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Override PartName="/ppt/slides/slide1381.xml" ContentType="application/vnd.openxmlformats-officedocument.presentationml.slide+xml"/>
  <Override PartName="/ppt/slides/slide1382.xml" ContentType="application/vnd.openxmlformats-officedocument.presentationml.slide+xml"/>
  <Override PartName="/ppt/slides/slide1383.xml" ContentType="application/vnd.openxmlformats-officedocument.presentationml.slide+xml"/>
  <Override PartName="/ppt/slides/slide1384.xml" ContentType="application/vnd.openxmlformats-officedocument.presentationml.slide+xml"/>
  <Override PartName="/ppt/slides/slide1385.xml" ContentType="application/vnd.openxmlformats-officedocument.presentationml.slide+xml"/>
  <Override PartName="/ppt/slides/slide1386.xml" ContentType="application/vnd.openxmlformats-officedocument.presentationml.slide+xml"/>
  <Override PartName="/ppt/slides/slide1387.xml" ContentType="application/vnd.openxmlformats-officedocument.presentationml.slide+xml"/>
  <Override PartName="/ppt/slides/slide1388.xml" ContentType="application/vnd.openxmlformats-officedocument.presentationml.slide+xml"/>
  <Override PartName="/ppt/slides/slide1389.xml" ContentType="application/vnd.openxmlformats-officedocument.presentationml.slide+xml"/>
  <Override PartName="/ppt/slides/slide1390.xml" ContentType="application/vnd.openxmlformats-officedocument.presentationml.slide+xml"/>
  <Override PartName="/ppt/slides/slide1391.xml" ContentType="application/vnd.openxmlformats-officedocument.presentationml.slide+xml"/>
  <Override PartName="/ppt/slides/slide1392.xml" ContentType="application/vnd.openxmlformats-officedocument.presentationml.slide+xml"/>
  <Override PartName="/ppt/slides/slide1393.xml" ContentType="application/vnd.openxmlformats-officedocument.presentationml.slide+xml"/>
  <Override PartName="/ppt/slides/slide1394.xml" ContentType="application/vnd.openxmlformats-officedocument.presentationml.slide+xml"/>
  <Override PartName="/ppt/slides/slide1395.xml" ContentType="application/vnd.openxmlformats-officedocument.presentationml.slide+xml"/>
  <Override PartName="/ppt/slides/slide1396.xml" ContentType="application/vnd.openxmlformats-officedocument.presentationml.slide+xml"/>
  <Override PartName="/ppt/slides/slide1397.xml" ContentType="application/vnd.openxmlformats-officedocument.presentationml.slide+xml"/>
  <Override PartName="/ppt/slides/slide1398.xml" ContentType="application/vnd.openxmlformats-officedocument.presentationml.slide+xml"/>
  <Override PartName="/ppt/slides/slide1399.xml" ContentType="application/vnd.openxmlformats-officedocument.presentationml.slide+xml"/>
  <Override PartName="/ppt/slides/slide1400.xml" ContentType="application/vnd.openxmlformats-officedocument.presentationml.slide+xml"/>
  <Override PartName="/ppt/slides/slide1401.xml" ContentType="application/vnd.openxmlformats-officedocument.presentationml.slide+xml"/>
  <Override PartName="/ppt/slides/slide1402.xml" ContentType="application/vnd.openxmlformats-officedocument.presentationml.slide+xml"/>
  <Override PartName="/ppt/slides/slide1403.xml" ContentType="application/vnd.openxmlformats-officedocument.presentationml.slide+xml"/>
  <Override PartName="/ppt/slides/slide1404.xml" ContentType="application/vnd.openxmlformats-officedocument.presentationml.slide+xml"/>
  <Override PartName="/ppt/slides/slide1405.xml" ContentType="application/vnd.openxmlformats-officedocument.presentationml.slide+xml"/>
  <Override PartName="/ppt/slides/slide1406.xml" ContentType="application/vnd.openxmlformats-officedocument.presentationml.slide+xml"/>
  <Override PartName="/ppt/slides/slide1407.xml" ContentType="application/vnd.openxmlformats-officedocument.presentationml.slide+xml"/>
  <Override PartName="/ppt/slides/slide1408.xml" ContentType="application/vnd.openxmlformats-officedocument.presentationml.slide+xml"/>
  <Override PartName="/ppt/slides/slide1409.xml" ContentType="application/vnd.openxmlformats-officedocument.presentationml.slide+xml"/>
  <Override PartName="/ppt/slides/slide1410.xml" ContentType="application/vnd.openxmlformats-officedocument.presentationml.slide+xml"/>
  <Override PartName="/ppt/slides/slide1411.xml" ContentType="application/vnd.openxmlformats-officedocument.presentationml.slide+xml"/>
  <Override PartName="/ppt/slides/slide1412.xml" ContentType="application/vnd.openxmlformats-officedocument.presentationml.slide+xml"/>
  <Override PartName="/ppt/slides/slide14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15"/>
  </p:notesMasterIdLst>
  <p:sldIdLst>
    <p:sldId id="256" r:id="rId2"/>
    <p:sldId id="1102" r:id="rId3"/>
    <p:sldId id="811" r:id="rId4"/>
    <p:sldId id="11208" r:id="rId5"/>
    <p:sldId id="9122" r:id="rId6"/>
    <p:sldId id="10300" r:id="rId7"/>
    <p:sldId id="10306" r:id="rId8"/>
    <p:sldId id="10307" r:id="rId9"/>
    <p:sldId id="9123" r:id="rId10"/>
    <p:sldId id="257" r:id="rId11"/>
    <p:sldId id="4827" r:id="rId12"/>
    <p:sldId id="1103" r:id="rId13"/>
    <p:sldId id="6379" r:id="rId14"/>
    <p:sldId id="6380" r:id="rId15"/>
    <p:sldId id="6381" r:id="rId16"/>
    <p:sldId id="6612" r:id="rId17"/>
    <p:sldId id="8566" r:id="rId18"/>
    <p:sldId id="8567" r:id="rId19"/>
    <p:sldId id="8742" r:id="rId20"/>
    <p:sldId id="8743" r:id="rId21"/>
    <p:sldId id="8890" r:id="rId22"/>
    <p:sldId id="8891" r:id="rId23"/>
    <p:sldId id="8928" r:id="rId24"/>
    <p:sldId id="8929" r:id="rId25"/>
    <p:sldId id="8950" r:id="rId26"/>
    <p:sldId id="8951" r:id="rId27"/>
    <p:sldId id="6613" r:id="rId28"/>
    <p:sldId id="6614" r:id="rId29"/>
    <p:sldId id="7738" r:id="rId30"/>
    <p:sldId id="7739" r:id="rId31"/>
    <p:sldId id="7819" r:id="rId32"/>
    <p:sldId id="7820" r:id="rId33"/>
    <p:sldId id="7871" r:id="rId34"/>
    <p:sldId id="7872" r:id="rId35"/>
    <p:sldId id="8013" r:id="rId36"/>
    <p:sldId id="8014" r:id="rId37"/>
    <p:sldId id="8037" r:id="rId38"/>
    <p:sldId id="8038" r:id="rId39"/>
    <p:sldId id="8184" r:id="rId40"/>
    <p:sldId id="8185" r:id="rId41"/>
    <p:sldId id="8214" r:id="rId42"/>
    <p:sldId id="8215" r:id="rId43"/>
    <p:sldId id="8324" r:id="rId44"/>
    <p:sldId id="8325" r:id="rId45"/>
    <p:sldId id="8380" r:id="rId46"/>
    <p:sldId id="8381" r:id="rId47"/>
    <p:sldId id="8490" r:id="rId48"/>
    <p:sldId id="8491" r:id="rId49"/>
    <p:sldId id="6664" r:id="rId50"/>
    <p:sldId id="8598" r:id="rId51"/>
    <p:sldId id="8599" r:id="rId52"/>
    <p:sldId id="8772" r:id="rId53"/>
    <p:sldId id="8773" r:id="rId54"/>
    <p:sldId id="8836" r:id="rId55"/>
    <p:sldId id="8837" r:id="rId56"/>
    <p:sldId id="8846" r:id="rId57"/>
    <p:sldId id="8847" r:id="rId58"/>
    <p:sldId id="8856" r:id="rId59"/>
    <p:sldId id="8857" r:id="rId60"/>
    <p:sldId id="8944" r:id="rId61"/>
    <p:sldId id="8945" r:id="rId62"/>
    <p:sldId id="6665" r:id="rId63"/>
    <p:sldId id="6666" r:id="rId64"/>
    <p:sldId id="7709" r:id="rId65"/>
    <p:sldId id="7710" r:id="rId66"/>
    <p:sldId id="7748" r:id="rId67"/>
    <p:sldId id="7749" r:id="rId68"/>
    <p:sldId id="7851" r:id="rId69"/>
    <p:sldId id="7852" r:id="rId70"/>
    <p:sldId id="7899" r:id="rId71"/>
    <p:sldId id="7900" r:id="rId72"/>
    <p:sldId id="8005" r:id="rId73"/>
    <p:sldId id="8006" r:id="rId74"/>
    <p:sldId id="8031" r:id="rId75"/>
    <p:sldId id="8032" r:id="rId76"/>
    <p:sldId id="8041" r:id="rId77"/>
    <p:sldId id="8042" r:id="rId78"/>
    <p:sldId id="8250" r:id="rId79"/>
    <p:sldId id="8251" r:id="rId80"/>
    <p:sldId id="8282" r:id="rId81"/>
    <p:sldId id="8283" r:id="rId82"/>
    <p:sldId id="8418" r:id="rId83"/>
    <p:sldId id="8419" r:id="rId84"/>
    <p:sldId id="8447" r:id="rId85"/>
    <p:sldId id="8448" r:id="rId86"/>
    <p:sldId id="6641" r:id="rId87"/>
    <p:sldId id="8710" r:id="rId88"/>
    <p:sldId id="8711" r:id="rId89"/>
    <p:sldId id="8754" r:id="rId90"/>
    <p:sldId id="8755" r:id="rId91"/>
    <p:sldId id="6642" r:id="rId92"/>
    <p:sldId id="6643" r:id="rId93"/>
    <p:sldId id="7742" r:id="rId94"/>
    <p:sldId id="7743" r:id="rId95"/>
    <p:sldId id="7793" r:id="rId96"/>
    <p:sldId id="7794" r:id="rId97"/>
    <p:sldId id="7811" r:id="rId98"/>
    <p:sldId id="7812" r:id="rId99"/>
    <p:sldId id="8045" r:id="rId100"/>
    <p:sldId id="8046" r:id="rId101"/>
    <p:sldId id="8063" r:id="rId102"/>
    <p:sldId id="8064" r:id="rId103"/>
    <p:sldId id="8073" r:id="rId104"/>
    <p:sldId id="8074" r:id="rId105"/>
    <p:sldId id="8224" r:id="rId106"/>
    <p:sldId id="8225" r:id="rId107"/>
    <p:sldId id="8272" r:id="rId108"/>
    <p:sldId id="8273" r:id="rId109"/>
    <p:sldId id="8274" r:id="rId110"/>
    <p:sldId id="8275" r:id="rId111"/>
    <p:sldId id="8304" r:id="rId112"/>
    <p:sldId id="8305" r:id="rId113"/>
    <p:sldId id="8500" r:id="rId114"/>
    <p:sldId id="8501" r:id="rId115"/>
    <p:sldId id="8520" r:id="rId116"/>
    <p:sldId id="8521" r:id="rId117"/>
    <p:sldId id="6554" r:id="rId118"/>
    <p:sldId id="6555" r:id="rId119"/>
    <p:sldId id="6556" r:id="rId120"/>
    <p:sldId id="6384" r:id="rId121"/>
    <p:sldId id="8962" r:id="rId122"/>
    <p:sldId id="8963" r:id="rId123"/>
    <p:sldId id="6385" r:id="rId124"/>
    <p:sldId id="6386" r:id="rId125"/>
    <p:sldId id="8105" r:id="rId126"/>
    <p:sldId id="8106" r:id="rId127"/>
    <p:sldId id="6720" r:id="rId128"/>
    <p:sldId id="8646" r:id="rId129"/>
    <p:sldId id="8647" r:id="rId130"/>
    <p:sldId id="8874" r:id="rId131"/>
    <p:sldId id="8875" r:id="rId132"/>
    <p:sldId id="8988" r:id="rId133"/>
    <p:sldId id="8989" r:id="rId134"/>
    <p:sldId id="7795" r:id="rId135"/>
    <p:sldId id="7796" r:id="rId136"/>
    <p:sldId id="8029" r:id="rId137"/>
    <p:sldId id="8030" r:id="rId138"/>
    <p:sldId id="8226" r:id="rId139"/>
    <p:sldId id="8227" r:id="rId140"/>
    <p:sldId id="8496" r:id="rId141"/>
    <p:sldId id="8497" r:id="rId142"/>
    <p:sldId id="6709" r:id="rId143"/>
    <p:sldId id="8682" r:id="rId144"/>
    <p:sldId id="8683" r:id="rId145"/>
    <p:sldId id="8862" r:id="rId146"/>
    <p:sldId id="8863" r:id="rId147"/>
    <p:sldId id="6710" r:id="rId148"/>
    <p:sldId id="6711" r:id="rId149"/>
    <p:sldId id="7887" r:id="rId150"/>
    <p:sldId id="7888" r:id="rId151"/>
    <p:sldId id="8035" r:id="rId152"/>
    <p:sldId id="8036" r:id="rId153"/>
    <p:sldId id="8416" r:id="rId154"/>
    <p:sldId id="8417" r:id="rId155"/>
    <p:sldId id="6751" r:id="rId156"/>
    <p:sldId id="8604" r:id="rId157"/>
    <p:sldId id="8605" r:id="rId158"/>
    <p:sldId id="8664" r:id="rId159"/>
    <p:sldId id="8665" r:id="rId160"/>
    <p:sldId id="8708" r:id="rId161"/>
    <p:sldId id="8709" r:id="rId162"/>
    <p:sldId id="8818" r:id="rId163"/>
    <p:sldId id="8819" r:id="rId164"/>
    <p:sldId id="8888" r:id="rId165"/>
    <p:sldId id="8889" r:id="rId166"/>
    <p:sldId id="6752" r:id="rId167"/>
    <p:sldId id="6753" r:id="rId168"/>
    <p:sldId id="7909" r:id="rId169"/>
    <p:sldId id="7910" r:id="rId170"/>
    <p:sldId id="8166" r:id="rId171"/>
    <p:sldId id="8167" r:id="rId172"/>
    <p:sldId id="8498" r:id="rId173"/>
    <p:sldId id="8499" r:id="rId174"/>
    <p:sldId id="7952" r:id="rId175"/>
    <p:sldId id="8666" r:id="rId176"/>
    <p:sldId id="8667" r:id="rId177"/>
    <p:sldId id="8698" r:id="rId178"/>
    <p:sldId id="8699" r:id="rId179"/>
    <p:sldId id="8832" r:id="rId180"/>
    <p:sldId id="8833" r:id="rId181"/>
    <p:sldId id="8884" r:id="rId182"/>
    <p:sldId id="8885" r:id="rId183"/>
    <p:sldId id="8972" r:id="rId184"/>
    <p:sldId id="8973" r:id="rId185"/>
    <p:sldId id="7957" r:id="rId186"/>
    <p:sldId id="7958" r:id="rId187"/>
    <p:sldId id="7959" r:id="rId188"/>
    <p:sldId id="7960" r:id="rId189"/>
    <p:sldId id="7967" r:id="rId190"/>
    <p:sldId id="7968" r:id="rId191"/>
    <p:sldId id="8170" r:id="rId192"/>
    <p:sldId id="8171" r:id="rId193"/>
    <p:sldId id="8338" r:id="rId194"/>
    <p:sldId id="8339" r:id="rId195"/>
    <p:sldId id="6408" r:id="rId196"/>
    <p:sldId id="8582" r:id="rId197"/>
    <p:sldId id="8583" r:id="rId198"/>
    <p:sldId id="8746" r:id="rId199"/>
    <p:sldId id="8747" r:id="rId200"/>
    <p:sldId id="8774" r:id="rId201"/>
    <p:sldId id="8775" r:id="rId202"/>
    <p:sldId id="9041" r:id="rId203"/>
    <p:sldId id="9042" r:id="rId204"/>
    <p:sldId id="7779" r:id="rId205"/>
    <p:sldId id="7780" r:id="rId206"/>
    <p:sldId id="8186" r:id="rId207"/>
    <p:sldId id="8187" r:id="rId208"/>
    <p:sldId id="8445" r:id="rId209"/>
    <p:sldId id="8446" r:id="rId210"/>
    <p:sldId id="6395" r:id="rId211"/>
    <p:sldId id="8562" r:id="rId212"/>
    <p:sldId id="8563" r:id="rId213"/>
    <p:sldId id="8620" r:id="rId214"/>
    <p:sldId id="8621" r:id="rId215"/>
    <p:sldId id="8668" r:id="rId216"/>
    <p:sldId id="8669" r:id="rId217"/>
    <p:sldId id="8714" r:id="rId218"/>
    <p:sldId id="8715" r:id="rId219"/>
    <p:sldId id="8724" r:id="rId220"/>
    <p:sldId id="8725" r:id="rId221"/>
    <p:sldId id="8824" r:id="rId222"/>
    <p:sldId id="8825" r:id="rId223"/>
    <p:sldId id="8910" r:id="rId224"/>
    <p:sldId id="8911" r:id="rId225"/>
    <p:sldId id="8918" r:id="rId226"/>
    <p:sldId id="8919" r:id="rId227"/>
    <p:sldId id="9055" r:id="rId228"/>
    <p:sldId id="9056" r:id="rId229"/>
    <p:sldId id="6396" r:id="rId230"/>
    <p:sldId id="6397" r:id="rId231"/>
    <p:sldId id="7799" r:id="rId232"/>
    <p:sldId id="7800" r:id="rId233"/>
    <p:sldId id="7809" r:id="rId234"/>
    <p:sldId id="7810" r:id="rId235"/>
    <p:sldId id="7823" r:id="rId236"/>
    <p:sldId id="7824" r:id="rId237"/>
    <p:sldId id="11209" r:id="rId238"/>
    <p:sldId id="11210" r:id="rId239"/>
    <p:sldId id="11211" r:id="rId240"/>
    <p:sldId id="11212" r:id="rId241"/>
    <p:sldId id="11213" r:id="rId242"/>
    <p:sldId id="11214" r:id="rId243"/>
    <p:sldId id="6514" r:id="rId244"/>
    <p:sldId id="8864" r:id="rId245"/>
    <p:sldId id="8865" r:id="rId246"/>
    <p:sldId id="9091" r:id="rId247"/>
    <p:sldId id="9092" r:id="rId248"/>
    <p:sldId id="6515" r:id="rId249"/>
    <p:sldId id="6516" r:id="rId250"/>
    <p:sldId id="8406" r:id="rId251"/>
    <p:sldId id="8407" r:id="rId252"/>
    <p:sldId id="6535" r:id="rId253"/>
    <p:sldId id="8648" r:id="rId254"/>
    <p:sldId id="8649" r:id="rId255"/>
    <p:sldId id="8726" r:id="rId256"/>
    <p:sldId id="8727" r:id="rId257"/>
    <p:sldId id="9065" r:id="rId258"/>
    <p:sldId id="9066" r:id="rId259"/>
    <p:sldId id="6536" r:id="rId260"/>
    <p:sldId id="6537" r:id="rId261"/>
    <p:sldId id="7750" r:id="rId262"/>
    <p:sldId id="7751" r:id="rId263"/>
    <p:sldId id="7821" r:id="rId264"/>
    <p:sldId id="7822" r:id="rId265"/>
    <p:sldId id="7977" r:id="rId266"/>
    <p:sldId id="7978" r:id="rId267"/>
    <p:sldId id="8194" r:id="rId268"/>
    <p:sldId id="8195" r:id="rId269"/>
    <p:sldId id="8222" r:id="rId270"/>
    <p:sldId id="8223" r:id="rId271"/>
    <p:sldId id="8284" r:id="rId272"/>
    <p:sldId id="8285" r:id="rId273"/>
    <p:sldId id="8358" r:id="rId274"/>
    <p:sldId id="8359" r:id="rId275"/>
    <p:sldId id="8384" r:id="rId276"/>
    <p:sldId id="8385" r:id="rId277"/>
    <p:sldId id="8510" r:id="rId278"/>
    <p:sldId id="8511" r:id="rId279"/>
    <p:sldId id="8512" r:id="rId280"/>
    <p:sldId id="8513" r:id="rId281"/>
    <p:sldId id="6485" r:id="rId282"/>
    <p:sldId id="8688" r:id="rId283"/>
    <p:sldId id="8689" r:id="rId284"/>
    <p:sldId id="8932" r:id="rId285"/>
    <p:sldId id="8933" r:id="rId286"/>
    <p:sldId id="8998" r:id="rId287"/>
    <p:sldId id="8999" r:id="rId288"/>
    <p:sldId id="9089" r:id="rId289"/>
    <p:sldId id="9090" r:id="rId290"/>
    <p:sldId id="7891" r:id="rId291"/>
    <p:sldId id="7892" r:id="rId292"/>
    <p:sldId id="8174" r:id="rId293"/>
    <p:sldId id="8175" r:id="rId294"/>
    <p:sldId id="8236" r:id="rId295"/>
    <p:sldId id="8237" r:id="rId296"/>
    <p:sldId id="8326" r:id="rId297"/>
    <p:sldId id="8327" r:id="rId298"/>
    <p:sldId id="8402" r:id="rId299"/>
    <p:sldId id="8403" r:id="rId300"/>
    <p:sldId id="9000" r:id="rId301"/>
    <p:sldId id="9003" r:id="rId302"/>
    <p:sldId id="9004" r:id="rId303"/>
    <p:sldId id="9009" r:id="rId304"/>
    <p:sldId id="9010" r:id="rId305"/>
    <p:sldId id="9013" r:id="rId306"/>
    <p:sldId id="9014" r:id="rId307"/>
    <p:sldId id="9015" r:id="rId308"/>
    <p:sldId id="9016" r:id="rId309"/>
    <p:sldId id="9019" r:id="rId310"/>
    <p:sldId id="9020" r:id="rId311"/>
    <p:sldId id="9025" r:id="rId312"/>
    <p:sldId id="9026" r:id="rId313"/>
    <p:sldId id="9031" r:id="rId314"/>
    <p:sldId id="9032" r:id="rId315"/>
    <p:sldId id="6468" r:id="rId316"/>
    <p:sldId id="8580" r:id="rId317"/>
    <p:sldId id="8581" r:id="rId318"/>
    <p:sldId id="8684" r:id="rId319"/>
    <p:sldId id="8685" r:id="rId320"/>
    <p:sldId id="8854" r:id="rId321"/>
    <p:sldId id="8855" r:id="rId322"/>
    <p:sldId id="8892" r:id="rId323"/>
    <p:sldId id="8893" r:id="rId324"/>
    <p:sldId id="6469" r:id="rId325"/>
    <p:sldId id="6470" r:id="rId326"/>
    <p:sldId id="8204" r:id="rId327"/>
    <p:sldId id="8205" r:id="rId328"/>
    <p:sldId id="6421" r:id="rId329"/>
    <p:sldId id="8548" r:id="rId330"/>
    <p:sldId id="8549" r:id="rId331"/>
    <p:sldId id="8806" r:id="rId332"/>
    <p:sldId id="8807" r:id="rId333"/>
    <p:sldId id="8822" r:id="rId334"/>
    <p:sldId id="8823" r:id="rId335"/>
    <p:sldId id="8952" r:id="rId336"/>
    <p:sldId id="8953" r:id="rId337"/>
    <p:sldId id="7397" r:id="rId338"/>
    <p:sldId id="7398" r:id="rId339"/>
    <p:sldId id="7699" r:id="rId340"/>
    <p:sldId id="7700" r:id="rId341"/>
    <p:sldId id="8095" r:id="rId342"/>
    <p:sldId id="8096" r:id="rId343"/>
    <p:sldId id="8093" r:id="rId344"/>
    <p:sldId id="8094" r:id="rId345"/>
    <p:sldId id="8322" r:id="rId346"/>
    <p:sldId id="8323" r:id="rId347"/>
    <p:sldId id="8502" r:id="rId348"/>
    <p:sldId id="8503" r:id="rId349"/>
    <p:sldId id="6557" r:id="rId350"/>
    <p:sldId id="8638" r:id="rId351"/>
    <p:sldId id="8639" r:id="rId352"/>
    <p:sldId id="8748" r:id="rId353"/>
    <p:sldId id="8749" r:id="rId354"/>
    <p:sldId id="8750" r:id="rId355"/>
    <p:sldId id="8751" r:id="rId356"/>
    <p:sldId id="8870" r:id="rId357"/>
    <p:sldId id="8871" r:id="rId358"/>
    <p:sldId id="8938" r:id="rId359"/>
    <p:sldId id="8939" r:id="rId360"/>
    <p:sldId id="8996" r:id="rId361"/>
    <p:sldId id="8997" r:id="rId362"/>
    <p:sldId id="9073" r:id="rId363"/>
    <p:sldId id="9074" r:id="rId364"/>
    <p:sldId id="6558" r:id="rId365"/>
    <p:sldId id="6559" r:id="rId366"/>
    <p:sldId id="7740" r:id="rId367"/>
    <p:sldId id="7741" r:id="rId368"/>
    <p:sldId id="7777" r:id="rId369"/>
    <p:sldId id="7778" r:id="rId370"/>
    <p:sldId id="8027" r:id="rId371"/>
    <p:sldId id="8028" r:id="rId372"/>
    <p:sldId id="8206" r:id="rId373"/>
    <p:sldId id="8207" r:id="rId374"/>
    <p:sldId id="8262" r:id="rId375"/>
    <p:sldId id="8263" r:id="rId376"/>
    <p:sldId id="8400" r:id="rId377"/>
    <p:sldId id="8401" r:id="rId378"/>
    <p:sldId id="8440" r:id="rId379"/>
    <p:sldId id="8441" r:id="rId380"/>
    <p:sldId id="6599" r:id="rId381"/>
    <p:sldId id="8616" r:id="rId382"/>
    <p:sldId id="8617" r:id="rId383"/>
    <p:sldId id="8686" r:id="rId384"/>
    <p:sldId id="8687" r:id="rId385"/>
    <p:sldId id="8820" r:id="rId386"/>
    <p:sldId id="8821" r:id="rId387"/>
    <p:sldId id="8964" r:id="rId388"/>
    <p:sldId id="8965" r:id="rId389"/>
    <p:sldId id="6600" r:id="rId390"/>
    <p:sldId id="6601" r:id="rId391"/>
    <p:sldId id="7907" r:id="rId392"/>
    <p:sldId id="7908" r:id="rId393"/>
    <p:sldId id="8059" r:id="rId394"/>
    <p:sldId id="8060" r:id="rId395"/>
    <p:sldId id="8228" r:id="rId396"/>
    <p:sldId id="8229" r:id="rId397"/>
    <p:sldId id="8328" r:id="rId398"/>
    <p:sldId id="8329" r:id="rId399"/>
    <p:sldId id="8410" r:id="rId400"/>
    <p:sldId id="8411" r:id="rId401"/>
    <p:sldId id="6794" r:id="rId402"/>
    <p:sldId id="8624" r:id="rId403"/>
    <p:sldId id="8625" r:id="rId404"/>
    <p:sldId id="8634" r:id="rId405"/>
    <p:sldId id="8635" r:id="rId406"/>
    <p:sldId id="8640" r:id="rId407"/>
    <p:sldId id="8641" r:id="rId408"/>
    <p:sldId id="8670" r:id="rId409"/>
    <p:sldId id="8671" r:id="rId410"/>
    <p:sldId id="8752" r:id="rId411"/>
    <p:sldId id="8753" r:id="rId412"/>
    <p:sldId id="8766" r:id="rId413"/>
    <p:sldId id="8767" r:id="rId414"/>
    <p:sldId id="8808" r:id="rId415"/>
    <p:sldId id="8809" r:id="rId416"/>
    <p:sldId id="8840" r:id="rId417"/>
    <p:sldId id="8841" r:id="rId418"/>
    <p:sldId id="8886" r:id="rId419"/>
    <p:sldId id="8887" r:id="rId420"/>
    <p:sldId id="8912" r:id="rId421"/>
    <p:sldId id="8913" r:id="rId422"/>
    <p:sldId id="8940" r:id="rId423"/>
    <p:sldId id="8941" r:id="rId424"/>
    <p:sldId id="9057" r:id="rId425"/>
    <p:sldId id="9058" r:id="rId426"/>
    <p:sldId id="9077" r:id="rId427"/>
    <p:sldId id="9078" r:id="rId428"/>
    <p:sldId id="6795" r:id="rId429"/>
    <p:sldId id="6796" r:id="rId430"/>
    <p:sldId id="7697" r:id="rId431"/>
    <p:sldId id="7698" r:id="rId432"/>
    <p:sldId id="7701" r:id="rId433"/>
    <p:sldId id="7702" r:id="rId434"/>
    <p:sldId id="7707" r:id="rId435"/>
    <p:sldId id="7708" r:id="rId436"/>
    <p:sldId id="7715" r:id="rId437"/>
    <p:sldId id="7716" r:id="rId438"/>
    <p:sldId id="7839" r:id="rId439"/>
    <p:sldId id="7840" r:id="rId440"/>
    <p:sldId id="7841" r:id="rId441"/>
    <p:sldId id="7842" r:id="rId442"/>
    <p:sldId id="7843" r:id="rId443"/>
    <p:sldId id="7844" r:id="rId444"/>
    <p:sldId id="7845" r:id="rId445"/>
    <p:sldId id="7846" r:id="rId446"/>
    <p:sldId id="7847" r:id="rId447"/>
    <p:sldId id="7848" r:id="rId448"/>
    <p:sldId id="7837" r:id="rId449"/>
    <p:sldId id="7838" r:id="rId450"/>
    <p:sldId id="7989" r:id="rId451"/>
    <p:sldId id="7990" r:id="rId452"/>
    <p:sldId id="7991" r:id="rId453"/>
    <p:sldId id="7992" r:id="rId454"/>
    <p:sldId id="7979" r:id="rId455"/>
    <p:sldId id="7980" r:id="rId456"/>
    <p:sldId id="7981" r:id="rId457"/>
    <p:sldId id="7982" r:id="rId458"/>
    <p:sldId id="8019" r:id="rId459"/>
    <p:sldId id="8020" r:id="rId460"/>
    <p:sldId id="8067" r:id="rId461"/>
    <p:sldId id="8068" r:id="rId462"/>
    <p:sldId id="8220" r:id="rId463"/>
    <p:sldId id="8221" r:id="rId464"/>
    <p:sldId id="8296" r:id="rId465"/>
    <p:sldId id="8297" r:id="rId466"/>
    <p:sldId id="8294" r:id="rId467"/>
    <p:sldId id="8295" r:id="rId468"/>
    <p:sldId id="8344" r:id="rId469"/>
    <p:sldId id="8345" r:id="rId470"/>
    <p:sldId id="8342" r:id="rId471"/>
    <p:sldId id="8343" r:id="rId472"/>
    <p:sldId id="8346" r:id="rId473"/>
    <p:sldId id="8347" r:id="rId474"/>
    <p:sldId id="8390" r:id="rId475"/>
    <p:sldId id="8391" r:id="rId476"/>
    <p:sldId id="8412" r:id="rId477"/>
    <p:sldId id="8413" r:id="rId478"/>
    <p:sldId id="8506" r:id="rId479"/>
    <p:sldId id="8507" r:id="rId480"/>
    <p:sldId id="5573" r:id="rId481"/>
    <p:sldId id="1108" r:id="rId482"/>
    <p:sldId id="6843" r:id="rId483"/>
    <p:sldId id="8802" r:id="rId484"/>
    <p:sldId id="8803" r:id="rId485"/>
    <p:sldId id="8872" r:id="rId486"/>
    <p:sldId id="8873" r:id="rId487"/>
    <p:sldId id="8978" r:id="rId488"/>
    <p:sldId id="8979" r:id="rId489"/>
    <p:sldId id="7711" r:id="rId490"/>
    <p:sldId id="7712" r:id="rId491"/>
    <p:sldId id="8300" r:id="rId492"/>
    <p:sldId id="8301" r:id="rId493"/>
    <p:sldId id="8478" r:id="rId494"/>
    <p:sldId id="8479" r:id="rId495"/>
    <p:sldId id="6942" r:id="rId496"/>
    <p:sldId id="8564" r:id="rId497"/>
    <p:sldId id="8565" r:id="rId498"/>
    <p:sldId id="8568" r:id="rId499"/>
    <p:sldId id="8569" r:id="rId500"/>
    <p:sldId id="8680" r:id="rId501"/>
    <p:sldId id="8681" r:id="rId502"/>
    <p:sldId id="8734" r:id="rId503"/>
    <p:sldId id="8735" r:id="rId504"/>
    <p:sldId id="8880" r:id="rId505"/>
    <p:sldId id="8881" r:id="rId506"/>
    <p:sldId id="9063" r:id="rId507"/>
    <p:sldId id="9064" r:id="rId508"/>
    <p:sldId id="6943" r:id="rId509"/>
    <p:sldId id="6944" r:id="rId510"/>
    <p:sldId id="7734" r:id="rId511"/>
    <p:sldId id="7735" r:id="rId512"/>
    <p:sldId id="7936" r:id="rId513"/>
    <p:sldId id="7937" r:id="rId514"/>
    <p:sldId id="8109" r:id="rId515"/>
    <p:sldId id="8110" r:id="rId516"/>
    <p:sldId id="8252" r:id="rId517"/>
    <p:sldId id="8253" r:id="rId518"/>
    <p:sldId id="8378" r:id="rId519"/>
    <p:sldId id="8379" r:id="rId520"/>
    <p:sldId id="8430" r:id="rId521"/>
    <p:sldId id="8431" r:id="rId522"/>
    <p:sldId id="8488" r:id="rId523"/>
    <p:sldId id="8489" r:id="rId524"/>
    <p:sldId id="7016" r:id="rId525"/>
    <p:sldId id="8594" r:id="rId526"/>
    <p:sldId id="8595" r:id="rId527"/>
    <p:sldId id="8764" r:id="rId528"/>
    <p:sldId id="8765" r:id="rId529"/>
    <p:sldId id="8926" r:id="rId530"/>
    <p:sldId id="8927" r:id="rId531"/>
    <p:sldId id="8986" r:id="rId532"/>
    <p:sldId id="8987" r:id="rId533"/>
    <p:sldId id="7017" r:id="rId534"/>
    <p:sldId id="7018" r:id="rId535"/>
    <p:sldId id="8021" r:id="rId536"/>
    <p:sldId id="8022" r:id="rId537"/>
    <p:sldId id="8083" r:id="rId538"/>
    <p:sldId id="8084" r:id="rId539"/>
    <p:sldId id="8230" r:id="rId540"/>
    <p:sldId id="8231" r:id="rId541"/>
    <p:sldId id="8404" r:id="rId542"/>
    <p:sldId id="8405" r:id="rId543"/>
    <p:sldId id="7051" r:id="rId544"/>
    <p:sldId id="8676" r:id="rId545"/>
    <p:sldId id="8677" r:id="rId546"/>
    <p:sldId id="7052" r:id="rId547"/>
    <p:sldId id="7053" r:id="rId548"/>
    <p:sldId id="7797" r:id="rId549"/>
    <p:sldId id="7798" r:id="rId550"/>
    <p:sldId id="8039" r:id="rId551"/>
    <p:sldId id="8040" r:id="rId552"/>
    <p:sldId id="8111" r:id="rId553"/>
    <p:sldId id="8112" r:id="rId554"/>
    <p:sldId id="8366" r:id="rId555"/>
    <p:sldId id="8367" r:id="rId556"/>
    <p:sldId id="8451" r:id="rId557"/>
    <p:sldId id="8452" r:id="rId558"/>
    <p:sldId id="8123" r:id="rId559"/>
    <p:sldId id="8700" r:id="rId560"/>
    <p:sldId id="8701" r:id="rId561"/>
    <p:sldId id="8868" r:id="rId562"/>
    <p:sldId id="8869" r:id="rId563"/>
    <p:sldId id="8970" r:id="rId564"/>
    <p:sldId id="8971" r:id="rId565"/>
    <p:sldId id="8128" r:id="rId566"/>
    <p:sldId id="8129" r:id="rId567"/>
    <p:sldId id="8132" r:id="rId568"/>
    <p:sldId id="8133" r:id="rId569"/>
    <p:sldId id="8138" r:id="rId570"/>
    <p:sldId id="8139" r:id="rId571"/>
    <p:sldId id="8260" r:id="rId572"/>
    <p:sldId id="8261" r:id="rId573"/>
    <p:sldId id="8396" r:id="rId574"/>
    <p:sldId id="8397" r:id="rId575"/>
    <p:sldId id="6844" r:id="rId576"/>
    <p:sldId id="8570" r:id="rId577"/>
    <p:sldId id="8571" r:id="rId578"/>
    <p:sldId id="8736" r:id="rId579"/>
    <p:sldId id="8737" r:id="rId580"/>
    <p:sldId id="8906" r:id="rId581"/>
    <p:sldId id="8907" r:id="rId582"/>
    <p:sldId id="8980" r:id="rId583"/>
    <p:sldId id="8981" r:id="rId584"/>
    <p:sldId id="7703" r:id="rId585"/>
    <p:sldId id="7704" r:id="rId586"/>
    <p:sldId id="7877" r:id="rId587"/>
    <p:sldId id="7878" r:id="rId588"/>
    <p:sldId id="8298" r:id="rId589"/>
    <p:sldId id="8299" r:id="rId590"/>
    <p:sldId id="8376" r:id="rId591"/>
    <p:sldId id="8377" r:id="rId592"/>
    <p:sldId id="6955" r:id="rId593"/>
    <p:sldId id="8644" r:id="rId594"/>
    <p:sldId id="8645" r:id="rId595"/>
    <p:sldId id="8834" r:id="rId596"/>
    <p:sldId id="8835" r:id="rId597"/>
    <p:sldId id="8844" r:id="rId598"/>
    <p:sldId id="8845" r:id="rId599"/>
    <p:sldId id="8982" r:id="rId600"/>
    <p:sldId id="8983" r:id="rId601"/>
    <p:sldId id="9043" r:id="rId602"/>
    <p:sldId id="9044" r:id="rId603"/>
    <p:sldId id="6956" r:id="rId604"/>
    <p:sldId id="6957" r:id="rId605"/>
    <p:sldId id="7785" r:id="rId606"/>
    <p:sldId id="7786" r:id="rId607"/>
    <p:sldId id="7829" r:id="rId608"/>
    <p:sldId id="7830" r:id="rId609"/>
    <p:sldId id="7930" r:id="rId610"/>
    <p:sldId id="7931" r:id="rId611"/>
    <p:sldId id="7971" r:id="rId612"/>
    <p:sldId id="7972" r:id="rId613"/>
    <p:sldId id="8087" r:id="rId614"/>
    <p:sldId id="8088" r:id="rId615"/>
    <p:sldId id="8256" r:id="rId616"/>
    <p:sldId id="8257" r:id="rId617"/>
    <p:sldId id="8356" r:id="rId618"/>
    <p:sldId id="8357" r:id="rId619"/>
    <p:sldId id="8426" r:id="rId620"/>
    <p:sldId id="8427" r:id="rId621"/>
    <p:sldId id="8508" r:id="rId622"/>
    <p:sldId id="8509" r:id="rId623"/>
    <p:sldId id="6845" r:id="rId624"/>
    <p:sldId id="8804" r:id="rId625"/>
    <p:sldId id="8805" r:id="rId626"/>
    <p:sldId id="8902" r:id="rId627"/>
    <p:sldId id="8903" r:id="rId628"/>
    <p:sldId id="6846" r:id="rId629"/>
    <p:sldId id="6847" r:id="rId630"/>
    <p:sldId id="7995" r:id="rId631"/>
    <p:sldId id="7996" r:id="rId632"/>
    <p:sldId id="8382" r:id="rId633"/>
    <p:sldId id="8383" r:id="rId634"/>
    <p:sldId id="6868" r:id="rId635"/>
    <p:sldId id="8600" r:id="rId636"/>
    <p:sldId id="8601" r:id="rId637"/>
    <p:sldId id="8618" r:id="rId638"/>
    <p:sldId id="8619" r:id="rId639"/>
    <p:sldId id="8660" r:id="rId640"/>
    <p:sldId id="8661" r:id="rId641"/>
    <p:sldId id="8740" r:id="rId642"/>
    <p:sldId id="8741" r:id="rId643"/>
    <p:sldId id="8756" r:id="rId644"/>
    <p:sldId id="8757" r:id="rId645"/>
    <p:sldId id="8776" r:id="rId646"/>
    <p:sldId id="8777" r:id="rId647"/>
    <p:sldId id="8792" r:id="rId648"/>
    <p:sldId id="8793" r:id="rId649"/>
    <p:sldId id="8900" r:id="rId650"/>
    <p:sldId id="8901" r:id="rId651"/>
    <p:sldId id="8958" r:id="rId652"/>
    <p:sldId id="8959" r:id="rId653"/>
    <p:sldId id="8994" r:id="rId654"/>
    <p:sldId id="8995" r:id="rId655"/>
    <p:sldId id="9037" r:id="rId656"/>
    <p:sldId id="9038" r:id="rId657"/>
    <p:sldId id="9047" r:id="rId658"/>
    <p:sldId id="9048" r:id="rId659"/>
    <p:sldId id="6869" r:id="rId660"/>
    <p:sldId id="6870" r:id="rId661"/>
    <p:sldId id="7801" r:id="rId662"/>
    <p:sldId id="7802" r:id="rId663"/>
    <p:sldId id="7827" r:id="rId664"/>
    <p:sldId id="7828" r:id="rId665"/>
    <p:sldId id="7831" r:id="rId666"/>
    <p:sldId id="7832" r:id="rId667"/>
    <p:sldId id="7879" r:id="rId668"/>
    <p:sldId id="7880" r:id="rId669"/>
    <p:sldId id="7926" r:id="rId670"/>
    <p:sldId id="7927" r:id="rId671"/>
    <p:sldId id="7928" r:id="rId672"/>
    <p:sldId id="7929" r:id="rId673"/>
    <p:sldId id="7997" r:id="rId674"/>
    <p:sldId id="7998" r:id="rId675"/>
    <p:sldId id="8009" r:id="rId676"/>
    <p:sldId id="8010" r:id="rId677"/>
    <p:sldId id="8061" r:id="rId678"/>
    <p:sldId id="8062" r:id="rId679"/>
    <p:sldId id="8190" r:id="rId680"/>
    <p:sldId id="8191" r:id="rId681"/>
    <p:sldId id="8258" r:id="rId682"/>
    <p:sldId id="8259" r:id="rId683"/>
    <p:sldId id="8280" r:id="rId684"/>
    <p:sldId id="8281" r:id="rId685"/>
    <p:sldId id="8314" r:id="rId686"/>
    <p:sldId id="8315" r:id="rId687"/>
    <p:sldId id="8364" r:id="rId688"/>
    <p:sldId id="8365" r:id="rId689"/>
    <p:sldId id="8372" r:id="rId690"/>
    <p:sldId id="8373" r:id="rId691"/>
    <p:sldId id="8398" r:id="rId692"/>
    <p:sldId id="8399" r:id="rId693"/>
    <p:sldId id="8428" r:id="rId694"/>
    <p:sldId id="8429" r:id="rId695"/>
    <p:sldId id="8449" r:id="rId696"/>
    <p:sldId id="8450" r:id="rId697"/>
    <p:sldId id="8484" r:id="rId698"/>
    <p:sldId id="8485" r:id="rId699"/>
    <p:sldId id="6889" r:id="rId700"/>
    <p:sldId id="8552" r:id="rId701"/>
    <p:sldId id="8553" r:id="rId702"/>
    <p:sldId id="8572" r:id="rId703"/>
    <p:sldId id="8573" r:id="rId704"/>
    <p:sldId id="8606" r:id="rId705"/>
    <p:sldId id="8607" r:id="rId706"/>
    <p:sldId id="8654" r:id="rId707"/>
    <p:sldId id="8655" r:id="rId708"/>
    <p:sldId id="8718" r:id="rId709"/>
    <p:sldId id="8719" r:id="rId710"/>
    <p:sldId id="8744" r:id="rId711"/>
    <p:sldId id="8745" r:id="rId712"/>
    <p:sldId id="9067" r:id="rId713"/>
    <p:sldId id="9068" r:id="rId714"/>
    <p:sldId id="6890" r:id="rId715"/>
    <p:sldId id="6891" r:id="rId716"/>
    <p:sldId id="7758" r:id="rId717"/>
    <p:sldId id="7759" r:id="rId718"/>
    <p:sldId id="7787" r:id="rId719"/>
    <p:sldId id="7788" r:id="rId720"/>
    <p:sldId id="7817" r:id="rId721"/>
    <p:sldId id="7818" r:id="rId722"/>
    <p:sldId id="7924" r:id="rId723"/>
    <p:sldId id="7925" r:id="rId724"/>
    <p:sldId id="8001" r:id="rId725"/>
    <p:sldId id="8002" r:id="rId726"/>
    <p:sldId id="8047" r:id="rId727"/>
    <p:sldId id="8048" r:id="rId728"/>
    <p:sldId id="8085" r:id="rId729"/>
    <p:sldId id="8086" r:id="rId730"/>
    <p:sldId id="8192" r:id="rId731"/>
    <p:sldId id="8193" r:id="rId732"/>
    <p:sldId id="8290" r:id="rId733"/>
    <p:sldId id="8291" r:id="rId734"/>
    <p:sldId id="8312" r:id="rId735"/>
    <p:sldId id="8313" r:id="rId736"/>
    <p:sldId id="8354" r:id="rId737"/>
    <p:sldId id="8355" r:id="rId738"/>
    <p:sldId id="8492" r:id="rId739"/>
    <p:sldId id="8493" r:id="rId740"/>
    <p:sldId id="7007" r:id="rId741"/>
    <p:sldId id="8632" r:id="rId742"/>
    <p:sldId id="8633" r:id="rId743"/>
    <p:sldId id="8812" r:id="rId744"/>
    <p:sldId id="8813" r:id="rId745"/>
    <p:sldId id="8914" r:id="rId746"/>
    <p:sldId id="8915" r:id="rId747"/>
    <p:sldId id="8974" r:id="rId748"/>
    <p:sldId id="8975" r:id="rId749"/>
    <p:sldId id="9049" r:id="rId750"/>
    <p:sldId id="9050" r:id="rId751"/>
    <p:sldId id="7008" r:id="rId752"/>
    <p:sldId id="7009" r:id="rId753"/>
    <p:sldId id="7835" r:id="rId754"/>
    <p:sldId id="7836" r:id="rId755"/>
    <p:sldId id="8023" r:id="rId756"/>
    <p:sldId id="8024" r:id="rId757"/>
    <p:sldId id="8340" r:id="rId758"/>
    <p:sldId id="8341" r:id="rId759"/>
    <p:sldId id="8408" r:id="rId760"/>
    <p:sldId id="8409" r:id="rId761"/>
    <p:sldId id="7555" r:id="rId762"/>
    <p:sldId id="8546" r:id="rId763"/>
    <p:sldId id="8547" r:id="rId764"/>
    <p:sldId id="7606" r:id="rId765"/>
    <p:sldId id="7607" r:id="rId766"/>
    <p:sldId id="7813" r:id="rId767"/>
    <p:sldId id="7814" r:id="rId768"/>
    <p:sldId id="7932" r:id="rId769"/>
    <p:sldId id="7933" r:id="rId770"/>
    <p:sldId id="7717" r:id="rId771"/>
    <p:sldId id="8554" r:id="rId772"/>
    <p:sldId id="8555" r:id="rId773"/>
    <p:sldId id="8674" r:id="rId774"/>
    <p:sldId id="8675" r:id="rId775"/>
    <p:sldId id="8904" r:id="rId776"/>
    <p:sldId id="8905" r:id="rId777"/>
    <p:sldId id="7726" r:id="rId778"/>
    <p:sldId id="7727" r:id="rId779"/>
    <p:sldId id="7720" r:id="rId780"/>
    <p:sldId id="7721" r:id="rId781"/>
    <p:sldId id="7754" r:id="rId782"/>
    <p:sldId id="7755" r:id="rId783"/>
    <p:sldId id="8043" r:id="rId784"/>
    <p:sldId id="8044" r:id="rId785"/>
    <p:sldId id="8388" r:id="rId786"/>
    <p:sldId id="8389" r:id="rId787"/>
    <p:sldId id="6972" r:id="rId788"/>
    <p:sldId id="8578" r:id="rId789"/>
    <p:sldId id="8579" r:id="rId790"/>
    <p:sldId id="8626" r:id="rId791"/>
    <p:sldId id="8627" r:id="rId792"/>
    <p:sldId id="8790" r:id="rId793"/>
    <p:sldId id="8791" r:id="rId794"/>
    <p:sldId id="8814" r:id="rId795"/>
    <p:sldId id="8815" r:id="rId796"/>
    <p:sldId id="8858" r:id="rId797"/>
    <p:sldId id="8859" r:id="rId798"/>
    <p:sldId id="8966" r:id="rId799"/>
    <p:sldId id="8967" r:id="rId800"/>
    <p:sldId id="9061" r:id="rId801"/>
    <p:sldId id="9062" r:id="rId802"/>
    <p:sldId id="6973" r:id="rId803"/>
    <p:sldId id="6974" r:id="rId804"/>
    <p:sldId id="7732" r:id="rId805"/>
    <p:sldId id="7733" r:id="rId806"/>
    <p:sldId id="7773" r:id="rId807"/>
    <p:sldId id="7774" r:id="rId808"/>
    <p:sldId id="7863" r:id="rId809"/>
    <p:sldId id="7864" r:id="rId810"/>
    <p:sldId id="7885" r:id="rId811"/>
    <p:sldId id="7886" r:id="rId812"/>
    <p:sldId id="7895" r:id="rId813"/>
    <p:sldId id="7896" r:id="rId814"/>
    <p:sldId id="7942" r:id="rId815"/>
    <p:sldId id="7943" r:id="rId816"/>
    <p:sldId id="7999" r:id="rId817"/>
    <p:sldId id="8000" r:id="rId818"/>
    <p:sldId id="8049" r:id="rId819"/>
    <p:sldId id="8050" r:id="rId820"/>
    <p:sldId id="8055" r:id="rId821"/>
    <p:sldId id="8056" r:id="rId822"/>
    <p:sldId id="8113" r:id="rId823"/>
    <p:sldId id="8114" r:id="rId824"/>
    <p:sldId id="8188" r:id="rId825"/>
    <p:sldId id="8189" r:id="rId826"/>
    <p:sldId id="8208" r:id="rId827"/>
    <p:sldId id="8209" r:id="rId828"/>
    <p:sldId id="8246" r:id="rId829"/>
    <p:sldId id="8247" r:id="rId830"/>
    <p:sldId id="8302" r:id="rId831"/>
    <p:sldId id="8303" r:id="rId832"/>
    <p:sldId id="8464" r:id="rId833"/>
    <p:sldId id="8465" r:id="rId834"/>
    <p:sldId id="8486" r:id="rId835"/>
    <p:sldId id="8487" r:id="rId836"/>
    <p:sldId id="7035" r:id="rId837"/>
    <p:sldId id="8636" r:id="rId838"/>
    <p:sldId id="8637" r:id="rId839"/>
    <p:sldId id="9081" r:id="rId840"/>
    <p:sldId id="9082" r:id="rId841"/>
    <p:sldId id="7036" r:id="rId842"/>
    <p:sldId id="7037" r:id="rId843"/>
    <p:sldId id="7815" r:id="rId844"/>
    <p:sldId id="7816" r:id="rId845"/>
    <p:sldId id="7833" r:id="rId846"/>
    <p:sldId id="7834" r:id="rId847"/>
    <p:sldId id="5152" r:id="rId848"/>
    <p:sldId id="1109" r:id="rId849"/>
    <p:sldId id="7062" r:id="rId850"/>
    <p:sldId id="8560" r:id="rId851"/>
    <p:sldId id="8561" r:id="rId852"/>
    <p:sldId id="8694" r:id="rId853"/>
    <p:sldId id="8695" r:id="rId854"/>
    <p:sldId id="8954" r:id="rId855"/>
    <p:sldId id="8955" r:id="rId856"/>
    <p:sldId id="7063" r:id="rId857"/>
    <p:sldId id="7064" r:id="rId858"/>
    <p:sldId id="7756" r:id="rId859"/>
    <p:sldId id="7757" r:id="rId860"/>
    <p:sldId id="7883" r:id="rId861"/>
    <p:sldId id="7884" r:id="rId862"/>
    <p:sldId id="8107" r:id="rId863"/>
    <p:sldId id="8108" r:id="rId864"/>
    <p:sldId id="8472" r:id="rId865"/>
    <p:sldId id="8473" r:id="rId866"/>
    <p:sldId id="8474" r:id="rId867"/>
    <p:sldId id="7161" r:id="rId868"/>
    <p:sldId id="8550" r:id="rId869"/>
    <p:sldId id="8551" r:id="rId870"/>
    <p:sldId id="8716" r:id="rId871"/>
    <p:sldId id="8717" r:id="rId872"/>
    <p:sldId id="8796" r:id="rId873"/>
    <p:sldId id="8797" r:id="rId874"/>
    <p:sldId id="7162" r:id="rId875"/>
    <p:sldId id="7163" r:id="rId876"/>
    <p:sldId id="7983" r:id="rId877"/>
    <p:sldId id="7984" r:id="rId878"/>
    <p:sldId id="7075" r:id="rId879"/>
    <p:sldId id="8588" r:id="rId880"/>
    <p:sldId id="8589" r:id="rId881"/>
    <p:sldId id="8946" r:id="rId882"/>
    <p:sldId id="8947" r:id="rId883"/>
    <p:sldId id="9069" r:id="rId884"/>
    <p:sldId id="9070" r:id="rId885"/>
    <p:sldId id="7076" r:id="rId886"/>
    <p:sldId id="7077" r:id="rId887"/>
    <p:sldId id="7849" r:id="rId888"/>
    <p:sldId id="7850" r:id="rId889"/>
    <p:sldId id="7869" r:id="rId890"/>
    <p:sldId id="7870" r:id="rId891"/>
    <p:sldId id="8007" r:id="rId892"/>
    <p:sldId id="8008" r:id="rId893"/>
    <p:sldId id="8051" r:id="rId894"/>
    <p:sldId id="8052" r:id="rId895"/>
    <p:sldId id="8212" r:id="rId896"/>
    <p:sldId id="8213" r:id="rId897"/>
    <p:sldId id="8254" r:id="rId898"/>
    <p:sldId id="8255" r:id="rId899"/>
    <p:sldId id="8360" r:id="rId900"/>
    <p:sldId id="8361" r:id="rId901"/>
    <p:sldId id="8370" r:id="rId902"/>
    <p:sldId id="8371" r:id="rId903"/>
    <p:sldId id="8482" r:id="rId904"/>
    <p:sldId id="8483" r:id="rId905"/>
    <p:sldId id="7170" r:id="rId906"/>
    <p:sldId id="7203" r:id="rId907"/>
    <p:sldId id="8712" r:id="rId908"/>
    <p:sldId id="8713" r:id="rId909"/>
    <p:sldId id="8770" r:id="rId910"/>
    <p:sldId id="8771" r:id="rId911"/>
    <p:sldId id="9083" r:id="rId912"/>
    <p:sldId id="9084" r:id="rId913"/>
    <p:sldId id="7204" r:id="rId914"/>
    <p:sldId id="7205" r:id="rId915"/>
    <p:sldId id="7987" r:id="rId916"/>
    <p:sldId id="7988" r:id="rId917"/>
    <p:sldId id="8057" r:id="rId918"/>
    <p:sldId id="8058" r:id="rId919"/>
    <p:sldId id="8232" r:id="rId920"/>
    <p:sldId id="8233" r:id="rId921"/>
    <p:sldId id="8459" r:id="rId922"/>
    <p:sldId id="8460" r:id="rId923"/>
    <p:sldId id="8461" r:id="rId924"/>
    <p:sldId id="7082" r:id="rId925"/>
    <p:sldId id="8574" r:id="rId926"/>
    <p:sldId id="8575" r:id="rId927"/>
    <p:sldId id="8584" r:id="rId928"/>
    <p:sldId id="8585" r:id="rId929"/>
    <p:sldId id="8692" r:id="rId930"/>
    <p:sldId id="8693" r:id="rId931"/>
    <p:sldId id="8758" r:id="rId932"/>
    <p:sldId id="8759" r:id="rId933"/>
    <p:sldId id="8810" r:id="rId934"/>
    <p:sldId id="8811" r:id="rId935"/>
    <p:sldId id="8882" r:id="rId936"/>
    <p:sldId id="8883" r:id="rId937"/>
    <p:sldId id="8920" r:id="rId938"/>
    <p:sldId id="8921" r:id="rId939"/>
    <p:sldId id="7083" r:id="rId940"/>
    <p:sldId id="7084" r:id="rId941"/>
    <p:sldId id="7730" r:id="rId942"/>
    <p:sldId id="7731" r:id="rId943"/>
    <p:sldId id="7855" r:id="rId944"/>
    <p:sldId id="7856" r:id="rId945"/>
    <p:sldId id="7950" r:id="rId946"/>
    <p:sldId id="7951" r:id="rId947"/>
    <p:sldId id="8119" r:id="rId948"/>
    <p:sldId id="8120" r:id="rId949"/>
    <p:sldId id="8176" r:id="rId950"/>
    <p:sldId id="8177" r:id="rId951"/>
    <p:sldId id="8922" r:id="rId952"/>
    <p:sldId id="8923" r:id="rId953"/>
    <p:sldId id="8216" r:id="rId954"/>
    <p:sldId id="8217" r:id="rId955"/>
    <p:sldId id="8432" r:id="rId956"/>
    <p:sldId id="8433" r:id="rId957"/>
    <p:sldId id="7097" r:id="rId958"/>
    <p:sldId id="8556" r:id="rId959"/>
    <p:sldId id="8557" r:id="rId960"/>
    <p:sldId id="8652" r:id="rId961"/>
    <p:sldId id="8653" r:id="rId962"/>
    <p:sldId id="8706" r:id="rId963"/>
    <p:sldId id="8707" r:id="rId964"/>
    <p:sldId id="8762" r:id="rId965"/>
    <p:sldId id="8763" r:id="rId966"/>
    <p:sldId id="8876" r:id="rId967"/>
    <p:sldId id="8877" r:id="rId968"/>
    <p:sldId id="8916" r:id="rId969"/>
    <p:sldId id="8917" r:id="rId970"/>
    <p:sldId id="9039" r:id="rId971"/>
    <p:sldId id="9040" r:id="rId972"/>
    <p:sldId id="7098" r:id="rId973"/>
    <p:sldId id="7099" r:id="rId974"/>
    <p:sldId id="7728" r:id="rId975"/>
    <p:sldId id="7729" r:id="rId976"/>
    <p:sldId id="8003" r:id="rId977"/>
    <p:sldId id="8004" r:id="rId978"/>
    <p:sldId id="8081" r:id="rId979"/>
    <p:sldId id="8082" r:id="rId980"/>
    <p:sldId id="8288" r:id="rId981"/>
    <p:sldId id="8289" r:id="rId982"/>
    <p:sldId id="8368" r:id="rId983"/>
    <p:sldId id="8369" r:id="rId984"/>
    <p:sldId id="8394" r:id="rId985"/>
    <p:sldId id="8395" r:id="rId986"/>
    <p:sldId id="7118" r:id="rId987"/>
    <p:sldId id="9105" r:id="rId988"/>
    <p:sldId id="9106" r:id="rId989"/>
    <p:sldId id="9107" r:id="rId990"/>
    <p:sldId id="9108" r:id="rId991"/>
    <p:sldId id="9109" r:id="rId992"/>
    <p:sldId id="9110" r:id="rId993"/>
    <p:sldId id="9111" r:id="rId994"/>
    <p:sldId id="9112" r:id="rId995"/>
    <p:sldId id="9113" r:id="rId996"/>
    <p:sldId id="9114" r:id="rId997"/>
    <p:sldId id="9115" r:id="rId998"/>
    <p:sldId id="9116" r:id="rId999"/>
    <p:sldId id="9117" r:id="rId1000"/>
    <p:sldId id="7175" r:id="rId1001"/>
    <p:sldId id="8622" r:id="rId1002"/>
    <p:sldId id="8623" r:id="rId1003"/>
    <p:sldId id="8656" r:id="rId1004"/>
    <p:sldId id="8657" r:id="rId1005"/>
    <p:sldId id="8722" r:id="rId1006"/>
    <p:sldId id="8723" r:id="rId1007"/>
    <p:sldId id="8828" r:id="rId1008"/>
    <p:sldId id="8829" r:id="rId1009"/>
    <p:sldId id="8852" r:id="rId1010"/>
    <p:sldId id="8853" r:id="rId1011"/>
    <p:sldId id="8894" r:id="rId1012"/>
    <p:sldId id="8895" r:id="rId1013"/>
    <p:sldId id="8934" r:id="rId1014"/>
    <p:sldId id="8935" r:id="rId1015"/>
    <p:sldId id="9051" r:id="rId1016"/>
    <p:sldId id="9052" r:id="rId1017"/>
    <p:sldId id="7176" r:id="rId1018"/>
    <p:sldId id="7177" r:id="rId1019"/>
    <p:sldId id="7857" r:id="rId1020"/>
    <p:sldId id="7858" r:id="rId1021"/>
    <p:sldId id="8011" r:id="rId1022"/>
    <p:sldId id="8012" r:id="rId1023"/>
    <p:sldId id="8097" r:id="rId1024"/>
    <p:sldId id="8098" r:id="rId1025"/>
    <p:sldId id="8248" r:id="rId1026"/>
    <p:sldId id="8249" r:id="rId1027"/>
    <p:sldId id="8374" r:id="rId1028"/>
    <p:sldId id="8375" r:id="rId1029"/>
    <p:sldId id="7241" r:id="rId1030"/>
    <p:sldId id="8642" r:id="rId1031"/>
    <p:sldId id="8643" r:id="rId1032"/>
    <p:sldId id="8658" r:id="rId1033"/>
    <p:sldId id="8659" r:id="rId1034"/>
    <p:sldId id="8794" r:id="rId1035"/>
    <p:sldId id="8795" r:id="rId1036"/>
    <p:sldId id="8960" r:id="rId1037"/>
    <p:sldId id="8961" r:id="rId1038"/>
    <p:sldId id="9075" r:id="rId1039"/>
    <p:sldId id="9076" r:id="rId1040"/>
    <p:sldId id="7242" r:id="rId1041"/>
    <p:sldId id="7243" r:id="rId1042"/>
    <p:sldId id="7789" r:id="rId1043"/>
    <p:sldId id="7790" r:id="rId1044"/>
    <p:sldId id="7803" r:id="rId1045"/>
    <p:sldId id="7804" r:id="rId1046"/>
    <p:sldId id="7865" r:id="rId1047"/>
    <p:sldId id="7866" r:id="rId1048"/>
    <p:sldId id="7881" r:id="rId1049"/>
    <p:sldId id="7882" r:id="rId1050"/>
    <p:sldId id="7901" r:id="rId1051"/>
    <p:sldId id="7902" r:id="rId1052"/>
    <p:sldId id="8196" r:id="rId1053"/>
    <p:sldId id="8197" r:id="rId1054"/>
    <p:sldId id="8266" r:id="rId1055"/>
    <p:sldId id="8267" r:id="rId1056"/>
    <p:sldId id="8348" r:id="rId1057"/>
    <p:sldId id="8349" r:id="rId1058"/>
    <p:sldId id="8438" r:id="rId1059"/>
    <p:sldId id="8439" r:id="rId1060"/>
    <p:sldId id="7218" r:id="rId1061"/>
    <p:sldId id="8628" r:id="rId1062"/>
    <p:sldId id="8629" r:id="rId1063"/>
    <p:sldId id="8838" r:id="rId1064"/>
    <p:sldId id="8839" r:id="rId1065"/>
    <p:sldId id="8992" r:id="rId1066"/>
    <p:sldId id="8993" r:id="rId1067"/>
    <p:sldId id="7219" r:id="rId1068"/>
    <p:sldId id="7220" r:id="rId1069"/>
    <p:sldId id="7985" r:id="rId1070"/>
    <p:sldId id="7986" r:id="rId1071"/>
    <p:sldId id="8017" r:id="rId1072"/>
    <p:sldId id="8018" r:id="rId1073"/>
    <p:sldId id="8065" r:id="rId1074"/>
    <p:sldId id="8066" r:id="rId1075"/>
    <p:sldId id="8210" r:id="rId1076"/>
    <p:sldId id="8211" r:id="rId1077"/>
    <p:sldId id="8292" r:id="rId1078"/>
    <p:sldId id="8293" r:id="rId1079"/>
    <p:sldId id="8453" r:id="rId1080"/>
    <p:sldId id="8454" r:id="rId1081"/>
    <p:sldId id="7139" r:id="rId1082"/>
    <p:sldId id="8602" r:id="rId1083"/>
    <p:sldId id="8603" r:id="rId1084"/>
    <p:sldId id="8703" r:id="rId1085"/>
    <p:sldId id="8702" r:id="rId1086"/>
    <p:sldId id="8860" r:id="rId1087"/>
    <p:sldId id="8861" r:id="rId1088"/>
    <p:sldId id="7746" r:id="rId1089"/>
    <p:sldId id="7747" r:id="rId1090"/>
    <p:sldId id="7760" r:id="rId1091"/>
    <p:sldId id="7761" r:id="rId1092"/>
    <p:sldId id="7791" r:id="rId1093"/>
    <p:sldId id="7792" r:id="rId1094"/>
    <p:sldId id="7875" r:id="rId1095"/>
    <p:sldId id="7876" r:id="rId1096"/>
    <p:sldId id="7903" r:id="rId1097"/>
    <p:sldId id="7904" r:id="rId1098"/>
    <p:sldId id="8079" r:id="rId1099"/>
    <p:sldId id="8080" r:id="rId1100"/>
    <p:sldId id="8101" r:id="rId1101"/>
    <p:sldId id="8102" r:id="rId1102"/>
    <p:sldId id="8270" r:id="rId1103"/>
    <p:sldId id="8271" r:id="rId1104"/>
    <p:sldId id="8316" r:id="rId1105"/>
    <p:sldId id="8317" r:id="rId1106"/>
    <p:sldId id="8336" r:id="rId1107"/>
    <p:sldId id="8337" r:id="rId1108"/>
    <p:sldId id="8424" r:id="rId1109"/>
    <p:sldId id="8425" r:id="rId1110"/>
    <p:sldId id="8455" r:id="rId1111"/>
    <p:sldId id="8456" r:id="rId1112"/>
    <p:sldId id="8522" r:id="rId1113"/>
    <p:sldId id="8523" r:id="rId1114"/>
    <p:sldId id="8527" r:id="rId1115"/>
    <p:sldId id="8732" r:id="rId1116"/>
    <p:sldId id="8733" r:id="rId1117"/>
    <p:sldId id="8990" r:id="rId1118"/>
    <p:sldId id="8991" r:id="rId1119"/>
    <p:sldId id="8536" r:id="rId1120"/>
    <p:sldId id="8537" r:id="rId1121"/>
    <p:sldId id="8538" r:id="rId1122"/>
    <p:sldId id="8539" r:id="rId1123"/>
    <p:sldId id="8540" r:id="rId1124"/>
    <p:sldId id="8541" r:id="rId1125"/>
    <p:sldId id="8542" r:id="rId1126"/>
    <p:sldId id="8543" r:id="rId1127"/>
    <p:sldId id="8544" r:id="rId1128"/>
    <p:sldId id="8545" r:id="rId1129"/>
    <p:sldId id="7188" r:id="rId1130"/>
    <p:sldId id="8650" r:id="rId1131"/>
    <p:sldId id="8651" r:id="rId1132"/>
    <p:sldId id="9085" r:id="rId1133"/>
    <p:sldId id="9086" r:id="rId1134"/>
    <p:sldId id="7189" r:id="rId1135"/>
    <p:sldId id="7190" r:id="rId1136"/>
    <p:sldId id="7736" r:id="rId1137"/>
    <p:sldId id="7737" r:id="rId1138"/>
    <p:sldId id="7781" r:id="rId1139"/>
    <p:sldId id="7782" r:id="rId1140"/>
    <p:sldId id="7973" r:id="rId1141"/>
    <p:sldId id="7974" r:id="rId1142"/>
    <p:sldId id="8168" r:id="rId1143"/>
    <p:sldId id="8169" r:id="rId1144"/>
    <p:sldId id="8268" r:id="rId1145"/>
    <p:sldId id="8269" r:id="rId1146"/>
    <p:sldId id="8350" r:id="rId1147"/>
    <p:sldId id="8351" r:id="rId1148"/>
    <p:sldId id="8494" r:id="rId1149"/>
    <p:sldId id="8495" r:id="rId1150"/>
    <p:sldId id="8524" r:id="rId1151"/>
    <p:sldId id="8525" r:id="rId1152"/>
    <p:sldId id="8526" r:id="rId1153"/>
    <p:sldId id="7252" r:id="rId1154"/>
    <p:sldId id="8614" r:id="rId1155"/>
    <p:sldId id="8615" r:id="rId1156"/>
    <p:sldId id="8704" r:id="rId1157"/>
    <p:sldId id="8705" r:id="rId1158"/>
    <p:sldId id="8826" r:id="rId1159"/>
    <p:sldId id="8827" r:id="rId1160"/>
    <p:sldId id="8866" r:id="rId1161"/>
    <p:sldId id="8867" r:id="rId1162"/>
    <p:sldId id="8898" r:id="rId1163"/>
    <p:sldId id="8899" r:id="rId1164"/>
    <p:sldId id="8984" r:id="rId1165"/>
    <p:sldId id="8985" r:id="rId1166"/>
    <p:sldId id="9053" r:id="rId1167"/>
    <p:sldId id="9054" r:id="rId1168"/>
    <p:sldId id="7253" r:id="rId1169"/>
    <p:sldId id="7254" r:id="rId1170"/>
    <p:sldId id="7744" r:id="rId1171"/>
    <p:sldId id="7745" r:id="rId1172"/>
    <p:sldId id="7762" r:id="rId1173"/>
    <p:sldId id="7763" r:id="rId1174"/>
    <p:sldId id="7873" r:id="rId1175"/>
    <p:sldId id="7874" r:id="rId1176"/>
    <p:sldId id="8264" r:id="rId1177"/>
    <p:sldId id="8265" r:id="rId1178"/>
    <p:sldId id="8334" r:id="rId1179"/>
    <p:sldId id="8335" r:id="rId1180"/>
    <p:sldId id="8457" r:id="rId1181"/>
    <p:sldId id="8458" r:id="rId1182"/>
    <p:sldId id="8480" r:id="rId1183"/>
    <p:sldId id="8481" r:id="rId1184"/>
    <p:sldId id="4872" r:id="rId1185"/>
    <p:sldId id="1110" r:id="rId1186"/>
    <p:sldId id="7271" r:id="rId1187"/>
    <p:sldId id="8558" r:id="rId1188"/>
    <p:sldId id="8559" r:id="rId1189"/>
    <p:sldId id="8720" r:id="rId1190"/>
    <p:sldId id="8721" r:id="rId1191"/>
    <p:sldId id="8730" r:id="rId1192"/>
    <p:sldId id="8731" r:id="rId1193"/>
    <p:sldId id="7272" r:id="rId1194"/>
    <p:sldId id="7273" r:id="rId1195"/>
    <p:sldId id="7867" r:id="rId1196"/>
    <p:sldId id="7868" r:id="rId1197"/>
    <p:sldId id="7938" r:id="rId1198"/>
    <p:sldId id="7939" r:id="rId1199"/>
    <p:sldId id="7944" r:id="rId1200"/>
    <p:sldId id="7945" r:id="rId1201"/>
    <p:sldId id="8025" r:id="rId1202"/>
    <p:sldId id="8026" r:id="rId1203"/>
    <p:sldId id="8053" r:id="rId1204"/>
    <p:sldId id="8054" r:id="rId1205"/>
    <p:sldId id="8103" r:id="rId1206"/>
    <p:sldId id="8104" r:id="rId1207"/>
    <p:sldId id="8278" r:id="rId1208"/>
    <p:sldId id="8279" r:id="rId1209"/>
    <p:sldId id="8362" r:id="rId1210"/>
    <p:sldId id="8363" r:id="rId1211"/>
    <p:sldId id="8414" r:id="rId1212"/>
    <p:sldId id="8415" r:id="rId1213"/>
    <p:sldId id="8420" r:id="rId1214"/>
    <p:sldId id="8421" r:id="rId1215"/>
    <p:sldId id="7278" r:id="rId1216"/>
    <p:sldId id="8596" r:id="rId1217"/>
    <p:sldId id="8597" r:id="rId1218"/>
    <p:sldId id="8768" r:id="rId1219"/>
    <p:sldId id="8769" r:id="rId1220"/>
    <p:sldId id="8878" r:id="rId1221"/>
    <p:sldId id="8879" r:id="rId1222"/>
    <p:sldId id="8896" r:id="rId1223"/>
    <p:sldId id="8897" r:id="rId1224"/>
    <p:sldId id="8930" r:id="rId1225"/>
    <p:sldId id="8931" r:id="rId1226"/>
    <p:sldId id="9087" r:id="rId1227"/>
    <p:sldId id="9088" r:id="rId1228"/>
    <p:sldId id="7279" r:id="rId1229"/>
    <p:sldId id="7280" r:id="rId1230"/>
    <p:sldId id="7905" r:id="rId1231"/>
    <p:sldId id="7906" r:id="rId1232"/>
    <p:sldId id="7940" r:id="rId1233"/>
    <p:sldId id="7941" r:id="rId1234"/>
    <p:sldId id="8234" r:id="rId1235"/>
    <p:sldId id="8235" r:id="rId1236"/>
    <p:sldId id="8276" r:id="rId1237"/>
    <p:sldId id="8277" r:id="rId1238"/>
    <p:sldId id="7295" r:id="rId1239"/>
    <p:sldId id="8630" r:id="rId1240"/>
    <p:sldId id="8631" r:id="rId1241"/>
    <p:sldId id="8800" r:id="rId1242"/>
    <p:sldId id="8801" r:id="rId1243"/>
    <p:sldId id="7296" r:id="rId1244"/>
    <p:sldId id="7297" r:id="rId1245"/>
    <p:sldId id="7948" r:id="rId1246"/>
    <p:sldId id="7949" r:id="rId1247"/>
    <p:sldId id="8071" r:id="rId1248"/>
    <p:sldId id="8072" r:id="rId1249"/>
    <p:sldId id="8099" r:id="rId1250"/>
    <p:sldId id="8100" r:id="rId1251"/>
    <p:sldId id="8434" r:id="rId1252"/>
    <p:sldId id="8435" r:id="rId1253"/>
    <p:sldId id="7302" r:id="rId1254"/>
    <p:sldId id="8690" r:id="rId1255"/>
    <p:sldId id="8691" r:id="rId1256"/>
    <p:sldId id="8956" r:id="rId1257"/>
    <p:sldId id="8957" r:id="rId1258"/>
    <p:sldId id="7303" r:id="rId1259"/>
    <p:sldId id="7304" r:id="rId1260"/>
    <p:sldId id="8178" r:id="rId1261"/>
    <p:sldId id="8179" r:id="rId1262"/>
    <p:sldId id="8240" r:id="rId1263"/>
    <p:sldId id="8241" r:id="rId1264"/>
    <p:sldId id="8462" r:id="rId1265"/>
    <p:sldId id="8463" r:id="rId1266"/>
    <p:sldId id="7318" r:id="rId1267"/>
    <p:sldId id="8678" r:id="rId1268"/>
    <p:sldId id="8679" r:id="rId1269"/>
    <p:sldId id="8968" r:id="rId1270"/>
    <p:sldId id="8969" r:id="rId1271"/>
    <p:sldId id="7319" r:id="rId1272"/>
    <p:sldId id="7320" r:id="rId1273"/>
    <p:sldId id="7946" r:id="rId1274"/>
    <p:sldId id="7947" r:id="rId1275"/>
    <p:sldId id="8200" r:id="rId1276"/>
    <p:sldId id="8201" r:id="rId1277"/>
    <p:sldId id="8436" r:id="rId1278"/>
    <p:sldId id="8437" r:id="rId1279"/>
    <p:sldId id="7764" r:id="rId1280"/>
    <p:sldId id="8576" r:id="rId1281"/>
    <p:sldId id="8577" r:id="rId1282"/>
    <p:sldId id="7767" r:id="rId1283"/>
    <p:sldId id="7768" r:id="rId1284"/>
    <p:sldId id="7825" r:id="rId1285"/>
    <p:sldId id="7826" r:id="rId1286"/>
    <p:sldId id="8015" r:id="rId1287"/>
    <p:sldId id="8016" r:id="rId1288"/>
    <p:sldId id="8202" r:id="rId1289"/>
    <p:sldId id="8203" r:id="rId1290"/>
    <p:sldId id="7911" r:id="rId1291"/>
    <p:sldId id="8786" r:id="rId1292"/>
    <p:sldId id="8787" r:id="rId1293"/>
    <p:sldId id="7914" r:id="rId1294"/>
    <p:sldId id="7915" r:id="rId1295"/>
    <p:sldId id="8318" r:id="rId1296"/>
    <p:sldId id="8319" r:id="rId1297"/>
    <p:sldId id="8468" r:id="rId1298"/>
    <p:sldId id="8469" r:id="rId1299"/>
    <p:sldId id="7331" r:id="rId1300"/>
    <p:sldId id="8610" r:id="rId1301"/>
    <p:sldId id="8611" r:id="rId1302"/>
    <p:sldId id="8784" r:id="rId1303"/>
    <p:sldId id="8785" r:id="rId1304"/>
    <p:sldId id="8850" r:id="rId1305"/>
    <p:sldId id="8851" r:id="rId1306"/>
    <p:sldId id="8612" r:id="rId1307"/>
    <p:sldId id="8613" r:id="rId1308"/>
    <p:sldId id="7807" r:id="rId1309"/>
    <p:sldId id="7808" r:id="rId1310"/>
    <p:sldId id="7922" r:id="rId1311"/>
    <p:sldId id="7923" r:id="rId1312"/>
    <p:sldId id="8077" r:id="rId1313"/>
    <p:sldId id="8078" r:id="rId1314"/>
    <p:sldId id="8308" r:id="rId1315"/>
    <p:sldId id="8309" r:id="rId1316"/>
    <p:sldId id="8466" r:id="rId1317"/>
    <p:sldId id="8467" r:id="rId1318"/>
    <p:sldId id="7344" r:id="rId1319"/>
    <p:sldId id="8608" r:id="rId1320"/>
    <p:sldId id="8609" r:id="rId1321"/>
    <p:sldId id="8738" r:id="rId1322"/>
    <p:sldId id="8739" r:id="rId1323"/>
    <p:sldId id="8780" r:id="rId1324"/>
    <p:sldId id="8781" r:id="rId1325"/>
    <p:sldId id="8782" r:id="rId1326"/>
    <p:sldId id="8783" r:id="rId1327"/>
    <p:sldId id="8848" r:id="rId1328"/>
    <p:sldId id="8849" r:id="rId1329"/>
    <p:sldId id="8924" r:id="rId1330"/>
    <p:sldId id="8925" r:id="rId1331"/>
    <p:sldId id="7345" r:id="rId1332"/>
    <p:sldId id="7346" r:id="rId1333"/>
    <p:sldId id="7752" r:id="rId1334"/>
    <p:sldId id="7753" r:id="rId1335"/>
    <p:sldId id="7805" r:id="rId1336"/>
    <p:sldId id="7806" r:id="rId1337"/>
    <p:sldId id="8310" r:id="rId1338"/>
    <p:sldId id="8311" r:id="rId1339"/>
    <p:sldId id="8386" r:id="rId1340"/>
    <p:sldId id="8387" r:id="rId1341"/>
    <p:sldId id="7377" r:id="rId1342"/>
    <p:sldId id="8592" r:id="rId1343"/>
    <p:sldId id="8593" r:id="rId1344"/>
    <p:sldId id="8816" r:id="rId1345"/>
    <p:sldId id="8817" r:id="rId1346"/>
    <p:sldId id="8936" r:id="rId1347"/>
    <p:sldId id="8937" r:id="rId1348"/>
    <p:sldId id="9071" r:id="rId1349"/>
    <p:sldId id="9072" r:id="rId1350"/>
    <p:sldId id="7378" r:id="rId1351"/>
    <p:sldId id="7379" r:id="rId1352"/>
    <p:sldId id="7893" r:id="rId1353"/>
    <p:sldId id="7894" r:id="rId1354"/>
    <p:sldId id="8075" r:id="rId1355"/>
    <p:sldId id="8076" r:id="rId1356"/>
    <p:sldId id="8306" r:id="rId1357"/>
    <p:sldId id="8307" r:id="rId1358"/>
    <p:sldId id="8352" r:id="rId1359"/>
    <p:sldId id="8353" r:id="rId1360"/>
    <p:sldId id="8514" r:id="rId1361"/>
    <p:sldId id="8516" r:id="rId1362"/>
    <p:sldId id="8515" r:id="rId1363"/>
    <p:sldId id="7388" r:id="rId1364"/>
    <p:sldId id="8590" r:id="rId1365"/>
    <p:sldId id="8591" r:id="rId1366"/>
    <p:sldId id="8778" r:id="rId1367"/>
    <p:sldId id="8779" r:id="rId1368"/>
    <p:sldId id="8788" r:id="rId1369"/>
    <p:sldId id="8789" r:id="rId1370"/>
    <p:sldId id="8798" r:id="rId1371"/>
    <p:sldId id="8799" r:id="rId1372"/>
    <p:sldId id="8830" r:id="rId1373"/>
    <p:sldId id="8831" r:id="rId1374"/>
    <p:sldId id="8948" r:id="rId1375"/>
    <p:sldId id="8949" r:id="rId1376"/>
    <p:sldId id="8976" r:id="rId1377"/>
    <p:sldId id="8977" r:id="rId1378"/>
    <p:sldId id="9079" r:id="rId1379"/>
    <p:sldId id="9080" r:id="rId1380"/>
    <p:sldId id="7391" r:id="rId1381"/>
    <p:sldId id="7392" r:id="rId1382"/>
    <p:sldId id="7975" r:id="rId1383"/>
    <p:sldId id="7976" r:id="rId1384"/>
    <p:sldId id="8069" r:id="rId1385"/>
    <p:sldId id="8070" r:id="rId1386"/>
    <p:sldId id="8117" r:id="rId1387"/>
    <p:sldId id="8118" r:id="rId1388"/>
    <p:sldId id="8164" r:id="rId1389"/>
    <p:sldId id="8165" r:id="rId1390"/>
    <p:sldId id="8442" r:id="rId1391"/>
    <p:sldId id="8443" r:id="rId1392"/>
    <p:sldId id="8444" r:id="rId1393"/>
    <p:sldId id="8470" r:id="rId1394"/>
    <p:sldId id="8471" r:id="rId1395"/>
    <p:sldId id="7317" r:id="rId1396"/>
    <p:sldId id="7690" r:id="rId1397"/>
    <p:sldId id="7691" r:id="rId1398"/>
    <p:sldId id="8517" r:id="rId1399"/>
    <p:sldId id="8518" r:id="rId1400"/>
    <p:sldId id="8519" r:id="rId1401"/>
    <p:sldId id="7522" r:id="rId1402"/>
    <p:sldId id="8672" r:id="rId1403"/>
    <p:sldId id="8673" r:id="rId1404"/>
    <p:sldId id="8842" r:id="rId1405"/>
    <p:sldId id="8843" r:id="rId1406"/>
    <p:sldId id="9045" r:id="rId1407"/>
    <p:sldId id="9046" r:id="rId1408"/>
    <p:sldId id="7533" r:id="rId1409"/>
    <p:sldId id="7534" r:id="rId1410"/>
    <p:sldId id="8089" r:id="rId1411"/>
    <p:sldId id="8090" r:id="rId1412"/>
    <p:sldId id="8242" r:id="rId1413"/>
    <p:sldId id="8243" r:id="rId1414"/>
  </p:sldIdLst>
  <p:sldSz cx="9144000" cy="6858000" type="screen4x3"/>
  <p:notesSz cx="6794500" cy="9906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07" autoAdjust="0"/>
    <p:restoredTop sz="95422" autoAdjust="0"/>
  </p:normalViewPr>
  <p:slideViewPr>
    <p:cSldViewPr>
      <p:cViewPr varScale="1">
        <p:scale>
          <a:sx n="106" d="100"/>
          <a:sy n="106" d="100"/>
        </p:scale>
        <p:origin x="588" y="1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1399" Type="http://schemas.openxmlformats.org/officeDocument/2006/relationships/slide" Target="slides/slide1398.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1259" Type="http://schemas.openxmlformats.org/officeDocument/2006/relationships/slide" Target="slides/slide1258.xml"/><Relationship Id="rId170" Type="http://schemas.openxmlformats.org/officeDocument/2006/relationships/slide" Target="slides/slide169.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903" Type="http://schemas.openxmlformats.org/officeDocument/2006/relationships/slide" Target="slides/slide902.xml"/><Relationship Id="rId1326" Type="http://schemas.openxmlformats.org/officeDocument/2006/relationships/slide" Target="slides/slide1325.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181" Type="http://schemas.openxmlformats.org/officeDocument/2006/relationships/slide" Target="slides/slide180.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slide" Target="slides/slide706.xml"/><Relationship Id="rId914" Type="http://schemas.openxmlformats.org/officeDocument/2006/relationships/slide" Target="slides/slide913.xml"/><Relationship Id="rId1337" Type="http://schemas.openxmlformats.org/officeDocument/2006/relationships/slide" Target="slides/slide1336.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1183" Type="http://schemas.openxmlformats.org/officeDocument/2006/relationships/slide" Target="slides/slide1182.xml"/><Relationship Id="rId1390" Type="http://schemas.openxmlformats.org/officeDocument/2006/relationships/slide" Target="slides/slide1389.xml"/><Relationship Id="rId1404" Type="http://schemas.openxmlformats.org/officeDocument/2006/relationships/slide" Target="slides/slide1403.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497" Type="http://schemas.openxmlformats.org/officeDocument/2006/relationships/slide" Target="slides/slide496.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250" Type="http://schemas.openxmlformats.org/officeDocument/2006/relationships/slide" Target="slides/slide1249.xml"/><Relationship Id="rId1348" Type="http://schemas.openxmlformats.org/officeDocument/2006/relationships/slide" Target="slides/slide1347.xml"/><Relationship Id="rId357" Type="http://schemas.openxmlformats.org/officeDocument/2006/relationships/slide" Target="slides/slide356.xml"/><Relationship Id="rId1110" Type="http://schemas.openxmlformats.org/officeDocument/2006/relationships/slide" Target="slides/slide1109.xml"/><Relationship Id="rId1194" Type="http://schemas.openxmlformats.org/officeDocument/2006/relationships/slide" Target="slides/slide1193.xml"/><Relationship Id="rId1208" Type="http://schemas.openxmlformats.org/officeDocument/2006/relationships/slide" Target="slides/slide1207.xml"/><Relationship Id="rId1415" Type="http://schemas.openxmlformats.org/officeDocument/2006/relationships/notesMaster" Target="notesMasters/notesMaster1.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1261" Type="http://schemas.openxmlformats.org/officeDocument/2006/relationships/slide" Target="slides/slide1260.xml"/><Relationship Id="rId1359" Type="http://schemas.openxmlformats.org/officeDocument/2006/relationships/slide" Target="slides/slide1358.xml"/><Relationship Id="rId270" Type="http://schemas.openxmlformats.org/officeDocument/2006/relationships/slide" Target="slides/slide269.xml"/><Relationship Id="rId936" Type="http://schemas.openxmlformats.org/officeDocument/2006/relationships/slide" Target="slides/slide935.xml"/><Relationship Id="rId1121" Type="http://schemas.openxmlformats.org/officeDocument/2006/relationships/slide" Target="slides/slide1120.xml"/><Relationship Id="rId1219" Type="http://schemas.openxmlformats.org/officeDocument/2006/relationships/slide" Target="slides/slide1218.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1272" Type="http://schemas.openxmlformats.org/officeDocument/2006/relationships/slide" Target="slides/slide1271.xml"/><Relationship Id="rId281" Type="http://schemas.openxmlformats.org/officeDocument/2006/relationships/slide" Target="slides/slide280.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807" Type="http://schemas.openxmlformats.org/officeDocument/2006/relationships/slide" Target="slides/slide806.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1283" Type="http://schemas.openxmlformats.org/officeDocument/2006/relationships/slide" Target="slides/slide1282.xml"/><Relationship Id="rId292" Type="http://schemas.openxmlformats.org/officeDocument/2006/relationships/slide" Target="slides/slide291.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720" Type="http://schemas.openxmlformats.org/officeDocument/2006/relationships/slide" Target="slides/slide719.xml"/><Relationship Id="rId818" Type="http://schemas.openxmlformats.org/officeDocument/2006/relationships/slide" Target="slides/slide817.xml"/><Relationship Id="rId1350" Type="http://schemas.openxmlformats.org/officeDocument/2006/relationships/slide" Target="slides/slide1349.xml"/><Relationship Id="rId152" Type="http://schemas.openxmlformats.org/officeDocument/2006/relationships/slide" Target="slides/slide151.xml"/><Relationship Id="rId457" Type="http://schemas.openxmlformats.org/officeDocument/2006/relationships/slide" Target="slides/slide456.xml"/><Relationship Id="rId1003" Type="http://schemas.openxmlformats.org/officeDocument/2006/relationships/slide" Target="slides/slide1002.xml"/><Relationship Id="rId1087" Type="http://schemas.openxmlformats.org/officeDocument/2006/relationships/slide" Target="slides/slide1086.xml"/><Relationship Id="rId1210" Type="http://schemas.openxmlformats.org/officeDocument/2006/relationships/slide" Target="slides/slide1209.xml"/><Relationship Id="rId1294" Type="http://schemas.openxmlformats.org/officeDocument/2006/relationships/slide" Target="slides/slide1293.xml"/><Relationship Id="rId1308" Type="http://schemas.openxmlformats.org/officeDocument/2006/relationships/slide" Target="slides/slide1307.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1361" Type="http://schemas.openxmlformats.org/officeDocument/2006/relationships/slide" Target="slides/slide1360.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829" Type="http://schemas.openxmlformats.org/officeDocument/2006/relationships/slide" Target="slides/slide828.xml"/><Relationship Id="rId1014" Type="http://schemas.openxmlformats.org/officeDocument/2006/relationships/slide" Target="slides/slide1013.xml"/><Relationship Id="rId1221" Type="http://schemas.openxmlformats.org/officeDocument/2006/relationships/slide" Target="slides/slide1220.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1319" Type="http://schemas.openxmlformats.org/officeDocument/2006/relationships/slide" Target="slides/slide1318.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1372" Type="http://schemas.openxmlformats.org/officeDocument/2006/relationships/slide" Target="slides/slide1371.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1025" Type="http://schemas.openxmlformats.org/officeDocument/2006/relationships/slide" Target="slides/slide1024.xml"/><Relationship Id="rId1232" Type="http://schemas.openxmlformats.org/officeDocument/2006/relationships/slide" Target="slides/slide123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907" Type="http://schemas.openxmlformats.org/officeDocument/2006/relationships/slide" Target="slides/slide906.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slide" Target="slides/slide1175.xml"/><Relationship Id="rId1383" Type="http://schemas.openxmlformats.org/officeDocument/2006/relationships/slide" Target="slides/slide1382.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1243" Type="http://schemas.openxmlformats.org/officeDocument/2006/relationships/slide" Target="slides/slide1242.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820" Type="http://schemas.openxmlformats.org/officeDocument/2006/relationships/slide" Target="slides/slide819.xml"/><Relationship Id="rId918" Type="http://schemas.openxmlformats.org/officeDocument/2006/relationships/slide" Target="slides/slide917.xml"/><Relationship Id="rId252" Type="http://schemas.openxmlformats.org/officeDocument/2006/relationships/slide" Target="slides/slide251.xml"/><Relationship Id="rId1103" Type="http://schemas.openxmlformats.org/officeDocument/2006/relationships/slide" Target="slides/slide1102.xml"/><Relationship Id="rId1187" Type="http://schemas.openxmlformats.org/officeDocument/2006/relationships/slide" Target="slides/slide1186.xml"/><Relationship Id="rId1310" Type="http://schemas.openxmlformats.org/officeDocument/2006/relationships/slide" Target="slides/slide1309.xml"/><Relationship Id="rId1408" Type="http://schemas.openxmlformats.org/officeDocument/2006/relationships/slide" Target="slides/slide1407.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1394" Type="http://schemas.openxmlformats.org/officeDocument/2006/relationships/slide" Target="slides/slide1393.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1254" Type="http://schemas.openxmlformats.org/officeDocument/2006/relationships/slide" Target="slides/slide1253.xml"/><Relationship Id="rId263" Type="http://schemas.openxmlformats.org/officeDocument/2006/relationships/slide" Target="slides/slide262.xml"/><Relationship Id="rId470" Type="http://schemas.openxmlformats.org/officeDocument/2006/relationships/slide" Target="slides/slide469.xml"/><Relationship Id="rId929" Type="http://schemas.openxmlformats.org/officeDocument/2006/relationships/slide" Target="slides/slide928.xml"/><Relationship Id="rId1114" Type="http://schemas.openxmlformats.org/officeDocument/2006/relationships/slide" Target="slides/slide1113.xml"/><Relationship Id="rId1321" Type="http://schemas.openxmlformats.org/officeDocument/2006/relationships/slide" Target="slides/slide1320.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1198" Type="http://schemas.openxmlformats.org/officeDocument/2006/relationships/slide" Target="slides/slide1197.xml"/><Relationship Id="rId1419" Type="http://schemas.openxmlformats.org/officeDocument/2006/relationships/tableStyles" Target="tableStyles.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1265" Type="http://schemas.openxmlformats.org/officeDocument/2006/relationships/slide" Target="slides/slide126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1125" Type="http://schemas.openxmlformats.org/officeDocument/2006/relationships/slide" Target="slides/slide1124.xml"/><Relationship Id="rId1332" Type="http://schemas.openxmlformats.org/officeDocument/2006/relationships/slide" Target="slides/slide133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1276" Type="http://schemas.openxmlformats.org/officeDocument/2006/relationships/slide" Target="slides/slide127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343" Type="http://schemas.openxmlformats.org/officeDocument/2006/relationships/slide" Target="slides/slide1342.xml"/><Relationship Id="rId145" Type="http://schemas.openxmlformats.org/officeDocument/2006/relationships/slide" Target="slides/slide144.xml"/><Relationship Id="rId352" Type="http://schemas.openxmlformats.org/officeDocument/2006/relationships/slide" Target="slides/slide351.xml"/><Relationship Id="rId1203" Type="http://schemas.openxmlformats.org/officeDocument/2006/relationships/slide" Target="slides/slide1202.xml"/><Relationship Id="rId1287" Type="http://schemas.openxmlformats.org/officeDocument/2006/relationships/slide" Target="slides/slide1286.xml"/><Relationship Id="rId1410" Type="http://schemas.openxmlformats.org/officeDocument/2006/relationships/slide" Target="slides/slide1409.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1354" Type="http://schemas.openxmlformats.org/officeDocument/2006/relationships/slide" Target="slides/slide1353.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1214" Type="http://schemas.openxmlformats.org/officeDocument/2006/relationships/slide" Target="slides/slide1213.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298" Type="http://schemas.openxmlformats.org/officeDocument/2006/relationships/slide" Target="slides/slide1297.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365" Type="http://schemas.openxmlformats.org/officeDocument/2006/relationships/slide" Target="slides/slide1364.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1225" Type="http://schemas.openxmlformats.org/officeDocument/2006/relationships/slide" Target="slides/slide1224.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376" Type="http://schemas.openxmlformats.org/officeDocument/2006/relationships/slide" Target="slides/slide1375.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1236" Type="http://schemas.openxmlformats.org/officeDocument/2006/relationships/slide" Target="slides/slide1235.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303" Type="http://schemas.openxmlformats.org/officeDocument/2006/relationships/slide" Target="slides/slide1302.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1387" Type="http://schemas.openxmlformats.org/officeDocument/2006/relationships/slide" Target="slides/slide1386.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1247" Type="http://schemas.openxmlformats.org/officeDocument/2006/relationships/slide" Target="slides/slide1246.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314" Type="http://schemas.openxmlformats.org/officeDocument/2006/relationships/slide" Target="slides/slide1313.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1398" Type="http://schemas.openxmlformats.org/officeDocument/2006/relationships/slide" Target="slides/slide1397.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1258" Type="http://schemas.openxmlformats.org/officeDocument/2006/relationships/slide" Target="slides/slide1257.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325" Type="http://schemas.openxmlformats.org/officeDocument/2006/relationships/slide" Target="slides/slide1324.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269" Type="http://schemas.openxmlformats.org/officeDocument/2006/relationships/slide" Target="slides/slide1268.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1336" Type="http://schemas.openxmlformats.org/officeDocument/2006/relationships/slide" Target="slides/slide1335.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182" Type="http://schemas.openxmlformats.org/officeDocument/2006/relationships/slide" Target="slides/slide1181.xml"/><Relationship Id="rId1403" Type="http://schemas.openxmlformats.org/officeDocument/2006/relationships/slide" Target="slides/slide1402.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1347" Type="http://schemas.openxmlformats.org/officeDocument/2006/relationships/slide" Target="slides/slide1346.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1193" Type="http://schemas.openxmlformats.org/officeDocument/2006/relationships/slide" Target="slides/slide1192.xml"/><Relationship Id="rId1207" Type="http://schemas.openxmlformats.org/officeDocument/2006/relationships/slide" Target="slides/slide1206.xml"/><Relationship Id="rId1414" Type="http://schemas.openxmlformats.org/officeDocument/2006/relationships/slide" Target="slides/slide1413.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1260" Type="http://schemas.openxmlformats.org/officeDocument/2006/relationships/slide" Target="slides/slide1259.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1358" Type="http://schemas.openxmlformats.org/officeDocument/2006/relationships/slide" Target="slides/slide1357.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1218" Type="http://schemas.openxmlformats.org/officeDocument/2006/relationships/slide" Target="slides/slide1217.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1271" Type="http://schemas.openxmlformats.org/officeDocument/2006/relationships/slide" Target="slides/slide1270.xml"/><Relationship Id="rId1369" Type="http://schemas.openxmlformats.org/officeDocument/2006/relationships/slide" Target="slides/slide1368.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1229" Type="http://schemas.openxmlformats.org/officeDocument/2006/relationships/slide" Target="slides/slide1228.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1282" Type="http://schemas.openxmlformats.org/officeDocument/2006/relationships/slide" Target="slides/slide1281.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293" Type="http://schemas.openxmlformats.org/officeDocument/2006/relationships/slide" Target="slides/slide1292.xml"/><Relationship Id="rId1307" Type="http://schemas.openxmlformats.org/officeDocument/2006/relationships/slide" Target="slides/slide1306.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360" Type="http://schemas.openxmlformats.org/officeDocument/2006/relationships/slide" Target="slides/slide1359.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1220" Type="http://schemas.openxmlformats.org/officeDocument/2006/relationships/slide" Target="slides/slide1219.xml"/><Relationship Id="rId1318" Type="http://schemas.openxmlformats.org/officeDocument/2006/relationships/slide" Target="slides/slide1317.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371" Type="http://schemas.openxmlformats.org/officeDocument/2006/relationships/slide" Target="slides/slide1370.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1231" Type="http://schemas.openxmlformats.org/officeDocument/2006/relationships/slide" Target="slides/slide1230.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1329" Type="http://schemas.openxmlformats.org/officeDocument/2006/relationships/slide" Target="slides/slide1328.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382" Type="http://schemas.openxmlformats.org/officeDocument/2006/relationships/slide" Target="slides/slide138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1242" Type="http://schemas.openxmlformats.org/officeDocument/2006/relationships/slide" Target="slides/slide1241.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86" Type="http://schemas.openxmlformats.org/officeDocument/2006/relationships/slide" Target="slides/slide1185.xml"/><Relationship Id="rId1393" Type="http://schemas.openxmlformats.org/officeDocument/2006/relationships/slide" Target="slides/slide1392.xml"/><Relationship Id="rId1407" Type="http://schemas.openxmlformats.org/officeDocument/2006/relationships/slide" Target="slides/slide1406.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1253" Type="http://schemas.openxmlformats.org/officeDocument/2006/relationships/slide" Target="slides/slide1252.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197" Type="http://schemas.openxmlformats.org/officeDocument/2006/relationships/slide" Target="slides/slide1196.xml"/><Relationship Id="rId1320" Type="http://schemas.openxmlformats.org/officeDocument/2006/relationships/slide" Target="slides/slide1319.xml"/><Relationship Id="rId1418" Type="http://schemas.openxmlformats.org/officeDocument/2006/relationships/theme" Target="theme/theme1.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1264" Type="http://schemas.openxmlformats.org/officeDocument/2006/relationships/slide" Target="slides/slide1263.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1331" Type="http://schemas.openxmlformats.org/officeDocument/2006/relationships/slide" Target="slides/slide1330.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1275" Type="http://schemas.openxmlformats.org/officeDocument/2006/relationships/slide" Target="slides/slide1274.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1342" Type="http://schemas.openxmlformats.org/officeDocument/2006/relationships/slide" Target="slides/slide1341.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1202" Type="http://schemas.openxmlformats.org/officeDocument/2006/relationships/slide" Target="slides/slide1201.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1286" Type="http://schemas.openxmlformats.org/officeDocument/2006/relationships/slide" Target="slides/slide1285.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353" Type="http://schemas.openxmlformats.org/officeDocument/2006/relationships/slide" Target="slides/slide1352.xml"/><Relationship Id="rId155" Type="http://schemas.openxmlformats.org/officeDocument/2006/relationships/slide" Target="slides/slide154.xml"/><Relationship Id="rId362" Type="http://schemas.openxmlformats.org/officeDocument/2006/relationships/slide" Target="slides/slide361.xml"/><Relationship Id="rId1213" Type="http://schemas.openxmlformats.org/officeDocument/2006/relationships/slide" Target="slides/slide1212.xml"/><Relationship Id="rId1297" Type="http://schemas.openxmlformats.org/officeDocument/2006/relationships/slide" Target="slides/slide1296.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1364" Type="http://schemas.openxmlformats.org/officeDocument/2006/relationships/slide" Target="slides/slide1363.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224" Type="http://schemas.openxmlformats.org/officeDocument/2006/relationships/slide" Target="slides/slide1223.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745" Type="http://schemas.openxmlformats.org/officeDocument/2006/relationships/slide" Target="slides/slide744.xml"/><Relationship Id="rId910" Type="http://schemas.openxmlformats.org/officeDocument/2006/relationships/slide" Target="slides/slide909.xml"/><Relationship Id="rId952" Type="http://schemas.openxmlformats.org/officeDocument/2006/relationships/slide" Target="slides/slide951.xml"/><Relationship Id="rId1168" Type="http://schemas.openxmlformats.org/officeDocument/2006/relationships/slide" Target="slides/slide1167.xml"/><Relationship Id="rId1333" Type="http://schemas.openxmlformats.org/officeDocument/2006/relationships/slide" Target="slides/slide1332.xml"/><Relationship Id="rId1375" Type="http://schemas.openxmlformats.org/officeDocument/2006/relationships/slide" Target="slides/slide1374.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787" Type="http://schemas.openxmlformats.org/officeDocument/2006/relationships/slide" Target="slides/slide786.xml"/><Relationship Id="rId812" Type="http://schemas.openxmlformats.org/officeDocument/2006/relationships/slide" Target="slides/slide811.xml"/><Relationship Id="rId994" Type="http://schemas.openxmlformats.org/officeDocument/2006/relationships/slide" Target="slides/slide993.xml"/><Relationship Id="rId1028" Type="http://schemas.openxmlformats.org/officeDocument/2006/relationships/slide" Target="slides/slide1027.xml"/><Relationship Id="rId1235" Type="http://schemas.openxmlformats.org/officeDocument/2006/relationships/slide" Target="slides/slide1234.xml"/><Relationship Id="rId1400" Type="http://schemas.openxmlformats.org/officeDocument/2006/relationships/slide" Target="slides/slide1399.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854" Type="http://schemas.openxmlformats.org/officeDocument/2006/relationships/slide" Target="slides/slide853.xml"/><Relationship Id="rId896" Type="http://schemas.openxmlformats.org/officeDocument/2006/relationships/slide" Target="slides/slide895.xml"/><Relationship Id="rId1081" Type="http://schemas.openxmlformats.org/officeDocument/2006/relationships/slide" Target="slides/slide1080.xml"/><Relationship Id="rId1277" Type="http://schemas.openxmlformats.org/officeDocument/2006/relationships/slide" Target="slides/slide1276.xml"/><Relationship Id="rId1302" Type="http://schemas.openxmlformats.org/officeDocument/2006/relationships/slide" Target="slides/slide1301.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714" Type="http://schemas.openxmlformats.org/officeDocument/2006/relationships/slide" Target="slides/slide713.xml"/><Relationship Id="rId756" Type="http://schemas.openxmlformats.org/officeDocument/2006/relationships/slide" Target="slides/slide755.xml"/><Relationship Id="rId921" Type="http://schemas.openxmlformats.org/officeDocument/2006/relationships/slide" Target="slides/slide920.xml"/><Relationship Id="rId1137" Type="http://schemas.openxmlformats.org/officeDocument/2006/relationships/slide" Target="slides/slide1136.xml"/><Relationship Id="rId1179" Type="http://schemas.openxmlformats.org/officeDocument/2006/relationships/slide" Target="slides/slide1178.xml"/><Relationship Id="rId1344" Type="http://schemas.openxmlformats.org/officeDocument/2006/relationships/slide" Target="slides/slide1343.xml"/><Relationship Id="rId1386" Type="http://schemas.openxmlformats.org/officeDocument/2006/relationships/slide" Target="slides/slide1385.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798" Type="http://schemas.openxmlformats.org/officeDocument/2006/relationships/slide" Target="slides/slide797.xml"/><Relationship Id="rId963" Type="http://schemas.openxmlformats.org/officeDocument/2006/relationships/slide" Target="slides/slide962.xml"/><Relationship Id="rId1039" Type="http://schemas.openxmlformats.org/officeDocument/2006/relationships/slide" Target="slides/slide1038.xml"/><Relationship Id="rId1190" Type="http://schemas.openxmlformats.org/officeDocument/2006/relationships/slide" Target="slides/slide1189.xml"/><Relationship Id="rId1204" Type="http://schemas.openxmlformats.org/officeDocument/2006/relationships/slide" Target="slides/slide1203.xml"/><Relationship Id="rId1246" Type="http://schemas.openxmlformats.org/officeDocument/2006/relationships/slide" Target="slides/slide1245.xml"/><Relationship Id="rId1411" Type="http://schemas.openxmlformats.org/officeDocument/2006/relationships/slide" Target="slides/slide1410.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823" Type="http://schemas.openxmlformats.org/officeDocument/2006/relationships/slide" Target="slides/slide822.xml"/><Relationship Id="rId865" Type="http://schemas.openxmlformats.org/officeDocument/2006/relationships/slide" Target="slides/slide864.xml"/><Relationship Id="rId1050" Type="http://schemas.openxmlformats.org/officeDocument/2006/relationships/slide" Target="slides/slide1049.xml"/><Relationship Id="rId1288" Type="http://schemas.openxmlformats.org/officeDocument/2006/relationships/slide" Target="slides/slide128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092" Type="http://schemas.openxmlformats.org/officeDocument/2006/relationships/slide" Target="slides/slide1091.xml"/><Relationship Id="rId1106" Type="http://schemas.openxmlformats.org/officeDocument/2006/relationships/slide" Target="slides/slide1105.xml"/><Relationship Id="rId1148" Type="http://schemas.openxmlformats.org/officeDocument/2006/relationships/slide" Target="slides/slide1147.xml"/><Relationship Id="rId1313" Type="http://schemas.openxmlformats.org/officeDocument/2006/relationships/slide" Target="slides/slide1312.xml"/><Relationship Id="rId1355" Type="http://schemas.openxmlformats.org/officeDocument/2006/relationships/slide" Target="slides/slide1354.xml"/><Relationship Id="rId1397" Type="http://schemas.openxmlformats.org/officeDocument/2006/relationships/slide" Target="slides/slide1396.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767" Type="http://schemas.openxmlformats.org/officeDocument/2006/relationships/slide" Target="slides/slide766.xml"/><Relationship Id="rId974" Type="http://schemas.openxmlformats.org/officeDocument/2006/relationships/slide" Target="slides/slide973.xml"/><Relationship Id="rId1008" Type="http://schemas.openxmlformats.org/officeDocument/2006/relationships/slide" Target="slides/slide1007.xml"/><Relationship Id="rId1215" Type="http://schemas.openxmlformats.org/officeDocument/2006/relationships/slide" Target="slides/slide1214.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834" Type="http://schemas.openxmlformats.org/officeDocument/2006/relationships/slide" Target="slides/slide833.xml"/><Relationship Id="rId876" Type="http://schemas.openxmlformats.org/officeDocument/2006/relationships/slide" Target="slides/slide875.xml"/><Relationship Id="rId1257" Type="http://schemas.openxmlformats.org/officeDocument/2006/relationships/slide" Target="slides/slide1256.xml"/><Relationship Id="rId1299" Type="http://schemas.openxmlformats.org/officeDocument/2006/relationships/slide" Target="slides/slide129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736" Type="http://schemas.openxmlformats.org/officeDocument/2006/relationships/slide" Target="slides/slide735.xml"/><Relationship Id="rId901" Type="http://schemas.openxmlformats.org/officeDocument/2006/relationships/slide" Target="slides/slide900.xml"/><Relationship Id="rId1061" Type="http://schemas.openxmlformats.org/officeDocument/2006/relationships/slide" Target="slides/slide1060.xml"/><Relationship Id="rId1117" Type="http://schemas.openxmlformats.org/officeDocument/2006/relationships/slide" Target="slides/slide1116.xml"/><Relationship Id="rId1159" Type="http://schemas.openxmlformats.org/officeDocument/2006/relationships/slide" Target="slides/slide1158.xml"/><Relationship Id="rId1324" Type="http://schemas.openxmlformats.org/officeDocument/2006/relationships/slide" Target="slides/slide1323.xml"/><Relationship Id="rId1366" Type="http://schemas.openxmlformats.org/officeDocument/2006/relationships/slide" Target="slides/slide1365.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43" Type="http://schemas.openxmlformats.org/officeDocument/2006/relationships/slide" Target="slides/slide942.xml"/><Relationship Id="rId985" Type="http://schemas.openxmlformats.org/officeDocument/2006/relationships/slide" Target="slides/slide984.xml"/><Relationship Id="rId1019" Type="http://schemas.openxmlformats.org/officeDocument/2006/relationships/slide" Target="slides/slide1018.xml"/><Relationship Id="rId1170" Type="http://schemas.openxmlformats.org/officeDocument/2006/relationships/slide" Target="slides/slide116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803" Type="http://schemas.openxmlformats.org/officeDocument/2006/relationships/slide" Target="slides/slide802.xml"/><Relationship Id="rId845" Type="http://schemas.openxmlformats.org/officeDocument/2006/relationships/slide" Target="slides/slide844.xml"/><Relationship Id="rId1030" Type="http://schemas.openxmlformats.org/officeDocument/2006/relationships/slide" Target="slides/slide1029.xml"/><Relationship Id="rId1226" Type="http://schemas.openxmlformats.org/officeDocument/2006/relationships/slide" Target="slides/slide1225.xml"/><Relationship Id="rId1268" Type="http://schemas.openxmlformats.org/officeDocument/2006/relationships/slide" Target="slides/slide126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slide" Target="slides/slide704.xml"/><Relationship Id="rId887" Type="http://schemas.openxmlformats.org/officeDocument/2006/relationships/slide" Target="slides/slide886.xml"/><Relationship Id="rId1072" Type="http://schemas.openxmlformats.org/officeDocument/2006/relationships/slide" Target="slides/slide1071.xml"/><Relationship Id="rId1128" Type="http://schemas.openxmlformats.org/officeDocument/2006/relationships/slide" Target="slides/slide1127.xml"/><Relationship Id="rId1335" Type="http://schemas.openxmlformats.org/officeDocument/2006/relationships/slide" Target="slides/slide1334.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747" Type="http://schemas.openxmlformats.org/officeDocument/2006/relationships/slide" Target="slides/slide746.xml"/><Relationship Id="rId789" Type="http://schemas.openxmlformats.org/officeDocument/2006/relationships/slide" Target="slides/slide788.xml"/><Relationship Id="rId912" Type="http://schemas.openxmlformats.org/officeDocument/2006/relationships/slide" Target="slides/slide911.xml"/><Relationship Id="rId954" Type="http://schemas.openxmlformats.org/officeDocument/2006/relationships/slide" Target="slides/slide953.xml"/><Relationship Id="rId996" Type="http://schemas.openxmlformats.org/officeDocument/2006/relationships/slide" Target="slides/slide995.xml"/><Relationship Id="rId1377" Type="http://schemas.openxmlformats.org/officeDocument/2006/relationships/slide" Target="slides/slide1376.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814" Type="http://schemas.openxmlformats.org/officeDocument/2006/relationships/slide" Target="slides/slide813.xml"/><Relationship Id="rId856" Type="http://schemas.openxmlformats.org/officeDocument/2006/relationships/slide" Target="slides/slide855.xml"/><Relationship Id="rId1181" Type="http://schemas.openxmlformats.org/officeDocument/2006/relationships/slide" Target="slides/slide1180.xml"/><Relationship Id="rId1237" Type="http://schemas.openxmlformats.org/officeDocument/2006/relationships/slide" Target="slides/slide1236.xml"/><Relationship Id="rId1279" Type="http://schemas.openxmlformats.org/officeDocument/2006/relationships/slide" Target="slides/slide1278.xml"/><Relationship Id="rId1402" Type="http://schemas.openxmlformats.org/officeDocument/2006/relationships/slide" Target="slides/slide1401.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898" Type="http://schemas.openxmlformats.org/officeDocument/2006/relationships/slide" Target="slides/slide897.xml"/><Relationship Id="rId1041" Type="http://schemas.openxmlformats.org/officeDocument/2006/relationships/slide" Target="slides/slide1040.xml"/><Relationship Id="rId1083" Type="http://schemas.openxmlformats.org/officeDocument/2006/relationships/slide" Target="slides/slide1082.xml"/><Relationship Id="rId1139" Type="http://schemas.openxmlformats.org/officeDocument/2006/relationships/slide" Target="slides/slide1138.xml"/><Relationship Id="rId1290" Type="http://schemas.openxmlformats.org/officeDocument/2006/relationships/slide" Target="slides/slide1289.xml"/><Relationship Id="rId1304" Type="http://schemas.openxmlformats.org/officeDocument/2006/relationships/slide" Target="slides/slide1303.xml"/><Relationship Id="rId1346" Type="http://schemas.openxmlformats.org/officeDocument/2006/relationships/slide" Target="slides/slide1345.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716" Type="http://schemas.openxmlformats.org/officeDocument/2006/relationships/slide" Target="slides/slide715.xml"/><Relationship Id="rId758" Type="http://schemas.openxmlformats.org/officeDocument/2006/relationships/slide" Target="slides/slide757.xml"/><Relationship Id="rId923" Type="http://schemas.openxmlformats.org/officeDocument/2006/relationships/slide" Target="slides/slide922.xml"/><Relationship Id="rId965" Type="http://schemas.openxmlformats.org/officeDocument/2006/relationships/slide" Target="slides/slide964.xml"/><Relationship Id="rId1150" Type="http://schemas.openxmlformats.org/officeDocument/2006/relationships/slide" Target="slides/slide1149.xml"/><Relationship Id="rId1388" Type="http://schemas.openxmlformats.org/officeDocument/2006/relationships/slide" Target="slides/slide1387.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825" Type="http://schemas.openxmlformats.org/officeDocument/2006/relationships/slide" Target="slides/slide824.xml"/><Relationship Id="rId1192" Type="http://schemas.openxmlformats.org/officeDocument/2006/relationships/slide" Target="slides/slide1191.xml"/><Relationship Id="rId1206" Type="http://schemas.openxmlformats.org/officeDocument/2006/relationships/slide" Target="slides/slide1205.xml"/><Relationship Id="rId1248" Type="http://schemas.openxmlformats.org/officeDocument/2006/relationships/slide" Target="slides/slide1247.xml"/><Relationship Id="rId1413" Type="http://schemas.openxmlformats.org/officeDocument/2006/relationships/slide" Target="slides/slide1412.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867" Type="http://schemas.openxmlformats.org/officeDocument/2006/relationships/slide" Target="slides/slide866.xml"/><Relationship Id="rId1010" Type="http://schemas.openxmlformats.org/officeDocument/2006/relationships/slide" Target="slides/slide1009.xml"/><Relationship Id="rId1052" Type="http://schemas.openxmlformats.org/officeDocument/2006/relationships/slide" Target="slides/slide1051.xml"/><Relationship Id="rId1094" Type="http://schemas.openxmlformats.org/officeDocument/2006/relationships/slide" Target="slides/slide1093.xml"/><Relationship Id="rId1108" Type="http://schemas.openxmlformats.org/officeDocument/2006/relationships/slide" Target="slides/slide1107.xml"/><Relationship Id="rId1315" Type="http://schemas.openxmlformats.org/officeDocument/2006/relationships/slide" Target="slides/slide1314.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1357" Type="http://schemas.openxmlformats.org/officeDocument/2006/relationships/slide" Target="slides/slide1356.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1217" Type="http://schemas.openxmlformats.org/officeDocument/2006/relationships/slide" Target="slides/slide1216.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1270" Type="http://schemas.openxmlformats.org/officeDocument/2006/relationships/slide" Target="slides/slide1269.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1368" Type="http://schemas.openxmlformats.org/officeDocument/2006/relationships/slide" Target="slides/slide1367.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1228" Type="http://schemas.openxmlformats.org/officeDocument/2006/relationships/slide" Target="slides/slide1227.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1281" Type="http://schemas.openxmlformats.org/officeDocument/2006/relationships/slide" Target="slides/slide1280.xml"/><Relationship Id="rId1379" Type="http://schemas.openxmlformats.org/officeDocument/2006/relationships/slide" Target="slides/slide137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1239" Type="http://schemas.openxmlformats.org/officeDocument/2006/relationships/slide" Target="slides/slide123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92" Type="http://schemas.openxmlformats.org/officeDocument/2006/relationships/slide" Target="slides/slide1291.xml"/><Relationship Id="rId1306" Type="http://schemas.openxmlformats.org/officeDocument/2006/relationships/slide" Target="slides/slide1305.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1317" Type="http://schemas.openxmlformats.org/officeDocument/2006/relationships/slide" Target="slides/slide1316.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1370" Type="http://schemas.openxmlformats.org/officeDocument/2006/relationships/slide" Target="slides/slide1369.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1230" Type="http://schemas.openxmlformats.org/officeDocument/2006/relationships/slide" Target="slides/slide1229.xml"/><Relationship Id="rId1328" Type="http://schemas.openxmlformats.org/officeDocument/2006/relationships/slide" Target="slides/slide1327.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381" Type="http://schemas.openxmlformats.org/officeDocument/2006/relationships/slide" Target="slides/slide1380.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1241" Type="http://schemas.openxmlformats.org/officeDocument/2006/relationships/slide" Target="slides/slide1240.xml"/><Relationship Id="rId1339" Type="http://schemas.openxmlformats.org/officeDocument/2006/relationships/slide" Target="slides/slide1338.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185" Type="http://schemas.openxmlformats.org/officeDocument/2006/relationships/slide" Target="slides/slide1184.xml"/><Relationship Id="rId1392" Type="http://schemas.openxmlformats.org/officeDocument/2006/relationships/slide" Target="slides/slide1391.xml"/><Relationship Id="rId1406" Type="http://schemas.openxmlformats.org/officeDocument/2006/relationships/slide" Target="slides/slide1405.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1252" Type="http://schemas.openxmlformats.org/officeDocument/2006/relationships/slide" Target="slides/slide1251.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196" Type="http://schemas.openxmlformats.org/officeDocument/2006/relationships/slide" Target="slides/slide1195.xml"/><Relationship Id="rId1417" Type="http://schemas.openxmlformats.org/officeDocument/2006/relationships/viewProps" Target="viewProps.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1263" Type="http://schemas.openxmlformats.org/officeDocument/2006/relationships/slide" Target="slides/slide1262.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30" Type="http://schemas.openxmlformats.org/officeDocument/2006/relationships/slide" Target="slides/slide1329.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1274" Type="http://schemas.openxmlformats.org/officeDocument/2006/relationships/slide" Target="slides/slide127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1341" Type="http://schemas.openxmlformats.org/officeDocument/2006/relationships/slide" Target="slides/slide1340.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1201" Type="http://schemas.openxmlformats.org/officeDocument/2006/relationships/slide" Target="slides/slide1200.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1285" Type="http://schemas.openxmlformats.org/officeDocument/2006/relationships/slide" Target="slides/slide128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1352" Type="http://schemas.openxmlformats.org/officeDocument/2006/relationships/slide" Target="slides/slide1351.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1212" Type="http://schemas.openxmlformats.org/officeDocument/2006/relationships/slide" Target="slides/slide1211.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296" Type="http://schemas.openxmlformats.org/officeDocument/2006/relationships/slide" Target="slides/slide129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1363" Type="http://schemas.openxmlformats.org/officeDocument/2006/relationships/slide" Target="slides/slide1362.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1223" Type="http://schemas.openxmlformats.org/officeDocument/2006/relationships/slide" Target="slides/slide1222.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1374" Type="http://schemas.openxmlformats.org/officeDocument/2006/relationships/slide" Target="slides/slide1373.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1234" Type="http://schemas.openxmlformats.org/officeDocument/2006/relationships/slide" Target="slides/slide123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1301" Type="http://schemas.openxmlformats.org/officeDocument/2006/relationships/slide" Target="slides/slide1300.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slide" Target="slides/slide1177.xml"/><Relationship Id="rId1385" Type="http://schemas.openxmlformats.org/officeDocument/2006/relationships/slide" Target="slides/slide1384.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1245" Type="http://schemas.openxmlformats.org/officeDocument/2006/relationships/slide" Target="slides/slide1244.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1312" Type="http://schemas.openxmlformats.org/officeDocument/2006/relationships/slide" Target="slides/slide1311.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189" Type="http://schemas.openxmlformats.org/officeDocument/2006/relationships/slide" Target="slides/slide1188.xml"/><Relationship Id="rId1396" Type="http://schemas.openxmlformats.org/officeDocument/2006/relationships/slide" Target="slides/slide139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1256" Type="http://schemas.openxmlformats.org/officeDocument/2006/relationships/slide" Target="slides/slide1255.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323" Type="http://schemas.openxmlformats.org/officeDocument/2006/relationships/slide" Target="slides/slide1322.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1267" Type="http://schemas.openxmlformats.org/officeDocument/2006/relationships/slide" Target="slides/slide1266.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1334" Type="http://schemas.openxmlformats.org/officeDocument/2006/relationships/slide" Target="slides/slide1333.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slide" Target="slides/slide1179.xml"/><Relationship Id="rId1401" Type="http://schemas.openxmlformats.org/officeDocument/2006/relationships/slide" Target="slides/slide1400.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1278" Type="http://schemas.openxmlformats.org/officeDocument/2006/relationships/slide" Target="slides/slide1277.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345" Type="http://schemas.openxmlformats.org/officeDocument/2006/relationships/slide" Target="slides/slide1344.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1191" Type="http://schemas.openxmlformats.org/officeDocument/2006/relationships/slide" Target="slides/slide1190.xml"/><Relationship Id="rId1205" Type="http://schemas.openxmlformats.org/officeDocument/2006/relationships/slide" Target="slides/slide1204.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1289" Type="http://schemas.openxmlformats.org/officeDocument/2006/relationships/slide" Target="slides/slide1288.xml"/><Relationship Id="rId1412" Type="http://schemas.openxmlformats.org/officeDocument/2006/relationships/slide" Target="slides/slide1411.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356" Type="http://schemas.openxmlformats.org/officeDocument/2006/relationships/slide" Target="slides/slide1355.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1216" Type="http://schemas.openxmlformats.org/officeDocument/2006/relationships/slide" Target="slides/slide1215.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1367" Type="http://schemas.openxmlformats.org/officeDocument/2006/relationships/slide" Target="slides/slide1366.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1227" Type="http://schemas.openxmlformats.org/officeDocument/2006/relationships/slide" Target="slides/slide1226.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1280" Type="http://schemas.openxmlformats.org/officeDocument/2006/relationships/slide" Target="slides/slide1279.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1378" Type="http://schemas.openxmlformats.org/officeDocument/2006/relationships/slide" Target="slides/slide1377.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1238" Type="http://schemas.openxmlformats.org/officeDocument/2006/relationships/slide" Target="slides/slide1237.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305" Type="http://schemas.openxmlformats.org/officeDocument/2006/relationships/slide" Target="slides/slide1304.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291" Type="http://schemas.openxmlformats.org/officeDocument/2006/relationships/slide" Target="slides/slide1290.xml"/><Relationship Id="rId1389" Type="http://schemas.openxmlformats.org/officeDocument/2006/relationships/slide" Target="slides/slide1388.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1249" Type="http://schemas.openxmlformats.org/officeDocument/2006/relationships/slide" Target="slides/slide1248.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1316" Type="http://schemas.openxmlformats.org/officeDocument/2006/relationships/slide" Target="slides/slide1315.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1327" Type="http://schemas.openxmlformats.org/officeDocument/2006/relationships/slide" Target="slides/slide1326.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380" Type="http://schemas.openxmlformats.org/officeDocument/2006/relationships/slide" Target="slides/slide1379.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1240" Type="http://schemas.openxmlformats.org/officeDocument/2006/relationships/slide" Target="slides/slide1239.xml"/><Relationship Id="rId1338" Type="http://schemas.openxmlformats.org/officeDocument/2006/relationships/slide" Target="slides/slide1337.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1184" Type="http://schemas.openxmlformats.org/officeDocument/2006/relationships/slide" Target="slides/slide1183.xml"/><Relationship Id="rId1405" Type="http://schemas.openxmlformats.org/officeDocument/2006/relationships/slide" Target="slides/slide1404.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391" Type="http://schemas.openxmlformats.org/officeDocument/2006/relationships/slide" Target="slides/slide1390.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1251" Type="http://schemas.openxmlformats.org/officeDocument/2006/relationships/slide" Target="slides/slide1250.xml"/><Relationship Id="rId1349" Type="http://schemas.openxmlformats.org/officeDocument/2006/relationships/slide" Target="slides/slide1348.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1195" Type="http://schemas.openxmlformats.org/officeDocument/2006/relationships/slide" Target="slides/slide1194.xml"/><Relationship Id="rId1209" Type="http://schemas.openxmlformats.org/officeDocument/2006/relationships/slide" Target="slides/slide1208.xml"/><Relationship Id="rId1416" Type="http://schemas.openxmlformats.org/officeDocument/2006/relationships/presProps" Target="presProps.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1262" Type="http://schemas.openxmlformats.org/officeDocument/2006/relationships/slide" Target="slides/slide1261.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1273" Type="http://schemas.openxmlformats.org/officeDocument/2006/relationships/slide" Target="slides/slide1272.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1340" Type="http://schemas.openxmlformats.org/officeDocument/2006/relationships/slide" Target="slides/slide1339.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1200" Type="http://schemas.openxmlformats.org/officeDocument/2006/relationships/slide" Target="slides/slide1199.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1284" Type="http://schemas.openxmlformats.org/officeDocument/2006/relationships/slide" Target="slides/slide1283.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1351" Type="http://schemas.openxmlformats.org/officeDocument/2006/relationships/slide" Target="slides/slide1350.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1211" Type="http://schemas.openxmlformats.org/officeDocument/2006/relationships/slide" Target="slides/slide1210.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295" Type="http://schemas.openxmlformats.org/officeDocument/2006/relationships/slide" Target="slides/slide1294.xml"/><Relationship Id="rId1309" Type="http://schemas.openxmlformats.org/officeDocument/2006/relationships/slide" Target="slides/slide1308.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1362" Type="http://schemas.openxmlformats.org/officeDocument/2006/relationships/slide" Target="slides/slide1361.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1222" Type="http://schemas.openxmlformats.org/officeDocument/2006/relationships/slide" Target="slides/slide1221.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373" Type="http://schemas.openxmlformats.org/officeDocument/2006/relationships/slide" Target="slides/slide1372.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1233" Type="http://schemas.openxmlformats.org/officeDocument/2006/relationships/slide" Target="slides/slide1232.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slide" Target="slides/slide1176.xml"/><Relationship Id="rId1300" Type="http://schemas.openxmlformats.org/officeDocument/2006/relationships/slide" Target="slides/slide1299.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1384" Type="http://schemas.openxmlformats.org/officeDocument/2006/relationships/slide" Target="slides/slide1383.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1244" Type="http://schemas.openxmlformats.org/officeDocument/2006/relationships/slide" Target="slides/slide1243.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1311" Type="http://schemas.openxmlformats.org/officeDocument/2006/relationships/slide" Target="slides/slide1310.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188" Type="http://schemas.openxmlformats.org/officeDocument/2006/relationships/slide" Target="slides/slide1187.xml"/><Relationship Id="rId1395" Type="http://schemas.openxmlformats.org/officeDocument/2006/relationships/slide" Target="slides/slide1394.xml"/><Relationship Id="rId1409" Type="http://schemas.openxmlformats.org/officeDocument/2006/relationships/slide" Target="slides/slide1408.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1255" Type="http://schemas.openxmlformats.org/officeDocument/2006/relationships/slide" Target="slides/slide1254.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1322" Type="http://schemas.openxmlformats.org/officeDocument/2006/relationships/slide" Target="slides/slide1321.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1199" Type="http://schemas.openxmlformats.org/officeDocument/2006/relationships/slide" Target="slides/slide1198.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1266" Type="http://schemas.openxmlformats.org/officeDocument/2006/relationships/slide" Target="slides/slide1265.xml"/><Relationship Id="rId843" Type="http://schemas.openxmlformats.org/officeDocument/2006/relationships/slide" Target="slides/slide842.xml"/><Relationship Id="rId1126" Type="http://schemas.openxmlformats.org/officeDocument/2006/relationships/slide" Target="slides/slide1125.xml"/></Relationships>
</file>

<file path=ppt/ink/ink1.xml><?xml version="1.0" encoding="utf-8"?>
<inkml:ink xmlns:inkml="http://www.w3.org/2003/InkML">
  <inkml:definitions>
    <inkml:context xml:id="ctx0">
      <inkml:inkSource xml:id="inkSrc0">
        <inkml:traceFormat>
          <inkml:channel name="X" type="integer" max="1680" units="cm"/>
          <inkml:channel name="Y" type="integer" max="1050" units="cm"/>
        </inkml:traceFormat>
        <inkml:channelProperties>
          <inkml:channelProperty channel="X" name="resolution" value="28.33052" units="1/cm"/>
          <inkml:channelProperty channel="Y" name="resolution" value="28.37838" units="1/cm"/>
        </inkml:channelProperties>
      </inkml:inkSource>
      <inkml:timestamp xml:id="ts0" timeString="2018-10-10T12:15:25.587"/>
    </inkml:context>
    <inkml:brush xml:id="br0">
      <inkml:brushProperty name="width" value="0.06667" units="cm"/>
      <inkml:brushProperty name="height" value="0.06667" units="cm"/>
      <inkml:brushProperty name="fitToCurve" value="1"/>
    </inkml:brush>
  </inkml:definitions>
  <inkml:trace contextRef="#ctx0" brushRef="#br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AD7BFCD8-8C54-4C96-8EEC-621A6D3B983D}" type="datetimeFigureOut">
              <a:rPr lang="en-GB" smtClean="0"/>
              <a:pPr/>
              <a:t>27/08/2020</a:t>
            </a:fld>
            <a:endParaRPr lang="en-GB"/>
          </a:p>
        </p:txBody>
      </p:sp>
      <p:sp>
        <p:nvSpPr>
          <p:cNvPr id="4" name="Slide Image Placeholder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F77CDFEB-5B8F-413C-A280-B5C2B678AABD}" type="slidenum">
              <a:rPr lang="en-GB" smtClean="0"/>
              <a:pPr/>
              <a:t>‹#›</a:t>
            </a:fld>
            <a:endParaRPr lang="en-GB"/>
          </a:p>
        </p:txBody>
      </p:sp>
    </p:spTree>
    <p:extLst>
      <p:ext uri="{BB962C8B-B14F-4D97-AF65-F5344CB8AC3E}">
        <p14:creationId xmlns:p14="http://schemas.microsoft.com/office/powerpoint/2010/main" val="1360774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86</a:t>
            </a:fld>
            <a:endParaRPr lang="en-GB"/>
          </a:p>
        </p:txBody>
      </p:sp>
    </p:spTree>
    <p:extLst>
      <p:ext uri="{BB962C8B-B14F-4D97-AF65-F5344CB8AC3E}">
        <p14:creationId xmlns:p14="http://schemas.microsoft.com/office/powerpoint/2010/main" val="12215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607</a:t>
            </a:fld>
            <a:endParaRPr lang="en-GB"/>
          </a:p>
        </p:txBody>
      </p:sp>
    </p:spTree>
    <p:extLst>
      <p:ext uri="{BB962C8B-B14F-4D97-AF65-F5344CB8AC3E}">
        <p14:creationId xmlns:p14="http://schemas.microsoft.com/office/powerpoint/2010/main" val="118607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663</a:t>
            </a:fld>
            <a:endParaRPr lang="en-GB"/>
          </a:p>
        </p:txBody>
      </p:sp>
    </p:spTree>
    <p:extLst>
      <p:ext uri="{BB962C8B-B14F-4D97-AF65-F5344CB8AC3E}">
        <p14:creationId xmlns:p14="http://schemas.microsoft.com/office/powerpoint/2010/main" val="421141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665</a:t>
            </a:fld>
            <a:endParaRPr lang="en-GB"/>
          </a:p>
        </p:txBody>
      </p:sp>
    </p:spTree>
    <p:extLst>
      <p:ext uri="{BB962C8B-B14F-4D97-AF65-F5344CB8AC3E}">
        <p14:creationId xmlns:p14="http://schemas.microsoft.com/office/powerpoint/2010/main" val="21987373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667</a:t>
            </a:fld>
            <a:endParaRPr lang="en-GB"/>
          </a:p>
        </p:txBody>
      </p:sp>
    </p:spTree>
    <p:extLst>
      <p:ext uri="{BB962C8B-B14F-4D97-AF65-F5344CB8AC3E}">
        <p14:creationId xmlns:p14="http://schemas.microsoft.com/office/powerpoint/2010/main" val="1368014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669</a:t>
            </a:fld>
            <a:endParaRPr lang="en-GB"/>
          </a:p>
        </p:txBody>
      </p:sp>
    </p:spTree>
    <p:extLst>
      <p:ext uri="{BB962C8B-B14F-4D97-AF65-F5344CB8AC3E}">
        <p14:creationId xmlns:p14="http://schemas.microsoft.com/office/powerpoint/2010/main" val="1016613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671</a:t>
            </a:fld>
            <a:endParaRPr lang="en-GB"/>
          </a:p>
        </p:txBody>
      </p:sp>
    </p:spTree>
    <p:extLst>
      <p:ext uri="{BB962C8B-B14F-4D97-AF65-F5344CB8AC3E}">
        <p14:creationId xmlns:p14="http://schemas.microsoft.com/office/powerpoint/2010/main" val="692087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673</a:t>
            </a:fld>
            <a:endParaRPr lang="en-GB"/>
          </a:p>
        </p:txBody>
      </p:sp>
    </p:spTree>
    <p:extLst>
      <p:ext uri="{BB962C8B-B14F-4D97-AF65-F5344CB8AC3E}">
        <p14:creationId xmlns:p14="http://schemas.microsoft.com/office/powerpoint/2010/main" val="3407430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675</a:t>
            </a:fld>
            <a:endParaRPr lang="en-GB"/>
          </a:p>
        </p:txBody>
      </p:sp>
    </p:spTree>
    <p:extLst>
      <p:ext uri="{BB962C8B-B14F-4D97-AF65-F5344CB8AC3E}">
        <p14:creationId xmlns:p14="http://schemas.microsoft.com/office/powerpoint/2010/main" val="174132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677</a:t>
            </a:fld>
            <a:endParaRPr lang="en-GB"/>
          </a:p>
        </p:txBody>
      </p:sp>
    </p:spTree>
    <p:extLst>
      <p:ext uri="{BB962C8B-B14F-4D97-AF65-F5344CB8AC3E}">
        <p14:creationId xmlns:p14="http://schemas.microsoft.com/office/powerpoint/2010/main" val="31606913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679</a:t>
            </a:fld>
            <a:endParaRPr lang="en-GB"/>
          </a:p>
        </p:txBody>
      </p:sp>
    </p:spTree>
    <p:extLst>
      <p:ext uri="{BB962C8B-B14F-4D97-AF65-F5344CB8AC3E}">
        <p14:creationId xmlns:p14="http://schemas.microsoft.com/office/powerpoint/2010/main" val="321430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101</a:t>
            </a:fld>
            <a:endParaRPr lang="en-GB"/>
          </a:p>
        </p:txBody>
      </p:sp>
    </p:spTree>
    <p:extLst>
      <p:ext uri="{BB962C8B-B14F-4D97-AF65-F5344CB8AC3E}">
        <p14:creationId xmlns:p14="http://schemas.microsoft.com/office/powerpoint/2010/main" val="56415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681</a:t>
            </a:fld>
            <a:endParaRPr lang="en-GB"/>
          </a:p>
        </p:txBody>
      </p:sp>
    </p:spTree>
    <p:extLst>
      <p:ext uri="{BB962C8B-B14F-4D97-AF65-F5344CB8AC3E}">
        <p14:creationId xmlns:p14="http://schemas.microsoft.com/office/powerpoint/2010/main" val="15559911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683</a:t>
            </a:fld>
            <a:endParaRPr lang="en-GB"/>
          </a:p>
        </p:txBody>
      </p:sp>
    </p:spTree>
    <p:extLst>
      <p:ext uri="{BB962C8B-B14F-4D97-AF65-F5344CB8AC3E}">
        <p14:creationId xmlns:p14="http://schemas.microsoft.com/office/powerpoint/2010/main" val="3406775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685</a:t>
            </a:fld>
            <a:endParaRPr lang="en-GB"/>
          </a:p>
        </p:txBody>
      </p:sp>
    </p:spTree>
    <p:extLst>
      <p:ext uri="{BB962C8B-B14F-4D97-AF65-F5344CB8AC3E}">
        <p14:creationId xmlns:p14="http://schemas.microsoft.com/office/powerpoint/2010/main" val="146283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687</a:t>
            </a:fld>
            <a:endParaRPr lang="en-GB"/>
          </a:p>
        </p:txBody>
      </p:sp>
    </p:spTree>
    <p:extLst>
      <p:ext uri="{BB962C8B-B14F-4D97-AF65-F5344CB8AC3E}">
        <p14:creationId xmlns:p14="http://schemas.microsoft.com/office/powerpoint/2010/main" val="2836726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689</a:t>
            </a:fld>
            <a:endParaRPr lang="en-GB"/>
          </a:p>
        </p:txBody>
      </p:sp>
    </p:spTree>
    <p:extLst>
      <p:ext uri="{BB962C8B-B14F-4D97-AF65-F5344CB8AC3E}">
        <p14:creationId xmlns:p14="http://schemas.microsoft.com/office/powerpoint/2010/main" val="3977194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691</a:t>
            </a:fld>
            <a:endParaRPr lang="en-GB"/>
          </a:p>
        </p:txBody>
      </p:sp>
    </p:spTree>
    <p:extLst>
      <p:ext uri="{BB962C8B-B14F-4D97-AF65-F5344CB8AC3E}">
        <p14:creationId xmlns:p14="http://schemas.microsoft.com/office/powerpoint/2010/main" val="1103684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693</a:t>
            </a:fld>
            <a:endParaRPr lang="en-GB"/>
          </a:p>
        </p:txBody>
      </p:sp>
    </p:spTree>
    <p:extLst>
      <p:ext uri="{BB962C8B-B14F-4D97-AF65-F5344CB8AC3E}">
        <p14:creationId xmlns:p14="http://schemas.microsoft.com/office/powerpoint/2010/main" val="2197155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695</a:t>
            </a:fld>
            <a:endParaRPr lang="en-GB"/>
          </a:p>
        </p:txBody>
      </p:sp>
    </p:spTree>
    <p:extLst>
      <p:ext uri="{BB962C8B-B14F-4D97-AF65-F5344CB8AC3E}">
        <p14:creationId xmlns:p14="http://schemas.microsoft.com/office/powerpoint/2010/main" val="17217682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697</a:t>
            </a:fld>
            <a:endParaRPr lang="en-GB"/>
          </a:p>
        </p:txBody>
      </p:sp>
    </p:spTree>
    <p:extLst>
      <p:ext uri="{BB962C8B-B14F-4D97-AF65-F5344CB8AC3E}">
        <p14:creationId xmlns:p14="http://schemas.microsoft.com/office/powerpoint/2010/main" val="10974710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924</a:t>
            </a:fld>
            <a:endParaRPr lang="en-GB"/>
          </a:p>
        </p:txBody>
      </p:sp>
    </p:spTree>
    <p:extLst>
      <p:ext uri="{BB962C8B-B14F-4D97-AF65-F5344CB8AC3E}">
        <p14:creationId xmlns:p14="http://schemas.microsoft.com/office/powerpoint/2010/main" val="2766137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103</a:t>
            </a:fld>
            <a:endParaRPr lang="en-GB"/>
          </a:p>
        </p:txBody>
      </p:sp>
    </p:spTree>
    <p:extLst>
      <p:ext uri="{BB962C8B-B14F-4D97-AF65-F5344CB8AC3E}">
        <p14:creationId xmlns:p14="http://schemas.microsoft.com/office/powerpoint/2010/main" val="28785116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1021</a:t>
            </a:fld>
            <a:endParaRPr lang="en-GB"/>
          </a:p>
        </p:txBody>
      </p:sp>
    </p:spTree>
    <p:extLst>
      <p:ext uri="{BB962C8B-B14F-4D97-AF65-F5344CB8AC3E}">
        <p14:creationId xmlns:p14="http://schemas.microsoft.com/office/powerpoint/2010/main" val="15614480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1023</a:t>
            </a:fld>
            <a:endParaRPr lang="en-GB"/>
          </a:p>
        </p:txBody>
      </p:sp>
    </p:spTree>
    <p:extLst>
      <p:ext uri="{BB962C8B-B14F-4D97-AF65-F5344CB8AC3E}">
        <p14:creationId xmlns:p14="http://schemas.microsoft.com/office/powerpoint/2010/main" val="31953273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1025</a:t>
            </a:fld>
            <a:endParaRPr lang="en-GB"/>
          </a:p>
        </p:txBody>
      </p:sp>
    </p:spTree>
    <p:extLst>
      <p:ext uri="{BB962C8B-B14F-4D97-AF65-F5344CB8AC3E}">
        <p14:creationId xmlns:p14="http://schemas.microsoft.com/office/powerpoint/2010/main" val="31651716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1027</a:t>
            </a:fld>
            <a:endParaRPr lang="en-GB"/>
          </a:p>
        </p:txBody>
      </p:sp>
    </p:spTree>
    <p:extLst>
      <p:ext uri="{BB962C8B-B14F-4D97-AF65-F5344CB8AC3E}">
        <p14:creationId xmlns:p14="http://schemas.microsoft.com/office/powerpoint/2010/main" val="3376468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1104</a:t>
            </a:fld>
            <a:endParaRPr lang="en-GB"/>
          </a:p>
        </p:txBody>
      </p:sp>
    </p:spTree>
    <p:extLst>
      <p:ext uri="{BB962C8B-B14F-4D97-AF65-F5344CB8AC3E}">
        <p14:creationId xmlns:p14="http://schemas.microsoft.com/office/powerpoint/2010/main" val="3764419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281</a:t>
            </a:fld>
            <a:endParaRPr lang="en-GB"/>
          </a:p>
        </p:txBody>
      </p:sp>
    </p:spTree>
    <p:extLst>
      <p:ext uri="{BB962C8B-B14F-4D97-AF65-F5344CB8AC3E}">
        <p14:creationId xmlns:p14="http://schemas.microsoft.com/office/powerpoint/2010/main" val="126405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298</a:t>
            </a:fld>
            <a:endParaRPr lang="en-GB"/>
          </a:p>
        </p:txBody>
      </p:sp>
    </p:spTree>
    <p:extLst>
      <p:ext uri="{BB962C8B-B14F-4D97-AF65-F5344CB8AC3E}">
        <p14:creationId xmlns:p14="http://schemas.microsoft.com/office/powerpoint/2010/main" val="2874825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376</a:t>
            </a:fld>
            <a:endParaRPr lang="en-GB"/>
          </a:p>
        </p:txBody>
      </p:sp>
    </p:spTree>
    <p:extLst>
      <p:ext uri="{BB962C8B-B14F-4D97-AF65-F5344CB8AC3E}">
        <p14:creationId xmlns:p14="http://schemas.microsoft.com/office/powerpoint/2010/main" val="3646894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378</a:t>
            </a:fld>
            <a:endParaRPr lang="en-GB"/>
          </a:p>
        </p:txBody>
      </p:sp>
    </p:spTree>
    <p:extLst>
      <p:ext uri="{BB962C8B-B14F-4D97-AF65-F5344CB8AC3E}">
        <p14:creationId xmlns:p14="http://schemas.microsoft.com/office/powerpoint/2010/main" val="2256420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446</a:t>
            </a:fld>
            <a:endParaRPr lang="en-GB"/>
          </a:p>
        </p:txBody>
      </p:sp>
    </p:spTree>
    <p:extLst>
      <p:ext uri="{BB962C8B-B14F-4D97-AF65-F5344CB8AC3E}">
        <p14:creationId xmlns:p14="http://schemas.microsoft.com/office/powerpoint/2010/main" val="1978864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77CDFEB-5B8F-413C-A280-B5C2B678AABD}" type="slidenum">
              <a:rPr lang="en-GB" smtClean="0"/>
              <a:pPr/>
              <a:t>556</a:t>
            </a:fld>
            <a:endParaRPr lang="en-GB"/>
          </a:p>
        </p:txBody>
      </p:sp>
    </p:spTree>
    <p:extLst>
      <p:ext uri="{BB962C8B-B14F-4D97-AF65-F5344CB8AC3E}">
        <p14:creationId xmlns:p14="http://schemas.microsoft.com/office/powerpoint/2010/main" val="471781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369562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068921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22562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677026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51057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3601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3197387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13121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4111345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124029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A45DA498-665A-44B3-B930-DBEAEFF5CD39}" type="datetimeFigureOut">
              <a:rPr lang="en-GB" smtClean="0"/>
              <a:pPr/>
              <a:t>27/08/2020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35B8CC-DC71-439A-A391-06ABDC93A033}" type="slidenum">
              <a:rPr lang="en-GB" smtClean="0"/>
              <a:pPr/>
              <a:t>‹#›</a:t>
            </a:fld>
            <a:endParaRPr lang="en-GB"/>
          </a:p>
        </p:txBody>
      </p:sp>
    </p:spTree>
    <p:extLst>
      <p:ext uri="{BB962C8B-B14F-4D97-AF65-F5344CB8AC3E}">
        <p14:creationId xmlns:p14="http://schemas.microsoft.com/office/powerpoint/2010/main" val="2735753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p:nvSpPr>
        <p:spPr>
          <a:xfrm>
            <a:off x="4716016" y="-127601"/>
            <a:ext cx="4372736" cy="715581"/>
          </a:xfrm>
          <a:prstGeom prst="rect">
            <a:avLst/>
          </a:prstGeom>
          <a:noFill/>
        </p:spPr>
        <p:txBody>
          <a:bodyPr wrap="none" rtlCol="0">
            <a:spAutoFit/>
          </a:bodyPr>
          <a:lstStyle/>
          <a:p>
            <a:r>
              <a:rPr lang="en-GB" sz="4050" b="1" i="1" dirty="0">
                <a:solidFill>
                  <a:schemeClr val="tx2">
                    <a:lumMod val="60000"/>
                    <a:lumOff val="40000"/>
                    <a:alpha val="35000"/>
                  </a:schemeClr>
                </a:solidFill>
              </a:rPr>
              <a:t>@</a:t>
            </a:r>
            <a:r>
              <a:rPr lang="en-GB" sz="4050" b="1" i="1" dirty="0" err="1">
                <a:solidFill>
                  <a:schemeClr val="tx2">
                    <a:lumMod val="60000"/>
                    <a:lumOff val="40000"/>
                    <a:alpha val="35000"/>
                  </a:schemeClr>
                </a:solidFill>
              </a:rPr>
              <a:t>westiesworkshop</a:t>
            </a:r>
            <a:endParaRPr lang="en-GB" sz="4050" b="1" i="1" dirty="0">
              <a:solidFill>
                <a:schemeClr val="tx2">
                  <a:lumMod val="60000"/>
                  <a:lumOff val="40000"/>
                  <a:alpha val="35000"/>
                </a:schemeClr>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45DA498-665A-44B3-B930-DBEAEFF5CD39}" type="datetimeFigureOut">
              <a:rPr lang="en-GB" smtClean="0"/>
              <a:pPr/>
              <a:t>27/08/2020</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235B8CC-DC71-439A-A391-06ABDC93A033}" type="slidenum">
              <a:rPr lang="en-GB" smtClean="0"/>
              <a:pPr/>
              <a:t>‹#›</a:t>
            </a:fld>
            <a:endParaRPr lang="en-GB"/>
          </a:p>
        </p:txBody>
      </p:sp>
    </p:spTree>
    <p:extLst>
      <p:ext uri="{BB962C8B-B14F-4D97-AF65-F5344CB8AC3E}">
        <p14:creationId xmlns:p14="http://schemas.microsoft.com/office/powerpoint/2010/main" val="1501100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slide" Target="slide6.xml"/><Relationship Id="rId3" Type="http://schemas.openxmlformats.org/officeDocument/2006/relationships/slide" Target="slide1185.xml"/><Relationship Id="rId7" Type="http://schemas.openxmlformats.org/officeDocument/2006/relationships/image" Target="../media/image2.png"/><Relationship Id="rId12" Type="http://schemas.openxmlformats.org/officeDocument/2006/relationships/slide" Target="slide5.xml"/><Relationship Id="rId2" Type="http://schemas.openxmlformats.org/officeDocument/2006/relationships/slide" Target="slide481.xml"/><Relationship Id="rId1" Type="http://schemas.openxmlformats.org/officeDocument/2006/relationships/slideLayout" Target="../slideLayouts/slideLayout2.xml"/><Relationship Id="rId6" Type="http://schemas.openxmlformats.org/officeDocument/2006/relationships/slide" Target="slide1.xml"/><Relationship Id="rId11" Type="http://schemas.openxmlformats.org/officeDocument/2006/relationships/image" Target="../media/image1.png"/><Relationship Id="rId5" Type="http://schemas.openxmlformats.org/officeDocument/2006/relationships/slide" Target="slide848.xml"/><Relationship Id="rId10" Type="http://schemas.openxmlformats.org/officeDocument/2006/relationships/slide" Target="slide10.xml"/><Relationship Id="rId4" Type="http://schemas.openxmlformats.org/officeDocument/2006/relationships/slide" Target="slide12.xml"/><Relationship Id="rId9" Type="http://schemas.openxmlformats.org/officeDocument/2006/relationships/slide" Target="slide401.xml"/></Relationships>
</file>

<file path=ppt/slides/_rels/slide100.xml.rels><?xml version="1.0" encoding="UTF-8" standalone="yes"?>
<Relationships xmlns="http://schemas.openxmlformats.org/package/2006/relationships"><Relationship Id="rId8" Type="http://schemas.openxmlformats.org/officeDocument/2006/relationships/slide" Target="slide99.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000.xml.rels><?xml version="1.0" encoding="UTF-8" standalone="yes"?>
<Relationships xmlns="http://schemas.openxmlformats.org/package/2006/relationships"><Relationship Id="rId8" Type="http://schemas.openxmlformats.org/officeDocument/2006/relationships/slide" Target="slide1021.xml"/><Relationship Id="rId13" Type="http://schemas.openxmlformats.org/officeDocument/2006/relationships/slide" Target="slide1003.xml"/><Relationship Id="rId18" Type="http://schemas.openxmlformats.org/officeDocument/2006/relationships/slide" Target="slide1013.xml"/><Relationship Id="rId3" Type="http://schemas.openxmlformats.org/officeDocument/2006/relationships/image" Target="../media/image1.png"/><Relationship Id="rId21" Type="http://schemas.openxmlformats.org/officeDocument/2006/relationships/slide" Target="slide986.xml"/><Relationship Id="rId7" Type="http://schemas.openxmlformats.org/officeDocument/2006/relationships/slide" Target="slide1019.xml"/><Relationship Id="rId12" Type="http://schemas.openxmlformats.org/officeDocument/2006/relationships/slide" Target="slide1001.xml"/><Relationship Id="rId17" Type="http://schemas.openxmlformats.org/officeDocument/2006/relationships/slide" Target="slide1011.xml"/><Relationship Id="rId2" Type="http://schemas.openxmlformats.org/officeDocument/2006/relationships/slide" Target="slide10.xml"/><Relationship Id="rId16" Type="http://schemas.openxmlformats.org/officeDocument/2006/relationships/slide" Target="slide1009.xml"/><Relationship Id="rId20" Type="http://schemas.openxmlformats.org/officeDocument/2006/relationships/slide" Target="slide1029.xml"/><Relationship Id="rId1" Type="http://schemas.openxmlformats.org/officeDocument/2006/relationships/slideLayout" Target="../slideLayouts/slideLayout2.xml"/><Relationship Id="rId6" Type="http://schemas.openxmlformats.org/officeDocument/2006/relationships/slide" Target="slide1017.xml"/><Relationship Id="rId11" Type="http://schemas.openxmlformats.org/officeDocument/2006/relationships/slide" Target="slide1027.xml"/><Relationship Id="rId5" Type="http://schemas.openxmlformats.org/officeDocument/2006/relationships/slide" Target="slide1000.xml"/><Relationship Id="rId15" Type="http://schemas.openxmlformats.org/officeDocument/2006/relationships/slide" Target="slide1007.xml"/><Relationship Id="rId23" Type="http://schemas.openxmlformats.org/officeDocument/2006/relationships/slide" Target="slide1363.xml"/><Relationship Id="rId10" Type="http://schemas.openxmlformats.org/officeDocument/2006/relationships/slide" Target="slide1025.xml"/><Relationship Id="rId19" Type="http://schemas.openxmlformats.org/officeDocument/2006/relationships/slide" Target="slide1015.xml"/><Relationship Id="rId4" Type="http://schemas.openxmlformats.org/officeDocument/2006/relationships/slide" Target="slide848.xml"/><Relationship Id="rId9" Type="http://schemas.openxmlformats.org/officeDocument/2006/relationships/slide" Target="slide1023.xml"/><Relationship Id="rId14" Type="http://schemas.openxmlformats.org/officeDocument/2006/relationships/slide" Target="slide1005.xml"/><Relationship Id="rId22" Type="http://schemas.openxmlformats.org/officeDocument/2006/relationships/slide" Target="slide1129.xml"/></Relationships>
</file>

<file path=ppt/slides/_rels/slide1001.xml.rels><?xml version="1.0" encoding="UTF-8" standalone="yes"?>
<Relationships xmlns="http://schemas.openxmlformats.org/package/2006/relationships"><Relationship Id="rId8" Type="http://schemas.openxmlformats.org/officeDocument/2006/relationships/slide" Target="slide1001.xml"/><Relationship Id="rId3" Type="http://schemas.openxmlformats.org/officeDocument/2006/relationships/image" Target="../media/image313.png"/><Relationship Id="rId7" Type="http://schemas.openxmlformats.org/officeDocument/2006/relationships/image" Target="../media/image3.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00.xml"/><Relationship Id="rId4" Type="http://schemas.openxmlformats.org/officeDocument/2006/relationships/image" Target="../media/image11.png"/><Relationship Id="rId9" Type="http://schemas.openxmlformats.org/officeDocument/2006/relationships/slide" Target="slide848.xml"/></Relationships>
</file>

<file path=ppt/slides/_rels/slide1002.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slide" Target="slide1001.xml"/><Relationship Id="rId5" Type="http://schemas.openxmlformats.org/officeDocument/2006/relationships/image" Target="../media/image4.png"/><Relationship Id="rId4" Type="http://schemas.openxmlformats.org/officeDocument/2006/relationships/image" Target="../media/image1.png"/></Relationships>
</file>

<file path=ppt/slides/_rels/slide1003.xml.rels><?xml version="1.0" encoding="UTF-8" standalone="yes"?>
<Relationships xmlns="http://schemas.openxmlformats.org/package/2006/relationships"><Relationship Id="rId8" Type="http://schemas.openxmlformats.org/officeDocument/2006/relationships/slide" Target="slide1003.xml"/><Relationship Id="rId3" Type="http://schemas.openxmlformats.org/officeDocument/2006/relationships/image" Target="../media/image1205.png"/><Relationship Id="rId7" Type="http://schemas.openxmlformats.org/officeDocument/2006/relationships/image" Target="../media/image3.png"/><Relationship Id="rId2" Type="http://schemas.openxmlformats.org/officeDocument/2006/relationships/image" Target="../media/image120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00.xml"/><Relationship Id="rId4" Type="http://schemas.openxmlformats.org/officeDocument/2006/relationships/image" Target="../media/image11.png"/><Relationship Id="rId9" Type="http://schemas.openxmlformats.org/officeDocument/2006/relationships/slide" Target="slide848.xml"/></Relationships>
</file>

<file path=ppt/slides/_rels/slide1004.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06.png"/><Relationship Id="rId1" Type="http://schemas.openxmlformats.org/officeDocument/2006/relationships/slideLayout" Target="../slideLayouts/slideLayout2.xml"/><Relationship Id="rId6" Type="http://schemas.openxmlformats.org/officeDocument/2006/relationships/slide" Target="slide1003.xml"/><Relationship Id="rId5" Type="http://schemas.openxmlformats.org/officeDocument/2006/relationships/image" Target="../media/image4.png"/><Relationship Id="rId4" Type="http://schemas.openxmlformats.org/officeDocument/2006/relationships/image" Target="../media/image1.png"/></Relationships>
</file>

<file path=ppt/slides/_rels/slide1005.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slide" Target="slide1005.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319.png"/></Relationships>
</file>

<file path=ppt/slides/_rels/slide1006.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1005.xml"/><Relationship Id="rId5" Type="http://schemas.openxmlformats.org/officeDocument/2006/relationships/image" Target="../media/image4.png"/><Relationship Id="rId4" Type="http://schemas.openxmlformats.org/officeDocument/2006/relationships/image" Target="../media/image1.png"/></Relationships>
</file>

<file path=ppt/slides/_rels/slide1007.xml.rels><?xml version="1.0" encoding="UTF-8" standalone="yes"?>
<Relationships xmlns="http://schemas.openxmlformats.org/package/2006/relationships"><Relationship Id="rId8" Type="http://schemas.openxmlformats.org/officeDocument/2006/relationships/slide" Target="slide1007.xml"/><Relationship Id="rId3" Type="http://schemas.openxmlformats.org/officeDocument/2006/relationships/image" Target="../media/image322.png"/><Relationship Id="rId7" Type="http://schemas.openxmlformats.org/officeDocument/2006/relationships/image" Target="../media/image11.png"/><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00.xml"/><Relationship Id="rId4" Type="http://schemas.openxmlformats.org/officeDocument/2006/relationships/slide" Target="slide10.xml"/><Relationship Id="rId9" Type="http://schemas.openxmlformats.org/officeDocument/2006/relationships/slide" Target="slide848.xml"/></Relationships>
</file>

<file path=ppt/slides/_rels/slide1008.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slide" Target="slide1007.xml"/><Relationship Id="rId5" Type="http://schemas.openxmlformats.org/officeDocument/2006/relationships/image" Target="../media/image4.png"/><Relationship Id="rId4" Type="http://schemas.openxmlformats.org/officeDocument/2006/relationships/image" Target="../media/image1.png"/></Relationships>
</file>

<file path=ppt/slides/_rels/slide1009.xml.rels><?xml version="1.0" encoding="UTF-8" standalone="yes"?>
<Relationships xmlns="http://schemas.openxmlformats.org/package/2006/relationships"><Relationship Id="rId8" Type="http://schemas.openxmlformats.org/officeDocument/2006/relationships/slide" Target="slide1009.xml"/><Relationship Id="rId3" Type="http://schemas.openxmlformats.org/officeDocument/2006/relationships/image" Target="../media/image1208.png"/><Relationship Id="rId7" Type="http://schemas.openxmlformats.org/officeDocument/2006/relationships/image" Target="../media/image11.png"/><Relationship Id="rId12" Type="http://schemas.openxmlformats.org/officeDocument/2006/relationships/image" Target="../media/image1210.png"/><Relationship Id="rId2" Type="http://schemas.openxmlformats.org/officeDocument/2006/relationships/image" Target="../media/image1207.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09.png"/><Relationship Id="rId5" Type="http://schemas.openxmlformats.org/officeDocument/2006/relationships/image" Target="../media/image1.png"/><Relationship Id="rId10" Type="http://schemas.openxmlformats.org/officeDocument/2006/relationships/slide" Target="slide1000.xml"/><Relationship Id="rId4" Type="http://schemas.openxmlformats.org/officeDocument/2006/relationships/slide" Target="slide10.xml"/><Relationship Id="rId9" Type="http://schemas.openxmlformats.org/officeDocument/2006/relationships/slide" Target="slide848.xml"/></Relationships>
</file>

<file path=ppt/slides/_rels/slide10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9.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1.xml"/><Relationship Id="rId5" Type="http://schemas.openxmlformats.org/officeDocument/2006/relationships/slide" Target="slide10.xml"/><Relationship Id="rId10" Type="http://schemas.openxmlformats.org/officeDocument/2006/relationships/slide" Target="slide86.xml"/><Relationship Id="rId4" Type="http://schemas.openxmlformats.org/officeDocument/2006/relationships/image" Target="../media/image150.png"/><Relationship Id="rId9" Type="http://schemas.openxmlformats.org/officeDocument/2006/relationships/slide" Target="slide12.xml"/></Relationships>
</file>

<file path=ppt/slides/_rels/slide1010.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11.png"/><Relationship Id="rId1" Type="http://schemas.openxmlformats.org/officeDocument/2006/relationships/slideLayout" Target="../slideLayouts/slideLayout2.xml"/><Relationship Id="rId6" Type="http://schemas.openxmlformats.org/officeDocument/2006/relationships/slide" Target="slide1009.xml"/><Relationship Id="rId5" Type="http://schemas.openxmlformats.org/officeDocument/2006/relationships/image" Target="../media/image4.png"/><Relationship Id="rId4" Type="http://schemas.openxmlformats.org/officeDocument/2006/relationships/image" Target="../media/image1.png"/></Relationships>
</file>

<file path=ppt/slides/_rels/slide1011.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13.png"/><Relationship Id="rId7" Type="http://schemas.openxmlformats.org/officeDocument/2006/relationships/slide" Target="slide1011.xml"/><Relationship Id="rId2" Type="http://schemas.openxmlformats.org/officeDocument/2006/relationships/image" Target="../media/image12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12.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14.png"/><Relationship Id="rId1" Type="http://schemas.openxmlformats.org/officeDocument/2006/relationships/slideLayout" Target="../slideLayouts/slideLayout2.xml"/><Relationship Id="rId6" Type="http://schemas.openxmlformats.org/officeDocument/2006/relationships/slide" Target="slide1011.xml"/><Relationship Id="rId5" Type="http://schemas.openxmlformats.org/officeDocument/2006/relationships/image" Target="../media/image4.png"/><Relationship Id="rId4" Type="http://schemas.openxmlformats.org/officeDocument/2006/relationships/image" Target="../media/image1.png"/></Relationships>
</file>

<file path=ppt/slides/_rels/slide1013.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16.png"/><Relationship Id="rId7" Type="http://schemas.openxmlformats.org/officeDocument/2006/relationships/slide" Target="slide1013.xml"/><Relationship Id="rId2" Type="http://schemas.openxmlformats.org/officeDocument/2006/relationships/image" Target="../media/image12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14.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17.png"/><Relationship Id="rId1" Type="http://schemas.openxmlformats.org/officeDocument/2006/relationships/slideLayout" Target="../slideLayouts/slideLayout2.xml"/><Relationship Id="rId6" Type="http://schemas.openxmlformats.org/officeDocument/2006/relationships/slide" Target="slide1013.xml"/><Relationship Id="rId5" Type="http://schemas.openxmlformats.org/officeDocument/2006/relationships/image" Target="../media/image4.png"/><Relationship Id="rId4" Type="http://schemas.openxmlformats.org/officeDocument/2006/relationships/image" Target="../media/image1.png"/></Relationships>
</file>

<file path=ppt/slides/_rels/slide101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32.png"/><Relationship Id="rId7" Type="http://schemas.openxmlformats.org/officeDocument/2006/relationships/slide" Target="slide1015.xml"/><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16.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1015.xml"/><Relationship Id="rId5" Type="http://schemas.openxmlformats.org/officeDocument/2006/relationships/image" Target="../media/image4.png"/><Relationship Id="rId4" Type="http://schemas.openxmlformats.org/officeDocument/2006/relationships/image" Target="../media/image1.png"/></Relationships>
</file>

<file path=ppt/slides/_rels/slide1017.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19.png"/><Relationship Id="rId7" Type="http://schemas.openxmlformats.org/officeDocument/2006/relationships/slide" Target="slide1017.xml"/><Relationship Id="rId2" Type="http://schemas.openxmlformats.org/officeDocument/2006/relationships/image" Target="../media/image12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18.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20.png"/><Relationship Id="rId1" Type="http://schemas.openxmlformats.org/officeDocument/2006/relationships/slideLayout" Target="../slideLayouts/slideLayout2.xml"/><Relationship Id="rId6" Type="http://schemas.openxmlformats.org/officeDocument/2006/relationships/slide" Target="slide1017.xml"/><Relationship Id="rId5" Type="http://schemas.openxmlformats.org/officeDocument/2006/relationships/image" Target="../media/image4.png"/><Relationship Id="rId4" Type="http://schemas.openxmlformats.org/officeDocument/2006/relationships/image" Target="../media/image1.png"/></Relationships>
</file>

<file path=ppt/slides/_rels/slide101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47.png"/><Relationship Id="rId7" Type="http://schemas.openxmlformats.org/officeDocument/2006/relationships/slide" Target="slide1019.xml"/><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2.xml.rels><?xml version="1.0" encoding="UTF-8" standalone="yes"?>
<Relationships xmlns="http://schemas.openxmlformats.org/package/2006/relationships"><Relationship Id="rId8" Type="http://schemas.openxmlformats.org/officeDocument/2006/relationships/slide" Target="slide101.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020.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1019.xml"/><Relationship Id="rId5" Type="http://schemas.openxmlformats.org/officeDocument/2006/relationships/image" Target="../media/image4.png"/><Relationship Id="rId4" Type="http://schemas.openxmlformats.org/officeDocument/2006/relationships/image" Target="../media/image1.png"/></Relationships>
</file>

<file path=ppt/slides/_rels/slide1021.xml.rels><?xml version="1.0" encoding="UTF-8" standalone="yes"?>
<Relationships xmlns="http://schemas.openxmlformats.org/package/2006/relationships"><Relationship Id="rId8" Type="http://schemas.openxmlformats.org/officeDocument/2006/relationships/image" Target="../media/image813.png"/><Relationship Id="rId3" Type="http://schemas.openxmlformats.org/officeDocument/2006/relationships/image" Target="../media/image812.png"/><Relationship Id="rId7"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000.xml"/><Relationship Id="rId5" Type="http://schemas.openxmlformats.org/officeDocument/2006/relationships/image" Target="../media/image1.png"/><Relationship Id="rId10" Type="http://schemas.openxmlformats.org/officeDocument/2006/relationships/slide" Target="slide848.xml"/><Relationship Id="rId4" Type="http://schemas.openxmlformats.org/officeDocument/2006/relationships/slide" Target="slide10.xml"/><Relationship Id="rId9" Type="http://schemas.openxmlformats.org/officeDocument/2006/relationships/slide" Target="slide1021.xml"/></Relationships>
</file>

<file path=ppt/slides/_rels/slide1022.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slide" Target="slide1021.xml"/><Relationship Id="rId5" Type="http://schemas.openxmlformats.org/officeDocument/2006/relationships/image" Target="../media/image4.png"/><Relationship Id="rId4" Type="http://schemas.openxmlformats.org/officeDocument/2006/relationships/image" Target="../media/image1.png"/></Relationships>
</file>

<file path=ppt/slides/_rels/slide1023.xml.rels><?xml version="1.0" encoding="UTF-8" standalone="yes"?>
<Relationships xmlns="http://schemas.openxmlformats.org/package/2006/relationships"><Relationship Id="rId8" Type="http://schemas.openxmlformats.org/officeDocument/2006/relationships/slide" Target="slide1023.xml"/><Relationship Id="rId3" Type="http://schemas.openxmlformats.org/officeDocument/2006/relationships/image" Target="../media/image1221.png"/><Relationship Id="rId7"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22.png"/><Relationship Id="rId5" Type="http://schemas.openxmlformats.org/officeDocument/2006/relationships/image" Target="../media/image1.png"/><Relationship Id="rId10" Type="http://schemas.openxmlformats.org/officeDocument/2006/relationships/slide" Target="slide1000.xml"/><Relationship Id="rId4" Type="http://schemas.openxmlformats.org/officeDocument/2006/relationships/slide" Target="slide10.xml"/><Relationship Id="rId9" Type="http://schemas.openxmlformats.org/officeDocument/2006/relationships/slide" Target="slide848.xml"/></Relationships>
</file>

<file path=ppt/slides/_rels/slide1024.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23.png"/><Relationship Id="rId1" Type="http://schemas.openxmlformats.org/officeDocument/2006/relationships/slideLayout" Target="../slideLayouts/slideLayout2.xml"/><Relationship Id="rId6" Type="http://schemas.openxmlformats.org/officeDocument/2006/relationships/slide" Target="slide1023.xml"/><Relationship Id="rId5" Type="http://schemas.openxmlformats.org/officeDocument/2006/relationships/image" Target="../media/image4.png"/><Relationship Id="rId4" Type="http://schemas.openxmlformats.org/officeDocument/2006/relationships/image" Target="../media/image1.png"/></Relationships>
</file>

<file path=ppt/slides/_rels/slide10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24.png"/><Relationship Id="rId7"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000.xml"/><Relationship Id="rId5" Type="http://schemas.openxmlformats.org/officeDocument/2006/relationships/slide" Target="slide10.xml"/><Relationship Id="rId10" Type="http://schemas.openxmlformats.org/officeDocument/2006/relationships/slide" Target="slide848.xml"/><Relationship Id="rId4" Type="http://schemas.openxmlformats.org/officeDocument/2006/relationships/image" Target="../media/image1225.png"/><Relationship Id="rId9" Type="http://schemas.openxmlformats.org/officeDocument/2006/relationships/slide" Target="slide1025.xml"/></Relationships>
</file>

<file path=ppt/slides/_rels/slide1026.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26.png"/><Relationship Id="rId1" Type="http://schemas.openxmlformats.org/officeDocument/2006/relationships/slideLayout" Target="../slideLayouts/slideLayout2.xml"/><Relationship Id="rId6" Type="http://schemas.openxmlformats.org/officeDocument/2006/relationships/slide" Target="slide1025.xml"/><Relationship Id="rId5" Type="http://schemas.openxmlformats.org/officeDocument/2006/relationships/image" Target="../media/image4.png"/><Relationship Id="rId4" Type="http://schemas.openxmlformats.org/officeDocument/2006/relationships/image" Target="../media/image1.png"/></Relationships>
</file>

<file path=ppt/slides/_rels/slide1027.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27.png"/><Relationship Id="rId7" Type="http://schemas.openxmlformats.org/officeDocument/2006/relationships/slide" Target="slide1027.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228.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00.xml"/></Relationships>
</file>

<file path=ppt/slides/_rels/slide1028.xml.rels><?xml version="1.0" encoding="UTF-8" standalone="yes"?>
<Relationships xmlns="http://schemas.openxmlformats.org/package/2006/relationships"><Relationship Id="rId8" Type="http://schemas.openxmlformats.org/officeDocument/2006/relationships/slide" Target="slide1000.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29.png"/><Relationship Id="rId1" Type="http://schemas.openxmlformats.org/officeDocument/2006/relationships/slideLayout" Target="../slideLayouts/slideLayout2.xml"/><Relationship Id="rId6" Type="http://schemas.openxmlformats.org/officeDocument/2006/relationships/slide" Target="slide1027.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230.png"/></Relationships>
</file>

<file path=ppt/slides/_rels/slide1029.xml.rels><?xml version="1.0" encoding="UTF-8" standalone="yes"?>
<Relationships xmlns="http://schemas.openxmlformats.org/package/2006/relationships"><Relationship Id="rId8" Type="http://schemas.openxmlformats.org/officeDocument/2006/relationships/slide" Target="slide957.xml"/><Relationship Id="rId13" Type="http://schemas.openxmlformats.org/officeDocument/2006/relationships/slide" Target="slide1050.xml"/><Relationship Id="rId18" Type="http://schemas.openxmlformats.org/officeDocument/2006/relationships/slide" Target="slide1030.xml"/><Relationship Id="rId3" Type="http://schemas.openxmlformats.org/officeDocument/2006/relationships/image" Target="../media/image1.png"/><Relationship Id="rId21" Type="http://schemas.openxmlformats.org/officeDocument/2006/relationships/slide" Target="slide1036.xml"/><Relationship Id="rId7" Type="http://schemas.openxmlformats.org/officeDocument/2006/relationships/slide" Target="slide986.xml"/><Relationship Id="rId12" Type="http://schemas.openxmlformats.org/officeDocument/2006/relationships/slide" Target="slide1048.xml"/><Relationship Id="rId17" Type="http://schemas.openxmlformats.org/officeDocument/2006/relationships/slide" Target="slide1058.xml"/><Relationship Id="rId2" Type="http://schemas.openxmlformats.org/officeDocument/2006/relationships/slide" Target="slide10.xml"/><Relationship Id="rId16" Type="http://schemas.openxmlformats.org/officeDocument/2006/relationships/slide" Target="slide1056.xml"/><Relationship Id="rId20" Type="http://schemas.openxmlformats.org/officeDocument/2006/relationships/slide" Target="slide1034.xml"/><Relationship Id="rId1" Type="http://schemas.openxmlformats.org/officeDocument/2006/relationships/slideLayout" Target="../slideLayouts/slideLayout2.xml"/><Relationship Id="rId6" Type="http://schemas.openxmlformats.org/officeDocument/2006/relationships/slide" Target="slide1029.xml"/><Relationship Id="rId11" Type="http://schemas.openxmlformats.org/officeDocument/2006/relationships/slide" Target="slide1046.xml"/><Relationship Id="rId5" Type="http://schemas.openxmlformats.org/officeDocument/2006/relationships/slide" Target="slide848.xml"/><Relationship Id="rId15" Type="http://schemas.openxmlformats.org/officeDocument/2006/relationships/slide" Target="slide1054.xml"/><Relationship Id="rId23" Type="http://schemas.openxmlformats.org/officeDocument/2006/relationships/slide" Target="slide86.xml"/><Relationship Id="rId10" Type="http://schemas.openxmlformats.org/officeDocument/2006/relationships/slide" Target="slide1044.xml"/><Relationship Id="rId19" Type="http://schemas.openxmlformats.org/officeDocument/2006/relationships/slide" Target="slide1032.xml"/><Relationship Id="rId4" Type="http://schemas.openxmlformats.org/officeDocument/2006/relationships/slide" Target="slide1040.xml"/><Relationship Id="rId9" Type="http://schemas.openxmlformats.org/officeDocument/2006/relationships/slide" Target="slide1042.xml"/><Relationship Id="rId14" Type="http://schemas.openxmlformats.org/officeDocument/2006/relationships/slide" Target="slide1052.xml"/><Relationship Id="rId22" Type="http://schemas.openxmlformats.org/officeDocument/2006/relationships/slide" Target="slide1038.xml"/></Relationships>
</file>

<file path=ppt/slides/_rels/slide10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5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53.png"/><Relationship Id="rId5" Type="http://schemas.openxmlformats.org/officeDocument/2006/relationships/image" Target="../media/image1.png"/><Relationship Id="rId10" Type="http://schemas.openxmlformats.org/officeDocument/2006/relationships/slide" Target="slide103.xml"/><Relationship Id="rId4" Type="http://schemas.openxmlformats.org/officeDocument/2006/relationships/slide" Target="slide10.xml"/><Relationship Id="rId9" Type="http://schemas.openxmlformats.org/officeDocument/2006/relationships/slide" Target="slide86.xml"/></Relationships>
</file>

<file path=ppt/slides/_rels/slide1030.xml.rels><?xml version="1.0" encoding="UTF-8" standalone="yes"?>
<Relationships xmlns="http://schemas.openxmlformats.org/package/2006/relationships"><Relationship Id="rId8" Type="http://schemas.openxmlformats.org/officeDocument/2006/relationships/slide" Target="slide1030.xml"/><Relationship Id="rId3" Type="http://schemas.openxmlformats.org/officeDocument/2006/relationships/image" Target="../media/image1232.png"/><Relationship Id="rId7" Type="http://schemas.openxmlformats.org/officeDocument/2006/relationships/slide" Target="slide848.xml"/><Relationship Id="rId2" Type="http://schemas.openxmlformats.org/officeDocument/2006/relationships/image" Target="../media/image12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29.xml"/></Relationships>
</file>

<file path=ppt/slides/_rels/slide1031.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30.xml"/><Relationship Id="rId2" Type="http://schemas.openxmlformats.org/officeDocument/2006/relationships/image" Target="../media/image123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3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05.png"/><Relationship Id="rId7" Type="http://schemas.openxmlformats.org/officeDocument/2006/relationships/image" Target="../media/image3.png"/><Relationship Id="rId2" Type="http://schemas.openxmlformats.org/officeDocument/2006/relationships/image" Target="../media/image120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29.xml"/><Relationship Id="rId4" Type="http://schemas.openxmlformats.org/officeDocument/2006/relationships/image" Target="../media/image11.png"/><Relationship Id="rId9" Type="http://schemas.openxmlformats.org/officeDocument/2006/relationships/slide" Target="slide1032.xml"/></Relationships>
</file>

<file path=ppt/slides/_rels/slide1033.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32.xml"/><Relationship Id="rId2" Type="http://schemas.openxmlformats.org/officeDocument/2006/relationships/image" Target="../media/image120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3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35.png"/><Relationship Id="rId7" Type="http://schemas.openxmlformats.org/officeDocument/2006/relationships/image" Target="../media/image3.png"/><Relationship Id="rId2" Type="http://schemas.openxmlformats.org/officeDocument/2006/relationships/image" Target="../media/image12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29.xml"/><Relationship Id="rId4" Type="http://schemas.openxmlformats.org/officeDocument/2006/relationships/image" Target="../media/image11.png"/><Relationship Id="rId9" Type="http://schemas.openxmlformats.org/officeDocument/2006/relationships/slide" Target="slide1034.xml"/></Relationships>
</file>

<file path=ppt/slides/_rels/slide1035.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34.xml"/><Relationship Id="rId2" Type="http://schemas.openxmlformats.org/officeDocument/2006/relationships/image" Target="../media/image123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3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38.png"/><Relationship Id="rId7" Type="http://schemas.openxmlformats.org/officeDocument/2006/relationships/image" Target="../media/image3.png"/><Relationship Id="rId2" Type="http://schemas.openxmlformats.org/officeDocument/2006/relationships/image" Target="../media/image123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29.xml"/><Relationship Id="rId4" Type="http://schemas.openxmlformats.org/officeDocument/2006/relationships/image" Target="../media/image11.png"/><Relationship Id="rId9" Type="http://schemas.openxmlformats.org/officeDocument/2006/relationships/slide" Target="slide1036.xml"/></Relationships>
</file>

<file path=ppt/slides/_rels/slide1037.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36.xml"/><Relationship Id="rId2" Type="http://schemas.openxmlformats.org/officeDocument/2006/relationships/image" Target="../media/image123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3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41.png"/><Relationship Id="rId7" Type="http://schemas.openxmlformats.org/officeDocument/2006/relationships/image" Target="../media/image3.png"/><Relationship Id="rId2" Type="http://schemas.openxmlformats.org/officeDocument/2006/relationships/image" Target="../media/image124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29.xml"/><Relationship Id="rId4" Type="http://schemas.openxmlformats.org/officeDocument/2006/relationships/image" Target="../media/image11.png"/><Relationship Id="rId9" Type="http://schemas.openxmlformats.org/officeDocument/2006/relationships/slide" Target="slide1038.xml"/></Relationships>
</file>

<file path=ppt/slides/_rels/slide1039.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38.xml"/><Relationship Id="rId2" Type="http://schemas.openxmlformats.org/officeDocument/2006/relationships/image" Target="../media/image124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4.xml.rels><?xml version="1.0" encoding="UTF-8" standalone="yes"?>
<Relationships xmlns="http://schemas.openxmlformats.org/package/2006/relationships"><Relationship Id="rId8" Type="http://schemas.openxmlformats.org/officeDocument/2006/relationships/slide" Target="slide103.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5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040.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image" Target="../media/image3.png"/><Relationship Id="rId7" Type="http://schemas.openxmlformats.org/officeDocument/2006/relationships/slide" Target="slide1040.xml"/><Relationship Id="rId2" Type="http://schemas.openxmlformats.org/officeDocument/2006/relationships/image" Target="../media/image124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1244.png"/></Relationships>
</file>

<file path=ppt/slides/_rels/slide1041.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40.xml"/><Relationship Id="rId2" Type="http://schemas.openxmlformats.org/officeDocument/2006/relationships/image" Target="../media/image124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42.xml.rels><?xml version="1.0" encoding="UTF-8" standalone="yes"?>
<Relationships xmlns="http://schemas.openxmlformats.org/package/2006/relationships"><Relationship Id="rId8" Type="http://schemas.openxmlformats.org/officeDocument/2006/relationships/slide" Target="slide1042.xml"/><Relationship Id="rId3" Type="http://schemas.openxmlformats.org/officeDocument/2006/relationships/image" Target="../media/image1247.png"/><Relationship Id="rId7" Type="http://schemas.openxmlformats.org/officeDocument/2006/relationships/slide" Target="slide848.xml"/><Relationship Id="rId2" Type="http://schemas.openxmlformats.org/officeDocument/2006/relationships/image" Target="../media/image12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29.xml"/></Relationships>
</file>

<file path=ppt/slides/_rels/slide1043.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42.xml"/><Relationship Id="rId2" Type="http://schemas.openxmlformats.org/officeDocument/2006/relationships/image" Target="../media/image124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44.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image" Target="../media/image3.png"/><Relationship Id="rId7" Type="http://schemas.openxmlformats.org/officeDocument/2006/relationships/slide" Target="slide1044.xml"/><Relationship Id="rId2" Type="http://schemas.openxmlformats.org/officeDocument/2006/relationships/image" Target="../media/image124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1250.png"/></Relationships>
</file>

<file path=ppt/slides/_rels/slide1045.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44.xml"/><Relationship Id="rId2" Type="http://schemas.openxmlformats.org/officeDocument/2006/relationships/image" Target="../media/image125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46.xml.rels><?xml version="1.0" encoding="UTF-8" standalone="yes"?>
<Relationships xmlns="http://schemas.openxmlformats.org/package/2006/relationships"><Relationship Id="rId8" Type="http://schemas.openxmlformats.org/officeDocument/2006/relationships/slide" Target="slide1046.xml"/><Relationship Id="rId3" Type="http://schemas.openxmlformats.org/officeDocument/2006/relationships/image" Target="../media/image1253.png"/><Relationship Id="rId7" Type="http://schemas.openxmlformats.org/officeDocument/2006/relationships/slide" Target="slide848.xml"/><Relationship Id="rId2" Type="http://schemas.openxmlformats.org/officeDocument/2006/relationships/image" Target="../media/image12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29.xml"/></Relationships>
</file>

<file path=ppt/slides/_rels/slide1047.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46.xml"/><Relationship Id="rId2" Type="http://schemas.openxmlformats.org/officeDocument/2006/relationships/image" Target="../media/image125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4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slide" Target="slide1048.xml"/><Relationship Id="rId3" Type="http://schemas.openxmlformats.org/officeDocument/2006/relationships/image" Target="../media/image1256.png"/><Relationship Id="rId7" Type="http://schemas.openxmlformats.org/officeDocument/2006/relationships/image" Target="../media/image1.png"/><Relationship Id="rId12" Type="http://schemas.openxmlformats.org/officeDocument/2006/relationships/slide" Target="slide848.xml"/><Relationship Id="rId2" Type="http://schemas.openxmlformats.org/officeDocument/2006/relationships/image" Target="../media/image125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260.png"/><Relationship Id="rId5" Type="http://schemas.openxmlformats.org/officeDocument/2006/relationships/image" Target="../media/image1258.png"/><Relationship Id="rId10" Type="http://schemas.openxmlformats.org/officeDocument/2006/relationships/image" Target="../media/image11.png"/><Relationship Id="rId4" Type="http://schemas.openxmlformats.org/officeDocument/2006/relationships/image" Target="../media/image1257.png"/><Relationship Id="rId9" Type="http://schemas.openxmlformats.org/officeDocument/2006/relationships/image" Target="../media/image1259.png"/><Relationship Id="rId14" Type="http://schemas.openxmlformats.org/officeDocument/2006/relationships/slide" Target="slide1029.xml"/></Relationships>
</file>

<file path=ppt/slides/_rels/slide1049.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48.xml"/><Relationship Id="rId2" Type="http://schemas.openxmlformats.org/officeDocument/2006/relationships/image" Target="../media/image126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56.png"/><Relationship Id="rId7" Type="http://schemas.openxmlformats.org/officeDocument/2006/relationships/image" Target="../media/image11.pn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5.xml"/><Relationship Id="rId4" Type="http://schemas.openxmlformats.org/officeDocument/2006/relationships/image" Target="../media/image3.png"/><Relationship Id="rId9" Type="http://schemas.openxmlformats.org/officeDocument/2006/relationships/slide" Target="slide86.xml"/></Relationships>
</file>

<file path=ppt/slides/_rels/slide105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3.png"/><Relationship Id="rId7" Type="http://schemas.openxmlformats.org/officeDocument/2006/relationships/image" Target="../media/image11.png"/><Relationship Id="rId2" Type="http://schemas.openxmlformats.org/officeDocument/2006/relationships/image" Target="../media/image12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29.xml"/><Relationship Id="rId4" Type="http://schemas.openxmlformats.org/officeDocument/2006/relationships/slide" Target="slide10.xml"/><Relationship Id="rId9" Type="http://schemas.openxmlformats.org/officeDocument/2006/relationships/slide" Target="slide1050.xml"/></Relationships>
</file>

<file path=ppt/slides/_rels/slide1051.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50.xml"/><Relationship Id="rId2" Type="http://schemas.openxmlformats.org/officeDocument/2006/relationships/image" Target="../media/image126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52.xml.rels><?xml version="1.0" encoding="UTF-8" standalone="yes"?>
<Relationships xmlns="http://schemas.openxmlformats.org/package/2006/relationships"><Relationship Id="rId8" Type="http://schemas.openxmlformats.org/officeDocument/2006/relationships/slide" Target="slide1052.xml"/><Relationship Id="rId3" Type="http://schemas.openxmlformats.org/officeDocument/2006/relationships/image" Target="../media/image570.png"/><Relationship Id="rId7" Type="http://schemas.openxmlformats.org/officeDocument/2006/relationships/slide" Target="slide848.xml"/><Relationship Id="rId2" Type="http://schemas.openxmlformats.org/officeDocument/2006/relationships/image" Target="../media/image5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029.xml"/></Relationships>
</file>

<file path=ppt/slides/_rels/slide1053.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52.xml"/><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5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6.png"/><Relationship Id="rId7" Type="http://schemas.openxmlformats.org/officeDocument/2006/relationships/image" Target="../media/image11.png"/><Relationship Id="rId2" Type="http://schemas.openxmlformats.org/officeDocument/2006/relationships/image" Target="../media/image12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29.xml"/><Relationship Id="rId4" Type="http://schemas.openxmlformats.org/officeDocument/2006/relationships/slide" Target="slide10.xml"/><Relationship Id="rId9" Type="http://schemas.openxmlformats.org/officeDocument/2006/relationships/slide" Target="slide1054.xml"/></Relationships>
</file>

<file path=ppt/slides/_rels/slide1055.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54.xml"/><Relationship Id="rId2" Type="http://schemas.openxmlformats.org/officeDocument/2006/relationships/image" Target="../media/image12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5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9.png"/><Relationship Id="rId7" Type="http://schemas.openxmlformats.org/officeDocument/2006/relationships/image" Target="../media/image11.png"/><Relationship Id="rId2" Type="http://schemas.openxmlformats.org/officeDocument/2006/relationships/image" Target="../media/image12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29.xml"/><Relationship Id="rId4" Type="http://schemas.openxmlformats.org/officeDocument/2006/relationships/slide" Target="slide10.xml"/><Relationship Id="rId9" Type="http://schemas.openxmlformats.org/officeDocument/2006/relationships/slide" Target="slide1056.xml"/></Relationships>
</file>

<file path=ppt/slides/_rels/slide1057.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56.xml"/><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5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72.png"/><Relationship Id="rId7" Type="http://schemas.openxmlformats.org/officeDocument/2006/relationships/image" Target="../media/image11.png"/><Relationship Id="rId2" Type="http://schemas.openxmlformats.org/officeDocument/2006/relationships/image" Target="../media/image12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29.xml"/><Relationship Id="rId4" Type="http://schemas.openxmlformats.org/officeDocument/2006/relationships/slide" Target="slide10.xml"/><Relationship Id="rId9" Type="http://schemas.openxmlformats.org/officeDocument/2006/relationships/slide" Target="slide1058.xml"/></Relationships>
</file>

<file path=ppt/slides/_rels/slide1059.xml.rels><?xml version="1.0" encoding="UTF-8" standalone="yes"?>
<Relationships xmlns="http://schemas.openxmlformats.org/package/2006/relationships"><Relationship Id="rId8" Type="http://schemas.openxmlformats.org/officeDocument/2006/relationships/slide" Target="slide1029.xml"/><Relationship Id="rId3" Type="http://schemas.openxmlformats.org/officeDocument/2006/relationships/slide" Target="slide10.xml"/><Relationship Id="rId7" Type="http://schemas.openxmlformats.org/officeDocument/2006/relationships/slide" Target="slide1058.xml"/><Relationship Id="rId2" Type="http://schemas.openxmlformats.org/officeDocument/2006/relationships/image" Target="../media/image127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274.png"/></Relationships>
</file>

<file path=ppt/slides/_rels/slide106.xml.rels><?xml version="1.0" encoding="UTF-8" standalone="yes"?>
<Relationships xmlns="http://schemas.openxmlformats.org/package/2006/relationships"><Relationship Id="rId8" Type="http://schemas.openxmlformats.org/officeDocument/2006/relationships/slide" Target="slide105.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060.xml.rels><?xml version="1.0" encoding="UTF-8" standalone="yes"?>
<Relationships xmlns="http://schemas.openxmlformats.org/package/2006/relationships"><Relationship Id="rId8" Type="http://schemas.openxmlformats.org/officeDocument/2006/relationships/slide" Target="slide1071.xml"/><Relationship Id="rId13" Type="http://schemas.openxmlformats.org/officeDocument/2006/relationships/slide" Target="slide1061.xml"/><Relationship Id="rId3" Type="http://schemas.openxmlformats.org/officeDocument/2006/relationships/image" Target="../media/image1.png"/><Relationship Id="rId7" Type="http://schemas.openxmlformats.org/officeDocument/2006/relationships/slide" Target="slide1069.xml"/><Relationship Id="rId12" Type="http://schemas.openxmlformats.org/officeDocument/2006/relationships/slide" Target="slide1079.xml"/><Relationship Id="rId2" Type="http://schemas.openxmlformats.org/officeDocument/2006/relationships/slide" Target="slide10.xml"/><Relationship Id="rId16" Type="http://schemas.openxmlformats.org/officeDocument/2006/relationships/slide" Target="slide49.xml"/><Relationship Id="rId1" Type="http://schemas.openxmlformats.org/officeDocument/2006/relationships/slideLayout" Target="../slideLayouts/slideLayout2.xml"/><Relationship Id="rId6" Type="http://schemas.openxmlformats.org/officeDocument/2006/relationships/slide" Target="slide1067.xml"/><Relationship Id="rId11" Type="http://schemas.openxmlformats.org/officeDocument/2006/relationships/slide" Target="slide1077.xml"/><Relationship Id="rId5" Type="http://schemas.openxmlformats.org/officeDocument/2006/relationships/slide" Target="slide1060.xml"/><Relationship Id="rId15" Type="http://schemas.openxmlformats.org/officeDocument/2006/relationships/slide" Target="slide1065.xml"/><Relationship Id="rId10" Type="http://schemas.openxmlformats.org/officeDocument/2006/relationships/slide" Target="slide1075.xml"/><Relationship Id="rId4" Type="http://schemas.openxmlformats.org/officeDocument/2006/relationships/slide" Target="slide848.xml"/><Relationship Id="rId9" Type="http://schemas.openxmlformats.org/officeDocument/2006/relationships/slide" Target="slide1073.xml"/><Relationship Id="rId14" Type="http://schemas.openxmlformats.org/officeDocument/2006/relationships/slide" Target="slide1063.xml"/></Relationships>
</file>

<file path=ppt/slides/_rels/slide1061.xml.rels><?xml version="1.0" encoding="UTF-8" standalone="yes"?>
<Relationships xmlns="http://schemas.openxmlformats.org/package/2006/relationships"><Relationship Id="rId8" Type="http://schemas.openxmlformats.org/officeDocument/2006/relationships/slide" Target="slide1061.xml"/><Relationship Id="rId3" Type="http://schemas.openxmlformats.org/officeDocument/2006/relationships/image" Target="../media/image1276.png"/><Relationship Id="rId7" Type="http://schemas.openxmlformats.org/officeDocument/2006/relationships/slide" Target="slide1060.xml"/><Relationship Id="rId2" Type="http://schemas.openxmlformats.org/officeDocument/2006/relationships/image" Target="../media/image127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1062.xml.rels><?xml version="1.0" encoding="UTF-8" standalone="yes"?>
<Relationships xmlns="http://schemas.openxmlformats.org/package/2006/relationships"><Relationship Id="rId8" Type="http://schemas.openxmlformats.org/officeDocument/2006/relationships/slide" Target="slide1061.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127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63.xml.rels><?xml version="1.0" encoding="UTF-8" standalone="yes"?>
<Relationships xmlns="http://schemas.openxmlformats.org/package/2006/relationships"><Relationship Id="rId8" Type="http://schemas.openxmlformats.org/officeDocument/2006/relationships/slide" Target="slide1063.xml"/><Relationship Id="rId3" Type="http://schemas.openxmlformats.org/officeDocument/2006/relationships/image" Target="../media/image528.png"/><Relationship Id="rId7" Type="http://schemas.openxmlformats.org/officeDocument/2006/relationships/slide" Target="slide1060.xml"/><Relationship Id="rId2" Type="http://schemas.openxmlformats.org/officeDocument/2006/relationships/image" Target="../media/image52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1064.xml.rels><?xml version="1.0" encoding="UTF-8" standalone="yes"?>
<Relationships xmlns="http://schemas.openxmlformats.org/package/2006/relationships"><Relationship Id="rId8" Type="http://schemas.openxmlformats.org/officeDocument/2006/relationships/slide" Target="slide1063.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52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65.xml.rels><?xml version="1.0" encoding="UTF-8" standalone="yes"?>
<Relationships xmlns="http://schemas.openxmlformats.org/package/2006/relationships"><Relationship Id="rId8" Type="http://schemas.openxmlformats.org/officeDocument/2006/relationships/slide" Target="slide1065.xml"/><Relationship Id="rId3" Type="http://schemas.openxmlformats.org/officeDocument/2006/relationships/image" Target="../media/image1279.png"/><Relationship Id="rId7" Type="http://schemas.openxmlformats.org/officeDocument/2006/relationships/slide" Target="slide1060.xml"/><Relationship Id="rId2" Type="http://schemas.openxmlformats.org/officeDocument/2006/relationships/image" Target="../media/image127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1066.xml.rels><?xml version="1.0" encoding="UTF-8" standalone="yes"?>
<Relationships xmlns="http://schemas.openxmlformats.org/package/2006/relationships"><Relationship Id="rId8" Type="http://schemas.openxmlformats.org/officeDocument/2006/relationships/slide" Target="slide1065.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128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67.xml.rels><?xml version="1.0" encoding="UTF-8" standalone="yes"?>
<Relationships xmlns="http://schemas.openxmlformats.org/package/2006/relationships"><Relationship Id="rId8" Type="http://schemas.openxmlformats.org/officeDocument/2006/relationships/image" Target="../media/image540.png"/><Relationship Id="rId3" Type="http://schemas.openxmlformats.org/officeDocument/2006/relationships/slide" Target="slide10.xml"/><Relationship Id="rId7" Type="http://schemas.openxmlformats.org/officeDocument/2006/relationships/slide" Target="slide1067.xml"/><Relationship Id="rId2" Type="http://schemas.openxmlformats.org/officeDocument/2006/relationships/image" Target="../media/image539.png"/><Relationship Id="rId1" Type="http://schemas.openxmlformats.org/officeDocument/2006/relationships/slideLayout" Target="../slideLayouts/slideLayout2.xml"/><Relationship Id="rId6" Type="http://schemas.openxmlformats.org/officeDocument/2006/relationships/slide" Target="slide1060.xml"/><Relationship Id="rId5" Type="http://schemas.openxmlformats.org/officeDocument/2006/relationships/slide" Target="slide848.xml"/><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3.png"/></Relationships>
</file>

<file path=ppt/slides/_rels/slide1068.xml.rels><?xml version="1.0" encoding="UTF-8" standalone="yes"?>
<Relationships xmlns="http://schemas.openxmlformats.org/package/2006/relationships"><Relationship Id="rId8" Type="http://schemas.openxmlformats.org/officeDocument/2006/relationships/slide" Target="slide1067.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6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561.png"/><Relationship Id="rId7" Type="http://schemas.openxmlformats.org/officeDocument/2006/relationships/image" Target="../media/image11.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69.xml"/><Relationship Id="rId4" Type="http://schemas.openxmlformats.org/officeDocument/2006/relationships/image" Target="../media/image3.png"/><Relationship Id="rId9" Type="http://schemas.openxmlformats.org/officeDocument/2006/relationships/slide" Target="slide1060.xml"/></Relationships>
</file>

<file path=ppt/slides/_rels/slide107.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07.xml"/></Relationships>
</file>

<file path=ppt/slides/_rels/slide1070.xml.rels><?xml version="1.0" encoding="UTF-8" standalone="yes"?>
<Relationships xmlns="http://schemas.openxmlformats.org/package/2006/relationships"><Relationship Id="rId8" Type="http://schemas.openxmlformats.org/officeDocument/2006/relationships/slide" Target="slide1069.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56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71.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image" Target="../media/image1282.png"/><Relationship Id="rId7" Type="http://schemas.openxmlformats.org/officeDocument/2006/relationships/slide" Target="slide848.xml"/><Relationship Id="rId2" Type="http://schemas.openxmlformats.org/officeDocument/2006/relationships/image" Target="../media/image128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71.xml"/></Relationships>
</file>

<file path=ppt/slides/_rels/slide1072.xml.rels><?xml version="1.0" encoding="UTF-8" standalone="yes"?>
<Relationships xmlns="http://schemas.openxmlformats.org/package/2006/relationships"><Relationship Id="rId8" Type="http://schemas.openxmlformats.org/officeDocument/2006/relationships/slide" Target="slide1071.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128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73.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image" Target="../media/image567.png"/><Relationship Id="rId7" Type="http://schemas.openxmlformats.org/officeDocument/2006/relationships/slide" Target="slide848.xml"/><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73.xml"/></Relationships>
</file>

<file path=ppt/slides/_rels/slide1074.xml.rels><?xml version="1.0" encoding="UTF-8" standalone="yes"?>
<Relationships xmlns="http://schemas.openxmlformats.org/package/2006/relationships"><Relationship Id="rId8" Type="http://schemas.openxmlformats.org/officeDocument/2006/relationships/slide" Target="slide1073.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7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85.png"/><Relationship Id="rId7" Type="http://schemas.openxmlformats.org/officeDocument/2006/relationships/image" Target="../media/image1.png"/><Relationship Id="rId2" Type="http://schemas.openxmlformats.org/officeDocument/2006/relationships/image" Target="../media/image1284.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075.xml"/><Relationship Id="rId4" Type="http://schemas.openxmlformats.org/officeDocument/2006/relationships/image" Target="../media/image1286.png"/><Relationship Id="rId9" Type="http://schemas.openxmlformats.org/officeDocument/2006/relationships/slide" Target="slide1060.xml"/></Relationships>
</file>

<file path=ppt/slides/_rels/slide1076.xml.rels><?xml version="1.0" encoding="UTF-8" standalone="yes"?>
<Relationships xmlns="http://schemas.openxmlformats.org/package/2006/relationships"><Relationship Id="rId8" Type="http://schemas.openxmlformats.org/officeDocument/2006/relationships/slide" Target="slide1075.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128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77.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image" Target="../media/image576.png"/><Relationship Id="rId7" Type="http://schemas.openxmlformats.org/officeDocument/2006/relationships/slide" Target="slide848.xml"/><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77.xml"/></Relationships>
</file>

<file path=ppt/slides/_rels/slide1078.xml.rels><?xml version="1.0" encoding="UTF-8" standalone="yes"?>
<Relationships xmlns="http://schemas.openxmlformats.org/package/2006/relationships"><Relationship Id="rId8" Type="http://schemas.openxmlformats.org/officeDocument/2006/relationships/slide" Target="slide1077.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57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79.xml.rels><?xml version="1.0" encoding="UTF-8" standalone="yes"?>
<Relationships xmlns="http://schemas.openxmlformats.org/package/2006/relationships"><Relationship Id="rId8" Type="http://schemas.openxmlformats.org/officeDocument/2006/relationships/slide" Target="slide1060.xml"/><Relationship Id="rId3" Type="http://schemas.openxmlformats.org/officeDocument/2006/relationships/image" Target="../media/image1289.png"/><Relationship Id="rId7" Type="http://schemas.openxmlformats.org/officeDocument/2006/relationships/slide" Target="slide848.xml"/><Relationship Id="rId2" Type="http://schemas.openxmlformats.org/officeDocument/2006/relationships/image" Target="../media/image128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079.xml"/></Relationships>
</file>

<file path=ppt/slides/_rels/slide108.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080.xml.rels><?xml version="1.0" encoding="UTF-8" standalone="yes"?>
<Relationships xmlns="http://schemas.openxmlformats.org/package/2006/relationships"><Relationship Id="rId8" Type="http://schemas.openxmlformats.org/officeDocument/2006/relationships/slide" Target="slide1079.xml"/><Relationship Id="rId3" Type="http://schemas.openxmlformats.org/officeDocument/2006/relationships/slide" Target="slide10.xml"/><Relationship Id="rId7" Type="http://schemas.openxmlformats.org/officeDocument/2006/relationships/slide" Target="slide1060.xml"/><Relationship Id="rId2" Type="http://schemas.openxmlformats.org/officeDocument/2006/relationships/image" Target="../media/image129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291.png"/></Relationships>
</file>

<file path=ppt/slides/_rels/slide1081.xml.rels><?xml version="1.0" encoding="UTF-8" standalone="yes"?>
<Relationships xmlns="http://schemas.openxmlformats.org/package/2006/relationships"><Relationship Id="rId8" Type="http://schemas.openxmlformats.org/officeDocument/2006/relationships/slide" Target="slide1092.xml"/><Relationship Id="rId13" Type="http://schemas.openxmlformats.org/officeDocument/2006/relationships/slide" Target="slide1102.xml"/><Relationship Id="rId18" Type="http://schemas.openxmlformats.org/officeDocument/2006/relationships/slide" Target="slide1112.xml"/><Relationship Id="rId3" Type="http://schemas.openxmlformats.org/officeDocument/2006/relationships/image" Target="../media/image1.png"/><Relationship Id="rId21" Type="http://schemas.openxmlformats.org/officeDocument/2006/relationships/slide" Target="slide1086.xml"/><Relationship Id="rId7" Type="http://schemas.openxmlformats.org/officeDocument/2006/relationships/slide" Target="slide1090.xml"/><Relationship Id="rId12" Type="http://schemas.openxmlformats.org/officeDocument/2006/relationships/slide" Target="slide1100.xml"/><Relationship Id="rId17" Type="http://schemas.openxmlformats.org/officeDocument/2006/relationships/slide" Target="slide1110.xml"/><Relationship Id="rId2" Type="http://schemas.openxmlformats.org/officeDocument/2006/relationships/slide" Target="slide10.xml"/><Relationship Id="rId16" Type="http://schemas.openxmlformats.org/officeDocument/2006/relationships/slide" Target="slide1108.xml"/><Relationship Id="rId20" Type="http://schemas.openxmlformats.org/officeDocument/2006/relationships/slide" Target="slide1084.xml"/><Relationship Id="rId1" Type="http://schemas.openxmlformats.org/officeDocument/2006/relationships/slideLayout" Target="../slideLayouts/slideLayout2.xml"/><Relationship Id="rId6" Type="http://schemas.openxmlformats.org/officeDocument/2006/relationships/slide" Target="slide1088.xml"/><Relationship Id="rId11" Type="http://schemas.openxmlformats.org/officeDocument/2006/relationships/slide" Target="slide1098.xml"/><Relationship Id="rId5" Type="http://schemas.openxmlformats.org/officeDocument/2006/relationships/slide" Target="slide1081.xml"/><Relationship Id="rId15" Type="http://schemas.openxmlformats.org/officeDocument/2006/relationships/slide" Target="slide1106.xml"/><Relationship Id="rId10" Type="http://schemas.openxmlformats.org/officeDocument/2006/relationships/slide" Target="slide1096.xml"/><Relationship Id="rId19" Type="http://schemas.openxmlformats.org/officeDocument/2006/relationships/slide" Target="slide1082.xml"/><Relationship Id="rId4" Type="http://schemas.openxmlformats.org/officeDocument/2006/relationships/slide" Target="slide848.xml"/><Relationship Id="rId9" Type="http://schemas.openxmlformats.org/officeDocument/2006/relationships/slide" Target="slide1094.xml"/><Relationship Id="rId14" Type="http://schemas.openxmlformats.org/officeDocument/2006/relationships/slide" Target="slide1104.xml"/></Relationships>
</file>

<file path=ppt/slides/_rels/slide1082.xml.rels><?xml version="1.0" encoding="UTF-8" standalone="yes"?>
<Relationships xmlns="http://schemas.openxmlformats.org/package/2006/relationships"><Relationship Id="rId8" Type="http://schemas.openxmlformats.org/officeDocument/2006/relationships/slide" Target="slide1081.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9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293.png"/><Relationship Id="rId4" Type="http://schemas.openxmlformats.org/officeDocument/2006/relationships/image" Target="../media/image1.png"/><Relationship Id="rId9" Type="http://schemas.openxmlformats.org/officeDocument/2006/relationships/slide" Target="slide1082.xml"/></Relationships>
</file>

<file path=ppt/slides/_rels/slide1083.xml.rels><?xml version="1.0" encoding="UTF-8" standalone="yes"?>
<Relationships xmlns="http://schemas.openxmlformats.org/package/2006/relationships"><Relationship Id="rId8" Type="http://schemas.openxmlformats.org/officeDocument/2006/relationships/slide" Target="slide1082.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9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8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57.png"/><Relationship Id="rId7" Type="http://schemas.openxmlformats.org/officeDocument/2006/relationships/image" Target="../media/image11.png"/><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84.xml"/><Relationship Id="rId4" Type="http://schemas.openxmlformats.org/officeDocument/2006/relationships/slide" Target="slide10.xml"/><Relationship Id="rId9" Type="http://schemas.openxmlformats.org/officeDocument/2006/relationships/slide" Target="slide1081.xml"/></Relationships>
</file>

<file path=ppt/slides/_rels/slide1085.xml.rels><?xml version="1.0" encoding="UTF-8" standalone="yes"?>
<Relationships xmlns="http://schemas.openxmlformats.org/package/2006/relationships"><Relationship Id="rId8" Type="http://schemas.openxmlformats.org/officeDocument/2006/relationships/slide" Target="slide1084.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8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96.png"/><Relationship Id="rId7" Type="http://schemas.openxmlformats.org/officeDocument/2006/relationships/image" Target="../media/image11.png"/><Relationship Id="rId2" Type="http://schemas.openxmlformats.org/officeDocument/2006/relationships/image" Target="../media/image12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86.xml"/><Relationship Id="rId4" Type="http://schemas.openxmlformats.org/officeDocument/2006/relationships/slide" Target="slide10.xml"/><Relationship Id="rId9" Type="http://schemas.openxmlformats.org/officeDocument/2006/relationships/slide" Target="slide1081.xml"/></Relationships>
</file>

<file path=ppt/slides/_rels/slide1087.xml.rels><?xml version="1.0" encoding="UTF-8" standalone="yes"?>
<Relationships xmlns="http://schemas.openxmlformats.org/package/2006/relationships"><Relationship Id="rId8" Type="http://schemas.openxmlformats.org/officeDocument/2006/relationships/slide" Target="slide1086.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9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8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19.png"/><Relationship Id="rId7" Type="http://schemas.openxmlformats.org/officeDocument/2006/relationships/image" Target="../media/image11.png"/><Relationship Id="rId2" Type="http://schemas.openxmlformats.org/officeDocument/2006/relationships/image" Target="../media/image12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88.xml"/><Relationship Id="rId4" Type="http://schemas.openxmlformats.org/officeDocument/2006/relationships/slide" Target="slide10.xml"/><Relationship Id="rId9" Type="http://schemas.openxmlformats.org/officeDocument/2006/relationships/slide" Target="slide1081.xml"/></Relationships>
</file>

<file path=ppt/slides/_rels/slide1089.xml.rels><?xml version="1.0" encoding="UTF-8" standalone="yes"?>
<Relationships xmlns="http://schemas.openxmlformats.org/package/2006/relationships"><Relationship Id="rId8" Type="http://schemas.openxmlformats.org/officeDocument/2006/relationships/slide" Target="slide1088.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2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9.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09.xml"/></Relationships>
</file>

<file path=ppt/slides/_rels/slide1090.xml.rels><?xml version="1.0" encoding="UTF-8" standalone="yes"?>
<Relationships xmlns="http://schemas.openxmlformats.org/package/2006/relationships"><Relationship Id="rId8" Type="http://schemas.openxmlformats.org/officeDocument/2006/relationships/slide" Target="slide1081.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9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090.xml"/></Relationships>
</file>

<file path=ppt/slides/_rels/slide1091.xml.rels><?xml version="1.0" encoding="UTF-8" standalone="yes"?>
<Relationships xmlns="http://schemas.openxmlformats.org/package/2006/relationships"><Relationship Id="rId8" Type="http://schemas.openxmlformats.org/officeDocument/2006/relationships/slide" Target="slide1090.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9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9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47.png"/><Relationship Id="rId7" Type="http://schemas.openxmlformats.org/officeDocument/2006/relationships/image" Target="../media/image11.png"/><Relationship Id="rId2" Type="http://schemas.openxmlformats.org/officeDocument/2006/relationships/image" Target="../media/image12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092.xml"/><Relationship Id="rId4" Type="http://schemas.openxmlformats.org/officeDocument/2006/relationships/image" Target="../media/image3.png"/><Relationship Id="rId9" Type="http://schemas.openxmlformats.org/officeDocument/2006/relationships/slide" Target="slide1081.xml"/></Relationships>
</file>

<file path=ppt/slides/_rels/slide1093.xml.rels><?xml version="1.0" encoding="UTF-8" standalone="yes"?>
<Relationships xmlns="http://schemas.openxmlformats.org/package/2006/relationships"><Relationship Id="rId8" Type="http://schemas.openxmlformats.org/officeDocument/2006/relationships/slide" Target="slide1092.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4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9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01.png"/><Relationship Id="rId7" Type="http://schemas.openxmlformats.org/officeDocument/2006/relationships/image" Target="../media/image11.png"/><Relationship Id="rId2" Type="http://schemas.openxmlformats.org/officeDocument/2006/relationships/image" Target="../media/image13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94.xml"/><Relationship Id="rId4" Type="http://schemas.openxmlformats.org/officeDocument/2006/relationships/slide" Target="slide10.xml"/><Relationship Id="rId9" Type="http://schemas.openxmlformats.org/officeDocument/2006/relationships/slide" Target="slide1081.xml"/></Relationships>
</file>

<file path=ppt/slides/_rels/slide1095.xml.rels><?xml version="1.0" encoding="UTF-8" standalone="yes"?>
<Relationships xmlns="http://schemas.openxmlformats.org/package/2006/relationships"><Relationship Id="rId8" Type="http://schemas.openxmlformats.org/officeDocument/2006/relationships/slide" Target="slide1094.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30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9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3.png"/><Relationship Id="rId7" Type="http://schemas.openxmlformats.org/officeDocument/2006/relationships/image" Target="../media/image11.png"/><Relationship Id="rId2" Type="http://schemas.openxmlformats.org/officeDocument/2006/relationships/image" Target="../media/image12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96.xml"/><Relationship Id="rId4" Type="http://schemas.openxmlformats.org/officeDocument/2006/relationships/slide" Target="slide10.xml"/><Relationship Id="rId9" Type="http://schemas.openxmlformats.org/officeDocument/2006/relationships/slide" Target="slide1081.xml"/></Relationships>
</file>

<file path=ppt/slides/_rels/slide1097.xml.rels><?xml version="1.0" encoding="UTF-8" standalone="yes"?>
<Relationships xmlns="http://schemas.openxmlformats.org/package/2006/relationships"><Relationship Id="rId8" Type="http://schemas.openxmlformats.org/officeDocument/2006/relationships/slide" Target="slide1096.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6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09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04.png"/><Relationship Id="rId7" Type="http://schemas.openxmlformats.org/officeDocument/2006/relationships/image" Target="../media/image11.png"/><Relationship Id="rId2" Type="http://schemas.openxmlformats.org/officeDocument/2006/relationships/image" Target="../media/image130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098.xml"/><Relationship Id="rId4" Type="http://schemas.openxmlformats.org/officeDocument/2006/relationships/slide" Target="slide10.xml"/><Relationship Id="rId9" Type="http://schemas.openxmlformats.org/officeDocument/2006/relationships/slide" Target="slide1081.xml"/></Relationships>
</file>

<file path=ppt/slides/_rels/slide1099.xml.rels><?xml version="1.0" encoding="UTF-8" standalone="yes"?>
<Relationships xmlns="http://schemas.openxmlformats.org/package/2006/relationships"><Relationship Id="rId8" Type="http://schemas.openxmlformats.org/officeDocument/2006/relationships/slide" Target="slide1098.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30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slide" Target="slide12.xml"/></Relationships>
</file>

<file path=ppt/slides/_rels/slide110.xml.rels><?xml version="1.0" encoding="UTF-8" standalone="yes"?>
<Relationships xmlns="http://schemas.openxmlformats.org/package/2006/relationships"><Relationship Id="rId8" Type="http://schemas.openxmlformats.org/officeDocument/2006/relationships/slide" Target="slide109.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100.xml.rels><?xml version="1.0" encoding="UTF-8" standalone="yes"?>
<Relationships xmlns="http://schemas.openxmlformats.org/package/2006/relationships"><Relationship Id="rId8" Type="http://schemas.openxmlformats.org/officeDocument/2006/relationships/slide" Target="slide1081.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30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307.png"/><Relationship Id="rId4" Type="http://schemas.openxmlformats.org/officeDocument/2006/relationships/image" Target="../media/image1.png"/><Relationship Id="rId9" Type="http://schemas.openxmlformats.org/officeDocument/2006/relationships/slide" Target="slide1100.xml"/></Relationships>
</file>

<file path=ppt/slides/_rels/slide1101.xml.rels><?xml version="1.0" encoding="UTF-8" standalone="yes"?>
<Relationships xmlns="http://schemas.openxmlformats.org/package/2006/relationships"><Relationship Id="rId8" Type="http://schemas.openxmlformats.org/officeDocument/2006/relationships/slide" Target="slide1100.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30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0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6.png"/><Relationship Id="rId7" Type="http://schemas.openxmlformats.org/officeDocument/2006/relationships/image" Target="../media/image11.png"/><Relationship Id="rId2" Type="http://schemas.openxmlformats.org/officeDocument/2006/relationships/image" Target="../media/image12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02.xml"/><Relationship Id="rId4" Type="http://schemas.openxmlformats.org/officeDocument/2006/relationships/slide" Target="slide10.xml"/><Relationship Id="rId9" Type="http://schemas.openxmlformats.org/officeDocument/2006/relationships/slide" Target="slide1081.xml"/></Relationships>
</file>

<file path=ppt/slides/_rels/slide1103.xml.rels><?xml version="1.0" encoding="UTF-8" standalone="yes"?>
<Relationships xmlns="http://schemas.openxmlformats.org/package/2006/relationships"><Relationship Id="rId8" Type="http://schemas.openxmlformats.org/officeDocument/2006/relationships/slide" Target="slide1102.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2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23.png"/><Relationship Id="rId7"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04.xml"/><Relationship Id="rId5" Type="http://schemas.openxmlformats.org/officeDocument/2006/relationships/slide" Target="slide10.xml"/><Relationship Id="rId10" Type="http://schemas.openxmlformats.org/officeDocument/2006/relationships/slide" Target="slide1081.xml"/><Relationship Id="rId4" Type="http://schemas.openxmlformats.org/officeDocument/2006/relationships/image" Target="../media/image824.png"/><Relationship Id="rId9" Type="http://schemas.openxmlformats.org/officeDocument/2006/relationships/slide" Target="slide848.xml"/></Relationships>
</file>

<file path=ppt/slides/_rels/slide1105.xml.rels><?xml version="1.0" encoding="UTF-8" standalone="yes"?>
<Relationships xmlns="http://schemas.openxmlformats.org/package/2006/relationships"><Relationship Id="rId8" Type="http://schemas.openxmlformats.org/officeDocument/2006/relationships/slide" Target="slide1104.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82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0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10.png"/><Relationship Id="rId7" Type="http://schemas.openxmlformats.org/officeDocument/2006/relationships/image" Target="../media/image11.png"/><Relationship Id="rId2" Type="http://schemas.openxmlformats.org/officeDocument/2006/relationships/image" Target="../media/image13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06.xml"/><Relationship Id="rId4" Type="http://schemas.openxmlformats.org/officeDocument/2006/relationships/slide" Target="slide10.xml"/><Relationship Id="rId9" Type="http://schemas.openxmlformats.org/officeDocument/2006/relationships/slide" Target="slide1081.xml"/></Relationships>
</file>

<file path=ppt/slides/_rels/slide1107.xml.rels><?xml version="1.0" encoding="UTF-8" standalone="yes"?>
<Relationships xmlns="http://schemas.openxmlformats.org/package/2006/relationships"><Relationship Id="rId8" Type="http://schemas.openxmlformats.org/officeDocument/2006/relationships/slide" Target="slide1106.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31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0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13.png"/><Relationship Id="rId7" Type="http://schemas.openxmlformats.org/officeDocument/2006/relationships/image" Target="../media/image11.png"/><Relationship Id="rId2" Type="http://schemas.openxmlformats.org/officeDocument/2006/relationships/image" Target="../media/image131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08.xml"/><Relationship Id="rId4" Type="http://schemas.openxmlformats.org/officeDocument/2006/relationships/slide" Target="slide10.xml"/><Relationship Id="rId9" Type="http://schemas.openxmlformats.org/officeDocument/2006/relationships/slide" Target="slide1081.xml"/></Relationships>
</file>

<file path=ppt/slides/_rels/slide1109.xml.rels><?xml version="1.0" encoding="UTF-8" standalone="yes"?>
<Relationships xmlns="http://schemas.openxmlformats.org/package/2006/relationships"><Relationship Id="rId8" Type="http://schemas.openxmlformats.org/officeDocument/2006/relationships/slide" Target="slide1108.xml"/><Relationship Id="rId3" Type="http://schemas.openxmlformats.org/officeDocument/2006/relationships/slide" Target="slide10.xml"/><Relationship Id="rId7" Type="http://schemas.openxmlformats.org/officeDocument/2006/relationships/slide" Target="slide1081.xml"/><Relationship Id="rId2" Type="http://schemas.openxmlformats.org/officeDocument/2006/relationships/image" Target="../media/image131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315.png"/></Relationships>
</file>

<file path=ppt/slides/_rels/slide1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63.png"/><Relationship Id="rId7" Type="http://schemas.openxmlformats.org/officeDocument/2006/relationships/image" Target="../media/image11.png"/><Relationship Id="rId2" Type="http://schemas.openxmlformats.org/officeDocument/2006/relationships/image" Target="../media/image16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64.png"/><Relationship Id="rId5" Type="http://schemas.openxmlformats.org/officeDocument/2006/relationships/slide" Target="slide10.xml"/><Relationship Id="rId10" Type="http://schemas.openxmlformats.org/officeDocument/2006/relationships/slide" Target="slide111.xml"/><Relationship Id="rId4" Type="http://schemas.openxmlformats.org/officeDocument/2006/relationships/image" Target="../media/image3.png"/><Relationship Id="rId9" Type="http://schemas.openxmlformats.org/officeDocument/2006/relationships/slide" Target="slide86.xml"/></Relationships>
</file>

<file path=ppt/slides/_rels/slide111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17.png"/><Relationship Id="rId7" Type="http://schemas.openxmlformats.org/officeDocument/2006/relationships/image" Target="../media/image11.png"/><Relationship Id="rId2" Type="http://schemas.openxmlformats.org/officeDocument/2006/relationships/image" Target="../media/image13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10.xml"/><Relationship Id="rId4" Type="http://schemas.openxmlformats.org/officeDocument/2006/relationships/slide" Target="slide10.xml"/><Relationship Id="rId9" Type="http://schemas.openxmlformats.org/officeDocument/2006/relationships/slide" Target="slide1081.xml"/></Relationships>
</file>

<file path=ppt/slides/_rels/slide1111.xml.rels><?xml version="1.0" encoding="UTF-8" standalone="yes"?>
<Relationships xmlns="http://schemas.openxmlformats.org/package/2006/relationships"><Relationship Id="rId8" Type="http://schemas.openxmlformats.org/officeDocument/2006/relationships/slide" Target="slide1081.xml"/><Relationship Id="rId3" Type="http://schemas.openxmlformats.org/officeDocument/2006/relationships/image" Target="../media/image1319.png"/><Relationship Id="rId7" Type="http://schemas.openxmlformats.org/officeDocument/2006/relationships/slide" Target="slide848.xml"/><Relationship Id="rId2" Type="http://schemas.openxmlformats.org/officeDocument/2006/relationships/image" Target="../media/image131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0.xml"/></Relationships>
</file>

<file path=ppt/slides/_rels/slide111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71.png"/><Relationship Id="rId7" Type="http://schemas.openxmlformats.org/officeDocument/2006/relationships/image" Target="../media/image1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12.xml"/><Relationship Id="rId4" Type="http://schemas.openxmlformats.org/officeDocument/2006/relationships/image" Target="../media/image3.png"/><Relationship Id="rId9" Type="http://schemas.openxmlformats.org/officeDocument/2006/relationships/slide" Target="slide1081.xml"/></Relationships>
</file>

<file path=ppt/slides/_rels/slide1113.xml.rels><?xml version="1.0" encoding="UTF-8" standalone="yes"?>
<Relationships xmlns="http://schemas.openxmlformats.org/package/2006/relationships"><Relationship Id="rId8" Type="http://schemas.openxmlformats.org/officeDocument/2006/relationships/slide" Target="slide1081.xml"/><Relationship Id="rId3" Type="http://schemas.openxmlformats.org/officeDocument/2006/relationships/image" Target="../media/image173.png"/><Relationship Id="rId7" Type="http://schemas.openxmlformats.org/officeDocument/2006/relationships/slide" Target="slide848.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2.xml"/></Relationships>
</file>

<file path=ppt/slides/_rels/slide1114.xml.rels><?xml version="1.0" encoding="UTF-8" standalone="yes"?>
<Relationships xmlns="http://schemas.openxmlformats.org/package/2006/relationships"><Relationship Id="rId8" Type="http://schemas.openxmlformats.org/officeDocument/2006/relationships/slide" Target="slide1123.xml"/><Relationship Id="rId3" Type="http://schemas.openxmlformats.org/officeDocument/2006/relationships/image" Target="../media/image1.png"/><Relationship Id="rId7" Type="http://schemas.openxmlformats.org/officeDocument/2006/relationships/slide" Target="slide1121.xml"/><Relationship Id="rId12" Type="http://schemas.openxmlformats.org/officeDocument/2006/relationships/slide" Target="slide111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19.xml"/><Relationship Id="rId11" Type="http://schemas.openxmlformats.org/officeDocument/2006/relationships/slide" Target="slide1115.xml"/><Relationship Id="rId5" Type="http://schemas.openxmlformats.org/officeDocument/2006/relationships/slide" Target="slide1114.xml"/><Relationship Id="rId10" Type="http://schemas.openxmlformats.org/officeDocument/2006/relationships/slide" Target="slide1127.xml"/><Relationship Id="rId4" Type="http://schemas.openxmlformats.org/officeDocument/2006/relationships/slide" Target="slide848.xml"/><Relationship Id="rId9" Type="http://schemas.openxmlformats.org/officeDocument/2006/relationships/slide" Target="slide1125.xml"/></Relationships>
</file>

<file path=ppt/slides/_rels/slide11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21.png"/><Relationship Id="rId7" Type="http://schemas.openxmlformats.org/officeDocument/2006/relationships/slide" Target="slide1115.xml"/><Relationship Id="rId2" Type="http://schemas.openxmlformats.org/officeDocument/2006/relationships/image" Target="../media/image132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14.xml"/><Relationship Id="rId4" Type="http://schemas.openxmlformats.org/officeDocument/2006/relationships/image" Target="../media/image3.png"/><Relationship Id="rId9" Type="http://schemas.openxmlformats.org/officeDocument/2006/relationships/slide" Target="slide848.xml"/></Relationships>
</file>

<file path=ppt/slides/_rels/slide1116.xml.rels><?xml version="1.0" encoding="UTF-8" standalone="yes"?>
<Relationships xmlns="http://schemas.openxmlformats.org/package/2006/relationships"><Relationship Id="rId8" Type="http://schemas.openxmlformats.org/officeDocument/2006/relationships/slide" Target="slide1114.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322.png"/><Relationship Id="rId1" Type="http://schemas.openxmlformats.org/officeDocument/2006/relationships/slideLayout" Target="../slideLayouts/slideLayout2.xml"/><Relationship Id="rId6" Type="http://schemas.openxmlformats.org/officeDocument/2006/relationships/slide" Target="slide1115.xml"/><Relationship Id="rId5" Type="http://schemas.openxmlformats.org/officeDocument/2006/relationships/image" Target="../media/image4.png"/><Relationship Id="rId4" Type="http://schemas.openxmlformats.org/officeDocument/2006/relationships/image" Target="../media/image1.png"/></Relationships>
</file>

<file path=ppt/slides/_rels/slide1117.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image" Target="../media/image191.png"/><Relationship Id="rId7" Type="http://schemas.openxmlformats.org/officeDocument/2006/relationships/image" Target="../media/image1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14.xml"/><Relationship Id="rId5" Type="http://schemas.openxmlformats.org/officeDocument/2006/relationships/slide" Target="slide10.xml"/><Relationship Id="rId10" Type="http://schemas.openxmlformats.org/officeDocument/2006/relationships/slide" Target="slide848.xml"/><Relationship Id="rId4" Type="http://schemas.openxmlformats.org/officeDocument/2006/relationships/image" Target="../media/image3.png"/><Relationship Id="rId9" Type="http://schemas.openxmlformats.org/officeDocument/2006/relationships/slide" Target="slide1117.xml"/></Relationships>
</file>

<file path=ppt/slides/_rels/slide1118.xml.rels><?xml version="1.0" encoding="UTF-8" standalone="yes"?>
<Relationships xmlns="http://schemas.openxmlformats.org/package/2006/relationships"><Relationship Id="rId8" Type="http://schemas.openxmlformats.org/officeDocument/2006/relationships/slide" Target="slide1114.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slide" Target="slide1117.xml"/><Relationship Id="rId5" Type="http://schemas.openxmlformats.org/officeDocument/2006/relationships/image" Target="../media/image4.png"/><Relationship Id="rId4" Type="http://schemas.openxmlformats.org/officeDocument/2006/relationships/image" Target="../media/image1.png"/></Relationships>
</file>

<file path=ppt/slides/_rels/slide111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323.png"/><Relationship Id="rId1" Type="http://schemas.openxmlformats.org/officeDocument/2006/relationships/slideLayout" Target="../slideLayouts/slideLayout2.xml"/><Relationship Id="rId6" Type="http://schemas.openxmlformats.org/officeDocument/2006/relationships/slide" Target="slide1119.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4.xml"/></Relationships>
</file>

<file path=ppt/slides/_rels/slide112.xml.rels><?xml version="1.0" encoding="UTF-8" standalone="yes"?>
<Relationships xmlns="http://schemas.openxmlformats.org/package/2006/relationships"><Relationship Id="rId8" Type="http://schemas.openxmlformats.org/officeDocument/2006/relationships/slide" Target="slide111.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120.xml.rels><?xml version="1.0" encoding="UTF-8" standalone="yes"?>
<Relationships xmlns="http://schemas.openxmlformats.org/package/2006/relationships"><Relationship Id="rId8" Type="http://schemas.openxmlformats.org/officeDocument/2006/relationships/slide" Target="slide1114.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324.png"/><Relationship Id="rId1" Type="http://schemas.openxmlformats.org/officeDocument/2006/relationships/slideLayout" Target="../slideLayouts/slideLayout2.xml"/><Relationship Id="rId6" Type="http://schemas.openxmlformats.org/officeDocument/2006/relationships/slide" Target="slide1119.xml"/><Relationship Id="rId5" Type="http://schemas.openxmlformats.org/officeDocument/2006/relationships/image" Target="../media/image4.png"/><Relationship Id="rId4" Type="http://schemas.openxmlformats.org/officeDocument/2006/relationships/image" Target="../media/image1.png"/></Relationships>
</file>

<file path=ppt/slides/_rels/slide1121.xml.rels><?xml version="1.0" encoding="UTF-8" standalone="yes"?>
<Relationships xmlns="http://schemas.openxmlformats.org/package/2006/relationships"><Relationship Id="rId8" Type="http://schemas.openxmlformats.org/officeDocument/2006/relationships/slide" Target="slide1121.xml"/><Relationship Id="rId3" Type="http://schemas.openxmlformats.org/officeDocument/2006/relationships/image" Target="../media/image1326.png"/><Relationship Id="rId7" Type="http://schemas.openxmlformats.org/officeDocument/2006/relationships/image" Target="../media/image11.png"/><Relationship Id="rId2" Type="http://schemas.openxmlformats.org/officeDocument/2006/relationships/image" Target="../media/image13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14.xml"/><Relationship Id="rId4" Type="http://schemas.openxmlformats.org/officeDocument/2006/relationships/image" Target="../media/image3.png"/><Relationship Id="rId9" Type="http://schemas.openxmlformats.org/officeDocument/2006/relationships/slide" Target="slide848.xml"/></Relationships>
</file>

<file path=ppt/slides/_rels/slide1122.xml.rels><?xml version="1.0" encoding="UTF-8" standalone="yes"?>
<Relationships xmlns="http://schemas.openxmlformats.org/package/2006/relationships"><Relationship Id="rId8" Type="http://schemas.openxmlformats.org/officeDocument/2006/relationships/slide" Target="slide1114.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327.png"/><Relationship Id="rId1" Type="http://schemas.openxmlformats.org/officeDocument/2006/relationships/slideLayout" Target="../slideLayouts/slideLayout2.xml"/><Relationship Id="rId6" Type="http://schemas.openxmlformats.org/officeDocument/2006/relationships/slide" Target="slide1121.xml"/><Relationship Id="rId5" Type="http://schemas.openxmlformats.org/officeDocument/2006/relationships/image" Target="../media/image4.png"/><Relationship Id="rId4" Type="http://schemas.openxmlformats.org/officeDocument/2006/relationships/image" Target="../media/image1.png"/></Relationships>
</file>

<file path=ppt/slides/_rels/slide1123.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png"/><Relationship Id="rId7" Type="http://schemas.openxmlformats.org/officeDocument/2006/relationships/slide" Target="slide1123.xml"/><Relationship Id="rId2" Type="http://schemas.openxmlformats.org/officeDocument/2006/relationships/image" Target="../media/image132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4.xml"/></Relationships>
</file>

<file path=ppt/slides/_rels/slide112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30.png"/><Relationship Id="rId7" Type="http://schemas.openxmlformats.org/officeDocument/2006/relationships/slide" Target="slide1123.xml"/><Relationship Id="rId2" Type="http://schemas.openxmlformats.org/officeDocument/2006/relationships/image" Target="../media/image132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4.xml"/></Relationships>
</file>

<file path=ppt/slides/_rels/slide112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slide" Target="slide10.xml"/><Relationship Id="rId7" Type="http://schemas.openxmlformats.org/officeDocument/2006/relationships/slide" Target="slide1125.xml"/><Relationship Id="rId2" Type="http://schemas.openxmlformats.org/officeDocument/2006/relationships/image" Target="../media/image133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114.xml"/></Relationships>
</file>

<file path=ppt/slides/_rels/slide112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slide" Target="slide10.xml"/><Relationship Id="rId7" Type="http://schemas.openxmlformats.org/officeDocument/2006/relationships/slide" Target="slide1125.xml"/><Relationship Id="rId2" Type="http://schemas.openxmlformats.org/officeDocument/2006/relationships/image" Target="../media/image1332.png"/><Relationship Id="rId1" Type="http://schemas.openxmlformats.org/officeDocument/2006/relationships/slideLayout" Target="../slideLayouts/slideLayout2.xml"/><Relationship Id="rId6" Type="http://schemas.openxmlformats.org/officeDocument/2006/relationships/image" Target="../media/image133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14.xml"/></Relationships>
</file>

<file path=ppt/slides/_rels/slide1127.xml.rels><?xml version="1.0" encoding="UTF-8" standalone="yes"?>
<Relationships xmlns="http://schemas.openxmlformats.org/package/2006/relationships"><Relationship Id="rId8" Type="http://schemas.openxmlformats.org/officeDocument/2006/relationships/slide" Target="slide1127.xml"/><Relationship Id="rId3" Type="http://schemas.openxmlformats.org/officeDocument/2006/relationships/image" Target="../media/image171.png"/><Relationship Id="rId7" Type="http://schemas.openxmlformats.org/officeDocument/2006/relationships/image" Target="../media/image1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14.xml"/><Relationship Id="rId4" Type="http://schemas.openxmlformats.org/officeDocument/2006/relationships/image" Target="../media/image3.png"/><Relationship Id="rId9" Type="http://schemas.openxmlformats.org/officeDocument/2006/relationships/slide" Target="slide848.xml"/></Relationships>
</file>

<file path=ppt/slides/_rels/slide112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73.png"/><Relationship Id="rId7" Type="http://schemas.openxmlformats.org/officeDocument/2006/relationships/slide" Target="slide1127.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14.xml"/></Relationships>
</file>

<file path=ppt/slides/_rels/slide1129.xml.rels><?xml version="1.0" encoding="UTF-8" standalone="yes"?>
<Relationships xmlns="http://schemas.openxmlformats.org/package/2006/relationships"><Relationship Id="rId8" Type="http://schemas.openxmlformats.org/officeDocument/2006/relationships/slide" Target="slide1138.xml"/><Relationship Id="rId13" Type="http://schemas.openxmlformats.org/officeDocument/2006/relationships/slide" Target="slide1148.xml"/><Relationship Id="rId3" Type="http://schemas.openxmlformats.org/officeDocument/2006/relationships/image" Target="../media/image1.png"/><Relationship Id="rId7" Type="http://schemas.openxmlformats.org/officeDocument/2006/relationships/slide" Target="slide1136.xml"/><Relationship Id="rId12" Type="http://schemas.openxmlformats.org/officeDocument/2006/relationships/slide" Target="slide1146.xml"/><Relationship Id="rId2" Type="http://schemas.openxmlformats.org/officeDocument/2006/relationships/slide" Target="slide10.xml"/><Relationship Id="rId16" Type="http://schemas.openxmlformats.org/officeDocument/2006/relationships/slide" Target="slide1132.xml"/><Relationship Id="rId1" Type="http://schemas.openxmlformats.org/officeDocument/2006/relationships/slideLayout" Target="../slideLayouts/slideLayout2.xml"/><Relationship Id="rId6" Type="http://schemas.openxmlformats.org/officeDocument/2006/relationships/slide" Target="slide1134.xml"/><Relationship Id="rId11" Type="http://schemas.openxmlformats.org/officeDocument/2006/relationships/slide" Target="slide1144.xml"/><Relationship Id="rId5" Type="http://schemas.openxmlformats.org/officeDocument/2006/relationships/slide" Target="slide1129.xml"/><Relationship Id="rId15" Type="http://schemas.openxmlformats.org/officeDocument/2006/relationships/slide" Target="slide1130.xml"/><Relationship Id="rId10" Type="http://schemas.openxmlformats.org/officeDocument/2006/relationships/slide" Target="slide1142.xml"/><Relationship Id="rId4" Type="http://schemas.openxmlformats.org/officeDocument/2006/relationships/slide" Target="slide848.xml"/><Relationship Id="rId9" Type="http://schemas.openxmlformats.org/officeDocument/2006/relationships/slide" Target="slide1140.xml"/><Relationship Id="rId14" Type="http://schemas.openxmlformats.org/officeDocument/2006/relationships/slide" Target="slide1150.xml"/></Relationships>
</file>

<file path=ppt/slides/_rels/slide113.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6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167.png"/><Relationship Id="rId4" Type="http://schemas.openxmlformats.org/officeDocument/2006/relationships/slide" Target="slide10.xml"/><Relationship Id="rId9" Type="http://schemas.openxmlformats.org/officeDocument/2006/relationships/slide" Target="slide113.xml"/></Relationships>
</file>

<file path=ppt/slides/_rels/slide113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35.png"/><Relationship Id="rId7" Type="http://schemas.openxmlformats.org/officeDocument/2006/relationships/slide" Target="slide848.xml"/><Relationship Id="rId2" Type="http://schemas.openxmlformats.org/officeDocument/2006/relationships/image" Target="../media/image13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30.xml"/></Relationships>
</file>

<file path=ppt/slides/_rels/slide1131.xml.rels><?xml version="1.0" encoding="UTF-8" standalone="yes"?>
<Relationships xmlns="http://schemas.openxmlformats.org/package/2006/relationships"><Relationship Id="rId8" Type="http://schemas.openxmlformats.org/officeDocument/2006/relationships/slide" Target="slide1130.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3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32.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38.png"/><Relationship Id="rId7" Type="http://schemas.openxmlformats.org/officeDocument/2006/relationships/slide" Target="slide848.xml"/><Relationship Id="rId2" Type="http://schemas.openxmlformats.org/officeDocument/2006/relationships/image" Target="../media/image133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32.xml"/></Relationships>
</file>

<file path=ppt/slides/_rels/slide1133.xml.rels><?xml version="1.0" encoding="UTF-8" standalone="yes"?>
<Relationships xmlns="http://schemas.openxmlformats.org/package/2006/relationships"><Relationship Id="rId8" Type="http://schemas.openxmlformats.org/officeDocument/2006/relationships/slide" Target="slide1132.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3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34.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537.png"/><Relationship Id="rId7" Type="http://schemas.openxmlformats.org/officeDocument/2006/relationships/slide" Target="slide848.xml"/><Relationship Id="rId2" Type="http://schemas.openxmlformats.org/officeDocument/2006/relationships/image" Target="../media/image53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34.xml"/></Relationships>
</file>

<file path=ppt/slides/_rels/slide1135.xml.rels><?xml version="1.0" encoding="UTF-8" standalone="yes"?>
<Relationships xmlns="http://schemas.openxmlformats.org/package/2006/relationships"><Relationship Id="rId8" Type="http://schemas.openxmlformats.org/officeDocument/2006/relationships/slide" Target="slide1134.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53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3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1243.png"/><Relationship Id="rId1" Type="http://schemas.openxmlformats.org/officeDocument/2006/relationships/slideLayout" Target="../slideLayouts/slideLayout2.xml"/><Relationship Id="rId6" Type="http://schemas.openxmlformats.org/officeDocument/2006/relationships/image" Target="../media/image1244.png"/><Relationship Id="rId5" Type="http://schemas.openxmlformats.org/officeDocument/2006/relationships/image" Target="../media/image1.png"/><Relationship Id="rId10" Type="http://schemas.openxmlformats.org/officeDocument/2006/relationships/slide" Target="slide1136.xml"/><Relationship Id="rId4" Type="http://schemas.openxmlformats.org/officeDocument/2006/relationships/slide" Target="slide10.xml"/><Relationship Id="rId9" Type="http://schemas.openxmlformats.org/officeDocument/2006/relationships/slide" Target="slide1129.xml"/></Relationships>
</file>

<file path=ppt/slides/_rels/slide1137.xml.rels><?xml version="1.0" encoding="UTF-8" standalone="yes"?>
<Relationships xmlns="http://schemas.openxmlformats.org/package/2006/relationships"><Relationship Id="rId8" Type="http://schemas.openxmlformats.org/officeDocument/2006/relationships/slide" Target="slide1136.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24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38.xml.rels><?xml version="1.0" encoding="UTF-8" standalone="yes"?>
<Relationships xmlns="http://schemas.openxmlformats.org/package/2006/relationships"><Relationship Id="rId8" Type="http://schemas.openxmlformats.org/officeDocument/2006/relationships/slide" Target="slide1138.xml"/><Relationship Id="rId3" Type="http://schemas.openxmlformats.org/officeDocument/2006/relationships/image" Target="../media/image3.png"/><Relationship Id="rId7" Type="http://schemas.openxmlformats.org/officeDocument/2006/relationships/slide" Target="slide1129.xml"/><Relationship Id="rId2" Type="http://schemas.openxmlformats.org/officeDocument/2006/relationships/image" Target="../media/image134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1341.png"/></Relationships>
</file>

<file path=ppt/slides/_rels/slide1139.xml.rels><?xml version="1.0" encoding="UTF-8" standalone="yes"?>
<Relationships xmlns="http://schemas.openxmlformats.org/package/2006/relationships"><Relationship Id="rId8" Type="http://schemas.openxmlformats.org/officeDocument/2006/relationships/slide" Target="slide1138.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4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4.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69.png"/><Relationship Id="rId7" Type="http://schemas.openxmlformats.org/officeDocument/2006/relationships/slide" Target="slide12.xml"/><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3.xml"/></Relationships>
</file>

<file path=ppt/slides/_rels/slide114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44.png"/><Relationship Id="rId7" Type="http://schemas.openxmlformats.org/officeDocument/2006/relationships/slide" Target="slide848.xml"/><Relationship Id="rId2" Type="http://schemas.openxmlformats.org/officeDocument/2006/relationships/image" Target="../media/image134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40.xml"/></Relationships>
</file>

<file path=ppt/slides/_rels/slide1141.xml.rels><?xml version="1.0" encoding="UTF-8" standalone="yes"?>
<Relationships xmlns="http://schemas.openxmlformats.org/package/2006/relationships"><Relationship Id="rId8" Type="http://schemas.openxmlformats.org/officeDocument/2006/relationships/slide" Target="slide1140.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4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42.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47.png"/><Relationship Id="rId7" Type="http://schemas.openxmlformats.org/officeDocument/2006/relationships/slide" Target="slide848.xml"/><Relationship Id="rId2" Type="http://schemas.openxmlformats.org/officeDocument/2006/relationships/image" Target="../media/image134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42.xml"/></Relationships>
</file>

<file path=ppt/slides/_rels/slide1143.xml.rels><?xml version="1.0" encoding="UTF-8" standalone="yes"?>
<Relationships xmlns="http://schemas.openxmlformats.org/package/2006/relationships"><Relationship Id="rId8" Type="http://schemas.openxmlformats.org/officeDocument/2006/relationships/slide" Target="slide1142.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4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4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6.png"/><Relationship Id="rId7" Type="http://schemas.openxmlformats.org/officeDocument/2006/relationships/image" Target="../media/image11.png"/><Relationship Id="rId2" Type="http://schemas.openxmlformats.org/officeDocument/2006/relationships/image" Target="../media/image12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44.xml"/><Relationship Id="rId4" Type="http://schemas.openxmlformats.org/officeDocument/2006/relationships/slide" Target="slide10.xml"/><Relationship Id="rId9" Type="http://schemas.openxmlformats.org/officeDocument/2006/relationships/slide" Target="slide1129.xml"/></Relationships>
</file>

<file path=ppt/slides/_rels/slide1145.xml.rels><?xml version="1.0" encoding="UTF-8" standalone="yes"?>
<Relationships xmlns="http://schemas.openxmlformats.org/package/2006/relationships"><Relationship Id="rId8" Type="http://schemas.openxmlformats.org/officeDocument/2006/relationships/slide" Target="slide1144.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2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4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9.png"/><Relationship Id="rId7" Type="http://schemas.openxmlformats.org/officeDocument/2006/relationships/image" Target="../media/image11.png"/><Relationship Id="rId2" Type="http://schemas.openxmlformats.org/officeDocument/2006/relationships/image" Target="../media/image12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46.xml"/><Relationship Id="rId4" Type="http://schemas.openxmlformats.org/officeDocument/2006/relationships/slide" Target="slide10.xml"/><Relationship Id="rId9" Type="http://schemas.openxmlformats.org/officeDocument/2006/relationships/slide" Target="slide1129.xml"/></Relationships>
</file>

<file path=ppt/slides/_rels/slide1147.xml.rels><?xml version="1.0" encoding="UTF-8" standalone="yes"?>
<Relationships xmlns="http://schemas.openxmlformats.org/package/2006/relationships"><Relationship Id="rId8" Type="http://schemas.openxmlformats.org/officeDocument/2006/relationships/slide" Target="slide1146.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27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48.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50.png"/><Relationship Id="rId7" Type="http://schemas.openxmlformats.org/officeDocument/2006/relationships/slide" Target="slide848.xml"/><Relationship Id="rId2" Type="http://schemas.openxmlformats.org/officeDocument/2006/relationships/image" Target="../media/image13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48.xml"/></Relationships>
</file>

<file path=ppt/slides/_rels/slide1149.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52.png"/><Relationship Id="rId7" Type="http://schemas.openxmlformats.org/officeDocument/2006/relationships/slide" Target="slide848.xml"/><Relationship Id="rId2" Type="http://schemas.openxmlformats.org/officeDocument/2006/relationships/image" Target="../media/image135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48.xml"/></Relationships>
</file>

<file path=ppt/slides/_rels/slide11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71.png"/><Relationship Id="rId7" Type="http://schemas.openxmlformats.org/officeDocument/2006/relationships/image" Target="../media/image11.png"/><Relationship Id="rId2" Type="http://schemas.openxmlformats.org/officeDocument/2006/relationships/image" Target="../media/image1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5.xml"/><Relationship Id="rId4" Type="http://schemas.openxmlformats.org/officeDocument/2006/relationships/image" Target="../media/image3.png"/><Relationship Id="rId9" Type="http://schemas.openxmlformats.org/officeDocument/2006/relationships/slide" Target="slide86.xml"/></Relationships>
</file>

<file path=ppt/slides/_rels/slide1150.xml.rels><?xml version="1.0" encoding="UTF-8" standalone="yes"?>
<Relationships xmlns="http://schemas.openxmlformats.org/package/2006/relationships"><Relationship Id="rId8" Type="http://schemas.openxmlformats.org/officeDocument/2006/relationships/slide" Target="slide1129.xml"/><Relationship Id="rId3" Type="http://schemas.openxmlformats.org/officeDocument/2006/relationships/image" Target="../media/image1354.png"/><Relationship Id="rId7" Type="http://schemas.openxmlformats.org/officeDocument/2006/relationships/slide" Target="slide848.xml"/><Relationship Id="rId2" Type="http://schemas.openxmlformats.org/officeDocument/2006/relationships/image" Target="../media/image13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50.xml"/></Relationships>
</file>

<file path=ppt/slides/_rels/slide1151.xml.rels><?xml version="1.0" encoding="UTF-8" standalone="yes"?>
<Relationships xmlns="http://schemas.openxmlformats.org/package/2006/relationships"><Relationship Id="rId8" Type="http://schemas.openxmlformats.org/officeDocument/2006/relationships/slide" Target="slide1150.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5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152.xml.rels><?xml version="1.0" encoding="UTF-8" standalone="yes"?>
<Relationships xmlns="http://schemas.openxmlformats.org/package/2006/relationships"><Relationship Id="rId8" Type="http://schemas.openxmlformats.org/officeDocument/2006/relationships/slide" Target="slide1150.xml"/><Relationship Id="rId3" Type="http://schemas.openxmlformats.org/officeDocument/2006/relationships/slide" Target="slide10.xml"/><Relationship Id="rId7" Type="http://schemas.openxmlformats.org/officeDocument/2006/relationships/slide" Target="slide1129.xml"/><Relationship Id="rId2" Type="http://schemas.openxmlformats.org/officeDocument/2006/relationships/image" Target="../media/image135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53.xml.rels><?xml version="1.0" encoding="UTF-8" standalone="yes"?>
<Relationships xmlns="http://schemas.openxmlformats.org/package/2006/relationships"><Relationship Id="rId8" Type="http://schemas.openxmlformats.org/officeDocument/2006/relationships/slide" Target="slide1172.xml"/><Relationship Id="rId13" Type="http://schemas.openxmlformats.org/officeDocument/2006/relationships/slide" Target="slide1182.xml"/><Relationship Id="rId18" Type="http://schemas.openxmlformats.org/officeDocument/2006/relationships/slide" Target="slide1162.xml"/><Relationship Id="rId3" Type="http://schemas.openxmlformats.org/officeDocument/2006/relationships/image" Target="../media/image1.png"/><Relationship Id="rId7" Type="http://schemas.openxmlformats.org/officeDocument/2006/relationships/slide" Target="slide1170.xml"/><Relationship Id="rId12" Type="http://schemas.openxmlformats.org/officeDocument/2006/relationships/slide" Target="slide1180.xml"/><Relationship Id="rId17" Type="http://schemas.openxmlformats.org/officeDocument/2006/relationships/slide" Target="slide1160.xml"/><Relationship Id="rId2" Type="http://schemas.openxmlformats.org/officeDocument/2006/relationships/slide" Target="slide10.xml"/><Relationship Id="rId16" Type="http://schemas.openxmlformats.org/officeDocument/2006/relationships/slide" Target="slide1158.xml"/><Relationship Id="rId20" Type="http://schemas.openxmlformats.org/officeDocument/2006/relationships/slide" Target="slide1166.xml"/><Relationship Id="rId1" Type="http://schemas.openxmlformats.org/officeDocument/2006/relationships/slideLayout" Target="../slideLayouts/slideLayout2.xml"/><Relationship Id="rId6" Type="http://schemas.openxmlformats.org/officeDocument/2006/relationships/slide" Target="slide1168.xml"/><Relationship Id="rId11" Type="http://schemas.openxmlformats.org/officeDocument/2006/relationships/slide" Target="slide1178.xml"/><Relationship Id="rId5" Type="http://schemas.openxmlformats.org/officeDocument/2006/relationships/slide" Target="slide1153.xml"/><Relationship Id="rId15" Type="http://schemas.openxmlformats.org/officeDocument/2006/relationships/slide" Target="slide1156.xml"/><Relationship Id="rId10" Type="http://schemas.openxmlformats.org/officeDocument/2006/relationships/slide" Target="slide1176.xml"/><Relationship Id="rId19" Type="http://schemas.openxmlformats.org/officeDocument/2006/relationships/slide" Target="slide1164.xml"/><Relationship Id="rId4" Type="http://schemas.openxmlformats.org/officeDocument/2006/relationships/slide" Target="slide848.xml"/><Relationship Id="rId9" Type="http://schemas.openxmlformats.org/officeDocument/2006/relationships/slide" Target="slide1174.xml"/><Relationship Id="rId14" Type="http://schemas.openxmlformats.org/officeDocument/2006/relationships/slide" Target="slide1154.xml"/></Relationships>
</file>

<file path=ppt/slides/_rels/slide1154.xml.rels><?xml version="1.0" encoding="UTF-8" standalone="yes"?>
<Relationships xmlns="http://schemas.openxmlformats.org/package/2006/relationships"><Relationship Id="rId8" Type="http://schemas.openxmlformats.org/officeDocument/2006/relationships/slide" Target="slide1153.xml"/><Relationship Id="rId3" Type="http://schemas.openxmlformats.org/officeDocument/2006/relationships/image" Target="../media/image1358.png"/><Relationship Id="rId7" Type="http://schemas.openxmlformats.org/officeDocument/2006/relationships/slide" Target="slide848.xml"/><Relationship Id="rId2" Type="http://schemas.openxmlformats.org/officeDocument/2006/relationships/image" Target="../media/image135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54.xml"/></Relationships>
</file>

<file path=ppt/slides/_rels/slide1155.xml.rels><?xml version="1.0" encoding="UTF-8" standalone="yes"?>
<Relationships xmlns="http://schemas.openxmlformats.org/package/2006/relationships"><Relationship Id="rId8" Type="http://schemas.openxmlformats.org/officeDocument/2006/relationships/slide" Target="slide1154.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5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5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57.png"/><Relationship Id="rId7" Type="http://schemas.openxmlformats.org/officeDocument/2006/relationships/image" Target="../media/image11.png"/><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56.xml"/><Relationship Id="rId4" Type="http://schemas.openxmlformats.org/officeDocument/2006/relationships/slide" Target="slide10.xml"/><Relationship Id="rId9" Type="http://schemas.openxmlformats.org/officeDocument/2006/relationships/slide" Target="slide1153.xml"/></Relationships>
</file>

<file path=ppt/slides/_rels/slide1157.xml.rels><?xml version="1.0" encoding="UTF-8" standalone="yes"?>
<Relationships xmlns="http://schemas.openxmlformats.org/package/2006/relationships"><Relationship Id="rId8" Type="http://schemas.openxmlformats.org/officeDocument/2006/relationships/slide" Target="slide1156.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5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22.png"/><Relationship Id="rId7" Type="http://schemas.openxmlformats.org/officeDocument/2006/relationships/image" Target="../media/image11.png"/><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58.xml"/><Relationship Id="rId4" Type="http://schemas.openxmlformats.org/officeDocument/2006/relationships/slide" Target="slide10.xml"/><Relationship Id="rId9" Type="http://schemas.openxmlformats.org/officeDocument/2006/relationships/slide" Target="slide1153.xml"/></Relationships>
</file>

<file path=ppt/slides/_rels/slide1159.xml.rels><?xml version="1.0" encoding="UTF-8" standalone="yes"?>
<Relationships xmlns="http://schemas.openxmlformats.org/package/2006/relationships"><Relationship Id="rId8" Type="http://schemas.openxmlformats.org/officeDocument/2006/relationships/slide" Target="slide1158.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6.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73.png"/><Relationship Id="rId7" Type="http://schemas.openxmlformats.org/officeDocument/2006/relationships/slide" Target="slide12.xml"/><Relationship Id="rId2" Type="http://schemas.openxmlformats.org/officeDocument/2006/relationships/image" Target="../media/image17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5.xml"/></Relationships>
</file>

<file path=ppt/slides/_rels/slide116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61.png"/><Relationship Id="rId7" Type="http://schemas.openxmlformats.org/officeDocument/2006/relationships/image" Target="../media/image11.png"/><Relationship Id="rId2" Type="http://schemas.openxmlformats.org/officeDocument/2006/relationships/image" Target="../media/image136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60.xml"/><Relationship Id="rId4" Type="http://schemas.openxmlformats.org/officeDocument/2006/relationships/slide" Target="slide10.xml"/><Relationship Id="rId9" Type="http://schemas.openxmlformats.org/officeDocument/2006/relationships/slide" Target="slide1153.xml"/></Relationships>
</file>

<file path=ppt/slides/_rels/slide1161.xml.rels><?xml version="1.0" encoding="UTF-8" standalone="yes"?>
<Relationships xmlns="http://schemas.openxmlformats.org/package/2006/relationships"><Relationship Id="rId8" Type="http://schemas.openxmlformats.org/officeDocument/2006/relationships/slide" Target="slide1160.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6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62.xml.rels><?xml version="1.0" encoding="UTF-8" standalone="yes"?>
<Relationships xmlns="http://schemas.openxmlformats.org/package/2006/relationships"><Relationship Id="rId8" Type="http://schemas.openxmlformats.org/officeDocument/2006/relationships/slide" Target="slide1162.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6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1163.xml.rels><?xml version="1.0" encoding="UTF-8" standalone="yes"?>
<Relationships xmlns="http://schemas.openxmlformats.org/package/2006/relationships"><Relationship Id="rId8" Type="http://schemas.openxmlformats.org/officeDocument/2006/relationships/slide" Target="slide1162.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6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6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724.png"/><Relationship Id="rId7" Type="http://schemas.openxmlformats.org/officeDocument/2006/relationships/image" Target="../media/image11.png"/><Relationship Id="rId2" Type="http://schemas.openxmlformats.org/officeDocument/2006/relationships/image" Target="../media/image7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64.xml"/><Relationship Id="rId4" Type="http://schemas.openxmlformats.org/officeDocument/2006/relationships/slide" Target="slide10.xml"/><Relationship Id="rId9" Type="http://schemas.openxmlformats.org/officeDocument/2006/relationships/slide" Target="slide1153.xml"/></Relationships>
</file>

<file path=ppt/slides/_rels/slide1165.xml.rels><?xml version="1.0" encoding="UTF-8" standalone="yes"?>
<Relationships xmlns="http://schemas.openxmlformats.org/package/2006/relationships"><Relationship Id="rId8" Type="http://schemas.openxmlformats.org/officeDocument/2006/relationships/slide" Target="slide1164.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72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6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32.png"/><Relationship Id="rId7" Type="http://schemas.openxmlformats.org/officeDocument/2006/relationships/image" Target="../media/image11.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66.xml"/><Relationship Id="rId4" Type="http://schemas.openxmlformats.org/officeDocument/2006/relationships/slide" Target="slide10.xml"/><Relationship Id="rId9" Type="http://schemas.openxmlformats.org/officeDocument/2006/relationships/slide" Target="slide1153.xml"/></Relationships>
</file>

<file path=ppt/slides/_rels/slide1167.xml.rels><?xml version="1.0" encoding="UTF-8" standalone="yes"?>
<Relationships xmlns="http://schemas.openxmlformats.org/package/2006/relationships"><Relationship Id="rId8" Type="http://schemas.openxmlformats.org/officeDocument/2006/relationships/slide" Target="slide1166.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68.xml.rels><?xml version="1.0" encoding="UTF-8" standalone="yes"?>
<Relationships xmlns="http://schemas.openxmlformats.org/package/2006/relationships"><Relationship Id="rId8" Type="http://schemas.openxmlformats.org/officeDocument/2006/relationships/slide" Target="slide1153.xml"/><Relationship Id="rId3" Type="http://schemas.openxmlformats.org/officeDocument/2006/relationships/image" Target="../media/image1366.png"/><Relationship Id="rId7" Type="http://schemas.openxmlformats.org/officeDocument/2006/relationships/slide" Target="slide848.xml"/><Relationship Id="rId2" Type="http://schemas.openxmlformats.org/officeDocument/2006/relationships/image" Target="../media/image136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68.xml"/></Relationships>
</file>

<file path=ppt/slides/_rels/slide1169.xml.rels><?xml version="1.0" encoding="UTF-8" standalone="yes"?>
<Relationships xmlns="http://schemas.openxmlformats.org/package/2006/relationships"><Relationship Id="rId8" Type="http://schemas.openxmlformats.org/officeDocument/2006/relationships/slide" Target="slide1168.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7.xml.rels><?xml version="1.0" encoding="UTF-8" standalone="yes"?>
<Relationships xmlns="http://schemas.openxmlformats.org/package/2006/relationships"><Relationship Id="rId8" Type="http://schemas.openxmlformats.org/officeDocument/2006/relationships/slide" Target="slide380.xml"/><Relationship Id="rId13" Type="http://schemas.openxmlformats.org/officeDocument/2006/relationships/slide" Target="slide155.xml"/><Relationship Id="rId3" Type="http://schemas.openxmlformats.org/officeDocument/2006/relationships/image" Target="../media/image1.png"/><Relationship Id="rId7" Type="http://schemas.openxmlformats.org/officeDocument/2006/relationships/slide" Target="slide957.xml"/><Relationship Id="rId12" Type="http://schemas.openxmlformats.org/officeDocument/2006/relationships/slide" Target="slide174.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8.xml"/><Relationship Id="rId11" Type="http://schemas.openxmlformats.org/officeDocument/2006/relationships/slide" Target="slide592.xml"/><Relationship Id="rId5" Type="http://schemas.openxmlformats.org/officeDocument/2006/relationships/slide" Target="slide117.xml"/><Relationship Id="rId10" Type="http://schemas.openxmlformats.org/officeDocument/2006/relationships/slide" Target="slide86.xml"/><Relationship Id="rId4" Type="http://schemas.openxmlformats.org/officeDocument/2006/relationships/slide" Target="slide12.xml"/><Relationship Id="rId9" Type="http://schemas.openxmlformats.org/officeDocument/2006/relationships/slide" Target="slide740.xml"/></Relationships>
</file>

<file path=ppt/slides/_rels/slide117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19.png"/><Relationship Id="rId7" Type="http://schemas.openxmlformats.org/officeDocument/2006/relationships/image" Target="../media/image11.png"/><Relationship Id="rId2" Type="http://schemas.openxmlformats.org/officeDocument/2006/relationships/image" Target="../media/image12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70.xml"/><Relationship Id="rId4" Type="http://schemas.openxmlformats.org/officeDocument/2006/relationships/slide" Target="slide10.xml"/><Relationship Id="rId9" Type="http://schemas.openxmlformats.org/officeDocument/2006/relationships/slide" Target="slide1153.xml"/></Relationships>
</file>

<file path=ppt/slides/_rels/slide1171.xml.rels><?xml version="1.0" encoding="UTF-8" standalone="yes"?>
<Relationships xmlns="http://schemas.openxmlformats.org/package/2006/relationships"><Relationship Id="rId8" Type="http://schemas.openxmlformats.org/officeDocument/2006/relationships/slide" Target="slide1170.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22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72.xml.rels><?xml version="1.0" encoding="UTF-8" standalone="yes"?>
<Relationships xmlns="http://schemas.openxmlformats.org/package/2006/relationships"><Relationship Id="rId8" Type="http://schemas.openxmlformats.org/officeDocument/2006/relationships/slide" Target="slide1153.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36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369.png"/><Relationship Id="rId4" Type="http://schemas.openxmlformats.org/officeDocument/2006/relationships/image" Target="../media/image1.png"/><Relationship Id="rId9" Type="http://schemas.openxmlformats.org/officeDocument/2006/relationships/slide" Target="slide1172.xml"/></Relationships>
</file>

<file path=ppt/slides/_rels/slide1173.xml.rels><?xml version="1.0" encoding="UTF-8" standalone="yes"?>
<Relationships xmlns="http://schemas.openxmlformats.org/package/2006/relationships"><Relationship Id="rId8" Type="http://schemas.openxmlformats.org/officeDocument/2006/relationships/slide" Target="slide1172.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7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7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01.png"/><Relationship Id="rId7" Type="http://schemas.openxmlformats.org/officeDocument/2006/relationships/image" Target="../media/image11.png"/><Relationship Id="rId2" Type="http://schemas.openxmlformats.org/officeDocument/2006/relationships/image" Target="../media/image13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74.xml"/><Relationship Id="rId4" Type="http://schemas.openxmlformats.org/officeDocument/2006/relationships/slide" Target="slide10.xml"/><Relationship Id="rId9" Type="http://schemas.openxmlformats.org/officeDocument/2006/relationships/slide" Target="slide1153.xml"/></Relationships>
</file>

<file path=ppt/slides/_rels/slide1175.xml.rels><?xml version="1.0" encoding="UTF-8" standalone="yes"?>
<Relationships xmlns="http://schemas.openxmlformats.org/package/2006/relationships"><Relationship Id="rId8" Type="http://schemas.openxmlformats.org/officeDocument/2006/relationships/slide" Target="slide1174.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0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7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66.png"/><Relationship Id="rId7" Type="http://schemas.openxmlformats.org/officeDocument/2006/relationships/image" Target="../media/image11.png"/><Relationship Id="rId2" Type="http://schemas.openxmlformats.org/officeDocument/2006/relationships/image" Target="../media/image12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76.xml"/><Relationship Id="rId4" Type="http://schemas.openxmlformats.org/officeDocument/2006/relationships/slide" Target="slide10.xml"/><Relationship Id="rId9" Type="http://schemas.openxmlformats.org/officeDocument/2006/relationships/slide" Target="slide1153.xml"/></Relationships>
</file>

<file path=ppt/slides/_rels/slide1177.xml.rels><?xml version="1.0" encoding="UTF-8" standalone="yes"?>
<Relationships xmlns="http://schemas.openxmlformats.org/package/2006/relationships"><Relationship Id="rId8" Type="http://schemas.openxmlformats.org/officeDocument/2006/relationships/slide" Target="slide1176.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2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7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10.png"/><Relationship Id="rId7" Type="http://schemas.openxmlformats.org/officeDocument/2006/relationships/image" Target="../media/image11.png"/><Relationship Id="rId2" Type="http://schemas.openxmlformats.org/officeDocument/2006/relationships/image" Target="../media/image13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78.xml"/><Relationship Id="rId4" Type="http://schemas.openxmlformats.org/officeDocument/2006/relationships/slide" Target="slide10.xml"/><Relationship Id="rId9" Type="http://schemas.openxmlformats.org/officeDocument/2006/relationships/slide" Target="slide1153.xml"/></Relationships>
</file>

<file path=ppt/slides/_rels/slide1179.xml.rels><?xml version="1.0" encoding="UTF-8" standalone="yes"?>
<Relationships xmlns="http://schemas.openxmlformats.org/package/2006/relationships"><Relationship Id="rId8" Type="http://schemas.openxmlformats.org/officeDocument/2006/relationships/slide" Target="slide1178.xml"/><Relationship Id="rId3" Type="http://schemas.openxmlformats.org/officeDocument/2006/relationships/slide" Target="slide10.xml"/><Relationship Id="rId7" Type="http://schemas.openxmlformats.org/officeDocument/2006/relationships/slide" Target="slide1153.xml"/><Relationship Id="rId2" Type="http://schemas.openxmlformats.org/officeDocument/2006/relationships/image" Target="../media/image131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118.xml.rels><?xml version="1.0" encoding="UTF-8" standalone="yes"?>
<Relationships xmlns="http://schemas.openxmlformats.org/package/2006/relationships"><Relationship Id="rId8" Type="http://schemas.openxmlformats.org/officeDocument/2006/relationships/slide" Target="slide117.xml"/><Relationship Id="rId3" Type="http://schemas.openxmlformats.org/officeDocument/2006/relationships/image" Target="../media/image175.png"/><Relationship Id="rId7" Type="http://schemas.openxmlformats.org/officeDocument/2006/relationships/slide" Target="slide12.xml"/><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176.png"/><Relationship Id="rId4" Type="http://schemas.openxmlformats.org/officeDocument/2006/relationships/slide" Target="slide10.xml"/><Relationship Id="rId9" Type="http://schemas.openxmlformats.org/officeDocument/2006/relationships/slide" Target="slide118.xml"/></Relationships>
</file>

<file path=ppt/slides/_rels/slide118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317.png"/><Relationship Id="rId7" Type="http://schemas.openxmlformats.org/officeDocument/2006/relationships/image" Target="../media/image11.png"/><Relationship Id="rId2" Type="http://schemas.openxmlformats.org/officeDocument/2006/relationships/image" Target="../media/image13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80.xml"/><Relationship Id="rId4" Type="http://schemas.openxmlformats.org/officeDocument/2006/relationships/slide" Target="slide10.xml"/><Relationship Id="rId9" Type="http://schemas.openxmlformats.org/officeDocument/2006/relationships/slide" Target="slide1153.xml"/></Relationships>
</file>

<file path=ppt/slides/_rels/slide1181.xml.rels><?xml version="1.0" encoding="UTF-8" standalone="yes"?>
<Relationships xmlns="http://schemas.openxmlformats.org/package/2006/relationships"><Relationship Id="rId8" Type="http://schemas.openxmlformats.org/officeDocument/2006/relationships/slide" Target="slide1153.xml"/><Relationship Id="rId3" Type="http://schemas.openxmlformats.org/officeDocument/2006/relationships/image" Target="../media/image1319.png"/><Relationship Id="rId7" Type="http://schemas.openxmlformats.org/officeDocument/2006/relationships/slide" Target="slide848.xml"/><Relationship Id="rId2" Type="http://schemas.openxmlformats.org/officeDocument/2006/relationships/image" Target="../media/image131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80.xml"/></Relationships>
</file>

<file path=ppt/slides/_rels/slide118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79.png"/><Relationship Id="rId7" Type="http://schemas.openxmlformats.org/officeDocument/2006/relationships/image" Target="../media/image3.png"/><Relationship Id="rId12" Type="http://schemas.openxmlformats.org/officeDocument/2006/relationships/image" Target="../media/image1081.png"/><Relationship Id="rId2" Type="http://schemas.openxmlformats.org/officeDocument/2006/relationships/image" Target="../media/image107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82.xml"/><Relationship Id="rId5" Type="http://schemas.openxmlformats.org/officeDocument/2006/relationships/slide" Target="slide10.xml"/><Relationship Id="rId10" Type="http://schemas.openxmlformats.org/officeDocument/2006/relationships/slide" Target="slide1153.xml"/><Relationship Id="rId4" Type="http://schemas.openxmlformats.org/officeDocument/2006/relationships/image" Target="../media/image1080.png"/><Relationship Id="rId9" Type="http://schemas.openxmlformats.org/officeDocument/2006/relationships/slide" Target="slide848.xml"/></Relationships>
</file>

<file path=ppt/slides/_rels/slide118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10.xml"/><Relationship Id="rId7" Type="http://schemas.openxmlformats.org/officeDocument/2006/relationships/slide" Target="slide1182.xml"/><Relationship Id="rId2" Type="http://schemas.openxmlformats.org/officeDocument/2006/relationships/image" Target="../media/image1082.png"/><Relationship Id="rId1" Type="http://schemas.openxmlformats.org/officeDocument/2006/relationships/slideLayout" Target="../slideLayouts/slideLayout2.xml"/><Relationship Id="rId6" Type="http://schemas.openxmlformats.org/officeDocument/2006/relationships/slide" Target="slide1153.xml"/><Relationship Id="rId5" Type="http://schemas.openxmlformats.org/officeDocument/2006/relationships/slide" Target="slide848.xml"/><Relationship Id="rId10" Type="http://schemas.openxmlformats.org/officeDocument/2006/relationships/image" Target="../media/image1084.png"/><Relationship Id="rId4" Type="http://schemas.openxmlformats.org/officeDocument/2006/relationships/image" Target="../media/image1.png"/><Relationship Id="rId9" Type="http://schemas.openxmlformats.org/officeDocument/2006/relationships/image" Target="../media/image1083.png"/></Relationships>
</file>

<file path=ppt/slides/_rels/slide1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slide" Target="slide1185.xml"/></Relationships>
</file>

<file path=ppt/slides/_rels/slide1185.xml.rels><?xml version="1.0" encoding="UTF-8" standalone="yes"?>
<Relationships xmlns="http://schemas.openxmlformats.org/package/2006/relationships"><Relationship Id="rId8" Type="http://schemas.openxmlformats.org/officeDocument/2006/relationships/slide" Target="slide1266.xml"/><Relationship Id="rId13" Type="http://schemas.openxmlformats.org/officeDocument/2006/relationships/slide" Target="slide1395.xml"/><Relationship Id="rId18" Type="http://schemas.openxmlformats.org/officeDocument/2006/relationships/slide" Target="slide1290.xml"/><Relationship Id="rId3" Type="http://schemas.openxmlformats.org/officeDocument/2006/relationships/image" Target="../media/image1.png"/><Relationship Id="rId7" Type="http://schemas.openxmlformats.org/officeDocument/2006/relationships/slide" Target="slide1215.xml"/><Relationship Id="rId12" Type="http://schemas.openxmlformats.org/officeDocument/2006/relationships/slide" Target="slide1363.xml"/><Relationship Id="rId17" Type="http://schemas.openxmlformats.org/officeDocument/2006/relationships/slide" Target="slide1279.xml"/><Relationship Id="rId2" Type="http://schemas.openxmlformats.org/officeDocument/2006/relationships/slide" Target="slide10.xml"/><Relationship Id="rId16" Type="http://schemas.openxmlformats.org/officeDocument/2006/relationships/slide" Target="slide1401.xml"/><Relationship Id="rId1" Type="http://schemas.openxmlformats.org/officeDocument/2006/relationships/slideLayout" Target="../slideLayouts/slideLayout2.xml"/><Relationship Id="rId6" Type="http://schemas.openxmlformats.org/officeDocument/2006/relationships/slide" Target="slide1253.xml"/><Relationship Id="rId11" Type="http://schemas.openxmlformats.org/officeDocument/2006/relationships/slide" Target="slide1341.xml"/><Relationship Id="rId5" Type="http://schemas.openxmlformats.org/officeDocument/2006/relationships/slide" Target="slide1185.xml"/><Relationship Id="rId15" Type="http://schemas.openxmlformats.org/officeDocument/2006/relationships/slide" Target="slide1184.xml"/><Relationship Id="rId10" Type="http://schemas.openxmlformats.org/officeDocument/2006/relationships/slide" Target="slide1318.xml"/><Relationship Id="rId4" Type="http://schemas.openxmlformats.org/officeDocument/2006/relationships/slide" Target="slide1186.xml"/><Relationship Id="rId9" Type="http://schemas.openxmlformats.org/officeDocument/2006/relationships/slide" Target="slide1299.xml"/><Relationship Id="rId14" Type="http://schemas.openxmlformats.org/officeDocument/2006/relationships/slide" Target="slide1238.xml"/></Relationships>
</file>

<file path=ppt/slides/_rels/slide1186.xml.rels><?xml version="1.0" encoding="UTF-8" standalone="yes"?>
<Relationships xmlns="http://schemas.openxmlformats.org/package/2006/relationships"><Relationship Id="rId8" Type="http://schemas.openxmlformats.org/officeDocument/2006/relationships/slide" Target="slide1253.xml"/><Relationship Id="rId13" Type="http://schemas.openxmlformats.org/officeDocument/2006/relationships/slide" Target="slide1203.xml"/><Relationship Id="rId18" Type="http://schemas.openxmlformats.org/officeDocument/2006/relationships/slide" Target="slide1213.xml"/><Relationship Id="rId3" Type="http://schemas.openxmlformats.org/officeDocument/2006/relationships/image" Target="../media/image1.png"/><Relationship Id="rId21" Type="http://schemas.openxmlformats.org/officeDocument/2006/relationships/slide" Target="slide1191.xml"/><Relationship Id="rId7" Type="http://schemas.openxmlformats.org/officeDocument/2006/relationships/slide" Target="slide1215.xml"/><Relationship Id="rId12" Type="http://schemas.openxmlformats.org/officeDocument/2006/relationships/slide" Target="slide1201.xml"/><Relationship Id="rId17" Type="http://schemas.openxmlformats.org/officeDocument/2006/relationships/slide" Target="slide1211.xml"/><Relationship Id="rId2" Type="http://schemas.openxmlformats.org/officeDocument/2006/relationships/slide" Target="slide10.xml"/><Relationship Id="rId16" Type="http://schemas.openxmlformats.org/officeDocument/2006/relationships/slide" Target="slide1209.xml"/><Relationship Id="rId20" Type="http://schemas.openxmlformats.org/officeDocument/2006/relationships/slide" Target="slide1189.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199.xml"/><Relationship Id="rId5" Type="http://schemas.openxmlformats.org/officeDocument/2006/relationships/slide" Target="slide1193.xml"/><Relationship Id="rId15" Type="http://schemas.openxmlformats.org/officeDocument/2006/relationships/slide" Target="slide1207.xml"/><Relationship Id="rId10" Type="http://schemas.openxmlformats.org/officeDocument/2006/relationships/slide" Target="slide1197.xml"/><Relationship Id="rId19" Type="http://schemas.openxmlformats.org/officeDocument/2006/relationships/slide" Target="slide1187.xml"/><Relationship Id="rId4" Type="http://schemas.openxmlformats.org/officeDocument/2006/relationships/slide" Target="slide1186.xml"/><Relationship Id="rId9" Type="http://schemas.openxmlformats.org/officeDocument/2006/relationships/slide" Target="slide1195.xml"/><Relationship Id="rId14" Type="http://schemas.openxmlformats.org/officeDocument/2006/relationships/slide" Target="slide1205.xml"/></Relationships>
</file>

<file path=ppt/slides/_rels/slide1187.xml.rels><?xml version="1.0" encoding="UTF-8" standalone="yes"?>
<Relationships xmlns="http://schemas.openxmlformats.org/package/2006/relationships"><Relationship Id="rId8" Type="http://schemas.openxmlformats.org/officeDocument/2006/relationships/slide" Target="slide1186.xml"/><Relationship Id="rId3" Type="http://schemas.openxmlformats.org/officeDocument/2006/relationships/image" Target="../media/image1372.png"/><Relationship Id="rId7" Type="http://schemas.openxmlformats.org/officeDocument/2006/relationships/slide" Target="slide1187.xml"/><Relationship Id="rId2" Type="http://schemas.openxmlformats.org/officeDocument/2006/relationships/image" Target="../media/image137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18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73.png"/><Relationship Id="rId1" Type="http://schemas.openxmlformats.org/officeDocument/2006/relationships/slideLayout" Target="../slideLayouts/slideLayout2.xml"/><Relationship Id="rId6" Type="http://schemas.openxmlformats.org/officeDocument/2006/relationships/slide" Target="slide1187.xml"/><Relationship Id="rId5" Type="http://schemas.openxmlformats.org/officeDocument/2006/relationships/image" Target="../media/image4.png"/><Relationship Id="rId4" Type="http://schemas.openxmlformats.org/officeDocument/2006/relationships/image" Target="../media/image1.png"/></Relationships>
</file>

<file path=ppt/slides/_rels/slide118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74.png"/><Relationship Id="rId1" Type="http://schemas.openxmlformats.org/officeDocument/2006/relationships/slideLayout" Target="../slideLayouts/slideLayout2.xml"/><Relationship Id="rId6" Type="http://schemas.openxmlformats.org/officeDocument/2006/relationships/slide" Target="slide1189.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19.xml.rels><?xml version="1.0" encoding="UTF-8" standalone="yes"?>
<Relationships xmlns="http://schemas.openxmlformats.org/package/2006/relationships"><Relationship Id="rId8" Type="http://schemas.openxmlformats.org/officeDocument/2006/relationships/slide" Target="slide118.xml"/><Relationship Id="rId3" Type="http://schemas.openxmlformats.org/officeDocument/2006/relationships/slide" Target="slide10.xml"/><Relationship Id="rId7" Type="http://schemas.openxmlformats.org/officeDocument/2006/relationships/slide" Target="slide117.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19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75.png"/><Relationship Id="rId1" Type="http://schemas.openxmlformats.org/officeDocument/2006/relationships/slideLayout" Target="../slideLayouts/slideLayout2.xml"/><Relationship Id="rId6" Type="http://schemas.openxmlformats.org/officeDocument/2006/relationships/slide" Target="slide1189.xml"/><Relationship Id="rId5" Type="http://schemas.openxmlformats.org/officeDocument/2006/relationships/image" Target="../media/image4.png"/><Relationship Id="rId4" Type="http://schemas.openxmlformats.org/officeDocument/2006/relationships/image" Target="../media/image1.png"/></Relationships>
</file>

<file path=ppt/slides/_rels/slide1191.xml.rels><?xml version="1.0" encoding="UTF-8" standalone="yes"?>
<Relationships xmlns="http://schemas.openxmlformats.org/package/2006/relationships"><Relationship Id="rId8" Type="http://schemas.openxmlformats.org/officeDocument/2006/relationships/slide" Target="slide1191.xml"/><Relationship Id="rId3" Type="http://schemas.openxmlformats.org/officeDocument/2006/relationships/image" Target="../media/image1377.png"/><Relationship Id="rId7" Type="http://schemas.openxmlformats.org/officeDocument/2006/relationships/image" Target="../media/image1.png"/><Relationship Id="rId12" Type="http://schemas.openxmlformats.org/officeDocument/2006/relationships/image" Target="../media/image1379.png"/><Relationship Id="rId2" Type="http://schemas.openxmlformats.org/officeDocument/2006/relationships/image" Target="../media/image1376.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378.png"/><Relationship Id="rId9" Type="http://schemas.openxmlformats.org/officeDocument/2006/relationships/slide" Target="slide1186.xml"/></Relationships>
</file>

<file path=ppt/slides/_rels/slide119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80.png"/><Relationship Id="rId1" Type="http://schemas.openxmlformats.org/officeDocument/2006/relationships/slideLayout" Target="../slideLayouts/slideLayout2.xml"/><Relationship Id="rId6" Type="http://schemas.openxmlformats.org/officeDocument/2006/relationships/slide" Target="slide1191.xml"/><Relationship Id="rId5" Type="http://schemas.openxmlformats.org/officeDocument/2006/relationships/image" Target="../media/image4.png"/><Relationship Id="rId4" Type="http://schemas.openxmlformats.org/officeDocument/2006/relationships/image" Target="../media/image1.png"/></Relationships>
</file>

<file path=ppt/slides/_rels/slide119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81.png"/><Relationship Id="rId1" Type="http://schemas.openxmlformats.org/officeDocument/2006/relationships/slideLayout" Target="../slideLayouts/slideLayout2.xml"/><Relationship Id="rId6" Type="http://schemas.openxmlformats.org/officeDocument/2006/relationships/slide" Target="slide1193.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1382.png"/></Relationships>
</file>

<file path=ppt/slides/_rels/slide119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83.png"/><Relationship Id="rId1" Type="http://schemas.openxmlformats.org/officeDocument/2006/relationships/slideLayout" Target="../slideLayouts/slideLayout2.xml"/><Relationship Id="rId6" Type="http://schemas.openxmlformats.org/officeDocument/2006/relationships/slide" Target="slide1193.xml"/><Relationship Id="rId5" Type="http://schemas.openxmlformats.org/officeDocument/2006/relationships/image" Target="../media/image4.png"/><Relationship Id="rId4" Type="http://schemas.openxmlformats.org/officeDocument/2006/relationships/image" Target="../media/image1.png"/></Relationships>
</file>

<file path=ppt/slides/_rels/slide119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84.png"/><Relationship Id="rId1" Type="http://schemas.openxmlformats.org/officeDocument/2006/relationships/slideLayout" Target="../slideLayouts/slideLayout2.xml"/><Relationship Id="rId6" Type="http://schemas.openxmlformats.org/officeDocument/2006/relationships/slide" Target="slide1195.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19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85.png"/><Relationship Id="rId1" Type="http://schemas.openxmlformats.org/officeDocument/2006/relationships/slideLayout" Target="../slideLayouts/slideLayout2.xml"/><Relationship Id="rId6" Type="http://schemas.openxmlformats.org/officeDocument/2006/relationships/slide" Target="slide1195.xml"/><Relationship Id="rId5" Type="http://schemas.openxmlformats.org/officeDocument/2006/relationships/image" Target="../media/image4.png"/><Relationship Id="rId4" Type="http://schemas.openxmlformats.org/officeDocument/2006/relationships/image" Target="../media/image1.png"/></Relationships>
</file>

<file path=ppt/slides/_rels/slide119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86.png"/><Relationship Id="rId1" Type="http://schemas.openxmlformats.org/officeDocument/2006/relationships/slideLayout" Target="../slideLayouts/slideLayout2.xml"/><Relationship Id="rId6" Type="http://schemas.openxmlformats.org/officeDocument/2006/relationships/slide" Target="slide1197.xml"/><Relationship Id="rId5" Type="http://schemas.openxmlformats.org/officeDocument/2006/relationships/image" Target="../media/image1.png"/><Relationship Id="rId10" Type="http://schemas.openxmlformats.org/officeDocument/2006/relationships/image" Target="../media/image1387.png"/><Relationship Id="rId4" Type="http://schemas.openxmlformats.org/officeDocument/2006/relationships/slide" Target="slide10.xml"/><Relationship Id="rId9" Type="http://schemas.openxmlformats.org/officeDocument/2006/relationships/image" Target="../media/image11.png"/></Relationships>
</file>

<file path=ppt/slides/_rels/slide119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88.png"/><Relationship Id="rId1" Type="http://schemas.openxmlformats.org/officeDocument/2006/relationships/slideLayout" Target="../slideLayouts/slideLayout2.xml"/><Relationship Id="rId6" Type="http://schemas.openxmlformats.org/officeDocument/2006/relationships/slide" Target="slide1197.xml"/><Relationship Id="rId5" Type="http://schemas.openxmlformats.org/officeDocument/2006/relationships/image" Target="../media/image4.png"/><Relationship Id="rId4" Type="http://schemas.openxmlformats.org/officeDocument/2006/relationships/image" Target="../media/image1.png"/></Relationships>
</file>

<file path=ppt/slides/_rels/slide1199.xml.rels><?xml version="1.0" encoding="UTF-8" standalone="yes"?>
<Relationships xmlns="http://schemas.openxmlformats.org/package/2006/relationships"><Relationship Id="rId8" Type="http://schemas.openxmlformats.org/officeDocument/2006/relationships/slide" Target="slide1199.xml"/><Relationship Id="rId3" Type="http://schemas.openxmlformats.org/officeDocument/2006/relationships/image" Target="../media/image1390.png"/><Relationship Id="rId7" Type="http://schemas.openxmlformats.org/officeDocument/2006/relationships/image" Target="../media/image1.png"/><Relationship Id="rId2" Type="http://schemas.openxmlformats.org/officeDocument/2006/relationships/image" Target="../media/image1389.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391.png"/><Relationship Id="rId9" Type="http://schemas.openxmlformats.org/officeDocument/2006/relationships/slide" Target="slide1186.xml"/></Relationships>
</file>

<file path=ppt/slides/_rels/slide12.xml.rels><?xml version="1.0" encoding="UTF-8" standalone="yes"?>
<Relationships xmlns="http://schemas.openxmlformats.org/package/2006/relationships"><Relationship Id="rId8" Type="http://schemas.openxmlformats.org/officeDocument/2006/relationships/slide" Target="slide120.xml"/><Relationship Id="rId13" Type="http://schemas.openxmlformats.org/officeDocument/2006/relationships/slide" Target="slide16.xml"/><Relationship Id="rId18" Type="http://schemas.openxmlformats.org/officeDocument/2006/relationships/slide" Target="slide49.xml"/><Relationship Id="rId3" Type="http://schemas.openxmlformats.org/officeDocument/2006/relationships/image" Target="../media/image1.png"/><Relationship Id="rId21" Type="http://schemas.openxmlformats.org/officeDocument/2006/relationships/slide" Target="slide210.xml"/><Relationship Id="rId7" Type="http://schemas.openxmlformats.org/officeDocument/2006/relationships/slide" Target="slide328.xml"/><Relationship Id="rId12" Type="http://schemas.openxmlformats.org/officeDocument/2006/relationships/slide" Target="slide13.xml"/><Relationship Id="rId17" Type="http://schemas.openxmlformats.org/officeDocument/2006/relationships/slide" Target="slide281.xml"/><Relationship Id="rId25" Type="http://schemas.openxmlformats.org/officeDocument/2006/relationships/slide" Target="slide300.xml"/><Relationship Id="rId2" Type="http://schemas.openxmlformats.org/officeDocument/2006/relationships/slide" Target="slide10.xml"/><Relationship Id="rId16" Type="http://schemas.openxmlformats.org/officeDocument/2006/relationships/slide" Target="slide380.xml"/><Relationship Id="rId20" Type="http://schemas.openxmlformats.org/officeDocument/2006/relationships/slide" Target="slide155.xml"/><Relationship Id="rId1" Type="http://schemas.openxmlformats.org/officeDocument/2006/relationships/slideLayout" Target="../slideLayouts/slideLayout2.xml"/><Relationship Id="rId6" Type="http://schemas.openxmlformats.org/officeDocument/2006/relationships/slide" Target="slide315.xml"/><Relationship Id="rId11" Type="http://schemas.openxmlformats.org/officeDocument/2006/relationships/slide" Target="slide252.xml"/><Relationship Id="rId24" Type="http://schemas.openxmlformats.org/officeDocument/2006/relationships/slide" Target="slide174.xml"/><Relationship Id="rId5" Type="http://schemas.openxmlformats.org/officeDocument/2006/relationships/slide" Target="slide11.xml"/><Relationship Id="rId15" Type="http://schemas.openxmlformats.org/officeDocument/2006/relationships/slide" Target="slide142.xml"/><Relationship Id="rId23" Type="http://schemas.openxmlformats.org/officeDocument/2006/relationships/slide" Target="slide127.xml"/><Relationship Id="rId10" Type="http://schemas.openxmlformats.org/officeDocument/2006/relationships/slide" Target="slide349.xml"/><Relationship Id="rId19" Type="http://schemas.openxmlformats.org/officeDocument/2006/relationships/slide" Target="slide86.xml"/><Relationship Id="rId4" Type="http://schemas.openxmlformats.org/officeDocument/2006/relationships/slide" Target="slide12.xml"/><Relationship Id="rId9" Type="http://schemas.openxmlformats.org/officeDocument/2006/relationships/slide" Target="slide195.xml"/><Relationship Id="rId14" Type="http://schemas.openxmlformats.org/officeDocument/2006/relationships/slide" Target="slide117.xml"/><Relationship Id="rId22" Type="http://schemas.openxmlformats.org/officeDocument/2006/relationships/slide" Target="slide243.xml"/></Relationships>
</file>

<file path=ppt/slides/_rels/slide120.xml.rels><?xml version="1.0" encoding="UTF-8" standalone="yes"?>
<Relationships xmlns="http://schemas.openxmlformats.org/package/2006/relationships"><Relationship Id="rId8" Type="http://schemas.openxmlformats.org/officeDocument/2006/relationships/slide" Target="slide142.xml"/><Relationship Id="rId13" Type="http://schemas.openxmlformats.org/officeDocument/2006/relationships/slide" Target="slide121.xml"/><Relationship Id="rId3" Type="http://schemas.openxmlformats.org/officeDocument/2006/relationships/image" Target="../media/image1.png"/><Relationship Id="rId7" Type="http://schemas.openxmlformats.org/officeDocument/2006/relationships/slide" Target="slide349.xml"/><Relationship Id="rId12" Type="http://schemas.openxmlformats.org/officeDocument/2006/relationships/slide" Target="slide12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7.xml"/><Relationship Id="rId11" Type="http://schemas.openxmlformats.org/officeDocument/2006/relationships/slide" Target="slide123.xml"/><Relationship Id="rId5" Type="http://schemas.openxmlformats.org/officeDocument/2006/relationships/slide" Target="slide120.xml"/><Relationship Id="rId10" Type="http://schemas.openxmlformats.org/officeDocument/2006/relationships/slide" Target="slide210.xml"/><Relationship Id="rId4" Type="http://schemas.openxmlformats.org/officeDocument/2006/relationships/slide" Target="slide12.xml"/><Relationship Id="rId9" Type="http://schemas.openxmlformats.org/officeDocument/2006/relationships/slide" Target="slide155.xml"/></Relationships>
</file>

<file path=ppt/slides/_rels/slide120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92.png"/><Relationship Id="rId1" Type="http://schemas.openxmlformats.org/officeDocument/2006/relationships/slideLayout" Target="../slideLayouts/slideLayout2.xml"/><Relationship Id="rId6" Type="http://schemas.openxmlformats.org/officeDocument/2006/relationships/slide" Target="slide1199.xml"/><Relationship Id="rId5" Type="http://schemas.openxmlformats.org/officeDocument/2006/relationships/image" Target="../media/image4.png"/><Relationship Id="rId4" Type="http://schemas.openxmlformats.org/officeDocument/2006/relationships/image" Target="../media/image1.png"/></Relationships>
</file>

<file path=ppt/slides/_rels/slide120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93.png"/><Relationship Id="rId1" Type="http://schemas.openxmlformats.org/officeDocument/2006/relationships/slideLayout" Target="../slideLayouts/slideLayout2.xml"/><Relationship Id="rId6" Type="http://schemas.openxmlformats.org/officeDocument/2006/relationships/slide" Target="slide1201.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20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94.png"/><Relationship Id="rId1" Type="http://schemas.openxmlformats.org/officeDocument/2006/relationships/slideLayout" Target="../slideLayouts/slideLayout2.xml"/><Relationship Id="rId6" Type="http://schemas.openxmlformats.org/officeDocument/2006/relationships/slide" Target="slide1201.xml"/><Relationship Id="rId5" Type="http://schemas.openxmlformats.org/officeDocument/2006/relationships/image" Target="../media/image4.png"/><Relationship Id="rId4" Type="http://schemas.openxmlformats.org/officeDocument/2006/relationships/image" Target="../media/image1.png"/></Relationships>
</file>

<file path=ppt/slides/_rels/slide1203.xml.rels><?xml version="1.0" encoding="UTF-8" standalone="yes"?>
<Relationships xmlns="http://schemas.openxmlformats.org/package/2006/relationships"><Relationship Id="rId8" Type="http://schemas.openxmlformats.org/officeDocument/2006/relationships/slide" Target="slide1186.xml"/><Relationship Id="rId3" Type="http://schemas.openxmlformats.org/officeDocument/2006/relationships/image" Target="../media/image1396.png"/><Relationship Id="rId7" Type="http://schemas.openxmlformats.org/officeDocument/2006/relationships/slide" Target="slide1203.xml"/><Relationship Id="rId2" Type="http://schemas.openxmlformats.org/officeDocument/2006/relationships/image" Target="../media/image139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20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397.png"/><Relationship Id="rId1" Type="http://schemas.openxmlformats.org/officeDocument/2006/relationships/slideLayout" Target="../slideLayouts/slideLayout2.xml"/><Relationship Id="rId6" Type="http://schemas.openxmlformats.org/officeDocument/2006/relationships/slide" Target="slide1203.xml"/><Relationship Id="rId5" Type="http://schemas.openxmlformats.org/officeDocument/2006/relationships/image" Target="../media/image4.png"/><Relationship Id="rId4" Type="http://schemas.openxmlformats.org/officeDocument/2006/relationships/image" Target="../media/image1.png"/></Relationships>
</file>

<file path=ppt/slides/_rels/slide120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398.png"/><Relationship Id="rId1" Type="http://schemas.openxmlformats.org/officeDocument/2006/relationships/slideLayout" Target="../slideLayouts/slideLayout2.xml"/><Relationship Id="rId6" Type="http://schemas.openxmlformats.org/officeDocument/2006/relationships/slide" Target="slide1205.xml"/><Relationship Id="rId5" Type="http://schemas.openxmlformats.org/officeDocument/2006/relationships/image" Target="../media/image1.png"/><Relationship Id="rId10" Type="http://schemas.openxmlformats.org/officeDocument/2006/relationships/image" Target="../media/image1399.png"/><Relationship Id="rId4" Type="http://schemas.openxmlformats.org/officeDocument/2006/relationships/slide" Target="slide10.xml"/><Relationship Id="rId9" Type="http://schemas.openxmlformats.org/officeDocument/2006/relationships/image" Target="../media/image11.png"/></Relationships>
</file>

<file path=ppt/slides/_rels/slide120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400.png"/><Relationship Id="rId1" Type="http://schemas.openxmlformats.org/officeDocument/2006/relationships/slideLayout" Target="../slideLayouts/slideLayout2.xml"/><Relationship Id="rId6" Type="http://schemas.openxmlformats.org/officeDocument/2006/relationships/slide" Target="slide1205.xml"/><Relationship Id="rId5" Type="http://schemas.openxmlformats.org/officeDocument/2006/relationships/image" Target="../media/image4.png"/><Relationship Id="rId4" Type="http://schemas.openxmlformats.org/officeDocument/2006/relationships/image" Target="../media/image1.png"/></Relationships>
</file>

<file path=ppt/slides/_rels/slide120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402.png"/><Relationship Id="rId7" Type="http://schemas.openxmlformats.org/officeDocument/2006/relationships/image" Target="../media/image1.png"/><Relationship Id="rId2" Type="http://schemas.openxmlformats.org/officeDocument/2006/relationships/image" Target="../media/image140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185.xml"/><Relationship Id="rId5" Type="http://schemas.openxmlformats.org/officeDocument/2006/relationships/image" Target="../media/image3.png"/><Relationship Id="rId10" Type="http://schemas.openxmlformats.org/officeDocument/2006/relationships/slide" Target="slide1186.xml"/><Relationship Id="rId4" Type="http://schemas.openxmlformats.org/officeDocument/2006/relationships/image" Target="../media/image1403.png"/><Relationship Id="rId9" Type="http://schemas.openxmlformats.org/officeDocument/2006/relationships/slide" Target="slide1207.xml"/></Relationships>
</file>

<file path=ppt/slides/_rels/slide120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404.png"/><Relationship Id="rId1" Type="http://schemas.openxmlformats.org/officeDocument/2006/relationships/slideLayout" Target="../slideLayouts/slideLayout2.xml"/><Relationship Id="rId6" Type="http://schemas.openxmlformats.org/officeDocument/2006/relationships/slide" Target="slide1207.xml"/><Relationship Id="rId5" Type="http://schemas.openxmlformats.org/officeDocument/2006/relationships/image" Target="../media/image4.png"/><Relationship Id="rId4" Type="http://schemas.openxmlformats.org/officeDocument/2006/relationships/image" Target="../media/image1.png"/></Relationships>
</file>

<file path=ppt/slides/_rels/slide1209.xml.rels><?xml version="1.0" encoding="UTF-8" standalone="yes"?>
<Relationships xmlns="http://schemas.openxmlformats.org/package/2006/relationships"><Relationship Id="rId8" Type="http://schemas.openxmlformats.org/officeDocument/2006/relationships/slide" Target="slide1209.xml"/><Relationship Id="rId3" Type="http://schemas.openxmlformats.org/officeDocument/2006/relationships/image" Target="../media/image1406.png"/><Relationship Id="rId7" Type="http://schemas.openxmlformats.org/officeDocument/2006/relationships/image" Target="../media/image1.png"/><Relationship Id="rId2" Type="http://schemas.openxmlformats.org/officeDocument/2006/relationships/image" Target="../media/image140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407.png"/><Relationship Id="rId9" Type="http://schemas.openxmlformats.org/officeDocument/2006/relationships/slide" Target="slide1186.xml"/></Relationships>
</file>

<file path=ppt/slides/_rels/slide121.xml.rels><?xml version="1.0" encoding="UTF-8" standalone="yes"?>
<Relationships xmlns="http://schemas.openxmlformats.org/package/2006/relationships"><Relationship Id="rId8" Type="http://schemas.openxmlformats.org/officeDocument/2006/relationships/slide" Target="slide121.xml"/><Relationship Id="rId3" Type="http://schemas.openxmlformats.org/officeDocument/2006/relationships/image" Target="../media/image3.png"/><Relationship Id="rId7" Type="http://schemas.openxmlformats.org/officeDocument/2006/relationships/slide" Target="slide120.xml"/><Relationship Id="rId2"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79.png"/><Relationship Id="rId4" Type="http://schemas.openxmlformats.org/officeDocument/2006/relationships/slide" Target="slide10.xml"/><Relationship Id="rId9" Type="http://schemas.openxmlformats.org/officeDocument/2006/relationships/image" Target="../media/image11.png"/></Relationships>
</file>

<file path=ppt/slides/_rels/slide121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408.png"/><Relationship Id="rId1" Type="http://schemas.openxmlformats.org/officeDocument/2006/relationships/slideLayout" Target="../slideLayouts/slideLayout2.xml"/><Relationship Id="rId6" Type="http://schemas.openxmlformats.org/officeDocument/2006/relationships/slide" Target="slide120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409.png"/></Relationships>
</file>

<file path=ppt/slides/_rels/slide1211.xml.rels><?xml version="1.0" encoding="UTF-8" standalone="yes"?>
<Relationships xmlns="http://schemas.openxmlformats.org/package/2006/relationships"><Relationship Id="rId8" Type="http://schemas.openxmlformats.org/officeDocument/2006/relationships/slide" Target="slide1186.xml"/><Relationship Id="rId3" Type="http://schemas.openxmlformats.org/officeDocument/2006/relationships/image" Target="../media/image1411.png"/><Relationship Id="rId7" Type="http://schemas.openxmlformats.org/officeDocument/2006/relationships/slide" Target="slide1211.xml"/><Relationship Id="rId2" Type="http://schemas.openxmlformats.org/officeDocument/2006/relationships/image" Target="../media/image14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212.xml.rels><?xml version="1.0" encoding="UTF-8" standalone="yes"?>
<Relationships xmlns="http://schemas.openxmlformats.org/package/2006/relationships"><Relationship Id="rId8" Type="http://schemas.openxmlformats.org/officeDocument/2006/relationships/slide" Target="slide1186.xml"/><Relationship Id="rId3" Type="http://schemas.openxmlformats.org/officeDocument/2006/relationships/slide" Target="slide10.xml"/><Relationship Id="rId7" Type="http://schemas.openxmlformats.org/officeDocument/2006/relationships/slide" Target="slide1211.xml"/><Relationship Id="rId2" Type="http://schemas.openxmlformats.org/officeDocument/2006/relationships/image" Target="../media/image1412.png"/><Relationship Id="rId1" Type="http://schemas.openxmlformats.org/officeDocument/2006/relationships/slideLayout" Target="../slideLayouts/slideLayout2.xml"/><Relationship Id="rId6" Type="http://schemas.openxmlformats.org/officeDocument/2006/relationships/image" Target="../media/image141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85.xml"/></Relationships>
</file>

<file path=ppt/slides/_rels/slide121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186.xml"/><Relationship Id="rId2" Type="http://schemas.openxmlformats.org/officeDocument/2006/relationships/image" Target="../media/image1414.png"/><Relationship Id="rId1" Type="http://schemas.openxmlformats.org/officeDocument/2006/relationships/slideLayout" Target="../slideLayouts/slideLayout2.xml"/><Relationship Id="rId6" Type="http://schemas.openxmlformats.org/officeDocument/2006/relationships/slide" Target="slide1213.xml"/><Relationship Id="rId5" Type="http://schemas.openxmlformats.org/officeDocument/2006/relationships/image" Target="../media/image1.png"/><Relationship Id="rId10" Type="http://schemas.openxmlformats.org/officeDocument/2006/relationships/image" Target="../media/image1415.png"/><Relationship Id="rId4" Type="http://schemas.openxmlformats.org/officeDocument/2006/relationships/slide" Target="slide10.xml"/><Relationship Id="rId9" Type="http://schemas.openxmlformats.org/officeDocument/2006/relationships/image" Target="../media/image11.png"/></Relationships>
</file>

<file path=ppt/slides/_rels/slide121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186.xml"/><Relationship Id="rId2" Type="http://schemas.openxmlformats.org/officeDocument/2006/relationships/image" Target="../media/image1416.png"/><Relationship Id="rId1" Type="http://schemas.openxmlformats.org/officeDocument/2006/relationships/slideLayout" Target="../slideLayouts/slideLayout2.xml"/><Relationship Id="rId6" Type="http://schemas.openxmlformats.org/officeDocument/2006/relationships/slide" Target="slide121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417.png"/></Relationships>
</file>

<file path=ppt/slides/_rels/slide1215.xml.rels><?xml version="1.0" encoding="UTF-8" standalone="yes"?>
<Relationships xmlns="http://schemas.openxmlformats.org/package/2006/relationships"><Relationship Id="rId8" Type="http://schemas.openxmlformats.org/officeDocument/2006/relationships/slide" Target="slide1230.xml"/><Relationship Id="rId13" Type="http://schemas.openxmlformats.org/officeDocument/2006/relationships/slide" Target="slide1218.xml"/><Relationship Id="rId3" Type="http://schemas.openxmlformats.org/officeDocument/2006/relationships/image" Target="../media/image1.png"/><Relationship Id="rId7" Type="http://schemas.openxmlformats.org/officeDocument/2006/relationships/slide" Target="slide1238.xml"/><Relationship Id="rId12" Type="http://schemas.openxmlformats.org/officeDocument/2006/relationships/slide" Target="slide1216.xml"/><Relationship Id="rId17" Type="http://schemas.openxmlformats.org/officeDocument/2006/relationships/slide" Target="slide1226.xml"/><Relationship Id="rId2" Type="http://schemas.openxmlformats.org/officeDocument/2006/relationships/slide" Target="slide10.xml"/><Relationship Id="rId16" Type="http://schemas.openxmlformats.org/officeDocument/2006/relationships/slide" Target="slide1224.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236.xml"/><Relationship Id="rId5" Type="http://schemas.openxmlformats.org/officeDocument/2006/relationships/slide" Target="slide1228.xml"/><Relationship Id="rId15" Type="http://schemas.openxmlformats.org/officeDocument/2006/relationships/slide" Target="slide1222.xml"/><Relationship Id="rId10" Type="http://schemas.openxmlformats.org/officeDocument/2006/relationships/slide" Target="slide1234.xml"/><Relationship Id="rId4" Type="http://schemas.openxmlformats.org/officeDocument/2006/relationships/slide" Target="slide1215.xml"/><Relationship Id="rId9" Type="http://schemas.openxmlformats.org/officeDocument/2006/relationships/slide" Target="slide1232.xml"/><Relationship Id="rId14" Type="http://schemas.openxmlformats.org/officeDocument/2006/relationships/slide" Target="slide1220.xml"/></Relationships>
</file>

<file path=ppt/slides/_rels/slide121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18.png"/><Relationship Id="rId1" Type="http://schemas.openxmlformats.org/officeDocument/2006/relationships/slideLayout" Target="../slideLayouts/slideLayout2.xml"/><Relationship Id="rId6" Type="http://schemas.openxmlformats.org/officeDocument/2006/relationships/slide" Target="slide1216.xml"/><Relationship Id="rId5" Type="http://schemas.openxmlformats.org/officeDocument/2006/relationships/image" Target="../media/image3.png"/><Relationship Id="rId10" Type="http://schemas.openxmlformats.org/officeDocument/2006/relationships/image" Target="../media/image1419.png"/><Relationship Id="rId4" Type="http://schemas.openxmlformats.org/officeDocument/2006/relationships/image" Target="../media/image1.png"/><Relationship Id="rId9" Type="http://schemas.openxmlformats.org/officeDocument/2006/relationships/image" Target="../media/image11.png"/></Relationships>
</file>

<file path=ppt/slides/_rels/slide121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20.png"/><Relationship Id="rId1" Type="http://schemas.openxmlformats.org/officeDocument/2006/relationships/slideLayout" Target="../slideLayouts/slideLayout2.xml"/><Relationship Id="rId6" Type="http://schemas.openxmlformats.org/officeDocument/2006/relationships/slide" Target="slide1216.xml"/><Relationship Id="rId5" Type="http://schemas.openxmlformats.org/officeDocument/2006/relationships/image" Target="../media/image4.png"/><Relationship Id="rId4" Type="http://schemas.openxmlformats.org/officeDocument/2006/relationships/image" Target="../media/image1.png"/></Relationships>
</file>

<file path=ppt/slides/_rels/slide1218.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1422.png"/><Relationship Id="rId7" Type="http://schemas.openxmlformats.org/officeDocument/2006/relationships/slide" Target="slide1218.xml"/><Relationship Id="rId2" Type="http://schemas.openxmlformats.org/officeDocument/2006/relationships/image" Target="../media/image14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1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23.png"/><Relationship Id="rId1" Type="http://schemas.openxmlformats.org/officeDocument/2006/relationships/slideLayout" Target="../slideLayouts/slideLayout2.xml"/><Relationship Id="rId6" Type="http://schemas.openxmlformats.org/officeDocument/2006/relationships/slide" Target="slide1218.xml"/><Relationship Id="rId5" Type="http://schemas.openxmlformats.org/officeDocument/2006/relationships/image" Target="../media/image4.png"/><Relationship Id="rId4" Type="http://schemas.openxmlformats.org/officeDocument/2006/relationships/image" Target="../media/image1.png"/></Relationships>
</file>

<file path=ppt/slides/_rels/slide122.xml.rels><?xml version="1.0" encoding="UTF-8" standalone="yes"?>
<Relationships xmlns="http://schemas.openxmlformats.org/package/2006/relationships"><Relationship Id="rId8" Type="http://schemas.openxmlformats.org/officeDocument/2006/relationships/slide" Target="slide121.xml"/><Relationship Id="rId3" Type="http://schemas.openxmlformats.org/officeDocument/2006/relationships/slide" Target="slide10.xml"/><Relationship Id="rId7" Type="http://schemas.openxmlformats.org/officeDocument/2006/relationships/slide" Target="slide120.xml"/><Relationship Id="rId2" Type="http://schemas.openxmlformats.org/officeDocument/2006/relationships/image" Target="../media/image18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22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24.png"/><Relationship Id="rId1" Type="http://schemas.openxmlformats.org/officeDocument/2006/relationships/slideLayout" Target="../slideLayouts/slideLayout2.xml"/><Relationship Id="rId6" Type="http://schemas.openxmlformats.org/officeDocument/2006/relationships/slide" Target="slide1220.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122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25.png"/><Relationship Id="rId1" Type="http://schemas.openxmlformats.org/officeDocument/2006/relationships/slideLayout" Target="../slideLayouts/slideLayout2.xml"/><Relationship Id="rId6" Type="http://schemas.openxmlformats.org/officeDocument/2006/relationships/slide" Target="slide1220.xml"/><Relationship Id="rId5" Type="http://schemas.openxmlformats.org/officeDocument/2006/relationships/image" Target="../media/image4.png"/><Relationship Id="rId4" Type="http://schemas.openxmlformats.org/officeDocument/2006/relationships/image" Target="../media/image1.png"/></Relationships>
</file>

<file path=ppt/slides/_rels/slide1222.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1427.png"/><Relationship Id="rId7" Type="http://schemas.openxmlformats.org/officeDocument/2006/relationships/slide" Target="slide1222.xml"/><Relationship Id="rId2" Type="http://schemas.openxmlformats.org/officeDocument/2006/relationships/image" Target="../media/image14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2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28.png"/><Relationship Id="rId1" Type="http://schemas.openxmlformats.org/officeDocument/2006/relationships/slideLayout" Target="../slideLayouts/slideLayout2.xml"/><Relationship Id="rId6" Type="http://schemas.openxmlformats.org/officeDocument/2006/relationships/slide" Target="slide1222.xml"/><Relationship Id="rId5" Type="http://schemas.openxmlformats.org/officeDocument/2006/relationships/image" Target="../media/image4.png"/><Relationship Id="rId4" Type="http://schemas.openxmlformats.org/officeDocument/2006/relationships/image" Target="../media/image1.png"/></Relationships>
</file>

<file path=ppt/slides/_rels/slide122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118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15.xml"/><Relationship Id="rId5" Type="http://schemas.openxmlformats.org/officeDocument/2006/relationships/slide" Target="slide1224.xml"/><Relationship Id="rId4" Type="http://schemas.openxmlformats.org/officeDocument/2006/relationships/image" Target="../media/image3.png"/><Relationship Id="rId9" Type="http://schemas.openxmlformats.org/officeDocument/2006/relationships/image" Target="../media/image1429.png"/></Relationships>
</file>

<file path=ppt/slides/_rels/slide122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30.png"/><Relationship Id="rId1" Type="http://schemas.openxmlformats.org/officeDocument/2006/relationships/slideLayout" Target="../slideLayouts/slideLayout2.xml"/><Relationship Id="rId6" Type="http://schemas.openxmlformats.org/officeDocument/2006/relationships/slide" Target="slide1224.xml"/><Relationship Id="rId5" Type="http://schemas.openxmlformats.org/officeDocument/2006/relationships/image" Target="../media/image4.png"/><Relationship Id="rId4" Type="http://schemas.openxmlformats.org/officeDocument/2006/relationships/image" Target="../media/image1.png"/></Relationships>
</file>

<file path=ppt/slides/_rels/slide1226.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405.png"/><Relationship Id="rId7" Type="http://schemas.openxmlformats.org/officeDocument/2006/relationships/slide" Target="slide1226.xml"/><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406.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2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slide" Target="slide1226.xml"/><Relationship Id="rId5" Type="http://schemas.openxmlformats.org/officeDocument/2006/relationships/image" Target="../media/image4.png"/><Relationship Id="rId4" Type="http://schemas.openxmlformats.org/officeDocument/2006/relationships/image" Target="../media/image1.png"/></Relationships>
</file>

<file path=ppt/slides/_rels/slide122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31.png"/><Relationship Id="rId1" Type="http://schemas.openxmlformats.org/officeDocument/2006/relationships/slideLayout" Target="../slideLayouts/slideLayout2.xml"/><Relationship Id="rId6" Type="http://schemas.openxmlformats.org/officeDocument/2006/relationships/slide" Target="slide1228.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432.png"/></Relationships>
</file>

<file path=ppt/slides/_rels/slide122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33.png"/><Relationship Id="rId1" Type="http://schemas.openxmlformats.org/officeDocument/2006/relationships/slideLayout" Target="../slideLayouts/slideLayout2.xml"/><Relationship Id="rId6" Type="http://schemas.openxmlformats.org/officeDocument/2006/relationships/slide" Target="slide1228.xml"/><Relationship Id="rId5" Type="http://schemas.openxmlformats.org/officeDocument/2006/relationships/image" Target="../media/image4.png"/><Relationship Id="rId4" Type="http://schemas.openxmlformats.org/officeDocument/2006/relationships/image" Target="../media/image1.png"/></Relationships>
</file>

<file path=ppt/slides/_rels/slide12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slide" Target="slide10.xml"/><Relationship Id="rId7" Type="http://schemas.openxmlformats.org/officeDocument/2006/relationships/slide" Target="slide12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0.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11.png"/></Relationships>
</file>

<file path=ppt/slides/_rels/slide1230.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1435.png"/><Relationship Id="rId7" Type="http://schemas.openxmlformats.org/officeDocument/2006/relationships/slide" Target="slide1230.xml"/><Relationship Id="rId2" Type="http://schemas.openxmlformats.org/officeDocument/2006/relationships/image" Target="../media/image143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36.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3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37.png"/><Relationship Id="rId1" Type="http://schemas.openxmlformats.org/officeDocument/2006/relationships/slideLayout" Target="../slideLayouts/slideLayout2.xml"/><Relationship Id="rId6" Type="http://schemas.openxmlformats.org/officeDocument/2006/relationships/slide" Target="slide1230.xml"/><Relationship Id="rId5" Type="http://schemas.openxmlformats.org/officeDocument/2006/relationships/image" Target="../media/image4.png"/><Relationship Id="rId4" Type="http://schemas.openxmlformats.org/officeDocument/2006/relationships/image" Target="../media/image1.png"/></Relationships>
</file>

<file path=ppt/slides/_rels/slide1232.xml.rels><?xml version="1.0" encoding="UTF-8" standalone="yes"?>
<Relationships xmlns="http://schemas.openxmlformats.org/package/2006/relationships"><Relationship Id="rId8" Type="http://schemas.openxmlformats.org/officeDocument/2006/relationships/slide" Target="slide1232.xml"/><Relationship Id="rId3" Type="http://schemas.openxmlformats.org/officeDocument/2006/relationships/image" Target="../media/image3.png"/><Relationship Id="rId7" Type="http://schemas.openxmlformats.org/officeDocument/2006/relationships/image" Target="../media/image1387.png"/><Relationship Id="rId2" Type="http://schemas.openxmlformats.org/officeDocument/2006/relationships/image" Target="../media/image138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1185.xml"/><Relationship Id="rId4" Type="http://schemas.openxmlformats.org/officeDocument/2006/relationships/slide" Target="slide10.xml"/><Relationship Id="rId9" Type="http://schemas.openxmlformats.org/officeDocument/2006/relationships/slide" Target="slide1215.xml"/></Relationships>
</file>

<file path=ppt/slides/_rels/slide123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388.png"/><Relationship Id="rId1" Type="http://schemas.openxmlformats.org/officeDocument/2006/relationships/slideLayout" Target="../slideLayouts/slideLayout2.xml"/><Relationship Id="rId6" Type="http://schemas.openxmlformats.org/officeDocument/2006/relationships/slide" Target="slide1232.xml"/><Relationship Id="rId5" Type="http://schemas.openxmlformats.org/officeDocument/2006/relationships/image" Target="../media/image4.png"/><Relationship Id="rId4" Type="http://schemas.openxmlformats.org/officeDocument/2006/relationships/image" Target="../media/image1.png"/></Relationships>
</file>

<file path=ppt/slides/_rels/slide1234.xml.rels><?xml version="1.0" encoding="UTF-8" standalone="yes"?>
<Relationships xmlns="http://schemas.openxmlformats.org/package/2006/relationships"><Relationship Id="rId8" Type="http://schemas.openxmlformats.org/officeDocument/2006/relationships/slide" Target="slide1215.xml"/><Relationship Id="rId3" Type="http://schemas.openxmlformats.org/officeDocument/2006/relationships/image" Target="../media/image411.png"/><Relationship Id="rId7" Type="http://schemas.openxmlformats.org/officeDocument/2006/relationships/slide" Target="slide1234.xml"/><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23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slide" Target="slide1234.xml"/><Relationship Id="rId5" Type="http://schemas.openxmlformats.org/officeDocument/2006/relationships/image" Target="../media/image4.png"/><Relationship Id="rId4" Type="http://schemas.openxmlformats.org/officeDocument/2006/relationships/image" Target="../media/image1.png"/></Relationships>
</file>

<file path=ppt/slides/_rels/slide1236.xml.rels><?xml version="1.0" encoding="UTF-8" standalone="yes"?>
<Relationships xmlns="http://schemas.openxmlformats.org/package/2006/relationships"><Relationship Id="rId8" Type="http://schemas.openxmlformats.org/officeDocument/2006/relationships/slide" Target="slide1236.xml"/><Relationship Id="rId3" Type="http://schemas.openxmlformats.org/officeDocument/2006/relationships/image" Target="../media/image1402.png"/><Relationship Id="rId7" Type="http://schemas.openxmlformats.org/officeDocument/2006/relationships/image" Target="../media/image1.png"/><Relationship Id="rId2" Type="http://schemas.openxmlformats.org/officeDocument/2006/relationships/image" Target="../media/image140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403.png"/><Relationship Id="rId9" Type="http://schemas.openxmlformats.org/officeDocument/2006/relationships/slide" Target="slide1215.xml"/></Relationships>
</file>

<file path=ppt/slides/_rels/slide123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15.xml"/><Relationship Id="rId2" Type="http://schemas.openxmlformats.org/officeDocument/2006/relationships/image" Target="../media/image1404.png"/><Relationship Id="rId1" Type="http://schemas.openxmlformats.org/officeDocument/2006/relationships/slideLayout" Target="../slideLayouts/slideLayout2.xml"/><Relationship Id="rId6" Type="http://schemas.openxmlformats.org/officeDocument/2006/relationships/slide" Target="slide1236.xml"/><Relationship Id="rId5" Type="http://schemas.openxmlformats.org/officeDocument/2006/relationships/image" Target="../media/image4.png"/><Relationship Id="rId4" Type="http://schemas.openxmlformats.org/officeDocument/2006/relationships/image" Target="../media/image1.png"/></Relationships>
</file>

<file path=ppt/slides/_rels/slide1238.xml.rels><?xml version="1.0" encoding="UTF-8" standalone="yes"?>
<Relationships xmlns="http://schemas.openxmlformats.org/package/2006/relationships"><Relationship Id="rId8" Type="http://schemas.openxmlformats.org/officeDocument/2006/relationships/slide" Target="slide1245.xml"/><Relationship Id="rId13" Type="http://schemas.openxmlformats.org/officeDocument/2006/relationships/slide" Target="slide1241.xml"/><Relationship Id="rId3" Type="http://schemas.openxmlformats.org/officeDocument/2006/relationships/image" Target="../media/image1.png"/><Relationship Id="rId7" Type="http://schemas.openxmlformats.org/officeDocument/2006/relationships/slide" Target="slide1215.xml"/><Relationship Id="rId12" Type="http://schemas.openxmlformats.org/officeDocument/2006/relationships/slide" Target="slide1239.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251.xml"/><Relationship Id="rId5" Type="http://schemas.openxmlformats.org/officeDocument/2006/relationships/slide" Target="slide1243.xml"/><Relationship Id="rId10" Type="http://schemas.openxmlformats.org/officeDocument/2006/relationships/slide" Target="slide1249.xml"/><Relationship Id="rId4" Type="http://schemas.openxmlformats.org/officeDocument/2006/relationships/slide" Target="slide1238.xml"/><Relationship Id="rId9" Type="http://schemas.openxmlformats.org/officeDocument/2006/relationships/slide" Target="slide1247.xml"/></Relationships>
</file>

<file path=ppt/slides/_rels/slide1239.xml.rels><?xml version="1.0" encoding="UTF-8" standalone="yes"?>
<Relationships xmlns="http://schemas.openxmlformats.org/package/2006/relationships"><Relationship Id="rId8" Type="http://schemas.openxmlformats.org/officeDocument/2006/relationships/slide" Target="slide1238.xml"/><Relationship Id="rId13" Type="http://schemas.openxmlformats.org/officeDocument/2006/relationships/image" Target="../media/image14050.png"/><Relationship Id="rId3" Type="http://schemas.openxmlformats.org/officeDocument/2006/relationships/image" Target="../media/image1439.png"/><Relationship Id="rId7" Type="http://schemas.openxmlformats.org/officeDocument/2006/relationships/slide" Target="slide1239.xml"/><Relationship Id="rId12" Type="http://schemas.openxmlformats.org/officeDocument/2006/relationships/image" Target="../media/image14040.png"/><Relationship Id="rId17" Type="http://schemas.openxmlformats.org/officeDocument/2006/relationships/image" Target="../media/image14090.png"/><Relationship Id="rId2" Type="http://schemas.openxmlformats.org/officeDocument/2006/relationships/image" Target="../media/image1438.png"/><Relationship Id="rId16" Type="http://schemas.openxmlformats.org/officeDocument/2006/relationships/image" Target="../media/image1408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40.png"/><Relationship Id="rId5" Type="http://schemas.openxmlformats.org/officeDocument/2006/relationships/image" Target="../media/image1.png"/><Relationship Id="rId15" Type="http://schemas.openxmlformats.org/officeDocument/2006/relationships/image" Target="../media/image14070.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 Id="rId14" Type="http://schemas.openxmlformats.org/officeDocument/2006/relationships/image" Target="../media/image14060.png"/></Relationships>
</file>

<file path=ppt/slides/_rels/slide124.xml.rels><?xml version="1.0" encoding="UTF-8" standalone="yes"?>
<Relationships xmlns="http://schemas.openxmlformats.org/package/2006/relationships"><Relationship Id="rId8" Type="http://schemas.openxmlformats.org/officeDocument/2006/relationships/slide" Target="slide123.xml"/><Relationship Id="rId3" Type="http://schemas.openxmlformats.org/officeDocument/2006/relationships/slide" Target="slide10.xml"/><Relationship Id="rId7" Type="http://schemas.openxmlformats.org/officeDocument/2006/relationships/slide" Target="slide120.xml"/><Relationship Id="rId2" Type="http://schemas.openxmlformats.org/officeDocument/2006/relationships/image" Target="../media/image18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24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41.png"/><Relationship Id="rId1" Type="http://schemas.openxmlformats.org/officeDocument/2006/relationships/slideLayout" Target="../slideLayouts/slideLayout2.xml"/><Relationship Id="rId6" Type="http://schemas.openxmlformats.org/officeDocument/2006/relationships/slide" Target="slide1239.xml"/><Relationship Id="rId5" Type="http://schemas.openxmlformats.org/officeDocument/2006/relationships/image" Target="../media/image4.png"/><Relationship Id="rId4" Type="http://schemas.openxmlformats.org/officeDocument/2006/relationships/image" Target="../media/image1.png"/></Relationships>
</file>

<file path=ppt/slides/_rels/slide1241.xml.rels><?xml version="1.0" encoding="UTF-8" standalone="yes"?>
<Relationships xmlns="http://schemas.openxmlformats.org/package/2006/relationships"><Relationship Id="rId8" Type="http://schemas.openxmlformats.org/officeDocument/2006/relationships/slide" Target="slide1241.xml"/><Relationship Id="rId3" Type="http://schemas.openxmlformats.org/officeDocument/2006/relationships/image" Target="../media/image1443.png"/><Relationship Id="rId7" Type="http://schemas.openxmlformats.org/officeDocument/2006/relationships/image" Target="../media/image3.png"/><Relationship Id="rId12" Type="http://schemas.openxmlformats.org/officeDocument/2006/relationships/image" Target="../media/image1445.png"/><Relationship Id="rId2" Type="http://schemas.openxmlformats.org/officeDocument/2006/relationships/image" Target="../media/image144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1444.png"/><Relationship Id="rId9" Type="http://schemas.openxmlformats.org/officeDocument/2006/relationships/slide" Target="slide1238.xml"/></Relationships>
</file>

<file path=ppt/slides/_rels/slide124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46.png"/><Relationship Id="rId1" Type="http://schemas.openxmlformats.org/officeDocument/2006/relationships/slideLayout" Target="../slideLayouts/slideLayout2.xml"/><Relationship Id="rId6" Type="http://schemas.openxmlformats.org/officeDocument/2006/relationships/slide" Target="slide1241.xml"/><Relationship Id="rId5" Type="http://schemas.openxmlformats.org/officeDocument/2006/relationships/image" Target="../media/image4.png"/><Relationship Id="rId4" Type="http://schemas.openxmlformats.org/officeDocument/2006/relationships/image" Target="../media/image1.png"/></Relationships>
</file>

<file path=ppt/slides/_rels/slide1243.xml.rels><?xml version="1.0" encoding="UTF-8" standalone="yes"?>
<Relationships xmlns="http://schemas.openxmlformats.org/package/2006/relationships"><Relationship Id="rId8" Type="http://schemas.openxmlformats.org/officeDocument/2006/relationships/image" Target="../media/image1447.png"/><Relationship Id="rId3" Type="http://schemas.openxmlformats.org/officeDocument/2006/relationships/image" Target="../media/image1.png"/><Relationship Id="rId7" Type="http://schemas.openxmlformats.org/officeDocument/2006/relationships/slide" Target="slide118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38.xml"/><Relationship Id="rId5" Type="http://schemas.openxmlformats.org/officeDocument/2006/relationships/slide" Target="slide1243.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448.png"/></Relationships>
</file>

<file path=ppt/slides/_rels/slide124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49.png"/><Relationship Id="rId1" Type="http://schemas.openxmlformats.org/officeDocument/2006/relationships/slideLayout" Target="../slideLayouts/slideLayout2.xml"/><Relationship Id="rId6" Type="http://schemas.openxmlformats.org/officeDocument/2006/relationships/slide" Target="slide1243.xml"/><Relationship Id="rId5" Type="http://schemas.openxmlformats.org/officeDocument/2006/relationships/image" Target="../media/image4.png"/><Relationship Id="rId4" Type="http://schemas.openxmlformats.org/officeDocument/2006/relationships/image" Target="../media/image1.png"/></Relationships>
</file>

<file path=ppt/slides/_rels/slide1245.xml.rels><?xml version="1.0" encoding="UTF-8" standalone="yes"?>
<Relationships xmlns="http://schemas.openxmlformats.org/package/2006/relationships"><Relationship Id="rId8" Type="http://schemas.openxmlformats.org/officeDocument/2006/relationships/slide" Target="slide1245.xml"/><Relationship Id="rId3" Type="http://schemas.openxmlformats.org/officeDocument/2006/relationships/image" Target="../media/image1451.png"/><Relationship Id="rId7" Type="http://schemas.openxmlformats.org/officeDocument/2006/relationships/image" Target="../media/image3.png"/><Relationship Id="rId2" Type="http://schemas.openxmlformats.org/officeDocument/2006/relationships/image" Target="../media/image14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1452.png"/><Relationship Id="rId9" Type="http://schemas.openxmlformats.org/officeDocument/2006/relationships/slide" Target="slide1238.xml"/></Relationships>
</file>

<file path=ppt/slides/_rels/slide124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53.png"/><Relationship Id="rId1" Type="http://schemas.openxmlformats.org/officeDocument/2006/relationships/slideLayout" Target="../slideLayouts/slideLayout2.xml"/><Relationship Id="rId6" Type="http://schemas.openxmlformats.org/officeDocument/2006/relationships/slide" Target="slide1245.xml"/><Relationship Id="rId5" Type="http://schemas.openxmlformats.org/officeDocument/2006/relationships/image" Target="../media/image4.png"/><Relationship Id="rId4" Type="http://schemas.openxmlformats.org/officeDocument/2006/relationships/image" Target="../media/image1.png"/></Relationships>
</file>

<file path=ppt/slides/_rels/slide1247.xml.rels><?xml version="1.0" encoding="UTF-8" standalone="yes"?>
<Relationships xmlns="http://schemas.openxmlformats.org/package/2006/relationships"><Relationship Id="rId8" Type="http://schemas.openxmlformats.org/officeDocument/2006/relationships/slide" Target="slide1238.xml"/><Relationship Id="rId13" Type="http://schemas.openxmlformats.org/officeDocument/2006/relationships/image" Target="../media/image6030.png"/><Relationship Id="rId3" Type="http://schemas.openxmlformats.org/officeDocument/2006/relationships/image" Target="../media/image1455.png"/><Relationship Id="rId7" Type="http://schemas.openxmlformats.org/officeDocument/2006/relationships/slide" Target="slide1247.xml"/><Relationship Id="rId12" Type="http://schemas.openxmlformats.org/officeDocument/2006/relationships/image" Target="../media/image6020.png"/><Relationship Id="rId2" Type="http://schemas.openxmlformats.org/officeDocument/2006/relationships/image" Target="../media/image1454.png"/><Relationship Id="rId16" Type="http://schemas.openxmlformats.org/officeDocument/2006/relationships/image" Target="../media/image606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56.png"/><Relationship Id="rId5" Type="http://schemas.openxmlformats.org/officeDocument/2006/relationships/image" Target="../media/image1.png"/><Relationship Id="rId15" Type="http://schemas.openxmlformats.org/officeDocument/2006/relationships/image" Target="../media/image6050.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 Id="rId14" Type="http://schemas.openxmlformats.org/officeDocument/2006/relationships/image" Target="../media/image6040.png"/></Relationships>
</file>

<file path=ppt/slides/_rels/slide124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57.png"/><Relationship Id="rId1" Type="http://schemas.openxmlformats.org/officeDocument/2006/relationships/slideLayout" Target="../slideLayouts/slideLayout2.xml"/><Relationship Id="rId6" Type="http://schemas.openxmlformats.org/officeDocument/2006/relationships/slide" Target="slide1247.xml"/><Relationship Id="rId5" Type="http://schemas.openxmlformats.org/officeDocument/2006/relationships/image" Target="../media/image4.png"/><Relationship Id="rId4" Type="http://schemas.openxmlformats.org/officeDocument/2006/relationships/image" Target="../media/image1.png"/></Relationships>
</file>

<file path=ppt/slides/_rels/slide12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118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38.xml"/><Relationship Id="rId11" Type="http://schemas.openxmlformats.org/officeDocument/2006/relationships/image" Target="../media/image1460.png"/><Relationship Id="rId5" Type="http://schemas.openxmlformats.org/officeDocument/2006/relationships/slide" Target="slide1249.xml"/><Relationship Id="rId10" Type="http://schemas.openxmlformats.org/officeDocument/2006/relationships/image" Target="../media/image1459.png"/><Relationship Id="rId4" Type="http://schemas.openxmlformats.org/officeDocument/2006/relationships/image" Target="../media/image3.png"/><Relationship Id="rId9" Type="http://schemas.openxmlformats.org/officeDocument/2006/relationships/image" Target="../media/image1458.png"/></Relationships>
</file>

<file path=ppt/slides/_rels/slide125.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image" Target="../media/image3.png"/><Relationship Id="rId7" Type="http://schemas.openxmlformats.org/officeDocument/2006/relationships/slide" Target="slide120.xml"/><Relationship Id="rId2" Type="http://schemas.openxmlformats.org/officeDocument/2006/relationships/image" Target="../media/image18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25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61.png"/><Relationship Id="rId1" Type="http://schemas.openxmlformats.org/officeDocument/2006/relationships/slideLayout" Target="../slideLayouts/slideLayout2.xml"/><Relationship Id="rId6" Type="http://schemas.openxmlformats.org/officeDocument/2006/relationships/slide" Target="slide1249.xml"/><Relationship Id="rId5" Type="http://schemas.openxmlformats.org/officeDocument/2006/relationships/image" Target="../media/image4.png"/><Relationship Id="rId4" Type="http://schemas.openxmlformats.org/officeDocument/2006/relationships/image" Target="../media/image1.png"/></Relationships>
</file>

<file path=ppt/slides/_rels/slide125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62.png"/><Relationship Id="rId1" Type="http://schemas.openxmlformats.org/officeDocument/2006/relationships/slideLayout" Target="../slideLayouts/slideLayout2.xml"/><Relationship Id="rId6" Type="http://schemas.openxmlformats.org/officeDocument/2006/relationships/slide" Target="slide1251.xml"/><Relationship Id="rId11" Type="http://schemas.openxmlformats.org/officeDocument/2006/relationships/image" Target="../media/image1464.png"/><Relationship Id="rId5" Type="http://schemas.openxmlformats.org/officeDocument/2006/relationships/image" Target="../media/image3.png"/><Relationship Id="rId10" Type="http://schemas.openxmlformats.org/officeDocument/2006/relationships/image" Target="../media/image1463.png"/><Relationship Id="rId4" Type="http://schemas.openxmlformats.org/officeDocument/2006/relationships/image" Target="../media/image1.png"/><Relationship Id="rId9" Type="http://schemas.openxmlformats.org/officeDocument/2006/relationships/image" Target="../media/image11.png"/></Relationships>
</file>

<file path=ppt/slides/_rels/slide125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38.xml"/><Relationship Id="rId2" Type="http://schemas.openxmlformats.org/officeDocument/2006/relationships/image" Target="../media/image1465.png"/><Relationship Id="rId1" Type="http://schemas.openxmlformats.org/officeDocument/2006/relationships/slideLayout" Target="../slideLayouts/slideLayout2.xml"/><Relationship Id="rId6" Type="http://schemas.openxmlformats.org/officeDocument/2006/relationships/slide" Target="slide125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466.png"/></Relationships>
</file>

<file path=ppt/slides/_rels/slide1253.xml.rels><?xml version="1.0" encoding="UTF-8" standalone="yes"?>
<Relationships xmlns="http://schemas.openxmlformats.org/package/2006/relationships"><Relationship Id="rId8" Type="http://schemas.openxmlformats.org/officeDocument/2006/relationships/slide" Target="slide1262.xml"/><Relationship Id="rId3" Type="http://schemas.openxmlformats.org/officeDocument/2006/relationships/image" Target="../media/image1.png"/><Relationship Id="rId7" Type="http://schemas.openxmlformats.org/officeDocument/2006/relationships/slide" Target="slide126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58.xml"/><Relationship Id="rId11" Type="http://schemas.openxmlformats.org/officeDocument/2006/relationships/slide" Target="slide1256.xml"/><Relationship Id="rId5" Type="http://schemas.openxmlformats.org/officeDocument/2006/relationships/slide" Target="slide1185.xml"/><Relationship Id="rId10" Type="http://schemas.openxmlformats.org/officeDocument/2006/relationships/slide" Target="slide1254.xml"/><Relationship Id="rId4" Type="http://schemas.openxmlformats.org/officeDocument/2006/relationships/slide" Target="slide1253.xml"/><Relationship Id="rId9" Type="http://schemas.openxmlformats.org/officeDocument/2006/relationships/slide" Target="slide1264.xml"/></Relationships>
</file>

<file path=ppt/slides/_rels/slide1254.xml.rels><?xml version="1.0" encoding="UTF-8" standalone="yes"?>
<Relationships xmlns="http://schemas.openxmlformats.org/package/2006/relationships"><Relationship Id="rId8" Type="http://schemas.openxmlformats.org/officeDocument/2006/relationships/slide" Target="slide1254.xml"/><Relationship Id="rId3" Type="http://schemas.openxmlformats.org/officeDocument/2006/relationships/image" Target="../media/image1468.png"/><Relationship Id="rId7" Type="http://schemas.openxmlformats.org/officeDocument/2006/relationships/image" Target="../media/image3.png"/><Relationship Id="rId2" Type="http://schemas.openxmlformats.org/officeDocument/2006/relationships/image" Target="../media/image146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1469.png"/><Relationship Id="rId9" Type="http://schemas.openxmlformats.org/officeDocument/2006/relationships/slide" Target="slide1253.xml"/></Relationships>
</file>

<file path=ppt/slides/_rels/slide1255.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71.png"/><Relationship Id="rId7" Type="http://schemas.openxmlformats.org/officeDocument/2006/relationships/slide" Target="slide1254.xml"/><Relationship Id="rId2" Type="http://schemas.openxmlformats.org/officeDocument/2006/relationships/image" Target="../media/image147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85.xml"/></Relationships>
</file>

<file path=ppt/slides/_rels/slide1256.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73.png"/><Relationship Id="rId7" Type="http://schemas.openxmlformats.org/officeDocument/2006/relationships/slide" Target="slide1256.xml"/><Relationship Id="rId2" Type="http://schemas.openxmlformats.org/officeDocument/2006/relationships/image" Target="../media/image147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474.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5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53.xml"/><Relationship Id="rId2" Type="http://schemas.openxmlformats.org/officeDocument/2006/relationships/image" Target="../media/image1475.png"/><Relationship Id="rId1" Type="http://schemas.openxmlformats.org/officeDocument/2006/relationships/slideLayout" Target="../slideLayouts/slideLayout2.xml"/><Relationship Id="rId6" Type="http://schemas.openxmlformats.org/officeDocument/2006/relationships/slide" Target="slide1256.xml"/><Relationship Id="rId5" Type="http://schemas.openxmlformats.org/officeDocument/2006/relationships/image" Target="../media/image4.png"/><Relationship Id="rId4" Type="http://schemas.openxmlformats.org/officeDocument/2006/relationships/image" Target="../media/image1.png"/></Relationships>
</file>

<file path=ppt/slides/_rels/slide125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53.xml"/><Relationship Id="rId2" Type="http://schemas.openxmlformats.org/officeDocument/2006/relationships/image" Target="../media/image1476.png"/><Relationship Id="rId1" Type="http://schemas.openxmlformats.org/officeDocument/2006/relationships/slideLayout" Target="../slideLayouts/slideLayout2.xml"/><Relationship Id="rId6" Type="http://schemas.openxmlformats.org/officeDocument/2006/relationships/slide" Target="slide1258.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477.png"/></Relationships>
</file>

<file path=ppt/slides/_rels/slide125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53.xml"/><Relationship Id="rId2" Type="http://schemas.openxmlformats.org/officeDocument/2006/relationships/image" Target="../media/image1478.png"/><Relationship Id="rId1" Type="http://schemas.openxmlformats.org/officeDocument/2006/relationships/slideLayout" Target="../slideLayouts/slideLayout2.xml"/><Relationship Id="rId6" Type="http://schemas.openxmlformats.org/officeDocument/2006/relationships/slide" Target="slide1258.xml"/><Relationship Id="rId5" Type="http://schemas.openxmlformats.org/officeDocument/2006/relationships/image" Target="../media/image4.png"/><Relationship Id="rId4" Type="http://schemas.openxmlformats.org/officeDocument/2006/relationships/image" Target="../media/image1.png"/></Relationships>
</file>

<file path=ppt/slides/_rels/slide126.xml.rels><?xml version="1.0" encoding="UTF-8" standalone="yes"?>
<Relationships xmlns="http://schemas.openxmlformats.org/package/2006/relationships"><Relationship Id="rId8" Type="http://schemas.openxmlformats.org/officeDocument/2006/relationships/slide" Target="slide125.xml"/><Relationship Id="rId3" Type="http://schemas.openxmlformats.org/officeDocument/2006/relationships/slide" Target="slide10.xml"/><Relationship Id="rId7" Type="http://schemas.openxmlformats.org/officeDocument/2006/relationships/slide" Target="slide120.xml"/><Relationship Id="rId2" Type="http://schemas.openxmlformats.org/officeDocument/2006/relationships/image" Target="../media/image18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260.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80.png"/><Relationship Id="rId7" Type="http://schemas.openxmlformats.org/officeDocument/2006/relationships/slide" Target="slide1260.xml"/><Relationship Id="rId2" Type="http://schemas.openxmlformats.org/officeDocument/2006/relationships/image" Target="../media/image14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6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53.xml"/><Relationship Id="rId2" Type="http://schemas.openxmlformats.org/officeDocument/2006/relationships/image" Target="../media/image1481.png"/><Relationship Id="rId1" Type="http://schemas.openxmlformats.org/officeDocument/2006/relationships/slideLayout" Target="../slideLayouts/slideLayout2.xml"/><Relationship Id="rId6" Type="http://schemas.openxmlformats.org/officeDocument/2006/relationships/slide" Target="slide1260.xml"/><Relationship Id="rId5" Type="http://schemas.openxmlformats.org/officeDocument/2006/relationships/image" Target="../media/image4.png"/><Relationship Id="rId4" Type="http://schemas.openxmlformats.org/officeDocument/2006/relationships/image" Target="../media/image1.png"/></Relationships>
</file>

<file path=ppt/slides/_rels/slide1262.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83.png"/><Relationship Id="rId7" Type="http://schemas.openxmlformats.org/officeDocument/2006/relationships/slide" Target="slide1262.xml"/><Relationship Id="rId2" Type="http://schemas.openxmlformats.org/officeDocument/2006/relationships/image" Target="../media/image148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6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53.xml"/><Relationship Id="rId2" Type="http://schemas.openxmlformats.org/officeDocument/2006/relationships/image" Target="../media/image1484.png"/><Relationship Id="rId1" Type="http://schemas.openxmlformats.org/officeDocument/2006/relationships/slideLayout" Target="../slideLayouts/slideLayout2.xml"/><Relationship Id="rId6" Type="http://schemas.openxmlformats.org/officeDocument/2006/relationships/slide" Target="slide1262.xml"/><Relationship Id="rId5" Type="http://schemas.openxmlformats.org/officeDocument/2006/relationships/image" Target="../media/image4.png"/><Relationship Id="rId4" Type="http://schemas.openxmlformats.org/officeDocument/2006/relationships/image" Target="../media/image1.png"/></Relationships>
</file>

<file path=ppt/slides/_rels/slide1264.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86.png"/><Relationship Id="rId7" Type="http://schemas.openxmlformats.org/officeDocument/2006/relationships/slide" Target="slide1264.xml"/><Relationship Id="rId2" Type="http://schemas.openxmlformats.org/officeDocument/2006/relationships/image" Target="../media/image14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265.xml.rels><?xml version="1.0" encoding="UTF-8" standalone="yes"?>
<Relationships xmlns="http://schemas.openxmlformats.org/package/2006/relationships"><Relationship Id="rId8" Type="http://schemas.openxmlformats.org/officeDocument/2006/relationships/slide" Target="slide1253.xml"/><Relationship Id="rId3" Type="http://schemas.openxmlformats.org/officeDocument/2006/relationships/image" Target="../media/image1488.png"/><Relationship Id="rId7" Type="http://schemas.openxmlformats.org/officeDocument/2006/relationships/slide" Target="slide1264.xml"/><Relationship Id="rId2" Type="http://schemas.openxmlformats.org/officeDocument/2006/relationships/image" Target="../media/image148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185.xml"/></Relationships>
</file>

<file path=ppt/slides/_rels/slide1266.xml.rels><?xml version="1.0" encoding="UTF-8" standalone="yes"?>
<Relationships xmlns="http://schemas.openxmlformats.org/package/2006/relationships"><Relationship Id="rId8" Type="http://schemas.openxmlformats.org/officeDocument/2006/relationships/slide" Target="slide1275.xml"/><Relationship Id="rId3" Type="http://schemas.openxmlformats.org/officeDocument/2006/relationships/image" Target="../media/image1.png"/><Relationship Id="rId7" Type="http://schemas.openxmlformats.org/officeDocument/2006/relationships/slide" Target="slide127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71.xml"/><Relationship Id="rId11" Type="http://schemas.openxmlformats.org/officeDocument/2006/relationships/slide" Target="slide1269.xml"/><Relationship Id="rId5" Type="http://schemas.openxmlformats.org/officeDocument/2006/relationships/slide" Target="slide1185.xml"/><Relationship Id="rId10" Type="http://schemas.openxmlformats.org/officeDocument/2006/relationships/slide" Target="slide1267.xml"/><Relationship Id="rId4" Type="http://schemas.openxmlformats.org/officeDocument/2006/relationships/slide" Target="slide1266.xml"/><Relationship Id="rId9" Type="http://schemas.openxmlformats.org/officeDocument/2006/relationships/slide" Target="slide1277.xml"/></Relationships>
</file>

<file path=ppt/slides/_rels/slide126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3" Type="http://schemas.openxmlformats.org/officeDocument/2006/relationships/image" Target="../media/image1490.png"/><Relationship Id="rId7" Type="http://schemas.openxmlformats.org/officeDocument/2006/relationships/slide" Target="slide1267.xml"/><Relationship Id="rId12" Type="http://schemas.openxmlformats.org/officeDocument/2006/relationships/image" Target="../media/image1.png"/><Relationship Id="rId2" Type="http://schemas.openxmlformats.org/officeDocument/2006/relationships/image" Target="../media/image1489.png"/><Relationship Id="rId1" Type="http://schemas.openxmlformats.org/officeDocument/2006/relationships/slideLayout" Target="../slideLayouts/slideLayout2.xml"/><Relationship Id="rId6" Type="http://schemas.openxmlformats.org/officeDocument/2006/relationships/image" Target="../media/image1493.png"/><Relationship Id="rId11" Type="http://schemas.openxmlformats.org/officeDocument/2006/relationships/slide" Target="slide10.xml"/><Relationship Id="rId5" Type="http://schemas.openxmlformats.org/officeDocument/2006/relationships/image" Target="../media/image1492.png"/><Relationship Id="rId10" Type="http://schemas.openxmlformats.org/officeDocument/2006/relationships/slide" Target="slide1185.xml"/><Relationship Id="rId4" Type="http://schemas.openxmlformats.org/officeDocument/2006/relationships/image" Target="../media/image1491.png"/><Relationship Id="rId9" Type="http://schemas.openxmlformats.org/officeDocument/2006/relationships/slide" Target="slide1266.xml"/></Relationships>
</file>

<file path=ppt/slides/_rels/slide126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1494.png"/><Relationship Id="rId1" Type="http://schemas.openxmlformats.org/officeDocument/2006/relationships/slideLayout" Target="../slideLayouts/slideLayout2.xml"/><Relationship Id="rId6" Type="http://schemas.openxmlformats.org/officeDocument/2006/relationships/slide" Target="slide1267.xml"/><Relationship Id="rId5" Type="http://schemas.openxmlformats.org/officeDocument/2006/relationships/image" Target="../media/image4.png"/><Relationship Id="rId4" Type="http://schemas.openxmlformats.org/officeDocument/2006/relationships/image" Target="../media/image1.png"/></Relationships>
</file>

<file path=ppt/slides/_rels/slide126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image" Target="../media/image1499.png"/><Relationship Id="rId3" Type="http://schemas.openxmlformats.org/officeDocument/2006/relationships/image" Target="../media/image1496.png"/><Relationship Id="rId7" Type="http://schemas.openxmlformats.org/officeDocument/2006/relationships/slide" Target="slide1185.xml"/><Relationship Id="rId12" Type="http://schemas.openxmlformats.org/officeDocument/2006/relationships/image" Target="../media/image1498.png"/><Relationship Id="rId2" Type="http://schemas.openxmlformats.org/officeDocument/2006/relationships/image" Target="../media/image1495.png"/><Relationship Id="rId1" Type="http://schemas.openxmlformats.org/officeDocument/2006/relationships/slideLayout" Target="../slideLayouts/slideLayout2.xml"/><Relationship Id="rId6" Type="http://schemas.openxmlformats.org/officeDocument/2006/relationships/slide" Target="slide1266.xml"/><Relationship Id="rId11" Type="http://schemas.openxmlformats.org/officeDocument/2006/relationships/image" Target="../media/image1497.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slide" Target="slide1269.xml"/><Relationship Id="rId9" Type="http://schemas.openxmlformats.org/officeDocument/2006/relationships/image" Target="../media/image1.png"/></Relationships>
</file>

<file path=ppt/slides/_rels/slide127.xml.rels><?xml version="1.0" encoding="UTF-8" standalone="yes"?>
<Relationships xmlns="http://schemas.openxmlformats.org/package/2006/relationships"><Relationship Id="rId8" Type="http://schemas.openxmlformats.org/officeDocument/2006/relationships/slide" Target="slide136.xml"/><Relationship Id="rId13" Type="http://schemas.openxmlformats.org/officeDocument/2006/relationships/slide" Target="slide132.xml"/><Relationship Id="rId3" Type="http://schemas.openxmlformats.org/officeDocument/2006/relationships/image" Target="../media/image1.png"/><Relationship Id="rId7" Type="http://schemas.openxmlformats.org/officeDocument/2006/relationships/slide" Target="slide134.xml"/><Relationship Id="rId12" Type="http://schemas.openxmlformats.org/officeDocument/2006/relationships/slide" Target="slide13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43.xml"/><Relationship Id="rId11" Type="http://schemas.openxmlformats.org/officeDocument/2006/relationships/slide" Target="slide128.xml"/><Relationship Id="rId5" Type="http://schemas.openxmlformats.org/officeDocument/2006/relationships/slide" Target="slide127.xml"/><Relationship Id="rId10" Type="http://schemas.openxmlformats.org/officeDocument/2006/relationships/slide" Target="slide140.xml"/><Relationship Id="rId4" Type="http://schemas.openxmlformats.org/officeDocument/2006/relationships/slide" Target="slide12.xml"/><Relationship Id="rId9" Type="http://schemas.openxmlformats.org/officeDocument/2006/relationships/slide" Target="slide138.xml"/></Relationships>
</file>

<file path=ppt/slides/_rels/slide127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1500.png"/><Relationship Id="rId1" Type="http://schemas.openxmlformats.org/officeDocument/2006/relationships/slideLayout" Target="../slideLayouts/slideLayout2.xml"/><Relationship Id="rId6" Type="http://schemas.openxmlformats.org/officeDocument/2006/relationships/slide" Target="slide1269.xml"/><Relationship Id="rId5" Type="http://schemas.openxmlformats.org/officeDocument/2006/relationships/image" Target="../media/image4.png"/><Relationship Id="rId4" Type="http://schemas.openxmlformats.org/officeDocument/2006/relationships/image" Target="../media/image1.png"/></Relationships>
</file>

<file path=ppt/slides/_rels/slide127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271.xml"/><Relationship Id="rId7" Type="http://schemas.openxmlformats.org/officeDocument/2006/relationships/slide" Target="slide10.xml"/><Relationship Id="rId2" Type="http://schemas.openxmlformats.org/officeDocument/2006/relationships/image" Target="../media/image1501.png"/><Relationship Id="rId1" Type="http://schemas.openxmlformats.org/officeDocument/2006/relationships/slideLayout" Target="../slideLayouts/slideLayout2.xml"/><Relationship Id="rId6" Type="http://schemas.openxmlformats.org/officeDocument/2006/relationships/slide" Target="slide1185.xml"/><Relationship Id="rId5" Type="http://schemas.openxmlformats.org/officeDocument/2006/relationships/slide" Target="slide1266.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502.png"/></Relationships>
</file>

<file path=ppt/slides/_rels/slide127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1503.png"/><Relationship Id="rId1" Type="http://schemas.openxmlformats.org/officeDocument/2006/relationships/slideLayout" Target="../slideLayouts/slideLayout2.xml"/><Relationship Id="rId6" Type="http://schemas.openxmlformats.org/officeDocument/2006/relationships/slide" Target="slide1271.xml"/><Relationship Id="rId5" Type="http://schemas.openxmlformats.org/officeDocument/2006/relationships/image" Target="../media/image4.png"/><Relationship Id="rId4" Type="http://schemas.openxmlformats.org/officeDocument/2006/relationships/image" Target="../media/image1.png"/></Relationships>
</file>

<file path=ppt/slides/_rels/slide127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273.xml"/><Relationship Id="rId7" Type="http://schemas.openxmlformats.org/officeDocument/2006/relationships/slide" Target="slide10.xml"/><Relationship Id="rId12" Type="http://schemas.openxmlformats.org/officeDocument/2006/relationships/image" Target="../media/image555.png"/><Relationship Id="rId2" Type="http://schemas.openxmlformats.org/officeDocument/2006/relationships/image" Target="../media/image552.png"/><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image" Target="../media/image554.png"/><Relationship Id="rId5" Type="http://schemas.openxmlformats.org/officeDocument/2006/relationships/slide" Target="slide1266.xml"/><Relationship Id="rId10" Type="http://schemas.openxmlformats.org/officeDocument/2006/relationships/image" Target="../media/image553.png"/><Relationship Id="rId4" Type="http://schemas.openxmlformats.org/officeDocument/2006/relationships/image" Target="../media/image3.png"/><Relationship Id="rId9" Type="http://schemas.openxmlformats.org/officeDocument/2006/relationships/image" Target="../media/image11.png"/></Relationships>
</file>

<file path=ppt/slides/_rels/slide127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556.png"/><Relationship Id="rId1" Type="http://schemas.openxmlformats.org/officeDocument/2006/relationships/slideLayout" Target="../slideLayouts/slideLayout2.xml"/><Relationship Id="rId6" Type="http://schemas.openxmlformats.org/officeDocument/2006/relationships/slide" Target="slide1273.xml"/><Relationship Id="rId5" Type="http://schemas.openxmlformats.org/officeDocument/2006/relationships/image" Target="../media/image4.png"/><Relationship Id="rId4" Type="http://schemas.openxmlformats.org/officeDocument/2006/relationships/image" Target="../media/image1.png"/></Relationships>
</file>

<file path=ppt/slides/_rels/slide127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1505.png"/><Relationship Id="rId7" Type="http://schemas.openxmlformats.org/officeDocument/2006/relationships/slide" Target="slide1185.xml"/><Relationship Id="rId2" Type="http://schemas.openxmlformats.org/officeDocument/2006/relationships/image" Target="../media/image1504.png"/><Relationship Id="rId1" Type="http://schemas.openxmlformats.org/officeDocument/2006/relationships/slideLayout" Target="../slideLayouts/slideLayout2.xml"/><Relationship Id="rId6" Type="http://schemas.openxmlformats.org/officeDocument/2006/relationships/slide" Target="slide1266.xml"/><Relationship Id="rId11" Type="http://schemas.openxmlformats.org/officeDocument/2006/relationships/image" Target="../media/image1506.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slide" Target="slide1275.xml"/><Relationship Id="rId9" Type="http://schemas.openxmlformats.org/officeDocument/2006/relationships/image" Target="../media/image1.png"/></Relationships>
</file>

<file path=ppt/slides/_rels/slide127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1507.png"/><Relationship Id="rId1" Type="http://schemas.openxmlformats.org/officeDocument/2006/relationships/slideLayout" Target="../slideLayouts/slideLayout2.xml"/><Relationship Id="rId6" Type="http://schemas.openxmlformats.org/officeDocument/2006/relationships/slide" Target="slide1275.xml"/><Relationship Id="rId5" Type="http://schemas.openxmlformats.org/officeDocument/2006/relationships/image" Target="../media/image4.png"/><Relationship Id="rId4" Type="http://schemas.openxmlformats.org/officeDocument/2006/relationships/image" Target="../media/image1.png"/></Relationships>
</file>

<file path=ppt/slides/_rels/slide127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277.xml"/><Relationship Id="rId7" Type="http://schemas.openxmlformats.org/officeDocument/2006/relationships/slide" Target="slide10.xml"/><Relationship Id="rId12" Type="http://schemas.openxmlformats.org/officeDocument/2006/relationships/image" Target="../media/image1511.png"/><Relationship Id="rId2" Type="http://schemas.openxmlformats.org/officeDocument/2006/relationships/image" Target="../media/image1508.png"/><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image" Target="../media/image1510.png"/><Relationship Id="rId5" Type="http://schemas.openxmlformats.org/officeDocument/2006/relationships/slide" Target="slide1266.xml"/><Relationship Id="rId10" Type="http://schemas.openxmlformats.org/officeDocument/2006/relationships/image" Target="../media/image1509.png"/><Relationship Id="rId4" Type="http://schemas.openxmlformats.org/officeDocument/2006/relationships/image" Target="../media/image3.png"/><Relationship Id="rId9" Type="http://schemas.openxmlformats.org/officeDocument/2006/relationships/image" Target="../media/image11.png"/></Relationships>
</file>

<file path=ppt/slides/_rels/slide127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66.xml"/><Relationship Id="rId2" Type="http://schemas.openxmlformats.org/officeDocument/2006/relationships/image" Target="../media/image1512.png"/><Relationship Id="rId1" Type="http://schemas.openxmlformats.org/officeDocument/2006/relationships/slideLayout" Target="../slideLayouts/slideLayout2.xml"/><Relationship Id="rId6" Type="http://schemas.openxmlformats.org/officeDocument/2006/relationships/slide" Target="slide1277.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513.png"/></Relationships>
</file>

<file path=ppt/slides/_rels/slide1279.xml.rels><?xml version="1.0" encoding="UTF-8" standalone="yes"?>
<Relationships xmlns="http://schemas.openxmlformats.org/package/2006/relationships"><Relationship Id="rId8" Type="http://schemas.openxmlformats.org/officeDocument/2006/relationships/slide" Target="slide1286.xml"/><Relationship Id="rId3" Type="http://schemas.openxmlformats.org/officeDocument/2006/relationships/image" Target="../media/image1.png"/><Relationship Id="rId7" Type="http://schemas.openxmlformats.org/officeDocument/2006/relationships/slide" Target="slide1284.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82.xml"/><Relationship Id="rId5" Type="http://schemas.openxmlformats.org/officeDocument/2006/relationships/slide" Target="slide1185.xml"/><Relationship Id="rId10" Type="http://schemas.openxmlformats.org/officeDocument/2006/relationships/slide" Target="slide1280.xml"/><Relationship Id="rId4" Type="http://schemas.openxmlformats.org/officeDocument/2006/relationships/slide" Target="slide1279.xml"/><Relationship Id="rId9" Type="http://schemas.openxmlformats.org/officeDocument/2006/relationships/slide" Target="slide1288.xml"/></Relationships>
</file>

<file path=ppt/slides/_rels/slide128.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8.xml"/><Relationship Id="rId5" Type="http://schemas.openxmlformats.org/officeDocument/2006/relationships/image" Target="../media/image11.png"/><Relationship Id="rId10" Type="http://schemas.openxmlformats.org/officeDocument/2006/relationships/image" Target="../media/image186.png"/><Relationship Id="rId4" Type="http://schemas.openxmlformats.org/officeDocument/2006/relationships/image" Target="../media/image1.png"/><Relationship Id="rId9" Type="http://schemas.openxmlformats.org/officeDocument/2006/relationships/image" Target="../media/image185.png"/></Relationships>
</file>

<file path=ppt/slides/_rels/slide1280.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280.xml"/><Relationship Id="rId7" Type="http://schemas.openxmlformats.org/officeDocument/2006/relationships/image" Target="../media/image1.png"/><Relationship Id="rId2" Type="http://schemas.openxmlformats.org/officeDocument/2006/relationships/image" Target="../media/image151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185.xml"/><Relationship Id="rId10" Type="http://schemas.openxmlformats.org/officeDocument/2006/relationships/image" Target="../media/image1515.png"/><Relationship Id="rId4" Type="http://schemas.openxmlformats.org/officeDocument/2006/relationships/image" Target="../media/image3.png"/><Relationship Id="rId9" Type="http://schemas.openxmlformats.org/officeDocument/2006/relationships/image" Target="../media/image11.png"/></Relationships>
</file>

<file path=ppt/slides/_rels/slide1281.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0.xml"/><Relationship Id="rId7" Type="http://schemas.openxmlformats.org/officeDocument/2006/relationships/slide" Target="slide1185.xml"/><Relationship Id="rId2" Type="http://schemas.openxmlformats.org/officeDocument/2006/relationships/image" Target="../media/image1516.png"/><Relationship Id="rId1" Type="http://schemas.openxmlformats.org/officeDocument/2006/relationships/slideLayout" Target="../slideLayouts/slideLayout2.xml"/><Relationship Id="rId6" Type="http://schemas.openxmlformats.org/officeDocument/2006/relationships/slide" Target="slide1280.xml"/><Relationship Id="rId5" Type="http://schemas.openxmlformats.org/officeDocument/2006/relationships/image" Target="../media/image4.png"/><Relationship Id="rId4" Type="http://schemas.openxmlformats.org/officeDocument/2006/relationships/image" Target="../media/image1.png"/></Relationships>
</file>

<file path=ppt/slides/_rels/slide128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282.xml"/><Relationship Id="rId7" Type="http://schemas.openxmlformats.org/officeDocument/2006/relationships/image" Target="../media/image1.png"/><Relationship Id="rId2" Type="http://schemas.openxmlformats.org/officeDocument/2006/relationships/image" Target="../media/image1517.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519.png"/><Relationship Id="rId5" Type="http://schemas.openxmlformats.org/officeDocument/2006/relationships/slide" Target="slide1185.xml"/><Relationship Id="rId10" Type="http://schemas.openxmlformats.org/officeDocument/2006/relationships/image" Target="../media/image1518.png"/><Relationship Id="rId4" Type="http://schemas.openxmlformats.org/officeDocument/2006/relationships/image" Target="../media/image3.png"/><Relationship Id="rId9" Type="http://schemas.openxmlformats.org/officeDocument/2006/relationships/slide" Target="slide1279.xml"/></Relationships>
</file>

<file path=ppt/slides/_rels/slide1283.xml.rels><?xml version="1.0" encoding="UTF-8" standalone="yes"?>
<Relationships xmlns="http://schemas.openxmlformats.org/package/2006/relationships"><Relationship Id="rId8" Type="http://schemas.openxmlformats.org/officeDocument/2006/relationships/slide" Target="slide1282.xml"/><Relationship Id="rId3" Type="http://schemas.openxmlformats.org/officeDocument/2006/relationships/slide" Target="slide10.xml"/><Relationship Id="rId7" Type="http://schemas.openxmlformats.org/officeDocument/2006/relationships/slide" Target="slide1279.xml"/><Relationship Id="rId2" Type="http://schemas.openxmlformats.org/officeDocument/2006/relationships/image" Target="../media/image1520.png"/><Relationship Id="rId1" Type="http://schemas.openxmlformats.org/officeDocument/2006/relationships/slideLayout" Target="../slideLayouts/slideLayout2.xml"/><Relationship Id="rId6" Type="http://schemas.openxmlformats.org/officeDocument/2006/relationships/slide" Target="slide1185.xml"/><Relationship Id="rId5" Type="http://schemas.openxmlformats.org/officeDocument/2006/relationships/image" Target="../media/image4.png"/><Relationship Id="rId4" Type="http://schemas.openxmlformats.org/officeDocument/2006/relationships/image" Target="../media/image1.png"/></Relationships>
</file>

<file path=ppt/slides/_rels/slide1284.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284.xml"/><Relationship Id="rId7" Type="http://schemas.openxmlformats.org/officeDocument/2006/relationships/image" Target="../media/image1.png"/><Relationship Id="rId2" Type="http://schemas.openxmlformats.org/officeDocument/2006/relationships/image" Target="../media/image1521.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185.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522.png"/></Relationships>
</file>

<file path=ppt/slides/_rels/slide1285.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0.xml"/><Relationship Id="rId7" Type="http://schemas.openxmlformats.org/officeDocument/2006/relationships/slide" Target="slide1185.xml"/><Relationship Id="rId2" Type="http://schemas.openxmlformats.org/officeDocument/2006/relationships/image" Target="../media/image1523.png"/><Relationship Id="rId1" Type="http://schemas.openxmlformats.org/officeDocument/2006/relationships/slideLayout" Target="../slideLayouts/slideLayout2.xml"/><Relationship Id="rId6" Type="http://schemas.openxmlformats.org/officeDocument/2006/relationships/slide" Target="slide1284.xml"/><Relationship Id="rId5" Type="http://schemas.openxmlformats.org/officeDocument/2006/relationships/image" Target="../media/image4.png"/><Relationship Id="rId4" Type="http://schemas.openxmlformats.org/officeDocument/2006/relationships/image" Target="../media/image1.png"/></Relationships>
</file>

<file path=ppt/slides/_rels/slide1286.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286.xml"/><Relationship Id="rId7" Type="http://schemas.openxmlformats.org/officeDocument/2006/relationships/image" Target="../media/image1.png"/><Relationship Id="rId2" Type="http://schemas.openxmlformats.org/officeDocument/2006/relationships/image" Target="../media/image152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slide" Target="slide1185.xml"/><Relationship Id="rId10" Type="http://schemas.openxmlformats.org/officeDocument/2006/relationships/image" Target="../media/image1525.png"/><Relationship Id="rId4" Type="http://schemas.openxmlformats.org/officeDocument/2006/relationships/image" Target="../media/image3.png"/><Relationship Id="rId9" Type="http://schemas.openxmlformats.org/officeDocument/2006/relationships/image" Target="../media/image11.png"/></Relationships>
</file>

<file path=ppt/slides/_rels/slide1287.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0.xml"/><Relationship Id="rId7" Type="http://schemas.openxmlformats.org/officeDocument/2006/relationships/slide" Target="slide1185.xml"/><Relationship Id="rId2" Type="http://schemas.openxmlformats.org/officeDocument/2006/relationships/image" Target="../media/image1526.png"/><Relationship Id="rId1" Type="http://schemas.openxmlformats.org/officeDocument/2006/relationships/slideLayout" Target="../slideLayouts/slideLayout2.xml"/><Relationship Id="rId6" Type="http://schemas.openxmlformats.org/officeDocument/2006/relationships/slide" Target="slide1286.xml"/><Relationship Id="rId5" Type="http://schemas.openxmlformats.org/officeDocument/2006/relationships/image" Target="../media/image4.png"/><Relationship Id="rId4" Type="http://schemas.openxmlformats.org/officeDocument/2006/relationships/image" Target="../media/image1.png"/></Relationships>
</file>

<file path=ppt/slides/_rels/slide1288.xml.rels><?xml version="1.0" encoding="UTF-8" standalone="yes"?>
<Relationships xmlns="http://schemas.openxmlformats.org/package/2006/relationships"><Relationship Id="rId8" Type="http://schemas.openxmlformats.org/officeDocument/2006/relationships/image" Target="../media/image1506.png"/><Relationship Id="rId3" Type="http://schemas.openxmlformats.org/officeDocument/2006/relationships/image" Target="../media/image1505.png"/><Relationship Id="rId7" Type="http://schemas.openxmlformats.org/officeDocument/2006/relationships/image" Target="../media/image11.png"/><Relationship Id="rId2" Type="http://schemas.openxmlformats.org/officeDocument/2006/relationships/image" Target="../media/image150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279.xml"/><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3.png"/><Relationship Id="rId9" Type="http://schemas.openxmlformats.org/officeDocument/2006/relationships/slide" Target="slide1288.xml"/></Relationships>
</file>

<file path=ppt/slides/_rels/slide1289.xml.rels><?xml version="1.0" encoding="UTF-8" standalone="yes"?>
<Relationships xmlns="http://schemas.openxmlformats.org/package/2006/relationships"><Relationship Id="rId8" Type="http://schemas.openxmlformats.org/officeDocument/2006/relationships/slide" Target="slide1279.xml"/><Relationship Id="rId3" Type="http://schemas.openxmlformats.org/officeDocument/2006/relationships/slide" Target="slide10.xml"/><Relationship Id="rId7" Type="http://schemas.openxmlformats.org/officeDocument/2006/relationships/slide" Target="slide1185.xml"/><Relationship Id="rId2" Type="http://schemas.openxmlformats.org/officeDocument/2006/relationships/image" Target="../media/image1507.png"/><Relationship Id="rId1" Type="http://schemas.openxmlformats.org/officeDocument/2006/relationships/slideLayout" Target="../slideLayouts/slideLayout2.xml"/><Relationship Id="rId6" Type="http://schemas.openxmlformats.org/officeDocument/2006/relationships/slide" Target="slide1288.xml"/><Relationship Id="rId5" Type="http://schemas.openxmlformats.org/officeDocument/2006/relationships/image" Target="../media/image4.png"/><Relationship Id="rId4" Type="http://schemas.openxmlformats.org/officeDocument/2006/relationships/image" Target="../media/image1.png"/></Relationships>
</file>

<file path=ppt/slides/_rels/slide129.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slide" Target="slide128.xml"/><Relationship Id="rId5" Type="http://schemas.openxmlformats.org/officeDocument/2006/relationships/image" Target="../media/image4.png"/><Relationship Id="rId4" Type="http://schemas.openxmlformats.org/officeDocument/2006/relationships/image" Target="../media/image1.png"/></Relationships>
</file>

<file path=ppt/slides/_rels/slide1290.xml.rels><?xml version="1.0" encoding="UTF-8" standalone="yes"?>
<Relationships xmlns="http://schemas.openxmlformats.org/package/2006/relationships"><Relationship Id="rId8" Type="http://schemas.openxmlformats.org/officeDocument/2006/relationships/slide" Target="slide1297.xml"/><Relationship Id="rId3" Type="http://schemas.openxmlformats.org/officeDocument/2006/relationships/image" Target="../media/image1.png"/><Relationship Id="rId7" Type="http://schemas.openxmlformats.org/officeDocument/2006/relationships/slide" Target="slide129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93.xml"/><Relationship Id="rId5" Type="http://schemas.openxmlformats.org/officeDocument/2006/relationships/slide" Target="slide1185.xml"/><Relationship Id="rId4" Type="http://schemas.openxmlformats.org/officeDocument/2006/relationships/slide" Target="slide1290.xml"/><Relationship Id="rId9" Type="http://schemas.openxmlformats.org/officeDocument/2006/relationships/slide" Target="slide1291.xml"/></Relationships>
</file>

<file path=ppt/slides/_rels/slide1291.xml.rels><?xml version="1.0" encoding="UTF-8" standalone="yes"?>
<Relationships xmlns="http://schemas.openxmlformats.org/package/2006/relationships"><Relationship Id="rId8" Type="http://schemas.openxmlformats.org/officeDocument/2006/relationships/slide" Target="slide1291.xml"/><Relationship Id="rId3" Type="http://schemas.openxmlformats.org/officeDocument/2006/relationships/slide" Target="slide10.xml"/><Relationship Id="rId7" Type="http://schemas.openxmlformats.org/officeDocument/2006/relationships/image" Target="../media/image1528.png"/><Relationship Id="rId2" Type="http://schemas.openxmlformats.org/officeDocument/2006/relationships/image" Target="../media/image152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png"/><Relationship Id="rId9" Type="http://schemas.openxmlformats.org/officeDocument/2006/relationships/slide" Target="slide1290.xml"/></Relationships>
</file>

<file path=ppt/slides/_rels/slide129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0.xml"/><Relationship Id="rId2" Type="http://schemas.openxmlformats.org/officeDocument/2006/relationships/image" Target="../media/image1529.png"/><Relationship Id="rId1" Type="http://schemas.openxmlformats.org/officeDocument/2006/relationships/slideLayout" Target="../slideLayouts/slideLayout2.xml"/><Relationship Id="rId6" Type="http://schemas.openxmlformats.org/officeDocument/2006/relationships/slide" Target="slide1291.xml"/><Relationship Id="rId5" Type="http://schemas.openxmlformats.org/officeDocument/2006/relationships/image" Target="../media/image4.png"/><Relationship Id="rId4" Type="http://schemas.openxmlformats.org/officeDocument/2006/relationships/image" Target="../media/image1.png"/></Relationships>
</file>

<file path=ppt/slides/_rels/slide1293.xml.rels><?xml version="1.0" encoding="UTF-8" standalone="yes"?>
<Relationships xmlns="http://schemas.openxmlformats.org/package/2006/relationships"><Relationship Id="rId8" Type="http://schemas.openxmlformats.org/officeDocument/2006/relationships/slide" Target="slide1290.xml"/><Relationship Id="rId3" Type="http://schemas.openxmlformats.org/officeDocument/2006/relationships/slide" Target="slide1293.xml"/><Relationship Id="rId7" Type="http://schemas.openxmlformats.org/officeDocument/2006/relationships/image" Target="../media/image11.png"/><Relationship Id="rId2" Type="http://schemas.openxmlformats.org/officeDocument/2006/relationships/image" Target="../media/image153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531.png"/><Relationship Id="rId4" Type="http://schemas.openxmlformats.org/officeDocument/2006/relationships/image" Target="../media/image3.png"/><Relationship Id="rId9" Type="http://schemas.openxmlformats.org/officeDocument/2006/relationships/slide" Target="slide1185.xml"/></Relationships>
</file>

<file path=ppt/slides/_rels/slide129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0.xml"/><Relationship Id="rId2" Type="http://schemas.openxmlformats.org/officeDocument/2006/relationships/image" Target="../media/image1532.png"/><Relationship Id="rId1" Type="http://schemas.openxmlformats.org/officeDocument/2006/relationships/slideLayout" Target="../slideLayouts/slideLayout2.xml"/><Relationship Id="rId6" Type="http://schemas.openxmlformats.org/officeDocument/2006/relationships/slide" Target="slide1293.xml"/><Relationship Id="rId5" Type="http://schemas.openxmlformats.org/officeDocument/2006/relationships/image" Target="../media/image4.png"/><Relationship Id="rId4" Type="http://schemas.openxmlformats.org/officeDocument/2006/relationships/image" Target="../media/image1.png"/></Relationships>
</file>

<file path=ppt/slides/_rels/slide1295.xml.rels><?xml version="1.0" encoding="UTF-8" standalone="yes"?>
<Relationships xmlns="http://schemas.openxmlformats.org/package/2006/relationships"><Relationship Id="rId8" Type="http://schemas.openxmlformats.org/officeDocument/2006/relationships/slide" Target="slide1290.xml"/><Relationship Id="rId3" Type="http://schemas.openxmlformats.org/officeDocument/2006/relationships/slide" Target="slide1295.xml"/><Relationship Id="rId7" Type="http://schemas.openxmlformats.org/officeDocument/2006/relationships/image" Target="../media/image11.png"/><Relationship Id="rId2" Type="http://schemas.openxmlformats.org/officeDocument/2006/relationships/image" Target="../media/image153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534.png"/><Relationship Id="rId4" Type="http://schemas.openxmlformats.org/officeDocument/2006/relationships/image" Target="../media/image3.png"/><Relationship Id="rId9" Type="http://schemas.openxmlformats.org/officeDocument/2006/relationships/slide" Target="slide1185.xml"/></Relationships>
</file>

<file path=ppt/slides/_rels/slide129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0.xml"/><Relationship Id="rId2" Type="http://schemas.openxmlformats.org/officeDocument/2006/relationships/image" Target="../media/image1535.png"/><Relationship Id="rId1" Type="http://schemas.openxmlformats.org/officeDocument/2006/relationships/slideLayout" Target="../slideLayouts/slideLayout2.xml"/><Relationship Id="rId6" Type="http://schemas.openxmlformats.org/officeDocument/2006/relationships/slide" Target="slide1295.xml"/><Relationship Id="rId5" Type="http://schemas.openxmlformats.org/officeDocument/2006/relationships/image" Target="../media/image4.png"/><Relationship Id="rId4" Type="http://schemas.openxmlformats.org/officeDocument/2006/relationships/image" Target="../media/image1.png"/></Relationships>
</file>

<file path=ppt/slides/_rels/slide1297.xml.rels><?xml version="1.0" encoding="UTF-8" standalone="yes"?>
<Relationships xmlns="http://schemas.openxmlformats.org/package/2006/relationships"><Relationship Id="rId8" Type="http://schemas.openxmlformats.org/officeDocument/2006/relationships/slide" Target="slide1297.xml"/><Relationship Id="rId3" Type="http://schemas.openxmlformats.org/officeDocument/2006/relationships/slide" Target="slide10.xml"/><Relationship Id="rId7" Type="http://schemas.openxmlformats.org/officeDocument/2006/relationships/image" Target="../media/image1537.png"/><Relationship Id="rId2" Type="http://schemas.openxmlformats.org/officeDocument/2006/relationships/image" Target="../media/image153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png"/><Relationship Id="rId9" Type="http://schemas.openxmlformats.org/officeDocument/2006/relationships/slide" Target="slide1290.xml"/></Relationships>
</file>

<file path=ppt/slides/_rels/slide1298.xml.rels><?xml version="1.0" encoding="UTF-8" standalone="yes"?>
<Relationships xmlns="http://schemas.openxmlformats.org/package/2006/relationships"><Relationship Id="rId8" Type="http://schemas.openxmlformats.org/officeDocument/2006/relationships/slide" Target="slide1290.xml"/><Relationship Id="rId3" Type="http://schemas.openxmlformats.org/officeDocument/2006/relationships/slide" Target="slide10.xml"/><Relationship Id="rId7" Type="http://schemas.openxmlformats.org/officeDocument/2006/relationships/slide" Target="slide1297.xml"/><Relationship Id="rId2" Type="http://schemas.openxmlformats.org/officeDocument/2006/relationships/image" Target="../media/image1538.png"/><Relationship Id="rId1" Type="http://schemas.openxmlformats.org/officeDocument/2006/relationships/slideLayout" Target="../slideLayouts/slideLayout2.xml"/><Relationship Id="rId6" Type="http://schemas.openxmlformats.org/officeDocument/2006/relationships/image" Target="../media/image1539.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85.xml"/></Relationships>
</file>

<file path=ppt/slides/_rels/slide1299.xml.rels><?xml version="1.0" encoding="UTF-8" standalone="yes"?>
<Relationships xmlns="http://schemas.openxmlformats.org/package/2006/relationships"><Relationship Id="rId8" Type="http://schemas.openxmlformats.org/officeDocument/2006/relationships/slide" Target="slide1312.xml"/><Relationship Id="rId13" Type="http://schemas.openxmlformats.org/officeDocument/2006/relationships/slide" Target="slide1302.xml"/><Relationship Id="rId3" Type="http://schemas.openxmlformats.org/officeDocument/2006/relationships/image" Target="../media/image1.png"/><Relationship Id="rId7" Type="http://schemas.openxmlformats.org/officeDocument/2006/relationships/slide" Target="slide1310.xml"/><Relationship Id="rId12" Type="http://schemas.openxmlformats.org/officeDocument/2006/relationships/slide" Target="slide1306.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308.xml"/><Relationship Id="rId11" Type="http://schemas.openxmlformats.org/officeDocument/2006/relationships/slide" Target="slide1300.xml"/><Relationship Id="rId5" Type="http://schemas.openxmlformats.org/officeDocument/2006/relationships/slide" Target="slide1185.xml"/><Relationship Id="rId10" Type="http://schemas.openxmlformats.org/officeDocument/2006/relationships/slide" Target="slide1316.xml"/><Relationship Id="rId4" Type="http://schemas.openxmlformats.org/officeDocument/2006/relationships/slide" Target="slide1299.xml"/><Relationship Id="rId9" Type="http://schemas.openxmlformats.org/officeDocument/2006/relationships/slide" Target="slide1314.xml"/><Relationship Id="rId14" Type="http://schemas.openxmlformats.org/officeDocument/2006/relationships/slide" Target="slide1304.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3.xml"/><Relationship Id="rId4" Type="http://schemas.openxmlformats.org/officeDocument/2006/relationships/slide" Target="slide12.xml"/></Relationships>
</file>

<file path=ppt/slides/_rels/slide130.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30.xml"/><Relationship Id="rId5"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88.png"/></Relationships>
</file>

<file path=ppt/slides/_rels/slide13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41.png"/><Relationship Id="rId7" Type="http://schemas.openxmlformats.org/officeDocument/2006/relationships/image" Target="../media/image1.png"/><Relationship Id="rId2" Type="http://schemas.openxmlformats.org/officeDocument/2006/relationships/image" Target="../media/image1540.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185.xml"/><Relationship Id="rId5" Type="http://schemas.openxmlformats.org/officeDocument/2006/relationships/image" Target="../media/image3.png"/><Relationship Id="rId10" Type="http://schemas.openxmlformats.org/officeDocument/2006/relationships/slide" Target="slide1299.xml"/><Relationship Id="rId4" Type="http://schemas.openxmlformats.org/officeDocument/2006/relationships/image" Target="../media/image1542.png"/><Relationship Id="rId9" Type="http://schemas.openxmlformats.org/officeDocument/2006/relationships/slide" Target="slide1300.xml"/></Relationships>
</file>

<file path=ppt/slides/_rels/slide130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43.png"/><Relationship Id="rId1" Type="http://schemas.openxmlformats.org/officeDocument/2006/relationships/slideLayout" Target="../slideLayouts/slideLayout2.xml"/><Relationship Id="rId6" Type="http://schemas.openxmlformats.org/officeDocument/2006/relationships/slide" Target="slide1300.xml"/><Relationship Id="rId5" Type="http://schemas.openxmlformats.org/officeDocument/2006/relationships/image" Target="../media/image4.png"/><Relationship Id="rId4" Type="http://schemas.openxmlformats.org/officeDocument/2006/relationships/image" Target="../media/image1.png"/></Relationships>
</file>

<file path=ppt/slides/_rels/slide1302.xml.rels><?xml version="1.0" encoding="UTF-8" standalone="yes"?>
<Relationships xmlns="http://schemas.openxmlformats.org/package/2006/relationships"><Relationship Id="rId8" Type="http://schemas.openxmlformats.org/officeDocument/2006/relationships/slide" Target="slide1302.xml"/><Relationship Id="rId3" Type="http://schemas.openxmlformats.org/officeDocument/2006/relationships/slide" Target="slide10.xml"/><Relationship Id="rId7" Type="http://schemas.openxmlformats.org/officeDocument/2006/relationships/image" Target="../media/image1528.png"/><Relationship Id="rId2" Type="http://schemas.openxmlformats.org/officeDocument/2006/relationships/image" Target="../media/image152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png"/><Relationship Id="rId9" Type="http://schemas.openxmlformats.org/officeDocument/2006/relationships/slide" Target="slide1299.xml"/></Relationships>
</file>

<file path=ppt/slides/_rels/slide130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29.png"/><Relationship Id="rId1" Type="http://schemas.openxmlformats.org/officeDocument/2006/relationships/slideLayout" Target="../slideLayouts/slideLayout2.xml"/><Relationship Id="rId6" Type="http://schemas.openxmlformats.org/officeDocument/2006/relationships/slide" Target="slide1302.xml"/><Relationship Id="rId5" Type="http://schemas.openxmlformats.org/officeDocument/2006/relationships/image" Target="../media/image4.png"/><Relationship Id="rId4" Type="http://schemas.openxmlformats.org/officeDocument/2006/relationships/image" Target="../media/image1.png"/></Relationships>
</file>

<file path=ppt/slides/_rels/slide13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45.png"/><Relationship Id="rId7" Type="http://schemas.openxmlformats.org/officeDocument/2006/relationships/image" Target="../media/image3.png"/><Relationship Id="rId2" Type="http://schemas.openxmlformats.org/officeDocument/2006/relationships/image" Target="../media/image154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85.xml"/><Relationship Id="rId5" Type="http://schemas.openxmlformats.org/officeDocument/2006/relationships/slide" Target="slide10.xml"/><Relationship Id="rId10" Type="http://schemas.openxmlformats.org/officeDocument/2006/relationships/slide" Target="slide1299.xml"/><Relationship Id="rId4" Type="http://schemas.openxmlformats.org/officeDocument/2006/relationships/image" Target="../media/image1546.png"/><Relationship Id="rId9" Type="http://schemas.openxmlformats.org/officeDocument/2006/relationships/slide" Target="slide1304.xml"/></Relationships>
</file>

<file path=ppt/slides/_rels/slide130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47.png"/><Relationship Id="rId1" Type="http://schemas.openxmlformats.org/officeDocument/2006/relationships/slideLayout" Target="../slideLayouts/slideLayout2.xml"/><Relationship Id="rId6" Type="http://schemas.openxmlformats.org/officeDocument/2006/relationships/slide" Target="slide1304.xml"/><Relationship Id="rId5" Type="http://schemas.openxmlformats.org/officeDocument/2006/relationships/image" Target="../media/image4.png"/><Relationship Id="rId4" Type="http://schemas.openxmlformats.org/officeDocument/2006/relationships/image" Target="../media/image1.png"/></Relationships>
</file>

<file path=ppt/slides/_rels/slide1306.xml.rels><?xml version="1.0" encoding="UTF-8" standalone="yes"?>
<Relationships xmlns="http://schemas.openxmlformats.org/package/2006/relationships"><Relationship Id="rId8" Type="http://schemas.openxmlformats.org/officeDocument/2006/relationships/slide" Target="slide1306.xml"/><Relationship Id="rId3" Type="http://schemas.openxmlformats.org/officeDocument/2006/relationships/image" Target="../media/image3.png"/><Relationship Id="rId7" Type="http://schemas.openxmlformats.org/officeDocument/2006/relationships/image" Target="../media/image1549.png"/><Relationship Id="rId2" Type="http://schemas.openxmlformats.org/officeDocument/2006/relationships/image" Target="../media/image154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1185.xml"/><Relationship Id="rId4" Type="http://schemas.openxmlformats.org/officeDocument/2006/relationships/slide" Target="slide10.xml"/><Relationship Id="rId9" Type="http://schemas.openxmlformats.org/officeDocument/2006/relationships/slide" Target="slide1299.xml"/></Relationships>
</file>

<file path=ppt/slides/_rels/slide130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50.png"/><Relationship Id="rId1" Type="http://schemas.openxmlformats.org/officeDocument/2006/relationships/slideLayout" Target="../slideLayouts/slideLayout2.xml"/><Relationship Id="rId6" Type="http://schemas.openxmlformats.org/officeDocument/2006/relationships/slide" Target="slide1306.xml"/><Relationship Id="rId5" Type="http://schemas.openxmlformats.org/officeDocument/2006/relationships/image" Target="../media/image4.png"/><Relationship Id="rId4" Type="http://schemas.openxmlformats.org/officeDocument/2006/relationships/image" Target="../media/image1.png"/></Relationships>
</file>

<file path=ppt/slides/_rels/slide1308.xml.rels><?xml version="1.0" encoding="UTF-8" standalone="yes"?>
<Relationships xmlns="http://schemas.openxmlformats.org/package/2006/relationships"><Relationship Id="rId8" Type="http://schemas.openxmlformats.org/officeDocument/2006/relationships/slide" Target="slide1308.xml"/><Relationship Id="rId3" Type="http://schemas.openxmlformats.org/officeDocument/2006/relationships/image" Target="../media/image3.png"/><Relationship Id="rId7" Type="http://schemas.openxmlformats.org/officeDocument/2006/relationships/image" Target="../media/image1552.png"/><Relationship Id="rId2" Type="http://schemas.openxmlformats.org/officeDocument/2006/relationships/image" Target="../media/image155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1185.xml"/><Relationship Id="rId4" Type="http://schemas.openxmlformats.org/officeDocument/2006/relationships/slide" Target="slide10.xml"/><Relationship Id="rId9" Type="http://schemas.openxmlformats.org/officeDocument/2006/relationships/slide" Target="slide1299.xml"/></Relationships>
</file>

<file path=ppt/slides/_rels/slide130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53.png"/><Relationship Id="rId1" Type="http://schemas.openxmlformats.org/officeDocument/2006/relationships/slideLayout" Target="../slideLayouts/slideLayout2.xml"/><Relationship Id="rId6" Type="http://schemas.openxmlformats.org/officeDocument/2006/relationships/slide" Target="slide1308.xml"/><Relationship Id="rId5" Type="http://schemas.openxmlformats.org/officeDocument/2006/relationships/image" Target="../media/image4.png"/><Relationship Id="rId4" Type="http://schemas.openxmlformats.org/officeDocument/2006/relationships/image" Target="../media/image1.png"/></Relationships>
</file>

<file path=ppt/slides/_rels/slide131.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slide" Target="slide130.xml"/><Relationship Id="rId5" Type="http://schemas.openxmlformats.org/officeDocument/2006/relationships/image" Target="../media/image4.png"/><Relationship Id="rId4" Type="http://schemas.openxmlformats.org/officeDocument/2006/relationships/image" Target="../media/image1.png"/></Relationships>
</file>

<file path=ppt/slides/_rels/slide13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1299.xml"/><Relationship Id="rId7" Type="http://schemas.openxmlformats.org/officeDocument/2006/relationships/slide" Target="slide10.xml"/><Relationship Id="rId2" Type="http://schemas.openxmlformats.org/officeDocument/2006/relationships/slide" Target="slide1310.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530.png"/><Relationship Id="rId10" Type="http://schemas.openxmlformats.org/officeDocument/2006/relationships/image" Target="../media/image1531.png"/><Relationship Id="rId4" Type="http://schemas.openxmlformats.org/officeDocument/2006/relationships/slide" Target="slide1185.xml"/><Relationship Id="rId9" Type="http://schemas.openxmlformats.org/officeDocument/2006/relationships/image" Target="../media/image11.png"/></Relationships>
</file>

<file path=ppt/slides/_rels/slide131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32.png"/><Relationship Id="rId1" Type="http://schemas.openxmlformats.org/officeDocument/2006/relationships/slideLayout" Target="../slideLayouts/slideLayout2.xml"/><Relationship Id="rId6" Type="http://schemas.openxmlformats.org/officeDocument/2006/relationships/slide" Target="slide1310.xml"/><Relationship Id="rId5" Type="http://schemas.openxmlformats.org/officeDocument/2006/relationships/image" Target="../media/image4.png"/><Relationship Id="rId4" Type="http://schemas.openxmlformats.org/officeDocument/2006/relationships/image" Target="../media/image1.png"/></Relationships>
</file>

<file path=ppt/slides/_rels/slide1312.xml.rels><?xml version="1.0" encoding="UTF-8" standalone="yes"?>
<Relationships xmlns="http://schemas.openxmlformats.org/package/2006/relationships"><Relationship Id="rId8" Type="http://schemas.openxmlformats.org/officeDocument/2006/relationships/image" Target="../media/image1556.png"/><Relationship Id="rId3" Type="http://schemas.openxmlformats.org/officeDocument/2006/relationships/slide" Target="slide10.xml"/><Relationship Id="rId7" Type="http://schemas.openxmlformats.org/officeDocument/2006/relationships/image" Target="../media/image1555.png"/><Relationship Id="rId12" Type="http://schemas.openxmlformats.org/officeDocument/2006/relationships/slide" Target="slide1185.xml"/><Relationship Id="rId2" Type="http://schemas.openxmlformats.org/officeDocument/2006/relationships/image" Target="../media/image1554.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1299.xml"/><Relationship Id="rId5" Type="http://schemas.openxmlformats.org/officeDocument/2006/relationships/image" Target="../media/image3.png"/><Relationship Id="rId10" Type="http://schemas.openxmlformats.org/officeDocument/2006/relationships/slide" Target="slide1312.xml"/><Relationship Id="rId4" Type="http://schemas.openxmlformats.org/officeDocument/2006/relationships/image" Target="../media/image1.png"/><Relationship Id="rId9" Type="http://schemas.openxmlformats.org/officeDocument/2006/relationships/image" Target="../media/image1557.png"/></Relationships>
</file>

<file path=ppt/slides/_rels/slide131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58.png"/><Relationship Id="rId1" Type="http://schemas.openxmlformats.org/officeDocument/2006/relationships/slideLayout" Target="../slideLayouts/slideLayout2.xml"/><Relationship Id="rId6" Type="http://schemas.openxmlformats.org/officeDocument/2006/relationships/slide" Target="slide1312.xml"/><Relationship Id="rId5" Type="http://schemas.openxmlformats.org/officeDocument/2006/relationships/image" Target="../media/image4.png"/><Relationship Id="rId4" Type="http://schemas.openxmlformats.org/officeDocument/2006/relationships/image" Target="../media/image1.png"/></Relationships>
</file>

<file path=ppt/slides/_rels/slide1314.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9.png"/><Relationship Id="rId7" Type="http://schemas.openxmlformats.org/officeDocument/2006/relationships/image" Target="../media/image11.png"/><Relationship Id="rId12" Type="http://schemas.openxmlformats.org/officeDocument/2006/relationships/slide" Target="slide1185.xml"/><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299.xml"/><Relationship Id="rId5" Type="http://schemas.openxmlformats.org/officeDocument/2006/relationships/image" Target="../media/image1.png"/><Relationship Id="rId10" Type="http://schemas.openxmlformats.org/officeDocument/2006/relationships/slide" Target="slide1314.xml"/><Relationship Id="rId4" Type="http://schemas.openxmlformats.org/officeDocument/2006/relationships/slide" Target="slide10.xml"/><Relationship Id="rId9" Type="http://schemas.openxmlformats.org/officeDocument/2006/relationships/image" Target="../media/image581.png"/></Relationships>
</file>

<file path=ppt/slides/_rels/slide131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1314.xml"/><Relationship Id="rId5" Type="http://schemas.openxmlformats.org/officeDocument/2006/relationships/image" Target="../media/image4.png"/><Relationship Id="rId4" Type="http://schemas.openxmlformats.org/officeDocument/2006/relationships/image" Target="../media/image1.png"/></Relationships>
</file>

<file path=ppt/slides/_rels/slide1316.xml.rels><?xml version="1.0" encoding="UTF-8" standalone="yes"?>
<Relationships xmlns="http://schemas.openxmlformats.org/package/2006/relationships"><Relationship Id="rId8" Type="http://schemas.openxmlformats.org/officeDocument/2006/relationships/slide" Target="slide1299.xml"/><Relationship Id="rId3" Type="http://schemas.openxmlformats.org/officeDocument/2006/relationships/slide" Target="slide10.xml"/><Relationship Id="rId7" Type="http://schemas.openxmlformats.org/officeDocument/2006/relationships/slide" Target="slide1316.xml"/><Relationship Id="rId2" Type="http://schemas.openxmlformats.org/officeDocument/2006/relationships/image" Target="../media/image153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37.png"/><Relationship Id="rId4" Type="http://schemas.openxmlformats.org/officeDocument/2006/relationships/image" Target="../media/image1.png"/><Relationship Id="rId9" Type="http://schemas.openxmlformats.org/officeDocument/2006/relationships/slide" Target="slide1185.xml"/></Relationships>
</file>

<file path=ppt/slides/_rels/slide131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299.xml"/><Relationship Id="rId2" Type="http://schemas.openxmlformats.org/officeDocument/2006/relationships/image" Target="../media/image1538.png"/><Relationship Id="rId1" Type="http://schemas.openxmlformats.org/officeDocument/2006/relationships/slideLayout" Target="../slideLayouts/slideLayout2.xml"/><Relationship Id="rId6" Type="http://schemas.openxmlformats.org/officeDocument/2006/relationships/slide" Target="slide1316.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539.png"/></Relationships>
</file>

<file path=ppt/slides/_rels/slide1318.xml.rels><?xml version="1.0" encoding="UTF-8" standalone="yes"?>
<Relationships xmlns="http://schemas.openxmlformats.org/package/2006/relationships"><Relationship Id="rId8" Type="http://schemas.openxmlformats.org/officeDocument/2006/relationships/slide" Target="slide1335.xml"/><Relationship Id="rId13" Type="http://schemas.openxmlformats.org/officeDocument/2006/relationships/slide" Target="slide1323.xml"/><Relationship Id="rId3" Type="http://schemas.openxmlformats.org/officeDocument/2006/relationships/image" Target="../media/image1.png"/><Relationship Id="rId7" Type="http://schemas.openxmlformats.org/officeDocument/2006/relationships/slide" Target="slide1333.xml"/><Relationship Id="rId12" Type="http://schemas.openxmlformats.org/officeDocument/2006/relationships/slide" Target="slide1321.xml"/><Relationship Id="rId2" Type="http://schemas.openxmlformats.org/officeDocument/2006/relationships/slide" Target="slide10.xml"/><Relationship Id="rId16" Type="http://schemas.openxmlformats.org/officeDocument/2006/relationships/slide" Target="slide1329.xml"/><Relationship Id="rId1" Type="http://schemas.openxmlformats.org/officeDocument/2006/relationships/slideLayout" Target="../slideLayouts/slideLayout2.xml"/><Relationship Id="rId6" Type="http://schemas.openxmlformats.org/officeDocument/2006/relationships/slide" Target="slide1331.xml"/><Relationship Id="rId11" Type="http://schemas.openxmlformats.org/officeDocument/2006/relationships/slide" Target="slide1319.xml"/><Relationship Id="rId5" Type="http://schemas.openxmlformats.org/officeDocument/2006/relationships/slide" Target="slide1185.xml"/><Relationship Id="rId15" Type="http://schemas.openxmlformats.org/officeDocument/2006/relationships/slide" Target="slide1327.xml"/><Relationship Id="rId10" Type="http://schemas.openxmlformats.org/officeDocument/2006/relationships/slide" Target="slide1339.xml"/><Relationship Id="rId4" Type="http://schemas.openxmlformats.org/officeDocument/2006/relationships/slide" Target="slide1318.xml"/><Relationship Id="rId9" Type="http://schemas.openxmlformats.org/officeDocument/2006/relationships/slide" Target="slide1337.xml"/><Relationship Id="rId14" Type="http://schemas.openxmlformats.org/officeDocument/2006/relationships/slide" Target="slide1325.xml"/></Relationships>
</file>

<file path=ppt/slides/_rels/slide1319.xml.rels><?xml version="1.0" encoding="UTF-8" standalone="yes"?>
<Relationships xmlns="http://schemas.openxmlformats.org/package/2006/relationships"><Relationship Id="rId8" Type="http://schemas.openxmlformats.org/officeDocument/2006/relationships/slide" Target="slide1319.xml"/><Relationship Id="rId3" Type="http://schemas.openxmlformats.org/officeDocument/2006/relationships/image" Target="../media/image1541.png"/><Relationship Id="rId7" Type="http://schemas.openxmlformats.org/officeDocument/2006/relationships/image" Target="../media/image1.png"/><Relationship Id="rId2" Type="http://schemas.openxmlformats.org/officeDocument/2006/relationships/image" Target="../media/image1540.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1185.xml"/><Relationship Id="rId4" Type="http://schemas.openxmlformats.org/officeDocument/2006/relationships/image" Target="../media/image1542.png"/><Relationship Id="rId9" Type="http://schemas.openxmlformats.org/officeDocument/2006/relationships/slide" Target="slide1318.xml"/></Relationships>
</file>

<file path=ppt/slides/_rels/slide132.xml.rels><?xml version="1.0" encoding="UTF-8" standalone="yes"?>
<Relationships xmlns="http://schemas.openxmlformats.org/package/2006/relationships"><Relationship Id="rId8" Type="http://schemas.openxmlformats.org/officeDocument/2006/relationships/slide" Target="slide132.xml"/><Relationship Id="rId3" Type="http://schemas.openxmlformats.org/officeDocument/2006/relationships/image" Target="../media/image191.png"/><Relationship Id="rId7" Type="http://schemas.openxmlformats.org/officeDocument/2006/relationships/image" Target="../media/image11.pn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92.png"/><Relationship Id="rId5" Type="http://schemas.openxmlformats.org/officeDocument/2006/relationships/slide" Target="slide10.xml"/><Relationship Id="rId10" Type="http://schemas.openxmlformats.org/officeDocument/2006/relationships/slide" Target="slide127.xml"/><Relationship Id="rId4" Type="http://schemas.openxmlformats.org/officeDocument/2006/relationships/image" Target="../media/image3.png"/><Relationship Id="rId9" Type="http://schemas.openxmlformats.org/officeDocument/2006/relationships/slide" Target="slide12.xml"/></Relationships>
</file>

<file path=ppt/slides/_rels/slide132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43.png"/><Relationship Id="rId1" Type="http://schemas.openxmlformats.org/officeDocument/2006/relationships/slideLayout" Target="../slideLayouts/slideLayout2.xml"/><Relationship Id="rId6" Type="http://schemas.openxmlformats.org/officeDocument/2006/relationships/slide" Target="slide1319.xml"/><Relationship Id="rId5" Type="http://schemas.openxmlformats.org/officeDocument/2006/relationships/image" Target="../media/image4.png"/><Relationship Id="rId4" Type="http://schemas.openxmlformats.org/officeDocument/2006/relationships/image" Target="../media/image1.png"/></Relationships>
</file>

<file path=ppt/slides/_rels/slide1321.xml.rels><?xml version="1.0" encoding="UTF-8" standalone="yes"?>
<Relationships xmlns="http://schemas.openxmlformats.org/package/2006/relationships"><Relationship Id="rId8" Type="http://schemas.openxmlformats.org/officeDocument/2006/relationships/slide" Target="slide1318.xml"/><Relationship Id="rId3" Type="http://schemas.openxmlformats.org/officeDocument/2006/relationships/image" Target="../media/image1560.png"/><Relationship Id="rId7" Type="http://schemas.openxmlformats.org/officeDocument/2006/relationships/slide" Target="slide1321.xml"/><Relationship Id="rId2" Type="http://schemas.openxmlformats.org/officeDocument/2006/relationships/image" Target="../media/image155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32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61.png"/><Relationship Id="rId1" Type="http://schemas.openxmlformats.org/officeDocument/2006/relationships/slideLayout" Target="../slideLayouts/slideLayout2.xml"/><Relationship Id="rId6" Type="http://schemas.openxmlformats.org/officeDocument/2006/relationships/slide" Target="slide1321.xml"/><Relationship Id="rId5" Type="http://schemas.openxmlformats.org/officeDocument/2006/relationships/image" Target="../media/image4.png"/><Relationship Id="rId4" Type="http://schemas.openxmlformats.org/officeDocument/2006/relationships/image" Target="../media/image1.png"/></Relationships>
</file>

<file path=ppt/slides/_rels/slide1323.xml.rels><?xml version="1.0" encoding="UTF-8" standalone="yes"?>
<Relationships xmlns="http://schemas.openxmlformats.org/package/2006/relationships"><Relationship Id="rId8" Type="http://schemas.openxmlformats.org/officeDocument/2006/relationships/slide" Target="slide1323.xml"/><Relationship Id="rId3" Type="http://schemas.openxmlformats.org/officeDocument/2006/relationships/image" Target="../media/image1563.png"/><Relationship Id="rId7" Type="http://schemas.openxmlformats.org/officeDocument/2006/relationships/image" Target="../media/image11.png"/><Relationship Id="rId2" Type="http://schemas.openxmlformats.org/officeDocument/2006/relationships/image" Target="../media/image15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185.xml"/><Relationship Id="rId4" Type="http://schemas.openxmlformats.org/officeDocument/2006/relationships/slide" Target="slide10.xml"/><Relationship Id="rId9" Type="http://schemas.openxmlformats.org/officeDocument/2006/relationships/slide" Target="slide1318.xml"/></Relationships>
</file>

<file path=ppt/slides/_rels/slide132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64.png"/><Relationship Id="rId1" Type="http://schemas.openxmlformats.org/officeDocument/2006/relationships/slideLayout" Target="../slideLayouts/slideLayout2.xml"/><Relationship Id="rId6" Type="http://schemas.openxmlformats.org/officeDocument/2006/relationships/slide" Target="slide1323.xml"/><Relationship Id="rId5" Type="http://schemas.openxmlformats.org/officeDocument/2006/relationships/image" Target="../media/image4.png"/><Relationship Id="rId4" Type="http://schemas.openxmlformats.org/officeDocument/2006/relationships/image" Target="../media/image1.png"/></Relationships>
</file>

<file path=ppt/slides/_rels/slide1325.xml.rels><?xml version="1.0" encoding="UTF-8" standalone="yes"?>
<Relationships xmlns="http://schemas.openxmlformats.org/package/2006/relationships"><Relationship Id="rId8" Type="http://schemas.openxmlformats.org/officeDocument/2006/relationships/slide" Target="slide1318.xml"/><Relationship Id="rId3" Type="http://schemas.openxmlformats.org/officeDocument/2006/relationships/slide" Target="slide10.xml"/><Relationship Id="rId7" Type="http://schemas.openxmlformats.org/officeDocument/2006/relationships/slide" Target="slide1325.xml"/><Relationship Id="rId2" Type="http://schemas.openxmlformats.org/officeDocument/2006/relationships/image" Target="../media/image152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28.png"/><Relationship Id="rId4" Type="http://schemas.openxmlformats.org/officeDocument/2006/relationships/image" Target="../media/image1.png"/><Relationship Id="rId9" Type="http://schemas.openxmlformats.org/officeDocument/2006/relationships/slide" Target="slide1185.xml"/></Relationships>
</file>

<file path=ppt/slides/_rels/slide132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29.png"/><Relationship Id="rId1" Type="http://schemas.openxmlformats.org/officeDocument/2006/relationships/slideLayout" Target="../slideLayouts/slideLayout2.xml"/><Relationship Id="rId6" Type="http://schemas.openxmlformats.org/officeDocument/2006/relationships/slide" Target="slide1325.xml"/><Relationship Id="rId5" Type="http://schemas.openxmlformats.org/officeDocument/2006/relationships/image" Target="../media/image4.png"/><Relationship Id="rId4" Type="http://schemas.openxmlformats.org/officeDocument/2006/relationships/image" Target="../media/image1.png"/></Relationships>
</file>

<file path=ppt/slides/_rels/slide132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45.png"/><Relationship Id="rId7" Type="http://schemas.openxmlformats.org/officeDocument/2006/relationships/image" Target="../media/image3.png"/><Relationship Id="rId2" Type="http://schemas.openxmlformats.org/officeDocument/2006/relationships/image" Target="../media/image154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185.xml"/><Relationship Id="rId5" Type="http://schemas.openxmlformats.org/officeDocument/2006/relationships/slide" Target="slide10.xml"/><Relationship Id="rId10" Type="http://schemas.openxmlformats.org/officeDocument/2006/relationships/slide" Target="slide1318.xml"/><Relationship Id="rId4" Type="http://schemas.openxmlformats.org/officeDocument/2006/relationships/image" Target="../media/image1546.png"/><Relationship Id="rId9" Type="http://schemas.openxmlformats.org/officeDocument/2006/relationships/slide" Target="slide1327.xml"/></Relationships>
</file>

<file path=ppt/slides/_rels/slide132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47.png"/><Relationship Id="rId1" Type="http://schemas.openxmlformats.org/officeDocument/2006/relationships/slideLayout" Target="../slideLayouts/slideLayout2.xml"/><Relationship Id="rId6" Type="http://schemas.openxmlformats.org/officeDocument/2006/relationships/slide" Target="slide1327.xml"/><Relationship Id="rId5" Type="http://schemas.openxmlformats.org/officeDocument/2006/relationships/image" Target="../media/image4.png"/><Relationship Id="rId4" Type="http://schemas.openxmlformats.org/officeDocument/2006/relationships/image" Target="../media/image1.png"/></Relationships>
</file>

<file path=ppt/slides/_rels/slide132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65.png"/><Relationship Id="rId1" Type="http://schemas.openxmlformats.org/officeDocument/2006/relationships/slideLayout" Target="../slideLayouts/slideLayout2.xml"/><Relationship Id="rId6" Type="http://schemas.openxmlformats.org/officeDocument/2006/relationships/slide" Target="slide1329.xml"/><Relationship Id="rId5" Type="http://schemas.openxmlformats.org/officeDocument/2006/relationships/image" Target="../media/image3.png"/><Relationship Id="rId10" Type="http://schemas.openxmlformats.org/officeDocument/2006/relationships/image" Target="../media/image1566.png"/><Relationship Id="rId4" Type="http://schemas.openxmlformats.org/officeDocument/2006/relationships/image" Target="../media/image1.png"/><Relationship Id="rId9" Type="http://schemas.openxmlformats.org/officeDocument/2006/relationships/image" Target="../media/image11.png"/></Relationships>
</file>

<file path=ppt/slides/_rels/slide133.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slide" Target="slide132.xml"/><Relationship Id="rId5" Type="http://schemas.openxmlformats.org/officeDocument/2006/relationships/image" Target="../media/image4.png"/><Relationship Id="rId4" Type="http://schemas.openxmlformats.org/officeDocument/2006/relationships/image" Target="../media/image1.png"/></Relationships>
</file>

<file path=ppt/slides/_rels/slide133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67.png"/><Relationship Id="rId1" Type="http://schemas.openxmlformats.org/officeDocument/2006/relationships/slideLayout" Target="../slideLayouts/slideLayout2.xml"/><Relationship Id="rId6" Type="http://schemas.openxmlformats.org/officeDocument/2006/relationships/slide" Target="slide1329.xml"/><Relationship Id="rId5" Type="http://schemas.openxmlformats.org/officeDocument/2006/relationships/image" Target="../media/image4.png"/><Relationship Id="rId4" Type="http://schemas.openxmlformats.org/officeDocument/2006/relationships/image" Target="../media/image1.png"/></Relationships>
</file>

<file path=ppt/slides/_rels/slide1331.xml.rels><?xml version="1.0" encoding="UTF-8" standalone="yes"?>
<Relationships xmlns="http://schemas.openxmlformats.org/package/2006/relationships"><Relationship Id="rId8" Type="http://schemas.openxmlformats.org/officeDocument/2006/relationships/slide" Target="slide1318.xml"/><Relationship Id="rId3" Type="http://schemas.openxmlformats.org/officeDocument/2006/relationships/image" Target="../media/image1569.png"/><Relationship Id="rId7" Type="http://schemas.openxmlformats.org/officeDocument/2006/relationships/slide" Target="slide1331.xml"/><Relationship Id="rId2" Type="http://schemas.openxmlformats.org/officeDocument/2006/relationships/image" Target="../media/image156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185.xml"/></Relationships>
</file>

<file path=ppt/slides/_rels/slide133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70.png"/><Relationship Id="rId1" Type="http://schemas.openxmlformats.org/officeDocument/2006/relationships/slideLayout" Target="../slideLayouts/slideLayout2.xml"/><Relationship Id="rId6" Type="http://schemas.openxmlformats.org/officeDocument/2006/relationships/slide" Target="slide1331.xml"/><Relationship Id="rId5" Type="http://schemas.openxmlformats.org/officeDocument/2006/relationships/image" Target="../media/image4.png"/><Relationship Id="rId4" Type="http://schemas.openxmlformats.org/officeDocument/2006/relationships/image" Target="../media/image1.png"/></Relationships>
</file>

<file path=ppt/slides/_rels/slide133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318.xml"/><Relationship Id="rId2" Type="http://schemas.openxmlformats.org/officeDocument/2006/relationships/image" Target="../media/image1548.png"/><Relationship Id="rId1" Type="http://schemas.openxmlformats.org/officeDocument/2006/relationships/slideLayout" Target="../slideLayouts/slideLayout2.xml"/><Relationship Id="rId6" Type="http://schemas.openxmlformats.org/officeDocument/2006/relationships/slide" Target="slide1333.xml"/><Relationship Id="rId5" Type="http://schemas.openxmlformats.org/officeDocument/2006/relationships/image" Target="../media/image1.png"/><Relationship Id="rId10" Type="http://schemas.openxmlformats.org/officeDocument/2006/relationships/image" Target="../media/image1549.png"/><Relationship Id="rId4" Type="http://schemas.openxmlformats.org/officeDocument/2006/relationships/slide" Target="slide10.xml"/><Relationship Id="rId9" Type="http://schemas.openxmlformats.org/officeDocument/2006/relationships/image" Target="../media/image11.png"/></Relationships>
</file>

<file path=ppt/slides/_rels/slide133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50.png"/><Relationship Id="rId1" Type="http://schemas.openxmlformats.org/officeDocument/2006/relationships/slideLayout" Target="../slideLayouts/slideLayout2.xml"/><Relationship Id="rId6" Type="http://schemas.openxmlformats.org/officeDocument/2006/relationships/slide" Target="slide1333.xml"/><Relationship Id="rId5" Type="http://schemas.openxmlformats.org/officeDocument/2006/relationships/image" Target="../media/image4.png"/><Relationship Id="rId4" Type="http://schemas.openxmlformats.org/officeDocument/2006/relationships/image" Target="../media/image1.png"/></Relationships>
</file>

<file path=ppt/slides/_rels/slide133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image" Target="../media/image3.png"/><Relationship Id="rId7" Type="http://schemas.openxmlformats.org/officeDocument/2006/relationships/slide" Target="slide1318.xml"/><Relationship Id="rId2" Type="http://schemas.openxmlformats.org/officeDocument/2006/relationships/image" Target="../media/image1551.png"/><Relationship Id="rId1" Type="http://schemas.openxmlformats.org/officeDocument/2006/relationships/slideLayout" Target="../slideLayouts/slideLayout2.xml"/><Relationship Id="rId6" Type="http://schemas.openxmlformats.org/officeDocument/2006/relationships/slide" Target="slide1335.xml"/><Relationship Id="rId5" Type="http://schemas.openxmlformats.org/officeDocument/2006/relationships/image" Target="../media/image1.png"/><Relationship Id="rId10" Type="http://schemas.openxmlformats.org/officeDocument/2006/relationships/image" Target="../media/image1552.png"/><Relationship Id="rId4" Type="http://schemas.openxmlformats.org/officeDocument/2006/relationships/slide" Target="slide10.xml"/><Relationship Id="rId9" Type="http://schemas.openxmlformats.org/officeDocument/2006/relationships/image" Target="../media/image11.png"/></Relationships>
</file>

<file path=ppt/slides/_rels/slide133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53.png"/><Relationship Id="rId1" Type="http://schemas.openxmlformats.org/officeDocument/2006/relationships/slideLayout" Target="../slideLayouts/slideLayout2.xml"/><Relationship Id="rId6" Type="http://schemas.openxmlformats.org/officeDocument/2006/relationships/slide" Target="slide1335.xml"/><Relationship Id="rId5" Type="http://schemas.openxmlformats.org/officeDocument/2006/relationships/image" Target="../media/image4.png"/><Relationship Id="rId4" Type="http://schemas.openxmlformats.org/officeDocument/2006/relationships/image" Target="../media/image1.png"/></Relationships>
</file>

<file path=ppt/slides/_rels/slide133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9.png"/><Relationship Id="rId7" Type="http://schemas.openxmlformats.org/officeDocument/2006/relationships/image" Target="../media/image11.png"/><Relationship Id="rId12" Type="http://schemas.openxmlformats.org/officeDocument/2006/relationships/slide" Target="slide1185.xml"/><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318.xml"/><Relationship Id="rId5" Type="http://schemas.openxmlformats.org/officeDocument/2006/relationships/image" Target="../media/image1.png"/><Relationship Id="rId10" Type="http://schemas.openxmlformats.org/officeDocument/2006/relationships/slide" Target="slide1337.xml"/><Relationship Id="rId4" Type="http://schemas.openxmlformats.org/officeDocument/2006/relationships/slide" Target="slide10.xml"/><Relationship Id="rId9" Type="http://schemas.openxmlformats.org/officeDocument/2006/relationships/image" Target="../media/image581.png"/></Relationships>
</file>

<file path=ppt/slides/_rels/slide133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1337.xml"/><Relationship Id="rId5" Type="http://schemas.openxmlformats.org/officeDocument/2006/relationships/image" Target="../media/image4.png"/><Relationship Id="rId4" Type="http://schemas.openxmlformats.org/officeDocument/2006/relationships/image" Target="../media/image1.png"/></Relationships>
</file>

<file path=ppt/slides/_rels/slide133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1185.xml"/><Relationship Id="rId12" Type="http://schemas.openxmlformats.org/officeDocument/2006/relationships/image" Target="../media/image1574.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318.xml"/><Relationship Id="rId11" Type="http://schemas.openxmlformats.org/officeDocument/2006/relationships/image" Target="../media/image1573.png"/><Relationship Id="rId5" Type="http://schemas.openxmlformats.org/officeDocument/2006/relationships/slide" Target="slide1339.xml"/><Relationship Id="rId10" Type="http://schemas.openxmlformats.org/officeDocument/2006/relationships/image" Target="../media/image1572.png"/><Relationship Id="rId4" Type="http://schemas.openxmlformats.org/officeDocument/2006/relationships/image" Target="../media/image3.png"/><Relationship Id="rId9" Type="http://schemas.openxmlformats.org/officeDocument/2006/relationships/image" Target="../media/image1571.png"/></Relationships>
</file>

<file path=ppt/slides/_rels/slide13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9.png"/><Relationship Id="rId7" Type="http://schemas.openxmlformats.org/officeDocument/2006/relationships/image" Target="../media/image1.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27.xml"/><Relationship Id="rId5" Type="http://schemas.openxmlformats.org/officeDocument/2006/relationships/image" Target="../media/image3.png"/><Relationship Id="rId10" Type="http://schemas.openxmlformats.org/officeDocument/2006/relationships/slide" Target="slide12.xml"/><Relationship Id="rId4" Type="http://schemas.openxmlformats.org/officeDocument/2006/relationships/image" Target="../media/image140.png"/><Relationship Id="rId9" Type="http://schemas.openxmlformats.org/officeDocument/2006/relationships/slide" Target="slide134.xml"/></Relationships>
</file>

<file path=ppt/slides/_rels/slide134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18.xml"/><Relationship Id="rId2" Type="http://schemas.openxmlformats.org/officeDocument/2006/relationships/image" Target="../media/image1575.png"/><Relationship Id="rId1" Type="http://schemas.openxmlformats.org/officeDocument/2006/relationships/slideLayout" Target="../slideLayouts/slideLayout2.xml"/><Relationship Id="rId6" Type="http://schemas.openxmlformats.org/officeDocument/2006/relationships/slide" Target="slide1339.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576.png"/></Relationships>
</file>

<file path=ppt/slides/_rels/slide1341.xml.rels><?xml version="1.0" encoding="UTF-8" standalone="yes"?>
<Relationships xmlns="http://schemas.openxmlformats.org/package/2006/relationships"><Relationship Id="rId8" Type="http://schemas.openxmlformats.org/officeDocument/2006/relationships/slide" Target="slide1354.xml"/><Relationship Id="rId13" Type="http://schemas.openxmlformats.org/officeDocument/2006/relationships/slide" Target="slide1344.xml"/><Relationship Id="rId3" Type="http://schemas.openxmlformats.org/officeDocument/2006/relationships/image" Target="../media/image1.png"/><Relationship Id="rId7" Type="http://schemas.openxmlformats.org/officeDocument/2006/relationships/slide" Target="slide1352.xml"/><Relationship Id="rId12" Type="http://schemas.openxmlformats.org/officeDocument/2006/relationships/slide" Target="slide134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360.xml"/><Relationship Id="rId5" Type="http://schemas.openxmlformats.org/officeDocument/2006/relationships/slide" Target="slide1350.xml"/><Relationship Id="rId15" Type="http://schemas.openxmlformats.org/officeDocument/2006/relationships/slide" Target="slide1348.xml"/><Relationship Id="rId10" Type="http://schemas.openxmlformats.org/officeDocument/2006/relationships/slide" Target="slide1358.xml"/><Relationship Id="rId4" Type="http://schemas.openxmlformats.org/officeDocument/2006/relationships/slide" Target="slide1341.xml"/><Relationship Id="rId9" Type="http://schemas.openxmlformats.org/officeDocument/2006/relationships/slide" Target="slide1356.xml"/><Relationship Id="rId14" Type="http://schemas.openxmlformats.org/officeDocument/2006/relationships/slide" Target="slide1346.xml"/></Relationships>
</file>

<file path=ppt/slides/_rels/slide1342.xml.rels><?xml version="1.0" encoding="UTF-8" standalone="yes"?>
<Relationships xmlns="http://schemas.openxmlformats.org/package/2006/relationships"><Relationship Id="rId8" Type="http://schemas.openxmlformats.org/officeDocument/2006/relationships/image" Target="../media/image1577.png"/><Relationship Id="rId3" Type="http://schemas.openxmlformats.org/officeDocument/2006/relationships/image" Target="../media/image1.png"/><Relationship Id="rId7" Type="http://schemas.openxmlformats.org/officeDocument/2006/relationships/slide" Target="slide118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341.xml"/><Relationship Id="rId5" Type="http://schemas.openxmlformats.org/officeDocument/2006/relationships/slide" Target="slide1342.xml"/><Relationship Id="rId10" Type="http://schemas.openxmlformats.org/officeDocument/2006/relationships/image" Target="../media/image1578.png"/><Relationship Id="rId4" Type="http://schemas.openxmlformats.org/officeDocument/2006/relationships/image" Target="../media/image3.png"/><Relationship Id="rId9" Type="http://schemas.openxmlformats.org/officeDocument/2006/relationships/image" Target="../media/image11.png"/></Relationships>
</file>

<file path=ppt/slides/_rels/slide134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79.png"/><Relationship Id="rId1" Type="http://schemas.openxmlformats.org/officeDocument/2006/relationships/slideLayout" Target="../slideLayouts/slideLayout2.xml"/><Relationship Id="rId6" Type="http://schemas.openxmlformats.org/officeDocument/2006/relationships/slide" Target="slide1342.xml"/><Relationship Id="rId5" Type="http://schemas.openxmlformats.org/officeDocument/2006/relationships/image" Target="../media/image4.png"/><Relationship Id="rId4" Type="http://schemas.openxmlformats.org/officeDocument/2006/relationships/image" Target="../media/image1.png"/></Relationships>
</file>

<file path=ppt/slides/_rels/slide1344.xml.rels><?xml version="1.0" encoding="UTF-8" standalone="yes"?>
<Relationships xmlns="http://schemas.openxmlformats.org/package/2006/relationships"><Relationship Id="rId8" Type="http://schemas.openxmlformats.org/officeDocument/2006/relationships/slide" Target="slide1341.xml"/><Relationship Id="rId3" Type="http://schemas.openxmlformats.org/officeDocument/2006/relationships/image" Target="../media/image1581.png"/><Relationship Id="rId7" Type="http://schemas.openxmlformats.org/officeDocument/2006/relationships/slide" Target="slide1344.xml"/><Relationship Id="rId2" Type="http://schemas.openxmlformats.org/officeDocument/2006/relationships/image" Target="../media/image158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582.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4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83.png"/><Relationship Id="rId1" Type="http://schemas.openxmlformats.org/officeDocument/2006/relationships/slideLayout" Target="../slideLayouts/slideLayout2.xml"/><Relationship Id="rId6" Type="http://schemas.openxmlformats.org/officeDocument/2006/relationships/slide" Target="slide1344.xml"/><Relationship Id="rId5" Type="http://schemas.openxmlformats.org/officeDocument/2006/relationships/image" Target="../media/image4.png"/><Relationship Id="rId4" Type="http://schemas.openxmlformats.org/officeDocument/2006/relationships/image" Target="../media/image1.png"/></Relationships>
</file>

<file path=ppt/slides/_rels/slide134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84.png"/><Relationship Id="rId1" Type="http://schemas.openxmlformats.org/officeDocument/2006/relationships/slideLayout" Target="../slideLayouts/slideLayout2.xml"/><Relationship Id="rId6" Type="http://schemas.openxmlformats.org/officeDocument/2006/relationships/slide" Target="slide1346.xml"/><Relationship Id="rId11" Type="http://schemas.openxmlformats.org/officeDocument/2006/relationships/image" Target="../media/image1586.png"/><Relationship Id="rId5" Type="http://schemas.openxmlformats.org/officeDocument/2006/relationships/image" Target="../media/image3.png"/><Relationship Id="rId10" Type="http://schemas.openxmlformats.org/officeDocument/2006/relationships/image" Target="../media/image1585.png"/><Relationship Id="rId4" Type="http://schemas.openxmlformats.org/officeDocument/2006/relationships/image" Target="../media/image1.png"/><Relationship Id="rId9" Type="http://schemas.openxmlformats.org/officeDocument/2006/relationships/image" Target="../media/image11.png"/></Relationships>
</file>

<file path=ppt/slides/_rels/slide134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87.png"/><Relationship Id="rId1" Type="http://schemas.openxmlformats.org/officeDocument/2006/relationships/slideLayout" Target="../slideLayouts/slideLayout2.xml"/><Relationship Id="rId6" Type="http://schemas.openxmlformats.org/officeDocument/2006/relationships/slide" Target="slide1346.xml"/><Relationship Id="rId5" Type="http://schemas.openxmlformats.org/officeDocument/2006/relationships/image" Target="../media/image4.png"/><Relationship Id="rId4" Type="http://schemas.openxmlformats.org/officeDocument/2006/relationships/image" Target="../media/image1.png"/></Relationships>
</file>

<file path=ppt/slides/_rels/slide134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88.png"/><Relationship Id="rId1" Type="http://schemas.openxmlformats.org/officeDocument/2006/relationships/slideLayout" Target="../slideLayouts/slideLayout2.xml"/><Relationship Id="rId6" Type="http://schemas.openxmlformats.org/officeDocument/2006/relationships/slide" Target="slide1348.xml"/><Relationship Id="rId5" Type="http://schemas.openxmlformats.org/officeDocument/2006/relationships/image" Target="../media/image3.png"/><Relationship Id="rId10" Type="http://schemas.openxmlformats.org/officeDocument/2006/relationships/image" Target="../media/image1589.png"/><Relationship Id="rId4" Type="http://schemas.openxmlformats.org/officeDocument/2006/relationships/image" Target="../media/image1.png"/><Relationship Id="rId9" Type="http://schemas.openxmlformats.org/officeDocument/2006/relationships/image" Target="../media/image11.png"/></Relationships>
</file>

<file path=ppt/slides/_rels/slide134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90.png"/><Relationship Id="rId1" Type="http://schemas.openxmlformats.org/officeDocument/2006/relationships/slideLayout" Target="../slideLayouts/slideLayout2.xml"/><Relationship Id="rId6" Type="http://schemas.openxmlformats.org/officeDocument/2006/relationships/slide" Target="slide1348.xml"/><Relationship Id="rId5" Type="http://schemas.openxmlformats.org/officeDocument/2006/relationships/image" Target="../media/image4.png"/><Relationship Id="rId4" Type="http://schemas.openxmlformats.org/officeDocument/2006/relationships/image" Target="../media/image1.png"/></Relationships>
</file>

<file path=ppt/slides/_rels/slide135.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134.xml"/><Relationship Id="rId5" Type="http://schemas.openxmlformats.org/officeDocument/2006/relationships/image" Target="../media/image4.png"/><Relationship Id="rId4" Type="http://schemas.openxmlformats.org/officeDocument/2006/relationships/image" Target="../media/image1.png"/></Relationships>
</file>

<file path=ppt/slides/_rels/slide135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91.png"/><Relationship Id="rId1" Type="http://schemas.openxmlformats.org/officeDocument/2006/relationships/slideLayout" Target="../slideLayouts/slideLayout2.xml"/><Relationship Id="rId6" Type="http://schemas.openxmlformats.org/officeDocument/2006/relationships/slide" Target="slide135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93.png"/><Relationship Id="rId4" Type="http://schemas.openxmlformats.org/officeDocument/2006/relationships/image" Target="../media/image1.png"/><Relationship Id="rId9" Type="http://schemas.openxmlformats.org/officeDocument/2006/relationships/image" Target="../media/image1592.png"/></Relationships>
</file>

<file path=ppt/slides/_rels/slide135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94.png"/><Relationship Id="rId1" Type="http://schemas.openxmlformats.org/officeDocument/2006/relationships/slideLayout" Target="../slideLayouts/slideLayout2.xml"/><Relationship Id="rId6" Type="http://schemas.openxmlformats.org/officeDocument/2006/relationships/slide" Target="slide1350.xml"/><Relationship Id="rId5" Type="http://schemas.openxmlformats.org/officeDocument/2006/relationships/image" Target="../media/image4.png"/><Relationship Id="rId4" Type="http://schemas.openxmlformats.org/officeDocument/2006/relationships/image" Target="../media/image1.png"/></Relationships>
</file>

<file path=ppt/slides/_rels/slide135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95.png"/><Relationship Id="rId1" Type="http://schemas.openxmlformats.org/officeDocument/2006/relationships/slideLayout" Target="../slideLayouts/slideLayout2.xml"/><Relationship Id="rId6" Type="http://schemas.openxmlformats.org/officeDocument/2006/relationships/slide" Target="slide1352.xml"/><Relationship Id="rId11" Type="http://schemas.openxmlformats.org/officeDocument/2006/relationships/image" Target="../media/image1597.png"/><Relationship Id="rId5" Type="http://schemas.openxmlformats.org/officeDocument/2006/relationships/image" Target="../media/image3.png"/><Relationship Id="rId10" Type="http://schemas.openxmlformats.org/officeDocument/2006/relationships/image" Target="../media/image1596.png"/><Relationship Id="rId4" Type="http://schemas.openxmlformats.org/officeDocument/2006/relationships/image" Target="../media/image1.png"/><Relationship Id="rId9" Type="http://schemas.openxmlformats.org/officeDocument/2006/relationships/image" Target="../media/image11.png"/></Relationships>
</file>

<file path=ppt/slides/_rels/slide135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98.png"/><Relationship Id="rId1" Type="http://schemas.openxmlformats.org/officeDocument/2006/relationships/slideLayout" Target="../slideLayouts/slideLayout2.xml"/><Relationship Id="rId6" Type="http://schemas.openxmlformats.org/officeDocument/2006/relationships/slide" Target="slide1352.xml"/><Relationship Id="rId5" Type="http://schemas.openxmlformats.org/officeDocument/2006/relationships/image" Target="../media/image4.png"/><Relationship Id="rId4" Type="http://schemas.openxmlformats.org/officeDocument/2006/relationships/image" Target="../media/image1.png"/></Relationships>
</file>

<file path=ppt/slides/_rels/slide135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12" Type="http://schemas.openxmlformats.org/officeDocument/2006/relationships/image" Target="../media/image1557.png"/><Relationship Id="rId2" Type="http://schemas.openxmlformats.org/officeDocument/2006/relationships/image" Target="../media/image1554.png"/><Relationship Id="rId1" Type="http://schemas.openxmlformats.org/officeDocument/2006/relationships/slideLayout" Target="../slideLayouts/slideLayout2.xml"/><Relationship Id="rId6" Type="http://schemas.openxmlformats.org/officeDocument/2006/relationships/slide" Target="slide1354.xml"/><Relationship Id="rId11" Type="http://schemas.openxmlformats.org/officeDocument/2006/relationships/image" Target="../media/image1556.png"/><Relationship Id="rId5" Type="http://schemas.openxmlformats.org/officeDocument/2006/relationships/image" Target="../media/image3.png"/><Relationship Id="rId10" Type="http://schemas.openxmlformats.org/officeDocument/2006/relationships/image" Target="../media/image1555.png"/><Relationship Id="rId4" Type="http://schemas.openxmlformats.org/officeDocument/2006/relationships/image" Target="../media/image1.png"/><Relationship Id="rId9" Type="http://schemas.openxmlformats.org/officeDocument/2006/relationships/image" Target="../media/image11.png"/></Relationships>
</file>

<file path=ppt/slides/_rels/slide135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558.png"/><Relationship Id="rId1" Type="http://schemas.openxmlformats.org/officeDocument/2006/relationships/slideLayout" Target="../slideLayouts/slideLayout2.xml"/><Relationship Id="rId6" Type="http://schemas.openxmlformats.org/officeDocument/2006/relationships/slide" Target="slide1354.xml"/><Relationship Id="rId5" Type="http://schemas.openxmlformats.org/officeDocument/2006/relationships/image" Target="../media/image4.png"/><Relationship Id="rId4" Type="http://schemas.openxmlformats.org/officeDocument/2006/relationships/image" Target="../media/image1.png"/></Relationships>
</file>

<file path=ppt/slides/_rels/slide1356.xml.rels><?xml version="1.0" encoding="UTF-8" standalone="yes"?>
<Relationships xmlns="http://schemas.openxmlformats.org/package/2006/relationships"><Relationship Id="rId8" Type="http://schemas.openxmlformats.org/officeDocument/2006/relationships/slide" Target="slide1341.xml"/><Relationship Id="rId3" Type="http://schemas.openxmlformats.org/officeDocument/2006/relationships/image" Target="../media/image579.png"/><Relationship Id="rId7" Type="http://schemas.openxmlformats.org/officeDocument/2006/relationships/slide" Target="slide1356.xml"/><Relationship Id="rId12" Type="http://schemas.openxmlformats.org/officeDocument/2006/relationships/image" Target="../media/image581.png"/><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580.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5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1356.xml"/><Relationship Id="rId5" Type="http://schemas.openxmlformats.org/officeDocument/2006/relationships/image" Target="../media/image4.png"/><Relationship Id="rId4" Type="http://schemas.openxmlformats.org/officeDocument/2006/relationships/image" Target="../media/image1.png"/></Relationships>
</file>

<file path=ppt/slides/_rels/slide135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12" Type="http://schemas.openxmlformats.org/officeDocument/2006/relationships/slide" Target="slide1352.xml"/><Relationship Id="rId2" Type="http://schemas.openxmlformats.org/officeDocument/2006/relationships/image" Target="../media/image1599.png"/><Relationship Id="rId1" Type="http://schemas.openxmlformats.org/officeDocument/2006/relationships/slideLayout" Target="../slideLayouts/slideLayout2.xml"/><Relationship Id="rId6" Type="http://schemas.openxmlformats.org/officeDocument/2006/relationships/slide" Target="slide1358.xml"/><Relationship Id="rId11" Type="http://schemas.openxmlformats.org/officeDocument/2006/relationships/image" Target="../media/image1601.png"/><Relationship Id="rId5" Type="http://schemas.openxmlformats.org/officeDocument/2006/relationships/image" Target="../media/image3.png"/><Relationship Id="rId10" Type="http://schemas.openxmlformats.org/officeDocument/2006/relationships/image" Target="../media/image1600.png"/><Relationship Id="rId4" Type="http://schemas.openxmlformats.org/officeDocument/2006/relationships/image" Target="../media/image1.png"/><Relationship Id="rId9" Type="http://schemas.openxmlformats.org/officeDocument/2006/relationships/image" Target="../media/image11.png"/></Relationships>
</file>

<file path=ppt/slides/_rels/slide135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602.png"/><Relationship Id="rId1" Type="http://schemas.openxmlformats.org/officeDocument/2006/relationships/slideLayout" Target="../slideLayouts/slideLayout2.xml"/><Relationship Id="rId6" Type="http://schemas.openxmlformats.org/officeDocument/2006/relationships/slide" Target="slide1358.xml"/><Relationship Id="rId5" Type="http://schemas.openxmlformats.org/officeDocument/2006/relationships/image" Target="../media/image4.png"/><Relationship Id="rId4" Type="http://schemas.openxmlformats.org/officeDocument/2006/relationships/image" Target="../media/image1.png"/></Relationships>
</file>

<file path=ppt/slides/_rels/slide13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95.png"/><Relationship Id="rId7" Type="http://schemas.openxmlformats.org/officeDocument/2006/relationships/slide" Target="slide136.xml"/><Relationship Id="rId2" Type="http://schemas.openxmlformats.org/officeDocument/2006/relationships/image" Target="../media/image19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27.xml"/></Relationships>
</file>

<file path=ppt/slides/_rels/slide1360.xml.rels><?xml version="1.0" encoding="UTF-8" standalone="yes"?>
<Relationships xmlns="http://schemas.openxmlformats.org/package/2006/relationships"><Relationship Id="rId8" Type="http://schemas.openxmlformats.org/officeDocument/2006/relationships/slide" Target="slide1341.xml"/><Relationship Id="rId3" Type="http://schemas.openxmlformats.org/officeDocument/2006/relationships/image" Target="../media/image1604.png"/><Relationship Id="rId7" Type="http://schemas.openxmlformats.org/officeDocument/2006/relationships/slide" Target="slide1360.xml"/><Relationship Id="rId2" Type="http://schemas.openxmlformats.org/officeDocument/2006/relationships/image" Target="../media/image160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05.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6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606.png"/><Relationship Id="rId1" Type="http://schemas.openxmlformats.org/officeDocument/2006/relationships/slideLayout" Target="../slideLayouts/slideLayout2.xml"/><Relationship Id="rId6" Type="http://schemas.openxmlformats.org/officeDocument/2006/relationships/slide" Target="slide136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6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41.xml"/><Relationship Id="rId2" Type="http://schemas.openxmlformats.org/officeDocument/2006/relationships/image" Target="../media/image1607.png"/><Relationship Id="rId1" Type="http://schemas.openxmlformats.org/officeDocument/2006/relationships/slideLayout" Target="../slideLayouts/slideLayout2.xml"/><Relationship Id="rId6" Type="http://schemas.openxmlformats.org/officeDocument/2006/relationships/slide" Target="slide1360.xml"/><Relationship Id="rId5" Type="http://schemas.openxmlformats.org/officeDocument/2006/relationships/image" Target="../media/image4.png"/><Relationship Id="rId4" Type="http://schemas.openxmlformats.org/officeDocument/2006/relationships/image" Target="../media/image1.png"/></Relationships>
</file>

<file path=ppt/slides/_rels/slide1363.xml.rels><?xml version="1.0" encoding="UTF-8" standalone="yes"?>
<Relationships xmlns="http://schemas.openxmlformats.org/package/2006/relationships"><Relationship Id="rId8" Type="http://schemas.openxmlformats.org/officeDocument/2006/relationships/slide" Target="slide1384.xml"/><Relationship Id="rId13" Type="http://schemas.openxmlformats.org/officeDocument/2006/relationships/slide" Target="slide1364.xml"/><Relationship Id="rId18" Type="http://schemas.openxmlformats.org/officeDocument/2006/relationships/slide" Target="slide1374.xml"/><Relationship Id="rId3" Type="http://schemas.openxmlformats.org/officeDocument/2006/relationships/image" Target="../media/image1.png"/><Relationship Id="rId21" Type="http://schemas.openxmlformats.org/officeDocument/2006/relationships/slide" Target="slide1290.xml"/><Relationship Id="rId7" Type="http://schemas.openxmlformats.org/officeDocument/2006/relationships/slide" Target="slide1382.xml"/><Relationship Id="rId12" Type="http://schemas.openxmlformats.org/officeDocument/2006/relationships/slide" Target="slide1393.xml"/><Relationship Id="rId17" Type="http://schemas.openxmlformats.org/officeDocument/2006/relationships/slide" Target="slide1372.xml"/><Relationship Id="rId2" Type="http://schemas.openxmlformats.org/officeDocument/2006/relationships/slide" Target="slide10.xml"/><Relationship Id="rId16" Type="http://schemas.openxmlformats.org/officeDocument/2006/relationships/slide" Target="slide1370.xml"/><Relationship Id="rId20" Type="http://schemas.openxmlformats.org/officeDocument/2006/relationships/slide" Target="slide1378.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390.xml"/><Relationship Id="rId5" Type="http://schemas.openxmlformats.org/officeDocument/2006/relationships/slide" Target="slide1363.xml"/><Relationship Id="rId15" Type="http://schemas.openxmlformats.org/officeDocument/2006/relationships/slide" Target="slide1368.xml"/><Relationship Id="rId10" Type="http://schemas.openxmlformats.org/officeDocument/2006/relationships/slide" Target="slide1388.xml"/><Relationship Id="rId19" Type="http://schemas.openxmlformats.org/officeDocument/2006/relationships/slide" Target="slide1376.xml"/><Relationship Id="rId4" Type="http://schemas.openxmlformats.org/officeDocument/2006/relationships/slide" Target="slide1380.xml"/><Relationship Id="rId9" Type="http://schemas.openxmlformats.org/officeDocument/2006/relationships/slide" Target="slide1386.xml"/><Relationship Id="rId14" Type="http://schemas.openxmlformats.org/officeDocument/2006/relationships/slide" Target="slide1366.xml"/></Relationships>
</file>

<file path=ppt/slides/_rels/slide1364.xml.rels><?xml version="1.0" encoding="UTF-8" standalone="yes"?>
<Relationships xmlns="http://schemas.openxmlformats.org/package/2006/relationships"><Relationship Id="rId8" Type="http://schemas.openxmlformats.org/officeDocument/2006/relationships/slide" Target="slide1363.xml"/><Relationship Id="rId3" Type="http://schemas.openxmlformats.org/officeDocument/2006/relationships/image" Target="../media/image1609.png"/><Relationship Id="rId7" Type="http://schemas.openxmlformats.org/officeDocument/2006/relationships/slide" Target="slide1364.xml"/><Relationship Id="rId2" Type="http://schemas.openxmlformats.org/officeDocument/2006/relationships/image" Target="../media/image160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6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10.png"/><Relationship Id="rId1" Type="http://schemas.openxmlformats.org/officeDocument/2006/relationships/slideLayout" Target="../slideLayouts/slideLayout2.xml"/><Relationship Id="rId6" Type="http://schemas.openxmlformats.org/officeDocument/2006/relationships/slide" Target="slide1364.xml"/><Relationship Id="rId5" Type="http://schemas.openxmlformats.org/officeDocument/2006/relationships/image" Target="../media/image4.png"/><Relationship Id="rId4" Type="http://schemas.openxmlformats.org/officeDocument/2006/relationships/image" Target="../media/image1.png"/></Relationships>
</file>

<file path=ppt/slides/_rels/slide1366.xml.rels><?xml version="1.0" encoding="UTF-8" standalone="yes"?>
<Relationships xmlns="http://schemas.openxmlformats.org/package/2006/relationships"><Relationship Id="rId8" Type="http://schemas.openxmlformats.org/officeDocument/2006/relationships/slide" Target="slide1363.xml"/><Relationship Id="rId3" Type="http://schemas.openxmlformats.org/officeDocument/2006/relationships/image" Target="../media/image1563.png"/><Relationship Id="rId7" Type="http://schemas.openxmlformats.org/officeDocument/2006/relationships/slide" Target="slide1366.xml"/><Relationship Id="rId2" Type="http://schemas.openxmlformats.org/officeDocument/2006/relationships/image" Target="../media/image15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6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564.png"/><Relationship Id="rId1" Type="http://schemas.openxmlformats.org/officeDocument/2006/relationships/slideLayout" Target="../slideLayouts/slideLayout2.xml"/><Relationship Id="rId6" Type="http://schemas.openxmlformats.org/officeDocument/2006/relationships/slide" Target="slide1366.xml"/><Relationship Id="rId5" Type="http://schemas.openxmlformats.org/officeDocument/2006/relationships/image" Target="../media/image4.png"/><Relationship Id="rId4" Type="http://schemas.openxmlformats.org/officeDocument/2006/relationships/image" Target="../media/image1.png"/></Relationships>
</file>

<file path=ppt/slides/_rels/slide136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11.png"/><Relationship Id="rId1" Type="http://schemas.openxmlformats.org/officeDocument/2006/relationships/slideLayout" Target="../slideLayouts/slideLayout2.xml"/><Relationship Id="rId6" Type="http://schemas.openxmlformats.org/officeDocument/2006/relationships/slide" Target="slide1368.xml"/><Relationship Id="rId11" Type="http://schemas.openxmlformats.org/officeDocument/2006/relationships/image" Target="../media/image1613.png"/><Relationship Id="rId5" Type="http://schemas.openxmlformats.org/officeDocument/2006/relationships/image" Target="../media/image3.png"/><Relationship Id="rId10" Type="http://schemas.openxmlformats.org/officeDocument/2006/relationships/image" Target="../media/image1612.png"/><Relationship Id="rId4" Type="http://schemas.openxmlformats.org/officeDocument/2006/relationships/image" Target="../media/image1.png"/><Relationship Id="rId9" Type="http://schemas.openxmlformats.org/officeDocument/2006/relationships/image" Target="../media/image11.png"/></Relationships>
</file>

<file path=ppt/slides/_rels/slide136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14.png"/><Relationship Id="rId1" Type="http://schemas.openxmlformats.org/officeDocument/2006/relationships/slideLayout" Target="../slideLayouts/slideLayout2.xml"/><Relationship Id="rId6" Type="http://schemas.openxmlformats.org/officeDocument/2006/relationships/slide" Target="slide1368.xml"/><Relationship Id="rId5" Type="http://schemas.openxmlformats.org/officeDocument/2006/relationships/image" Target="../media/image4.png"/><Relationship Id="rId4" Type="http://schemas.openxmlformats.org/officeDocument/2006/relationships/image" Target="../media/image1.png"/></Relationships>
</file>

<file path=ppt/slides/_rels/slide13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97.png"/><Relationship Id="rId7" Type="http://schemas.openxmlformats.org/officeDocument/2006/relationships/slide" Target="slide136.xml"/><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27.xml"/></Relationships>
</file>

<file path=ppt/slides/_rels/slide137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15.png"/><Relationship Id="rId1" Type="http://schemas.openxmlformats.org/officeDocument/2006/relationships/slideLayout" Target="../slideLayouts/slideLayout2.xml"/><Relationship Id="rId6" Type="http://schemas.openxmlformats.org/officeDocument/2006/relationships/slide" Target="slide1370.xml"/><Relationship Id="rId5" Type="http://schemas.openxmlformats.org/officeDocument/2006/relationships/image" Target="../media/image3.png"/><Relationship Id="rId10" Type="http://schemas.openxmlformats.org/officeDocument/2006/relationships/image" Target="../media/image1616.png"/><Relationship Id="rId4" Type="http://schemas.openxmlformats.org/officeDocument/2006/relationships/image" Target="../media/image1.png"/><Relationship Id="rId9" Type="http://schemas.openxmlformats.org/officeDocument/2006/relationships/image" Target="../media/image11.png"/></Relationships>
</file>

<file path=ppt/slides/_rels/slide137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17.png"/><Relationship Id="rId1" Type="http://schemas.openxmlformats.org/officeDocument/2006/relationships/slideLayout" Target="../slideLayouts/slideLayout2.xml"/><Relationship Id="rId6" Type="http://schemas.openxmlformats.org/officeDocument/2006/relationships/slide" Target="slide1370.xml"/><Relationship Id="rId5" Type="http://schemas.openxmlformats.org/officeDocument/2006/relationships/image" Target="../media/image4.png"/><Relationship Id="rId4" Type="http://schemas.openxmlformats.org/officeDocument/2006/relationships/image" Target="../media/image1.png"/></Relationships>
</file>

<file path=ppt/slides/_rels/slide1372.xml.rels><?xml version="1.0" encoding="UTF-8" standalone="yes"?>
<Relationships xmlns="http://schemas.openxmlformats.org/package/2006/relationships"><Relationship Id="rId8" Type="http://schemas.openxmlformats.org/officeDocument/2006/relationships/slide" Target="slide1372.xml"/><Relationship Id="rId3" Type="http://schemas.openxmlformats.org/officeDocument/2006/relationships/image" Target="../media/image1619.png"/><Relationship Id="rId7" Type="http://schemas.openxmlformats.org/officeDocument/2006/relationships/image" Target="../media/image3.png"/><Relationship Id="rId2" Type="http://schemas.openxmlformats.org/officeDocument/2006/relationships/image" Target="../media/image161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1620.png"/><Relationship Id="rId9" Type="http://schemas.openxmlformats.org/officeDocument/2006/relationships/slide" Target="slide1363.xml"/></Relationships>
</file>

<file path=ppt/slides/_rels/slide137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1.png"/><Relationship Id="rId1" Type="http://schemas.openxmlformats.org/officeDocument/2006/relationships/slideLayout" Target="../slideLayouts/slideLayout2.xml"/><Relationship Id="rId6" Type="http://schemas.openxmlformats.org/officeDocument/2006/relationships/slide" Target="slide1372.xml"/><Relationship Id="rId5" Type="http://schemas.openxmlformats.org/officeDocument/2006/relationships/image" Target="../media/image4.png"/><Relationship Id="rId4" Type="http://schemas.openxmlformats.org/officeDocument/2006/relationships/image" Target="../media/image1.png"/></Relationships>
</file>

<file path=ppt/slides/_rels/slide137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2.png"/><Relationship Id="rId1" Type="http://schemas.openxmlformats.org/officeDocument/2006/relationships/slideLayout" Target="../slideLayouts/slideLayout2.xml"/><Relationship Id="rId6" Type="http://schemas.openxmlformats.org/officeDocument/2006/relationships/slide" Target="slide1374.xml"/><Relationship Id="rId5" Type="http://schemas.openxmlformats.org/officeDocument/2006/relationships/image" Target="../media/image3.png"/><Relationship Id="rId10" Type="http://schemas.openxmlformats.org/officeDocument/2006/relationships/image" Target="../media/image1623.png"/><Relationship Id="rId4" Type="http://schemas.openxmlformats.org/officeDocument/2006/relationships/image" Target="../media/image1.png"/><Relationship Id="rId9" Type="http://schemas.openxmlformats.org/officeDocument/2006/relationships/image" Target="../media/image11.png"/></Relationships>
</file>

<file path=ppt/slides/_rels/slide137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4.png"/><Relationship Id="rId1" Type="http://schemas.openxmlformats.org/officeDocument/2006/relationships/slideLayout" Target="../slideLayouts/slideLayout2.xml"/><Relationship Id="rId6" Type="http://schemas.openxmlformats.org/officeDocument/2006/relationships/slide" Target="slide1374.xml"/><Relationship Id="rId5" Type="http://schemas.openxmlformats.org/officeDocument/2006/relationships/image" Target="../media/image4.png"/><Relationship Id="rId4" Type="http://schemas.openxmlformats.org/officeDocument/2006/relationships/image" Target="../media/image1.png"/></Relationships>
</file>

<file path=ppt/slides/_rels/slide137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5.png"/><Relationship Id="rId1" Type="http://schemas.openxmlformats.org/officeDocument/2006/relationships/slideLayout" Target="../slideLayouts/slideLayout2.xml"/><Relationship Id="rId6" Type="http://schemas.openxmlformats.org/officeDocument/2006/relationships/slide" Target="slide1376.xml"/><Relationship Id="rId11" Type="http://schemas.openxmlformats.org/officeDocument/2006/relationships/image" Target="../media/image1627.png"/><Relationship Id="rId5" Type="http://schemas.openxmlformats.org/officeDocument/2006/relationships/image" Target="../media/image3.png"/><Relationship Id="rId10" Type="http://schemas.openxmlformats.org/officeDocument/2006/relationships/image" Target="../media/image1626.png"/><Relationship Id="rId4" Type="http://schemas.openxmlformats.org/officeDocument/2006/relationships/image" Target="../media/image1.png"/><Relationship Id="rId9" Type="http://schemas.openxmlformats.org/officeDocument/2006/relationships/image" Target="../media/image11.png"/></Relationships>
</file>

<file path=ppt/slides/_rels/slide137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8.png"/><Relationship Id="rId1" Type="http://schemas.openxmlformats.org/officeDocument/2006/relationships/slideLayout" Target="../slideLayouts/slideLayout2.xml"/><Relationship Id="rId6" Type="http://schemas.openxmlformats.org/officeDocument/2006/relationships/slide" Target="slide1376.xml"/><Relationship Id="rId5" Type="http://schemas.openxmlformats.org/officeDocument/2006/relationships/image" Target="../media/image4.png"/><Relationship Id="rId4" Type="http://schemas.openxmlformats.org/officeDocument/2006/relationships/image" Target="../media/image1.png"/></Relationships>
</file>

<file path=ppt/slides/_rels/slide1378.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29.png"/><Relationship Id="rId1" Type="http://schemas.openxmlformats.org/officeDocument/2006/relationships/slideLayout" Target="../slideLayouts/slideLayout2.xml"/><Relationship Id="rId6" Type="http://schemas.openxmlformats.org/officeDocument/2006/relationships/slide" Target="slide1378.xml"/><Relationship Id="rId11" Type="http://schemas.openxmlformats.org/officeDocument/2006/relationships/image" Target="../media/image1631.png"/><Relationship Id="rId5" Type="http://schemas.openxmlformats.org/officeDocument/2006/relationships/image" Target="../media/image3.png"/><Relationship Id="rId10" Type="http://schemas.openxmlformats.org/officeDocument/2006/relationships/image" Target="../media/image1630.png"/><Relationship Id="rId4" Type="http://schemas.openxmlformats.org/officeDocument/2006/relationships/image" Target="../media/image1.png"/><Relationship Id="rId9" Type="http://schemas.openxmlformats.org/officeDocument/2006/relationships/image" Target="../media/image11.png"/></Relationships>
</file>

<file path=ppt/slides/_rels/slide137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32.png"/><Relationship Id="rId1" Type="http://schemas.openxmlformats.org/officeDocument/2006/relationships/slideLayout" Target="../slideLayouts/slideLayout2.xml"/><Relationship Id="rId6" Type="http://schemas.openxmlformats.org/officeDocument/2006/relationships/slide" Target="slide1378.xml"/><Relationship Id="rId5" Type="http://schemas.openxmlformats.org/officeDocument/2006/relationships/image" Target="../media/image4.png"/><Relationship Id="rId4" Type="http://schemas.openxmlformats.org/officeDocument/2006/relationships/image" Target="../media/image1.png"/></Relationships>
</file>

<file path=ppt/slides/_rels/slide138.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slide" Target="slide138.xml"/><Relationship Id="rId11" Type="http://schemas.openxmlformats.org/officeDocument/2006/relationships/image" Target="../media/image200.png"/><Relationship Id="rId5" Type="http://schemas.openxmlformats.org/officeDocument/2006/relationships/image" Target="../media/image1.png"/><Relationship Id="rId10" Type="http://schemas.openxmlformats.org/officeDocument/2006/relationships/image" Target="../media/image199.png"/><Relationship Id="rId4" Type="http://schemas.openxmlformats.org/officeDocument/2006/relationships/slide" Target="slide10.xml"/><Relationship Id="rId9" Type="http://schemas.openxmlformats.org/officeDocument/2006/relationships/image" Target="../media/image11.png"/></Relationships>
</file>

<file path=ppt/slides/_rels/slide138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33.png"/><Relationship Id="rId1" Type="http://schemas.openxmlformats.org/officeDocument/2006/relationships/slideLayout" Target="../slideLayouts/slideLayout2.xml"/><Relationship Id="rId6" Type="http://schemas.openxmlformats.org/officeDocument/2006/relationships/slide" Target="slide1380.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634.png"/></Relationships>
</file>

<file path=ppt/slides/_rels/slide138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35.png"/><Relationship Id="rId1" Type="http://schemas.openxmlformats.org/officeDocument/2006/relationships/slideLayout" Target="../slideLayouts/slideLayout2.xml"/><Relationship Id="rId6" Type="http://schemas.openxmlformats.org/officeDocument/2006/relationships/slide" Target="slide1380.xml"/><Relationship Id="rId5" Type="http://schemas.openxmlformats.org/officeDocument/2006/relationships/image" Target="../media/image4.png"/><Relationship Id="rId4" Type="http://schemas.openxmlformats.org/officeDocument/2006/relationships/image" Target="../media/image1.png"/></Relationships>
</file>

<file path=ppt/slides/_rels/slide138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36.png"/><Relationship Id="rId1" Type="http://schemas.openxmlformats.org/officeDocument/2006/relationships/slideLayout" Target="../slideLayouts/slideLayout2.xml"/><Relationship Id="rId6" Type="http://schemas.openxmlformats.org/officeDocument/2006/relationships/slide" Target="slide1382.xml"/><Relationship Id="rId5" Type="http://schemas.openxmlformats.org/officeDocument/2006/relationships/image" Target="../media/image3.png"/><Relationship Id="rId10" Type="http://schemas.openxmlformats.org/officeDocument/2006/relationships/image" Target="../media/image1637.png"/><Relationship Id="rId4" Type="http://schemas.openxmlformats.org/officeDocument/2006/relationships/image" Target="../media/image1.png"/><Relationship Id="rId9" Type="http://schemas.openxmlformats.org/officeDocument/2006/relationships/image" Target="../media/image11.png"/></Relationships>
</file>

<file path=ppt/slides/_rels/slide138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38.png"/><Relationship Id="rId1" Type="http://schemas.openxmlformats.org/officeDocument/2006/relationships/slideLayout" Target="../slideLayouts/slideLayout2.xml"/><Relationship Id="rId6" Type="http://schemas.openxmlformats.org/officeDocument/2006/relationships/slide" Target="slide1382.xml"/><Relationship Id="rId5" Type="http://schemas.openxmlformats.org/officeDocument/2006/relationships/image" Target="../media/image4.png"/><Relationship Id="rId4" Type="http://schemas.openxmlformats.org/officeDocument/2006/relationships/image" Target="../media/image1.png"/></Relationships>
</file>

<file path=ppt/slides/_rels/slide1384.xml.rels><?xml version="1.0" encoding="UTF-8" standalone="yes"?>
<Relationships xmlns="http://schemas.openxmlformats.org/package/2006/relationships"><Relationship Id="rId8" Type="http://schemas.openxmlformats.org/officeDocument/2006/relationships/slide" Target="slide1363.xml"/><Relationship Id="rId3" Type="http://schemas.openxmlformats.org/officeDocument/2006/relationships/image" Target="../media/image1640.png"/><Relationship Id="rId7" Type="http://schemas.openxmlformats.org/officeDocument/2006/relationships/slide" Target="slide1384.xml"/><Relationship Id="rId2" Type="http://schemas.openxmlformats.org/officeDocument/2006/relationships/image" Target="../media/image16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38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41.png"/><Relationship Id="rId1" Type="http://schemas.openxmlformats.org/officeDocument/2006/relationships/slideLayout" Target="../slideLayouts/slideLayout2.xml"/><Relationship Id="rId6" Type="http://schemas.openxmlformats.org/officeDocument/2006/relationships/slide" Target="slide1384.xml"/><Relationship Id="rId5" Type="http://schemas.openxmlformats.org/officeDocument/2006/relationships/image" Target="../media/image4.png"/><Relationship Id="rId4" Type="http://schemas.openxmlformats.org/officeDocument/2006/relationships/image" Target="../media/image1.png"/></Relationships>
</file>

<file path=ppt/slides/_rels/slide1386.xml.rels><?xml version="1.0" encoding="UTF-8" standalone="yes"?>
<Relationships xmlns="http://schemas.openxmlformats.org/package/2006/relationships"><Relationship Id="rId8" Type="http://schemas.openxmlformats.org/officeDocument/2006/relationships/slide" Target="slide1386.xml"/><Relationship Id="rId3" Type="http://schemas.openxmlformats.org/officeDocument/2006/relationships/image" Target="../media/image1643.png"/><Relationship Id="rId7" Type="http://schemas.openxmlformats.org/officeDocument/2006/relationships/image" Target="../media/image11.png"/><Relationship Id="rId2" Type="http://schemas.openxmlformats.org/officeDocument/2006/relationships/image" Target="../media/image164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3.png"/><Relationship Id="rId9" Type="http://schemas.openxmlformats.org/officeDocument/2006/relationships/slide" Target="slide1363.xml"/></Relationships>
</file>

<file path=ppt/slides/_rels/slide138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44.png"/><Relationship Id="rId1" Type="http://schemas.openxmlformats.org/officeDocument/2006/relationships/slideLayout" Target="../slideLayouts/slideLayout2.xml"/><Relationship Id="rId6" Type="http://schemas.openxmlformats.org/officeDocument/2006/relationships/slide" Target="slide1386.xml"/><Relationship Id="rId5" Type="http://schemas.openxmlformats.org/officeDocument/2006/relationships/image" Target="../media/image4.png"/><Relationship Id="rId4" Type="http://schemas.openxmlformats.org/officeDocument/2006/relationships/image" Target="../media/image1.png"/></Relationships>
</file>

<file path=ppt/slides/_rels/slide1388.xml.rels><?xml version="1.0" encoding="UTF-8" standalone="yes"?>
<Relationships xmlns="http://schemas.openxmlformats.org/package/2006/relationships"><Relationship Id="rId8" Type="http://schemas.openxmlformats.org/officeDocument/2006/relationships/slide" Target="slide1388.xml"/><Relationship Id="rId3" Type="http://schemas.openxmlformats.org/officeDocument/2006/relationships/image" Target="../media/image1646.png"/><Relationship Id="rId7" Type="http://schemas.openxmlformats.org/officeDocument/2006/relationships/image" Target="../media/image11.png"/><Relationship Id="rId2" Type="http://schemas.openxmlformats.org/officeDocument/2006/relationships/image" Target="../media/image164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647.png"/><Relationship Id="rId5" Type="http://schemas.openxmlformats.org/officeDocument/2006/relationships/slide" Target="slide10.xml"/><Relationship Id="rId10" Type="http://schemas.openxmlformats.org/officeDocument/2006/relationships/slide" Target="slide1185.xml"/><Relationship Id="rId4" Type="http://schemas.openxmlformats.org/officeDocument/2006/relationships/image" Target="../media/image3.png"/><Relationship Id="rId9" Type="http://schemas.openxmlformats.org/officeDocument/2006/relationships/slide" Target="slide1363.xml"/></Relationships>
</file>

<file path=ppt/slides/_rels/slide138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48.png"/><Relationship Id="rId1" Type="http://schemas.openxmlformats.org/officeDocument/2006/relationships/slideLayout" Target="../slideLayouts/slideLayout2.xml"/><Relationship Id="rId6" Type="http://schemas.openxmlformats.org/officeDocument/2006/relationships/slide" Target="slide1388.xml"/><Relationship Id="rId5" Type="http://schemas.openxmlformats.org/officeDocument/2006/relationships/image" Target="../media/image4.png"/><Relationship Id="rId4" Type="http://schemas.openxmlformats.org/officeDocument/2006/relationships/image" Target="../media/image1.png"/></Relationships>
</file>

<file path=ppt/slides/_rels/slide139.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slide" Target="slide138.xml"/><Relationship Id="rId5" Type="http://schemas.openxmlformats.org/officeDocument/2006/relationships/image" Target="../media/image4.png"/><Relationship Id="rId4" Type="http://schemas.openxmlformats.org/officeDocument/2006/relationships/image" Target="../media/image1.png"/></Relationships>
</file>

<file path=ppt/slides/_rels/slide139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53.png"/><Relationship Id="rId3" Type="http://schemas.openxmlformats.org/officeDocument/2006/relationships/image" Target="../media/image1650.png"/><Relationship Id="rId7" Type="http://schemas.openxmlformats.org/officeDocument/2006/relationships/image" Target="../media/image1.png"/><Relationship Id="rId12" Type="http://schemas.openxmlformats.org/officeDocument/2006/relationships/image" Target="../media/image1652.png"/><Relationship Id="rId2" Type="http://schemas.openxmlformats.org/officeDocument/2006/relationships/image" Target="../media/image1649.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185.xml"/><Relationship Id="rId5" Type="http://schemas.openxmlformats.org/officeDocument/2006/relationships/image" Target="../media/image3.png"/><Relationship Id="rId10" Type="http://schemas.openxmlformats.org/officeDocument/2006/relationships/slide" Target="slide1363.xml"/><Relationship Id="rId4" Type="http://schemas.openxmlformats.org/officeDocument/2006/relationships/image" Target="../media/image1651.png"/><Relationship Id="rId9" Type="http://schemas.openxmlformats.org/officeDocument/2006/relationships/slide" Target="slide1390.xml"/></Relationships>
</file>

<file path=ppt/slides/_rels/slide139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54.png"/><Relationship Id="rId1" Type="http://schemas.openxmlformats.org/officeDocument/2006/relationships/slideLayout" Target="../slideLayouts/slideLayout2.xml"/><Relationship Id="rId6" Type="http://schemas.openxmlformats.org/officeDocument/2006/relationships/slide" Target="slide139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139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55.png"/><Relationship Id="rId1" Type="http://schemas.openxmlformats.org/officeDocument/2006/relationships/slideLayout" Target="../slideLayouts/slideLayout2.xml"/><Relationship Id="rId6" Type="http://schemas.openxmlformats.org/officeDocument/2006/relationships/slide" Target="slide1390.xml"/><Relationship Id="rId5" Type="http://schemas.openxmlformats.org/officeDocument/2006/relationships/image" Target="../media/image4.png"/><Relationship Id="rId4" Type="http://schemas.openxmlformats.org/officeDocument/2006/relationships/image" Target="../media/image1.png"/></Relationships>
</file>

<file path=ppt/slides/_rels/slide139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393.xml"/><Relationship Id="rId5" Type="http://schemas.openxmlformats.org/officeDocument/2006/relationships/image" Target="../media/image11.png"/><Relationship Id="rId10" Type="http://schemas.openxmlformats.org/officeDocument/2006/relationships/image" Target="../media/image1657.png"/><Relationship Id="rId4" Type="http://schemas.openxmlformats.org/officeDocument/2006/relationships/image" Target="../media/image1.png"/><Relationship Id="rId9" Type="http://schemas.openxmlformats.org/officeDocument/2006/relationships/image" Target="../media/image1656.png"/></Relationships>
</file>

<file path=ppt/slides/_rels/slide139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63.xml"/><Relationship Id="rId2" Type="http://schemas.openxmlformats.org/officeDocument/2006/relationships/image" Target="../media/image1658.png"/><Relationship Id="rId1" Type="http://schemas.openxmlformats.org/officeDocument/2006/relationships/slideLayout" Target="../slideLayouts/slideLayout2.xml"/><Relationship Id="rId6" Type="http://schemas.openxmlformats.org/officeDocument/2006/relationships/slide" Target="slide139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659.png"/></Relationships>
</file>

<file path=ppt/slides/_rels/slide139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slide" Target="slide1398.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85.xml"/><Relationship Id="rId5" Type="http://schemas.openxmlformats.org/officeDocument/2006/relationships/slide" Target="slide1395.xml"/><Relationship Id="rId4" Type="http://schemas.openxmlformats.org/officeDocument/2006/relationships/slide" Target="slide1396.xml"/></Relationships>
</file>

<file path=ppt/slides/_rels/slide139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1.png"/><Relationship Id="rId3" Type="http://schemas.openxmlformats.org/officeDocument/2006/relationships/image" Target="../media/image1256.png"/><Relationship Id="rId7" Type="http://schemas.openxmlformats.org/officeDocument/2006/relationships/image" Target="../media/image1.png"/><Relationship Id="rId12" Type="http://schemas.openxmlformats.org/officeDocument/2006/relationships/image" Target="../media/image1259.png"/><Relationship Id="rId2" Type="http://schemas.openxmlformats.org/officeDocument/2006/relationships/image" Target="../media/image125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185.xml"/><Relationship Id="rId5" Type="http://schemas.openxmlformats.org/officeDocument/2006/relationships/image" Target="../media/image1258.png"/><Relationship Id="rId10" Type="http://schemas.openxmlformats.org/officeDocument/2006/relationships/slide" Target="slide1395.xml"/><Relationship Id="rId4" Type="http://schemas.openxmlformats.org/officeDocument/2006/relationships/image" Target="../media/image1257.png"/><Relationship Id="rId9" Type="http://schemas.openxmlformats.org/officeDocument/2006/relationships/slide" Target="slide1396.xml"/><Relationship Id="rId14" Type="http://schemas.openxmlformats.org/officeDocument/2006/relationships/image" Target="../media/image1260.png"/></Relationships>
</file>

<file path=ppt/slides/_rels/slide139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95.xml"/><Relationship Id="rId2" Type="http://schemas.openxmlformats.org/officeDocument/2006/relationships/image" Target="../media/image1261.png"/><Relationship Id="rId1" Type="http://schemas.openxmlformats.org/officeDocument/2006/relationships/slideLayout" Target="../slideLayouts/slideLayout2.xml"/><Relationship Id="rId6" Type="http://schemas.openxmlformats.org/officeDocument/2006/relationships/slide" Target="slide1396.xml"/><Relationship Id="rId5" Type="http://schemas.openxmlformats.org/officeDocument/2006/relationships/image" Target="../media/image4.png"/><Relationship Id="rId4" Type="http://schemas.openxmlformats.org/officeDocument/2006/relationships/image" Target="../media/image1.png"/></Relationships>
</file>

<file path=ppt/slides/_rels/slide1398.xml.rels><?xml version="1.0" encoding="UTF-8" standalone="yes"?>
<Relationships xmlns="http://schemas.openxmlformats.org/package/2006/relationships"><Relationship Id="rId8" Type="http://schemas.openxmlformats.org/officeDocument/2006/relationships/image" Target="../media/image1605.png"/><Relationship Id="rId3" Type="http://schemas.openxmlformats.org/officeDocument/2006/relationships/image" Target="../media/image1604.png"/><Relationship Id="rId7" Type="http://schemas.openxmlformats.org/officeDocument/2006/relationships/image" Target="../media/image11.png"/><Relationship Id="rId2" Type="http://schemas.openxmlformats.org/officeDocument/2006/relationships/image" Target="../media/image160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185.xml"/><Relationship Id="rId5" Type="http://schemas.openxmlformats.org/officeDocument/2006/relationships/image" Target="../media/image1.png"/><Relationship Id="rId10" Type="http://schemas.openxmlformats.org/officeDocument/2006/relationships/slide" Target="slide1395.xml"/><Relationship Id="rId4" Type="http://schemas.openxmlformats.org/officeDocument/2006/relationships/slide" Target="slide10.xml"/><Relationship Id="rId9" Type="http://schemas.openxmlformats.org/officeDocument/2006/relationships/slide" Target="slide1398.xml"/></Relationships>
</file>

<file path=ppt/slides/_rels/slide1399.xml.rels><?xml version="1.0" encoding="UTF-8" standalone="yes"?>
<Relationships xmlns="http://schemas.openxmlformats.org/package/2006/relationships"><Relationship Id="rId8" Type="http://schemas.openxmlformats.org/officeDocument/2006/relationships/slide" Target="slide1395.xml"/><Relationship Id="rId3" Type="http://schemas.openxmlformats.org/officeDocument/2006/relationships/slide" Target="slide10.xml"/><Relationship Id="rId7" Type="http://schemas.openxmlformats.org/officeDocument/2006/relationships/slide" Target="slide1398.xml"/><Relationship Id="rId2" Type="http://schemas.openxmlformats.org/officeDocument/2006/relationships/image" Target="../media/image160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1185.xml"/></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10.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slide" Target="slide14.xml"/><Relationship Id="rId5" Type="http://schemas.openxmlformats.org/officeDocument/2006/relationships/slide" Target="slide13.xml"/><Relationship Id="rId10" Type="http://schemas.openxmlformats.org/officeDocument/2006/relationships/image" Target="../media/image11.png"/><Relationship Id="rId4" Type="http://schemas.openxmlformats.org/officeDocument/2006/relationships/slide" Target="slide12.xml"/><Relationship Id="rId9" Type="http://schemas.openxmlformats.org/officeDocument/2006/relationships/image" Target="../media/image10.png"/></Relationships>
</file>

<file path=ppt/slides/_rels/slide140.xml.rels><?xml version="1.0" encoding="UTF-8" standalone="yes"?>
<Relationships xmlns="http://schemas.openxmlformats.org/package/2006/relationships"><Relationship Id="rId8" Type="http://schemas.openxmlformats.org/officeDocument/2006/relationships/slide" Target="slide127.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202.png"/><Relationship Id="rId1" Type="http://schemas.openxmlformats.org/officeDocument/2006/relationships/slideLayout" Target="../slideLayouts/slideLayout2.xml"/><Relationship Id="rId6" Type="http://schemas.openxmlformats.org/officeDocument/2006/relationships/slide" Target="slide140.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400.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395.xml"/><Relationship Id="rId2" Type="http://schemas.openxmlformats.org/officeDocument/2006/relationships/image" Target="../media/image1607.png"/><Relationship Id="rId1" Type="http://schemas.openxmlformats.org/officeDocument/2006/relationships/slideLayout" Target="../slideLayouts/slideLayout2.xml"/><Relationship Id="rId6" Type="http://schemas.openxmlformats.org/officeDocument/2006/relationships/slide" Target="slide1398.xml"/><Relationship Id="rId5" Type="http://schemas.openxmlformats.org/officeDocument/2006/relationships/image" Target="../media/image4.png"/><Relationship Id="rId4" Type="http://schemas.openxmlformats.org/officeDocument/2006/relationships/image" Target="../media/image1.png"/></Relationships>
</file>

<file path=ppt/slides/_rels/slide1401.xml.rels><?xml version="1.0" encoding="UTF-8" standalone="yes"?>
<Relationships xmlns="http://schemas.openxmlformats.org/package/2006/relationships"><Relationship Id="rId8" Type="http://schemas.openxmlformats.org/officeDocument/2006/relationships/slide" Target="slide1412.xml"/><Relationship Id="rId3" Type="http://schemas.openxmlformats.org/officeDocument/2006/relationships/image" Target="../media/image1.png"/><Relationship Id="rId7" Type="http://schemas.openxmlformats.org/officeDocument/2006/relationships/slide" Target="slide141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185.xml"/><Relationship Id="rId11" Type="http://schemas.openxmlformats.org/officeDocument/2006/relationships/slide" Target="slide1406.xml"/><Relationship Id="rId5" Type="http://schemas.openxmlformats.org/officeDocument/2006/relationships/slide" Target="slide1401.xml"/><Relationship Id="rId10" Type="http://schemas.openxmlformats.org/officeDocument/2006/relationships/slide" Target="slide1404.xml"/><Relationship Id="rId4" Type="http://schemas.openxmlformats.org/officeDocument/2006/relationships/slide" Target="slide1408.xml"/><Relationship Id="rId9" Type="http://schemas.openxmlformats.org/officeDocument/2006/relationships/slide" Target="slide1402.xml"/></Relationships>
</file>

<file path=ppt/slides/_rels/slide14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118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401.xml"/><Relationship Id="rId5" Type="http://schemas.openxmlformats.org/officeDocument/2006/relationships/slide" Target="slide1402.xml"/><Relationship Id="rId10" Type="http://schemas.openxmlformats.org/officeDocument/2006/relationships/image" Target="../media/image1661.png"/><Relationship Id="rId4" Type="http://schemas.openxmlformats.org/officeDocument/2006/relationships/image" Target="../media/image3.png"/><Relationship Id="rId9" Type="http://schemas.openxmlformats.org/officeDocument/2006/relationships/image" Target="../media/image1660.png"/></Relationships>
</file>

<file path=ppt/slides/_rels/slide140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62.png"/><Relationship Id="rId1" Type="http://schemas.openxmlformats.org/officeDocument/2006/relationships/slideLayout" Target="../slideLayouts/slideLayout2.xml"/><Relationship Id="rId6" Type="http://schemas.openxmlformats.org/officeDocument/2006/relationships/slide" Target="slide1402.xml"/><Relationship Id="rId5" Type="http://schemas.openxmlformats.org/officeDocument/2006/relationships/image" Target="../media/image4.png"/><Relationship Id="rId4" Type="http://schemas.openxmlformats.org/officeDocument/2006/relationships/image" Target="../media/image1.png"/></Relationships>
</file>

<file path=ppt/slides/_rels/slide1404.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63.png"/><Relationship Id="rId1" Type="http://schemas.openxmlformats.org/officeDocument/2006/relationships/slideLayout" Target="../slideLayouts/slideLayout2.xml"/><Relationship Id="rId6" Type="http://schemas.openxmlformats.org/officeDocument/2006/relationships/slide" Target="slide1404.xml"/><Relationship Id="rId11" Type="http://schemas.openxmlformats.org/officeDocument/2006/relationships/image" Target="../media/image1665.png"/><Relationship Id="rId5" Type="http://schemas.openxmlformats.org/officeDocument/2006/relationships/image" Target="../media/image3.png"/><Relationship Id="rId10" Type="http://schemas.openxmlformats.org/officeDocument/2006/relationships/image" Target="../media/image1664.png"/><Relationship Id="rId4" Type="http://schemas.openxmlformats.org/officeDocument/2006/relationships/image" Target="../media/image1.png"/><Relationship Id="rId9" Type="http://schemas.openxmlformats.org/officeDocument/2006/relationships/image" Target="../media/image11.png"/></Relationships>
</file>

<file path=ppt/slides/_rels/slide1405.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66.png"/><Relationship Id="rId1" Type="http://schemas.openxmlformats.org/officeDocument/2006/relationships/slideLayout" Target="../slideLayouts/slideLayout2.xml"/><Relationship Id="rId6" Type="http://schemas.openxmlformats.org/officeDocument/2006/relationships/slide" Target="slide1404.xml"/><Relationship Id="rId5" Type="http://schemas.openxmlformats.org/officeDocument/2006/relationships/image" Target="../media/image4.png"/><Relationship Id="rId4" Type="http://schemas.openxmlformats.org/officeDocument/2006/relationships/image" Target="../media/image1.png"/></Relationships>
</file>

<file path=ppt/slides/_rels/slide1406.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67.png"/><Relationship Id="rId1" Type="http://schemas.openxmlformats.org/officeDocument/2006/relationships/slideLayout" Target="../slideLayouts/slideLayout2.xml"/><Relationship Id="rId6" Type="http://schemas.openxmlformats.org/officeDocument/2006/relationships/slide" Target="slide1406.xml"/><Relationship Id="rId5" Type="http://schemas.openxmlformats.org/officeDocument/2006/relationships/image" Target="../media/image3.png"/><Relationship Id="rId10" Type="http://schemas.openxmlformats.org/officeDocument/2006/relationships/image" Target="../media/image1668.png"/><Relationship Id="rId4" Type="http://schemas.openxmlformats.org/officeDocument/2006/relationships/image" Target="../media/image1.png"/><Relationship Id="rId9" Type="http://schemas.openxmlformats.org/officeDocument/2006/relationships/image" Target="../media/image11.png"/></Relationships>
</file>

<file path=ppt/slides/_rels/slide1407.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69.png"/><Relationship Id="rId1" Type="http://schemas.openxmlformats.org/officeDocument/2006/relationships/slideLayout" Target="../slideLayouts/slideLayout2.xml"/><Relationship Id="rId6" Type="http://schemas.openxmlformats.org/officeDocument/2006/relationships/slide" Target="slide1406.xml"/><Relationship Id="rId5" Type="http://schemas.openxmlformats.org/officeDocument/2006/relationships/image" Target="../media/image4.png"/><Relationship Id="rId4" Type="http://schemas.openxmlformats.org/officeDocument/2006/relationships/image" Target="../media/image1.png"/></Relationships>
</file>

<file path=ppt/slides/_rels/slide1408.xml.rels><?xml version="1.0" encoding="UTF-8" standalone="yes"?>
<Relationships xmlns="http://schemas.openxmlformats.org/package/2006/relationships"><Relationship Id="rId8" Type="http://schemas.openxmlformats.org/officeDocument/2006/relationships/slide" Target="slide1401.xml"/><Relationship Id="rId3" Type="http://schemas.openxmlformats.org/officeDocument/2006/relationships/image" Target="../media/image1671.png"/><Relationship Id="rId7" Type="http://schemas.openxmlformats.org/officeDocument/2006/relationships/slide" Target="slide1408.xml"/><Relationship Id="rId2" Type="http://schemas.openxmlformats.org/officeDocument/2006/relationships/image" Target="../media/image167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72.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409.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73.png"/><Relationship Id="rId1" Type="http://schemas.openxmlformats.org/officeDocument/2006/relationships/slideLayout" Target="../slideLayouts/slideLayout2.xml"/><Relationship Id="rId6" Type="http://schemas.openxmlformats.org/officeDocument/2006/relationships/slide" Target="slide1408.xml"/><Relationship Id="rId5" Type="http://schemas.openxmlformats.org/officeDocument/2006/relationships/image" Target="../media/image4.png"/><Relationship Id="rId4" Type="http://schemas.openxmlformats.org/officeDocument/2006/relationships/image" Target="../media/image1.png"/></Relationships>
</file>

<file path=ppt/slides/_rels/slide14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04.png"/><Relationship Id="rId7" Type="http://schemas.openxmlformats.org/officeDocument/2006/relationships/slide" Target="slide140.xml"/><Relationship Id="rId2" Type="http://schemas.openxmlformats.org/officeDocument/2006/relationships/image" Target="../media/image20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27.xml"/></Relationships>
</file>

<file path=ppt/slides/_rels/slide1410.xml.rels><?xml version="1.0" encoding="UTF-8" standalone="yes"?>
<Relationships xmlns="http://schemas.openxmlformats.org/package/2006/relationships"><Relationship Id="rId8" Type="http://schemas.openxmlformats.org/officeDocument/2006/relationships/slide" Target="slide1401.xml"/><Relationship Id="rId3" Type="http://schemas.openxmlformats.org/officeDocument/2006/relationships/image" Target="../media/image1675.png"/><Relationship Id="rId7" Type="http://schemas.openxmlformats.org/officeDocument/2006/relationships/slide" Target="slide1410.xml"/><Relationship Id="rId2" Type="http://schemas.openxmlformats.org/officeDocument/2006/relationships/image" Target="../media/image167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676.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1185.xml"/></Relationships>
</file>

<file path=ppt/slides/_rels/slide1411.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77.png"/><Relationship Id="rId1" Type="http://schemas.openxmlformats.org/officeDocument/2006/relationships/slideLayout" Target="../slideLayouts/slideLayout2.xml"/><Relationship Id="rId6" Type="http://schemas.openxmlformats.org/officeDocument/2006/relationships/slide" Target="slide1410.xml"/><Relationship Id="rId5" Type="http://schemas.openxmlformats.org/officeDocument/2006/relationships/image" Target="../media/image4.png"/><Relationship Id="rId4" Type="http://schemas.openxmlformats.org/officeDocument/2006/relationships/image" Target="../media/image1.png"/></Relationships>
</file>

<file path=ppt/slides/_rels/slide1412.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78.png"/><Relationship Id="rId1" Type="http://schemas.openxmlformats.org/officeDocument/2006/relationships/slideLayout" Target="../slideLayouts/slideLayout2.xml"/><Relationship Id="rId6" Type="http://schemas.openxmlformats.org/officeDocument/2006/relationships/slide" Target="slide1412.xml"/><Relationship Id="rId5" Type="http://schemas.openxmlformats.org/officeDocument/2006/relationships/image" Target="../media/image3.png"/><Relationship Id="rId10" Type="http://schemas.openxmlformats.org/officeDocument/2006/relationships/image" Target="../media/image1679.png"/><Relationship Id="rId4" Type="http://schemas.openxmlformats.org/officeDocument/2006/relationships/image" Target="../media/image1.png"/><Relationship Id="rId9" Type="http://schemas.openxmlformats.org/officeDocument/2006/relationships/image" Target="../media/image11.png"/></Relationships>
</file>

<file path=ppt/slides/_rels/slide1413.xml.rels><?xml version="1.0" encoding="UTF-8" standalone="yes"?>
<Relationships xmlns="http://schemas.openxmlformats.org/package/2006/relationships"><Relationship Id="rId8" Type="http://schemas.openxmlformats.org/officeDocument/2006/relationships/slide" Target="slide1185.xml"/><Relationship Id="rId3" Type="http://schemas.openxmlformats.org/officeDocument/2006/relationships/slide" Target="slide10.xml"/><Relationship Id="rId7" Type="http://schemas.openxmlformats.org/officeDocument/2006/relationships/slide" Target="slide1401.xml"/><Relationship Id="rId2" Type="http://schemas.openxmlformats.org/officeDocument/2006/relationships/image" Target="../media/image1680.png"/><Relationship Id="rId1" Type="http://schemas.openxmlformats.org/officeDocument/2006/relationships/slideLayout" Target="../slideLayouts/slideLayout2.xml"/><Relationship Id="rId6" Type="http://schemas.openxmlformats.org/officeDocument/2006/relationships/slide" Target="slide1412.xml"/><Relationship Id="rId5" Type="http://schemas.openxmlformats.org/officeDocument/2006/relationships/image" Target="../media/image4.png"/><Relationship Id="rId4" Type="http://schemas.openxmlformats.org/officeDocument/2006/relationships/image" Target="../media/image1.png"/></Relationships>
</file>

<file path=ppt/slides/_rels/slide142.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image" Target="../media/image1.png"/><Relationship Id="rId7" Type="http://schemas.openxmlformats.org/officeDocument/2006/relationships/slide" Target="slide149.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47.xml"/><Relationship Id="rId11" Type="http://schemas.openxmlformats.org/officeDocument/2006/relationships/slide" Target="slide145.xml"/><Relationship Id="rId5" Type="http://schemas.openxmlformats.org/officeDocument/2006/relationships/slide" Target="slide142.xml"/><Relationship Id="rId10" Type="http://schemas.openxmlformats.org/officeDocument/2006/relationships/slide" Target="slide143.xml"/><Relationship Id="rId4" Type="http://schemas.openxmlformats.org/officeDocument/2006/relationships/slide" Target="slide12.xml"/><Relationship Id="rId9" Type="http://schemas.openxmlformats.org/officeDocument/2006/relationships/slide" Target="slide153.xml"/></Relationships>
</file>

<file path=ppt/slides/_rels/slide143.xml.rels><?xml version="1.0" encoding="UTF-8" standalone="yes"?>
<Relationships xmlns="http://schemas.openxmlformats.org/package/2006/relationships"><Relationship Id="rId8" Type="http://schemas.openxmlformats.org/officeDocument/2006/relationships/slide" Target="slide143.xml"/><Relationship Id="rId3" Type="http://schemas.openxmlformats.org/officeDocument/2006/relationships/image" Target="../media/image3.png"/><Relationship Id="rId7" Type="http://schemas.openxmlformats.org/officeDocument/2006/relationships/slide" Target="slide142.xml"/><Relationship Id="rId12" Type="http://schemas.openxmlformats.org/officeDocument/2006/relationships/image" Target="../media/image208.png"/><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207.png"/><Relationship Id="rId5" Type="http://schemas.openxmlformats.org/officeDocument/2006/relationships/image" Target="../media/image1.png"/><Relationship Id="rId10" Type="http://schemas.openxmlformats.org/officeDocument/2006/relationships/image" Target="../media/image206.png"/><Relationship Id="rId4" Type="http://schemas.openxmlformats.org/officeDocument/2006/relationships/slide" Target="slide10.xml"/><Relationship Id="rId9" Type="http://schemas.openxmlformats.org/officeDocument/2006/relationships/image" Target="../media/image11.png"/></Relationships>
</file>

<file path=ppt/slides/_rels/slide144.xml.rels><?xml version="1.0" encoding="UTF-8" standalone="yes"?>
<Relationships xmlns="http://schemas.openxmlformats.org/package/2006/relationships"><Relationship Id="rId8" Type="http://schemas.openxmlformats.org/officeDocument/2006/relationships/slide" Target="slide143.xml"/><Relationship Id="rId3" Type="http://schemas.openxmlformats.org/officeDocument/2006/relationships/slide" Target="slide10.xml"/><Relationship Id="rId7" Type="http://schemas.openxmlformats.org/officeDocument/2006/relationships/slide" Target="slide142.xml"/><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4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14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42.xml"/><Relationship Id="rId11" Type="http://schemas.openxmlformats.org/officeDocument/2006/relationships/image" Target="../media/image212.png"/><Relationship Id="rId5" Type="http://schemas.openxmlformats.org/officeDocument/2006/relationships/slide" Target="slide12.xml"/><Relationship Id="rId10" Type="http://schemas.openxmlformats.org/officeDocument/2006/relationships/image" Target="../media/image211.png"/><Relationship Id="rId4" Type="http://schemas.openxmlformats.org/officeDocument/2006/relationships/image" Target="../media/image1.png"/><Relationship Id="rId9" Type="http://schemas.openxmlformats.org/officeDocument/2006/relationships/image" Target="../media/image210.png"/></Relationships>
</file>

<file path=ppt/slides/_rels/slide146.xml.rels><?xml version="1.0" encoding="UTF-8" standalone="yes"?>
<Relationships xmlns="http://schemas.openxmlformats.org/package/2006/relationships"><Relationship Id="rId8" Type="http://schemas.openxmlformats.org/officeDocument/2006/relationships/slide" Target="slide145.xml"/><Relationship Id="rId3" Type="http://schemas.openxmlformats.org/officeDocument/2006/relationships/slide" Target="slide10.xml"/><Relationship Id="rId7" Type="http://schemas.openxmlformats.org/officeDocument/2006/relationships/slide" Target="slide142.xml"/><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47.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image" Target="../media/image3.png"/><Relationship Id="rId7" Type="http://schemas.openxmlformats.org/officeDocument/2006/relationships/slide" Target="slide142.xml"/><Relationship Id="rId2" Type="http://schemas.openxmlformats.org/officeDocument/2006/relationships/image" Target="../media/image21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215.png"/></Relationships>
</file>

<file path=ppt/slides/_rels/slide148.xml.rels><?xml version="1.0" encoding="UTF-8" standalone="yes"?>
<Relationships xmlns="http://schemas.openxmlformats.org/package/2006/relationships"><Relationship Id="rId8" Type="http://schemas.openxmlformats.org/officeDocument/2006/relationships/slide" Target="slide147.xml"/><Relationship Id="rId3" Type="http://schemas.openxmlformats.org/officeDocument/2006/relationships/slide" Target="slide10.xml"/><Relationship Id="rId7" Type="http://schemas.openxmlformats.org/officeDocument/2006/relationships/slide" Target="slide142.xml"/><Relationship Id="rId2" Type="http://schemas.openxmlformats.org/officeDocument/2006/relationships/image" Target="../media/image21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49.xml.rels><?xml version="1.0" encoding="UTF-8" standalone="yes"?>
<Relationships xmlns="http://schemas.openxmlformats.org/package/2006/relationships"><Relationship Id="rId8" Type="http://schemas.openxmlformats.org/officeDocument/2006/relationships/slide" Target="slide142.xml"/><Relationship Id="rId3" Type="http://schemas.openxmlformats.org/officeDocument/2006/relationships/image" Target="../media/image218.png"/><Relationship Id="rId7" Type="http://schemas.openxmlformats.org/officeDocument/2006/relationships/slide" Target="slide12.xml"/><Relationship Id="rId2" Type="http://schemas.openxmlformats.org/officeDocument/2006/relationships/image" Target="../media/image21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149.xml"/></Relationships>
</file>

<file path=ppt/slides/_rels/slide15.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slide" Target="slide10.xml"/><Relationship Id="rId7" Type="http://schemas.openxmlformats.org/officeDocument/2006/relationships/slide" Target="slide13.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8" Type="http://schemas.openxmlformats.org/officeDocument/2006/relationships/slide" Target="slide149.xml"/><Relationship Id="rId3" Type="http://schemas.openxmlformats.org/officeDocument/2006/relationships/slide" Target="slide10.xml"/><Relationship Id="rId7" Type="http://schemas.openxmlformats.org/officeDocument/2006/relationships/slide" Target="slide142.xml"/><Relationship Id="rId2" Type="http://schemas.openxmlformats.org/officeDocument/2006/relationships/image" Target="../media/image21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5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image" Target="../media/image221.png"/><Relationship Id="rId5" Type="http://schemas.openxmlformats.org/officeDocument/2006/relationships/image" Target="../media/image3.png"/><Relationship Id="rId10" Type="http://schemas.openxmlformats.org/officeDocument/2006/relationships/slide" Target="slide151.xml"/><Relationship Id="rId4" Type="http://schemas.openxmlformats.org/officeDocument/2006/relationships/image" Target="../media/image1.png"/><Relationship Id="rId9" Type="http://schemas.openxmlformats.org/officeDocument/2006/relationships/slide" Target="slide142.xml"/></Relationships>
</file>

<file path=ppt/slides/_rels/slide152.xml.rels><?xml version="1.0" encoding="UTF-8" standalone="yes"?>
<Relationships xmlns="http://schemas.openxmlformats.org/package/2006/relationships"><Relationship Id="rId8" Type="http://schemas.openxmlformats.org/officeDocument/2006/relationships/slide" Target="slide151.xml"/><Relationship Id="rId3" Type="http://schemas.openxmlformats.org/officeDocument/2006/relationships/slide" Target="slide10.xml"/><Relationship Id="rId7" Type="http://schemas.openxmlformats.org/officeDocument/2006/relationships/slide" Target="slide142.xml"/><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24.png"/><Relationship Id="rId7" Type="http://schemas.openxmlformats.org/officeDocument/2006/relationships/image" Target="../media/image11.pn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25.png"/><Relationship Id="rId5" Type="http://schemas.openxmlformats.org/officeDocument/2006/relationships/image" Target="../media/image1.png"/><Relationship Id="rId10" Type="http://schemas.openxmlformats.org/officeDocument/2006/relationships/slide" Target="slide153.xml"/><Relationship Id="rId4" Type="http://schemas.openxmlformats.org/officeDocument/2006/relationships/slide" Target="slide10.xml"/><Relationship Id="rId9" Type="http://schemas.openxmlformats.org/officeDocument/2006/relationships/slide" Target="slide142.xml"/></Relationships>
</file>

<file path=ppt/slides/_rels/slide154.xml.rels><?xml version="1.0" encoding="UTF-8" standalone="yes"?>
<Relationships xmlns="http://schemas.openxmlformats.org/package/2006/relationships"><Relationship Id="rId8" Type="http://schemas.openxmlformats.org/officeDocument/2006/relationships/slide" Target="slide153.xml"/><Relationship Id="rId3" Type="http://schemas.openxmlformats.org/officeDocument/2006/relationships/image" Target="../media/image227.png"/><Relationship Id="rId7" Type="http://schemas.openxmlformats.org/officeDocument/2006/relationships/slide" Target="slide142.xml"/><Relationship Id="rId2" Type="http://schemas.openxmlformats.org/officeDocument/2006/relationships/image" Target="../media/image22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4.png"/></Relationships>
</file>

<file path=ppt/slides/_rels/slide155.xml.rels><?xml version="1.0" encoding="UTF-8" standalone="yes"?>
<Relationships xmlns="http://schemas.openxmlformats.org/package/2006/relationships"><Relationship Id="rId8" Type="http://schemas.openxmlformats.org/officeDocument/2006/relationships/slide" Target="slide170.xml"/><Relationship Id="rId13" Type="http://schemas.openxmlformats.org/officeDocument/2006/relationships/slide" Target="slide162.xml"/><Relationship Id="rId3" Type="http://schemas.openxmlformats.org/officeDocument/2006/relationships/image" Target="../media/image1.png"/><Relationship Id="rId7" Type="http://schemas.openxmlformats.org/officeDocument/2006/relationships/slide" Target="slide168.xml"/><Relationship Id="rId12" Type="http://schemas.openxmlformats.org/officeDocument/2006/relationships/slide" Target="slide16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66.xml"/><Relationship Id="rId11" Type="http://schemas.openxmlformats.org/officeDocument/2006/relationships/slide" Target="slide158.xml"/><Relationship Id="rId5" Type="http://schemas.openxmlformats.org/officeDocument/2006/relationships/slide" Target="slide155.xml"/><Relationship Id="rId10" Type="http://schemas.openxmlformats.org/officeDocument/2006/relationships/slide" Target="slide156.xml"/><Relationship Id="rId4" Type="http://schemas.openxmlformats.org/officeDocument/2006/relationships/slide" Target="slide12.xml"/><Relationship Id="rId9" Type="http://schemas.openxmlformats.org/officeDocument/2006/relationships/slide" Target="slide172.xml"/><Relationship Id="rId14" Type="http://schemas.openxmlformats.org/officeDocument/2006/relationships/slide" Target="slide164.xml"/></Relationships>
</file>

<file path=ppt/slides/_rels/slide15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29.png"/><Relationship Id="rId7" Type="http://schemas.openxmlformats.org/officeDocument/2006/relationships/slide" Target="slide156.xml"/><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slide" Target="slide155.xml"/><Relationship Id="rId11" Type="http://schemas.openxmlformats.org/officeDocument/2006/relationships/image" Target="../media/image230.png"/><Relationship Id="rId5" Type="http://schemas.openxmlformats.org/officeDocument/2006/relationships/slide" Target="slide12.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png"/></Relationships>
</file>

<file path=ppt/slides/_rels/slide157.xml.rels><?xml version="1.0" encoding="UTF-8" standalone="yes"?>
<Relationships xmlns="http://schemas.openxmlformats.org/package/2006/relationships"><Relationship Id="rId8" Type="http://schemas.openxmlformats.org/officeDocument/2006/relationships/slide" Target="slide156.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58.xml.rels><?xml version="1.0" encoding="UTF-8" standalone="yes"?>
<Relationships xmlns="http://schemas.openxmlformats.org/package/2006/relationships"><Relationship Id="rId8" Type="http://schemas.openxmlformats.org/officeDocument/2006/relationships/slide" Target="slide158.xml"/><Relationship Id="rId3" Type="http://schemas.openxmlformats.org/officeDocument/2006/relationships/image" Target="../media/image233.png"/><Relationship Id="rId7" Type="http://schemas.openxmlformats.org/officeDocument/2006/relationships/slide" Target="slide155.xml"/><Relationship Id="rId12" Type="http://schemas.openxmlformats.org/officeDocument/2006/relationships/image" Target="../media/image235.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png"/><Relationship Id="rId4" Type="http://schemas.openxmlformats.org/officeDocument/2006/relationships/image" Target="../media/image234.png"/><Relationship Id="rId9" Type="http://schemas.openxmlformats.org/officeDocument/2006/relationships/slide" Target="slide10.xml"/></Relationships>
</file>

<file path=ppt/slides/_rels/slide159.xml.rels><?xml version="1.0" encoding="UTF-8" standalone="yes"?>
<Relationships xmlns="http://schemas.openxmlformats.org/package/2006/relationships"><Relationship Id="rId8" Type="http://schemas.openxmlformats.org/officeDocument/2006/relationships/slide" Target="slide158.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8" Type="http://schemas.openxmlformats.org/officeDocument/2006/relationships/slide" Target="slide495.xml"/><Relationship Id="rId13" Type="http://schemas.openxmlformats.org/officeDocument/2006/relationships/slide" Target="slide35.xml"/><Relationship Id="rId18" Type="http://schemas.openxmlformats.org/officeDocument/2006/relationships/slide" Target="slide45.xml"/><Relationship Id="rId3" Type="http://schemas.openxmlformats.org/officeDocument/2006/relationships/image" Target="../media/image1.png"/><Relationship Id="rId21" Type="http://schemas.openxmlformats.org/officeDocument/2006/relationships/slide" Target="slide19.xml"/><Relationship Id="rId7" Type="http://schemas.openxmlformats.org/officeDocument/2006/relationships/slide" Target="slide27.xml"/><Relationship Id="rId12" Type="http://schemas.openxmlformats.org/officeDocument/2006/relationships/slide" Target="slide33.xml"/><Relationship Id="rId17" Type="http://schemas.openxmlformats.org/officeDocument/2006/relationships/slide" Target="slide43.xml"/><Relationship Id="rId2" Type="http://schemas.openxmlformats.org/officeDocument/2006/relationships/slide" Target="slide10.xml"/><Relationship Id="rId16" Type="http://schemas.openxmlformats.org/officeDocument/2006/relationships/slide" Target="slide41.xml"/><Relationship Id="rId20" Type="http://schemas.openxmlformats.org/officeDocument/2006/relationships/slide" Target="slide17.xml"/><Relationship Id="rId1" Type="http://schemas.openxmlformats.org/officeDocument/2006/relationships/slideLayout" Target="../slideLayouts/slideLayout2.xml"/><Relationship Id="rId6" Type="http://schemas.openxmlformats.org/officeDocument/2006/relationships/slide" Target="slide16.xml"/><Relationship Id="rId11" Type="http://schemas.openxmlformats.org/officeDocument/2006/relationships/slide" Target="slide31.xml"/><Relationship Id="rId24" Type="http://schemas.openxmlformats.org/officeDocument/2006/relationships/slide" Target="slide25.xml"/><Relationship Id="rId5" Type="http://schemas.openxmlformats.org/officeDocument/2006/relationships/slide" Target="slide12.xml"/><Relationship Id="rId15" Type="http://schemas.openxmlformats.org/officeDocument/2006/relationships/slide" Target="slide39.xml"/><Relationship Id="rId23" Type="http://schemas.openxmlformats.org/officeDocument/2006/relationships/slide" Target="slide23.xml"/><Relationship Id="rId10" Type="http://schemas.openxmlformats.org/officeDocument/2006/relationships/slide" Target="slide29.xml"/><Relationship Id="rId19" Type="http://schemas.openxmlformats.org/officeDocument/2006/relationships/slide" Target="slide47.xml"/><Relationship Id="rId4" Type="http://schemas.openxmlformats.org/officeDocument/2006/relationships/slide" Target="slide329.xml"/><Relationship Id="rId9" Type="http://schemas.openxmlformats.org/officeDocument/2006/relationships/slide" Target="slide543.xml"/><Relationship Id="rId14" Type="http://schemas.openxmlformats.org/officeDocument/2006/relationships/slide" Target="slide37.xml"/><Relationship Id="rId22" Type="http://schemas.openxmlformats.org/officeDocument/2006/relationships/slide" Target="slide21.xml"/></Relationships>
</file>

<file path=ppt/slides/_rels/slide160.xml.rels><?xml version="1.0" encoding="UTF-8" standalone="yes"?>
<Relationships xmlns="http://schemas.openxmlformats.org/package/2006/relationships"><Relationship Id="rId8" Type="http://schemas.openxmlformats.org/officeDocument/2006/relationships/slide" Target="slide155.xml"/><Relationship Id="rId3" Type="http://schemas.openxmlformats.org/officeDocument/2006/relationships/image" Target="../media/image123.png"/><Relationship Id="rId7" Type="http://schemas.openxmlformats.org/officeDocument/2006/relationships/slide" Target="slide12.xml"/><Relationship Id="rId12" Type="http://schemas.openxmlformats.org/officeDocument/2006/relationships/image" Target="../media/image11.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png"/><Relationship Id="rId5" Type="http://schemas.openxmlformats.org/officeDocument/2006/relationships/image" Target="../media/image125.png"/><Relationship Id="rId10" Type="http://schemas.openxmlformats.org/officeDocument/2006/relationships/slide" Target="slide10.xml"/><Relationship Id="rId4" Type="http://schemas.openxmlformats.org/officeDocument/2006/relationships/image" Target="../media/image124.png"/><Relationship Id="rId9" Type="http://schemas.openxmlformats.org/officeDocument/2006/relationships/slide" Target="slide160.xml"/></Relationships>
</file>

<file path=ppt/slides/_rels/slide161.xml.rels><?xml version="1.0" encoding="UTF-8" standalone="yes"?>
<Relationships xmlns="http://schemas.openxmlformats.org/package/2006/relationships"><Relationship Id="rId8" Type="http://schemas.openxmlformats.org/officeDocument/2006/relationships/slide" Target="slide155.xml"/><Relationship Id="rId3" Type="http://schemas.openxmlformats.org/officeDocument/2006/relationships/image" Target="../media/image127.png"/><Relationship Id="rId7" Type="http://schemas.openxmlformats.org/officeDocument/2006/relationships/slide" Target="slide12.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60.xml"/></Relationships>
</file>

<file path=ppt/slides/_rels/slide162.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38.png"/><Relationship Id="rId7" Type="http://schemas.openxmlformats.org/officeDocument/2006/relationships/slide" Target="slide162.xml"/><Relationship Id="rId2" Type="http://schemas.openxmlformats.org/officeDocument/2006/relationships/image" Target="../media/image237.png"/><Relationship Id="rId1" Type="http://schemas.openxmlformats.org/officeDocument/2006/relationships/slideLayout" Target="../slideLayouts/slideLayout2.xml"/><Relationship Id="rId6" Type="http://schemas.openxmlformats.org/officeDocument/2006/relationships/slide" Target="slide155.xml"/><Relationship Id="rId5" Type="http://schemas.openxmlformats.org/officeDocument/2006/relationships/slide" Target="slide12.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png"/></Relationships>
</file>

<file path=ppt/slides/_rels/slide163.xml.rels><?xml version="1.0" encoding="UTF-8" standalone="yes"?>
<Relationships xmlns="http://schemas.openxmlformats.org/package/2006/relationships"><Relationship Id="rId8" Type="http://schemas.openxmlformats.org/officeDocument/2006/relationships/slide" Target="slide162.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3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6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41.png"/><Relationship Id="rId7" Type="http://schemas.openxmlformats.org/officeDocument/2006/relationships/image" Target="../media/image11.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64.xml"/><Relationship Id="rId4" Type="http://schemas.openxmlformats.org/officeDocument/2006/relationships/slide" Target="slide10.xml"/><Relationship Id="rId9" Type="http://schemas.openxmlformats.org/officeDocument/2006/relationships/slide" Target="slide155.xml"/></Relationships>
</file>

<file path=ppt/slides/_rels/slide165.xml.rels><?xml version="1.0" encoding="UTF-8" standalone="yes"?>
<Relationships xmlns="http://schemas.openxmlformats.org/package/2006/relationships"><Relationship Id="rId8" Type="http://schemas.openxmlformats.org/officeDocument/2006/relationships/slide" Target="slide164.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6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slide" Target="slide10.xml"/><Relationship Id="rId2" Type="http://schemas.openxmlformats.org/officeDocument/2006/relationships/image" Target="../media/image243.png"/><Relationship Id="rId1" Type="http://schemas.openxmlformats.org/officeDocument/2006/relationships/slideLayout" Target="../slideLayouts/slideLayout2.xml"/><Relationship Id="rId6" Type="http://schemas.openxmlformats.org/officeDocument/2006/relationships/slide" Target="slide166.xml"/><Relationship Id="rId5" Type="http://schemas.openxmlformats.org/officeDocument/2006/relationships/slide" Target="slide155.xml"/><Relationship Id="rId10" Type="http://schemas.openxmlformats.org/officeDocument/2006/relationships/image" Target="../media/image11.png"/><Relationship Id="rId4" Type="http://schemas.openxmlformats.org/officeDocument/2006/relationships/slide" Target="slide12.xml"/><Relationship Id="rId9" Type="http://schemas.openxmlformats.org/officeDocument/2006/relationships/image" Target="../media/image244.png"/></Relationships>
</file>

<file path=ppt/slides/_rels/slide167.xml.rels><?xml version="1.0" encoding="UTF-8" standalone="yes"?>
<Relationships xmlns="http://schemas.openxmlformats.org/package/2006/relationships"><Relationship Id="rId8" Type="http://schemas.openxmlformats.org/officeDocument/2006/relationships/slide" Target="slide166.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4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6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7.png"/><Relationship Id="rId7" Type="http://schemas.openxmlformats.org/officeDocument/2006/relationships/image" Target="../media/image3.png"/><Relationship Id="rId2" Type="http://schemas.openxmlformats.org/officeDocument/2006/relationships/image" Target="../media/image24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168.xml"/><Relationship Id="rId5" Type="http://schemas.openxmlformats.org/officeDocument/2006/relationships/slide" Target="slide10.xml"/><Relationship Id="rId10" Type="http://schemas.openxmlformats.org/officeDocument/2006/relationships/slide" Target="slide155.xml"/><Relationship Id="rId4" Type="http://schemas.openxmlformats.org/officeDocument/2006/relationships/image" Target="../media/image248.png"/><Relationship Id="rId9" Type="http://schemas.openxmlformats.org/officeDocument/2006/relationships/slide" Target="slide12.xml"/></Relationships>
</file>

<file path=ppt/slides/_rels/slide169.xml.rels><?xml version="1.0" encoding="UTF-8" standalone="yes"?>
<Relationships xmlns="http://schemas.openxmlformats.org/package/2006/relationships"><Relationship Id="rId8" Type="http://schemas.openxmlformats.org/officeDocument/2006/relationships/slide" Target="slide168.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4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png"/><Relationship Id="rId7" Type="http://schemas.openxmlformats.org/officeDocument/2006/relationships/slide" Target="slide16.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7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51.png"/><Relationship Id="rId7" Type="http://schemas.openxmlformats.org/officeDocument/2006/relationships/image" Target="../media/image11.png"/><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52.png"/><Relationship Id="rId5" Type="http://schemas.openxmlformats.org/officeDocument/2006/relationships/image" Target="../media/image1.png"/><Relationship Id="rId10" Type="http://schemas.openxmlformats.org/officeDocument/2006/relationships/slide" Target="slide170.xml"/><Relationship Id="rId4" Type="http://schemas.openxmlformats.org/officeDocument/2006/relationships/slide" Target="slide10.xml"/><Relationship Id="rId9" Type="http://schemas.openxmlformats.org/officeDocument/2006/relationships/slide" Target="slide155.xml"/></Relationships>
</file>

<file path=ppt/slides/_rels/slide171.xml.rels><?xml version="1.0" encoding="UTF-8" standalone="yes"?>
<Relationships xmlns="http://schemas.openxmlformats.org/package/2006/relationships"><Relationship Id="rId8" Type="http://schemas.openxmlformats.org/officeDocument/2006/relationships/slide" Target="slide170.xml"/><Relationship Id="rId3" Type="http://schemas.openxmlformats.org/officeDocument/2006/relationships/slide" Target="slide10.xml"/><Relationship Id="rId7" Type="http://schemas.openxmlformats.org/officeDocument/2006/relationships/slide" Target="slide155.xml"/><Relationship Id="rId2" Type="http://schemas.openxmlformats.org/officeDocument/2006/relationships/image" Target="../media/image25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7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255.png"/><Relationship Id="rId7" Type="http://schemas.openxmlformats.org/officeDocument/2006/relationships/image" Target="../media/image11.png"/><Relationship Id="rId2" Type="http://schemas.openxmlformats.org/officeDocument/2006/relationships/image" Target="../media/image2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2.xml"/><Relationship Id="rId4" Type="http://schemas.openxmlformats.org/officeDocument/2006/relationships/slide" Target="slide10.xml"/><Relationship Id="rId9" Type="http://schemas.openxmlformats.org/officeDocument/2006/relationships/slide" Target="slide155.xml"/></Relationships>
</file>

<file path=ppt/slides/_rels/slide173.xml.rels><?xml version="1.0" encoding="UTF-8" standalone="yes"?>
<Relationships xmlns="http://schemas.openxmlformats.org/package/2006/relationships"><Relationship Id="rId8" Type="http://schemas.openxmlformats.org/officeDocument/2006/relationships/slide" Target="slide155.xml"/><Relationship Id="rId3" Type="http://schemas.openxmlformats.org/officeDocument/2006/relationships/image" Target="../media/image257.png"/><Relationship Id="rId7" Type="http://schemas.openxmlformats.org/officeDocument/2006/relationships/slide" Target="slide12.xml"/><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172.xml"/></Relationships>
</file>

<file path=ppt/slides/_rels/slide174.xml.rels><?xml version="1.0" encoding="UTF-8" standalone="yes"?>
<Relationships xmlns="http://schemas.openxmlformats.org/package/2006/relationships"><Relationship Id="rId8" Type="http://schemas.openxmlformats.org/officeDocument/2006/relationships/slide" Target="slide189.xml"/><Relationship Id="rId13" Type="http://schemas.openxmlformats.org/officeDocument/2006/relationships/slide" Target="slide179.xml"/><Relationship Id="rId3" Type="http://schemas.openxmlformats.org/officeDocument/2006/relationships/image" Target="../media/image1.png"/><Relationship Id="rId7" Type="http://schemas.openxmlformats.org/officeDocument/2006/relationships/slide" Target="slide187.xml"/><Relationship Id="rId12" Type="http://schemas.openxmlformats.org/officeDocument/2006/relationships/slide" Target="slide17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85.xml"/><Relationship Id="rId11" Type="http://schemas.openxmlformats.org/officeDocument/2006/relationships/slide" Target="slide175.xml"/><Relationship Id="rId5" Type="http://schemas.openxmlformats.org/officeDocument/2006/relationships/slide" Target="slide174.xml"/><Relationship Id="rId15" Type="http://schemas.openxmlformats.org/officeDocument/2006/relationships/slide" Target="slide183.xml"/><Relationship Id="rId10" Type="http://schemas.openxmlformats.org/officeDocument/2006/relationships/slide" Target="slide193.xml"/><Relationship Id="rId4" Type="http://schemas.openxmlformats.org/officeDocument/2006/relationships/slide" Target="slide12.xml"/><Relationship Id="rId9" Type="http://schemas.openxmlformats.org/officeDocument/2006/relationships/slide" Target="slide191.xml"/><Relationship Id="rId14" Type="http://schemas.openxmlformats.org/officeDocument/2006/relationships/slide" Target="slide181.xml"/></Relationships>
</file>

<file path=ppt/slides/_rels/slide17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3.png"/><Relationship Id="rId7" Type="http://schemas.openxmlformats.org/officeDocument/2006/relationships/image" Target="../media/image1.png"/><Relationship Id="rId12" Type="http://schemas.openxmlformats.org/officeDocument/2006/relationships/slide" Target="slide174.xml"/><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2.xml"/><Relationship Id="rId5" Type="http://schemas.openxmlformats.org/officeDocument/2006/relationships/image" Target="../media/image3.png"/><Relationship Id="rId10" Type="http://schemas.openxmlformats.org/officeDocument/2006/relationships/slide" Target="slide175.xml"/><Relationship Id="rId4" Type="http://schemas.openxmlformats.org/officeDocument/2006/relationships/image" Target="../media/image234.png"/><Relationship Id="rId9" Type="http://schemas.openxmlformats.org/officeDocument/2006/relationships/image" Target="../media/image235.png"/></Relationships>
</file>

<file path=ppt/slides/_rels/slide176.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175.xml"/><Relationship Id="rId5" Type="http://schemas.openxmlformats.org/officeDocument/2006/relationships/image" Target="../media/image4.png"/><Relationship Id="rId4" Type="http://schemas.openxmlformats.org/officeDocument/2006/relationships/image" Target="../media/image1.png"/></Relationships>
</file>

<file path=ppt/slides/_rels/slide177.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259.png"/><Relationship Id="rId7" Type="http://schemas.openxmlformats.org/officeDocument/2006/relationships/image" Target="../media/image3.png"/><Relationship Id="rId12" Type="http://schemas.openxmlformats.org/officeDocument/2006/relationships/slide" Target="slide174.xml"/><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slide" Target="slide177.xml"/><Relationship Id="rId11" Type="http://schemas.openxmlformats.org/officeDocument/2006/relationships/slide" Target="slide12.xml"/><Relationship Id="rId5" Type="http://schemas.openxmlformats.org/officeDocument/2006/relationships/image" Target="../media/image261.png"/><Relationship Id="rId10" Type="http://schemas.openxmlformats.org/officeDocument/2006/relationships/image" Target="../media/image11.png"/><Relationship Id="rId4" Type="http://schemas.openxmlformats.org/officeDocument/2006/relationships/image" Target="../media/image260.png"/><Relationship Id="rId9" Type="http://schemas.openxmlformats.org/officeDocument/2006/relationships/image" Target="../media/image1.png"/></Relationships>
</file>

<file path=ppt/slides/_rels/slide178.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slide" Target="slide177.xml"/><Relationship Id="rId5" Type="http://schemas.openxmlformats.org/officeDocument/2006/relationships/image" Target="../media/image4.png"/><Relationship Id="rId4" Type="http://schemas.openxmlformats.org/officeDocument/2006/relationships/image" Target="../media/image1.png"/></Relationships>
</file>

<file path=ppt/slides/_rels/slide1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4.png"/><Relationship Id="rId7" Type="http://schemas.openxmlformats.org/officeDocument/2006/relationships/image" Target="../media/image1.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10" Type="http://schemas.openxmlformats.org/officeDocument/2006/relationships/slide" Target="slide174.xml"/><Relationship Id="rId4" Type="http://schemas.openxmlformats.org/officeDocument/2006/relationships/slide" Target="slide179.xml"/><Relationship Id="rId9" Type="http://schemas.openxmlformats.org/officeDocument/2006/relationships/slide" Target="slide12.xml"/></Relationships>
</file>

<file path=ppt/slides/_rels/slide18.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80.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65.png"/><Relationship Id="rId1" Type="http://schemas.openxmlformats.org/officeDocument/2006/relationships/slideLayout" Target="../slideLayouts/slideLayout2.xml"/><Relationship Id="rId6" Type="http://schemas.openxmlformats.org/officeDocument/2006/relationships/slide" Target="slide179.xml"/><Relationship Id="rId5" Type="http://schemas.openxmlformats.org/officeDocument/2006/relationships/image" Target="../media/image4.png"/><Relationship Id="rId4" Type="http://schemas.openxmlformats.org/officeDocument/2006/relationships/image" Target="../media/image1.png"/></Relationships>
</file>

<file path=ppt/slides/_rels/slide18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67.png"/><Relationship Id="rId7" Type="http://schemas.openxmlformats.org/officeDocument/2006/relationships/slide" Target="slide10.xml"/><Relationship Id="rId2" Type="http://schemas.openxmlformats.org/officeDocument/2006/relationships/image" Target="../media/image26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74.xml"/><Relationship Id="rId5" Type="http://schemas.openxmlformats.org/officeDocument/2006/relationships/slide" Target="slide181.xml"/><Relationship Id="rId10" Type="http://schemas.openxmlformats.org/officeDocument/2006/relationships/slide" Target="slide12.xml"/><Relationship Id="rId4" Type="http://schemas.openxmlformats.org/officeDocument/2006/relationships/image" Target="../media/image268.png"/><Relationship Id="rId9" Type="http://schemas.openxmlformats.org/officeDocument/2006/relationships/image" Target="../media/image11.png"/></Relationships>
</file>

<file path=ppt/slides/_rels/slide182.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69.png"/><Relationship Id="rId1" Type="http://schemas.openxmlformats.org/officeDocument/2006/relationships/slideLayout" Target="../slideLayouts/slideLayout2.xml"/><Relationship Id="rId6" Type="http://schemas.openxmlformats.org/officeDocument/2006/relationships/slide" Target="slide181.xml"/><Relationship Id="rId5" Type="http://schemas.openxmlformats.org/officeDocument/2006/relationships/image" Target="../media/image4.png"/><Relationship Id="rId4" Type="http://schemas.openxmlformats.org/officeDocument/2006/relationships/image" Target="../media/image1.png"/></Relationships>
</file>

<file path=ppt/slides/_rels/slide18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71.png"/><Relationship Id="rId7" Type="http://schemas.openxmlformats.org/officeDocument/2006/relationships/image" Target="../media/image1.png"/><Relationship Id="rId2" Type="http://schemas.openxmlformats.org/officeDocument/2006/relationships/image" Target="../media/image270.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3.png"/><Relationship Id="rId10" Type="http://schemas.openxmlformats.org/officeDocument/2006/relationships/slide" Target="slide174.xml"/><Relationship Id="rId4" Type="http://schemas.openxmlformats.org/officeDocument/2006/relationships/slide" Target="slide183.xml"/><Relationship Id="rId9" Type="http://schemas.openxmlformats.org/officeDocument/2006/relationships/slide" Target="slide12.xml"/></Relationships>
</file>

<file path=ppt/slides/_rels/slide18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72.png"/><Relationship Id="rId1" Type="http://schemas.openxmlformats.org/officeDocument/2006/relationships/slideLayout" Target="../slideLayouts/slideLayout2.xml"/><Relationship Id="rId6" Type="http://schemas.openxmlformats.org/officeDocument/2006/relationships/slide" Target="slide183.xml"/><Relationship Id="rId5" Type="http://schemas.openxmlformats.org/officeDocument/2006/relationships/image" Target="../media/image4.png"/><Relationship Id="rId4" Type="http://schemas.openxmlformats.org/officeDocument/2006/relationships/image" Target="../media/image1.png"/></Relationships>
</file>

<file path=ppt/slides/_rels/slide18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74.png"/><Relationship Id="rId7" Type="http://schemas.openxmlformats.org/officeDocument/2006/relationships/slide" Target="slide10.xml"/><Relationship Id="rId2" Type="http://schemas.openxmlformats.org/officeDocument/2006/relationships/image" Target="../media/image273.png"/><Relationship Id="rId1" Type="http://schemas.openxmlformats.org/officeDocument/2006/relationships/slideLayout" Target="../slideLayouts/slideLayout2.xml"/><Relationship Id="rId6" Type="http://schemas.openxmlformats.org/officeDocument/2006/relationships/slide" Target="slide185.xml"/><Relationship Id="rId11" Type="http://schemas.openxmlformats.org/officeDocument/2006/relationships/slide" Target="slide174.xml"/><Relationship Id="rId5" Type="http://schemas.openxmlformats.org/officeDocument/2006/relationships/image" Target="../media/image3.png"/><Relationship Id="rId10" Type="http://schemas.openxmlformats.org/officeDocument/2006/relationships/slide" Target="slide12.xml"/><Relationship Id="rId4" Type="http://schemas.openxmlformats.org/officeDocument/2006/relationships/image" Target="../media/image275.png"/><Relationship Id="rId9" Type="http://schemas.openxmlformats.org/officeDocument/2006/relationships/image" Target="../media/image11.png"/></Relationships>
</file>

<file path=ppt/slides/_rels/slide186.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slide" Target="slide185.xml"/><Relationship Id="rId5" Type="http://schemas.openxmlformats.org/officeDocument/2006/relationships/image" Target="../media/image4.png"/><Relationship Id="rId4" Type="http://schemas.openxmlformats.org/officeDocument/2006/relationships/image" Target="../media/image1.png"/></Relationships>
</file>

<file path=ppt/slides/_rels/slide18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slide" Target="slide187.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174.xml"/></Relationships>
</file>

<file path=ppt/slides/_rels/slide188.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187.xml"/><Relationship Id="rId5" Type="http://schemas.openxmlformats.org/officeDocument/2006/relationships/image" Target="../media/image4.png"/><Relationship Id="rId4" Type="http://schemas.openxmlformats.org/officeDocument/2006/relationships/image" Target="../media/image1.png"/></Relationships>
</file>

<file path=ppt/slides/_rels/slide18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slide" Target="slide174.xml"/><Relationship Id="rId3" Type="http://schemas.openxmlformats.org/officeDocument/2006/relationships/image" Target="../media/image280.png"/><Relationship Id="rId7" Type="http://schemas.openxmlformats.org/officeDocument/2006/relationships/slide" Target="slide10.xml"/><Relationship Id="rId12" Type="http://schemas.openxmlformats.org/officeDocument/2006/relationships/slide" Target="slide12.xml"/><Relationship Id="rId2" Type="http://schemas.openxmlformats.org/officeDocument/2006/relationships/image" Target="../media/image279.png"/><Relationship Id="rId1" Type="http://schemas.openxmlformats.org/officeDocument/2006/relationships/slideLayout" Target="../slideLayouts/slideLayout2.xml"/><Relationship Id="rId6" Type="http://schemas.openxmlformats.org/officeDocument/2006/relationships/image" Target="../media/image283.png"/><Relationship Id="rId11" Type="http://schemas.openxmlformats.org/officeDocument/2006/relationships/slide" Target="slide189.xml"/><Relationship Id="rId5" Type="http://schemas.openxmlformats.org/officeDocument/2006/relationships/image" Target="../media/image282.png"/><Relationship Id="rId10" Type="http://schemas.openxmlformats.org/officeDocument/2006/relationships/image" Target="../media/image11.png"/><Relationship Id="rId4" Type="http://schemas.openxmlformats.org/officeDocument/2006/relationships/image" Target="../media/image281.png"/><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1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15.png"/></Relationships>
</file>

<file path=ppt/slides/_rels/slide190.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slide" Target="slide189.xml"/><Relationship Id="rId5" Type="http://schemas.openxmlformats.org/officeDocument/2006/relationships/image" Target="../media/image4.png"/><Relationship Id="rId4" Type="http://schemas.openxmlformats.org/officeDocument/2006/relationships/image" Target="../media/image1.png"/></Relationships>
</file>

<file path=ppt/slides/_rels/slide19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86.png"/><Relationship Id="rId7" Type="http://schemas.openxmlformats.org/officeDocument/2006/relationships/image" Target="../media/image1.png"/><Relationship Id="rId12" Type="http://schemas.openxmlformats.org/officeDocument/2006/relationships/slide" Target="slide174.xml"/><Relationship Id="rId2" Type="http://schemas.openxmlformats.org/officeDocument/2006/relationships/image" Target="../media/image285.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2.xml"/><Relationship Id="rId5" Type="http://schemas.openxmlformats.org/officeDocument/2006/relationships/image" Target="../media/image288.png"/><Relationship Id="rId10" Type="http://schemas.openxmlformats.org/officeDocument/2006/relationships/slide" Target="slide191.xml"/><Relationship Id="rId4" Type="http://schemas.openxmlformats.org/officeDocument/2006/relationships/image" Target="../media/image287.png"/><Relationship Id="rId9" Type="http://schemas.openxmlformats.org/officeDocument/2006/relationships/image" Target="../media/image11.png"/></Relationships>
</file>

<file path=ppt/slides/_rels/slide192.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slide" Target="slide191.xml"/><Relationship Id="rId5" Type="http://schemas.openxmlformats.org/officeDocument/2006/relationships/image" Target="../media/image4.png"/><Relationship Id="rId4" Type="http://schemas.openxmlformats.org/officeDocument/2006/relationships/image" Target="../media/image1.png"/></Relationships>
</file>

<file path=ppt/slides/_rels/slide193.xml.rels><?xml version="1.0" encoding="UTF-8" standalone="yes"?>
<Relationships xmlns="http://schemas.openxmlformats.org/package/2006/relationships"><Relationship Id="rId8" Type="http://schemas.openxmlformats.org/officeDocument/2006/relationships/slide" Target="slide193.xml"/><Relationship Id="rId3" Type="http://schemas.openxmlformats.org/officeDocument/2006/relationships/image" Target="../media/image291.png"/><Relationship Id="rId7" Type="http://schemas.openxmlformats.org/officeDocument/2006/relationships/image" Target="../media/image11.png"/><Relationship Id="rId2" Type="http://schemas.openxmlformats.org/officeDocument/2006/relationships/image" Target="../media/image29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174.xml"/><Relationship Id="rId4" Type="http://schemas.openxmlformats.org/officeDocument/2006/relationships/slide" Target="slide10.xml"/><Relationship Id="rId9" Type="http://schemas.openxmlformats.org/officeDocument/2006/relationships/slide" Target="slide12.xml"/></Relationships>
</file>

<file path=ppt/slides/_rels/slide194.xml.rels><?xml version="1.0" encoding="UTF-8" standalone="yes"?>
<Relationships xmlns="http://schemas.openxmlformats.org/package/2006/relationships"><Relationship Id="rId8" Type="http://schemas.openxmlformats.org/officeDocument/2006/relationships/slide" Target="slide174.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slide" Target="slide193.xml"/><Relationship Id="rId5" Type="http://schemas.openxmlformats.org/officeDocument/2006/relationships/image" Target="../media/image4.png"/><Relationship Id="rId4" Type="http://schemas.openxmlformats.org/officeDocument/2006/relationships/image" Target="../media/image1.png"/></Relationships>
</file>

<file path=ppt/slides/_rels/slide195.xml.rels><?xml version="1.0" encoding="UTF-8" standalone="yes"?>
<Relationships xmlns="http://schemas.openxmlformats.org/package/2006/relationships"><Relationship Id="rId8" Type="http://schemas.openxmlformats.org/officeDocument/2006/relationships/slide" Target="slide957.xml"/><Relationship Id="rId13" Type="http://schemas.openxmlformats.org/officeDocument/2006/relationships/slide" Target="slide196.xml"/><Relationship Id="rId3" Type="http://schemas.openxmlformats.org/officeDocument/2006/relationships/slide" Target="slide10.xml"/><Relationship Id="rId7" Type="http://schemas.openxmlformats.org/officeDocument/2006/relationships/slide" Target="slide204.xml"/><Relationship Id="rId12" Type="http://schemas.openxmlformats.org/officeDocument/2006/relationships/slide" Target="slide208.xml"/><Relationship Id="rId2" Type="http://schemas.openxmlformats.org/officeDocument/2006/relationships/slide" Target="slide380.xml"/><Relationship Id="rId16" Type="http://schemas.openxmlformats.org/officeDocument/2006/relationships/slide" Target="slide202.xml"/><Relationship Id="rId1" Type="http://schemas.openxmlformats.org/officeDocument/2006/relationships/slideLayout" Target="../slideLayouts/slideLayout2.xml"/><Relationship Id="rId6" Type="http://schemas.openxmlformats.org/officeDocument/2006/relationships/slide" Target="slide195.xml"/><Relationship Id="rId11" Type="http://schemas.openxmlformats.org/officeDocument/2006/relationships/slide" Target="slide206.xml"/><Relationship Id="rId5" Type="http://schemas.openxmlformats.org/officeDocument/2006/relationships/slide" Target="slide12.xml"/><Relationship Id="rId15" Type="http://schemas.openxmlformats.org/officeDocument/2006/relationships/slide" Target="slide200.xml"/><Relationship Id="rId10" Type="http://schemas.openxmlformats.org/officeDocument/2006/relationships/slide" Target="slide174.xml"/><Relationship Id="rId4" Type="http://schemas.openxmlformats.org/officeDocument/2006/relationships/image" Target="../media/image1.png"/><Relationship Id="rId9" Type="http://schemas.openxmlformats.org/officeDocument/2006/relationships/slide" Target="slide210.xml"/><Relationship Id="rId14" Type="http://schemas.openxmlformats.org/officeDocument/2006/relationships/slide" Target="slide198.xml"/></Relationships>
</file>

<file path=ppt/slides/_rels/slide196.xml.rels><?xml version="1.0" encoding="UTF-8" standalone="yes"?>
<Relationships xmlns="http://schemas.openxmlformats.org/package/2006/relationships"><Relationship Id="rId8" Type="http://schemas.openxmlformats.org/officeDocument/2006/relationships/slide" Target="slide196.xml"/><Relationship Id="rId3" Type="http://schemas.openxmlformats.org/officeDocument/2006/relationships/image" Target="../media/image3.png"/><Relationship Id="rId7" Type="http://schemas.openxmlformats.org/officeDocument/2006/relationships/slide" Target="slide195.xml"/><Relationship Id="rId2" Type="http://schemas.openxmlformats.org/officeDocument/2006/relationships/image" Target="../media/image29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97.xml.rels><?xml version="1.0" encoding="UTF-8" standalone="yes"?>
<Relationships xmlns="http://schemas.openxmlformats.org/package/2006/relationships"><Relationship Id="rId8" Type="http://schemas.openxmlformats.org/officeDocument/2006/relationships/slide" Target="slide196.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29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198.xml.rels><?xml version="1.0" encoding="UTF-8" standalone="yes"?>
<Relationships xmlns="http://schemas.openxmlformats.org/package/2006/relationships"><Relationship Id="rId8" Type="http://schemas.openxmlformats.org/officeDocument/2006/relationships/slide" Target="slide198.xml"/><Relationship Id="rId3" Type="http://schemas.openxmlformats.org/officeDocument/2006/relationships/image" Target="../media/image3.png"/><Relationship Id="rId7" Type="http://schemas.openxmlformats.org/officeDocument/2006/relationships/slide" Target="slide195.xml"/><Relationship Id="rId2" Type="http://schemas.openxmlformats.org/officeDocument/2006/relationships/image" Target="../media/image29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199.xml.rels><?xml version="1.0" encoding="UTF-8" standalone="yes"?>
<Relationships xmlns="http://schemas.openxmlformats.org/package/2006/relationships"><Relationship Id="rId8" Type="http://schemas.openxmlformats.org/officeDocument/2006/relationships/slide" Target="slide198.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00.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image" Target="../media/image3.png"/><Relationship Id="rId7" Type="http://schemas.openxmlformats.org/officeDocument/2006/relationships/slide" Target="slide195.xml"/><Relationship Id="rId2" Type="http://schemas.openxmlformats.org/officeDocument/2006/relationships/image" Target="../media/image29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201.xml.rels><?xml version="1.0" encoding="UTF-8" standalone="yes"?>
<Relationships xmlns="http://schemas.openxmlformats.org/package/2006/relationships"><Relationship Id="rId8" Type="http://schemas.openxmlformats.org/officeDocument/2006/relationships/slide" Target="slide200.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29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02.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image" Target="../media/image3.png"/><Relationship Id="rId7" Type="http://schemas.openxmlformats.org/officeDocument/2006/relationships/slide" Target="slide195.xml"/><Relationship Id="rId2" Type="http://schemas.openxmlformats.org/officeDocument/2006/relationships/image" Target="../media/image29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203.xml.rels><?xml version="1.0" encoding="UTF-8" standalone="yes"?>
<Relationships xmlns="http://schemas.openxmlformats.org/package/2006/relationships"><Relationship Id="rId8" Type="http://schemas.openxmlformats.org/officeDocument/2006/relationships/slide" Target="slide202.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30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303.png"/><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image" Target="../media/image302.png"/><Relationship Id="rId11" Type="http://schemas.openxmlformats.org/officeDocument/2006/relationships/slide" Target="slide204.xml"/><Relationship Id="rId5" Type="http://schemas.openxmlformats.org/officeDocument/2006/relationships/image" Target="../media/image1.png"/><Relationship Id="rId10" Type="http://schemas.openxmlformats.org/officeDocument/2006/relationships/slide" Target="slide195.xml"/><Relationship Id="rId4" Type="http://schemas.openxmlformats.org/officeDocument/2006/relationships/slide" Target="slide10.xml"/><Relationship Id="rId9" Type="http://schemas.openxmlformats.org/officeDocument/2006/relationships/slide" Target="slide12.xml"/></Relationships>
</file>

<file path=ppt/slides/_rels/slide205.xml.rels><?xml version="1.0" encoding="UTF-8" standalone="yes"?>
<Relationships xmlns="http://schemas.openxmlformats.org/package/2006/relationships"><Relationship Id="rId8" Type="http://schemas.openxmlformats.org/officeDocument/2006/relationships/slide" Target="slide204.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0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5.png"/><Relationship Id="rId7" Type="http://schemas.openxmlformats.org/officeDocument/2006/relationships/image" Target="../media/image176.png"/><Relationship Id="rId2" Type="http://schemas.openxmlformats.org/officeDocument/2006/relationships/image" Target="../media/image17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06.xml"/><Relationship Id="rId5" Type="http://schemas.openxmlformats.org/officeDocument/2006/relationships/image" Target="../media/image1.png"/><Relationship Id="rId10" Type="http://schemas.openxmlformats.org/officeDocument/2006/relationships/slide" Target="slide195.xml"/><Relationship Id="rId4" Type="http://schemas.openxmlformats.org/officeDocument/2006/relationships/slide" Target="slide10.xml"/><Relationship Id="rId9" Type="http://schemas.openxmlformats.org/officeDocument/2006/relationships/slide" Target="slide12.xml"/></Relationships>
</file>

<file path=ppt/slides/_rels/slide207.xml.rels><?xml version="1.0" encoding="UTF-8" standalone="yes"?>
<Relationships xmlns="http://schemas.openxmlformats.org/package/2006/relationships"><Relationship Id="rId8" Type="http://schemas.openxmlformats.org/officeDocument/2006/relationships/slide" Target="slide206.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0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06.png"/><Relationship Id="rId7" Type="http://schemas.openxmlformats.org/officeDocument/2006/relationships/image" Target="../media/image11.pn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08.xml"/><Relationship Id="rId4" Type="http://schemas.openxmlformats.org/officeDocument/2006/relationships/slide" Target="slide10.xml"/><Relationship Id="rId9" Type="http://schemas.openxmlformats.org/officeDocument/2006/relationships/slide" Target="slide195.xml"/></Relationships>
</file>

<file path=ppt/slides/_rels/slide209.xml.rels><?xml version="1.0" encoding="UTF-8" standalone="yes"?>
<Relationships xmlns="http://schemas.openxmlformats.org/package/2006/relationships"><Relationship Id="rId8" Type="http://schemas.openxmlformats.org/officeDocument/2006/relationships/slide" Target="slide208.xml"/><Relationship Id="rId3" Type="http://schemas.openxmlformats.org/officeDocument/2006/relationships/slide" Target="slide10.xml"/><Relationship Id="rId7" Type="http://schemas.openxmlformats.org/officeDocument/2006/relationships/slide" Target="slide195.xml"/><Relationship Id="rId2" Type="http://schemas.openxmlformats.org/officeDocument/2006/relationships/image" Target="../media/image30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08.png"/></Relationships>
</file>

<file path=ppt/slides/_rels/slide21.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3.png"/><Relationship Id="rId7" Type="http://schemas.openxmlformats.org/officeDocument/2006/relationships/slide" Target="slide16.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210.xml.rels><?xml version="1.0" encoding="UTF-8" standalone="yes"?>
<Relationships xmlns="http://schemas.openxmlformats.org/package/2006/relationships"><Relationship Id="rId8" Type="http://schemas.openxmlformats.org/officeDocument/2006/relationships/slide" Target="slide401.xml"/><Relationship Id="rId13" Type="http://schemas.openxmlformats.org/officeDocument/2006/relationships/slide" Target="slide237.xml"/><Relationship Id="rId18" Type="http://schemas.openxmlformats.org/officeDocument/2006/relationships/slide" Target="slide217.xml"/><Relationship Id="rId3" Type="http://schemas.openxmlformats.org/officeDocument/2006/relationships/slide" Target="slide10.xml"/><Relationship Id="rId21" Type="http://schemas.openxmlformats.org/officeDocument/2006/relationships/slide" Target="slide223.xml"/><Relationship Id="rId7" Type="http://schemas.openxmlformats.org/officeDocument/2006/relationships/slide" Target="slide229.xml"/><Relationship Id="rId12" Type="http://schemas.openxmlformats.org/officeDocument/2006/relationships/slide" Target="slide235.xml"/><Relationship Id="rId17" Type="http://schemas.openxmlformats.org/officeDocument/2006/relationships/slide" Target="slide215.xml"/><Relationship Id="rId2" Type="http://schemas.openxmlformats.org/officeDocument/2006/relationships/slide" Target="slide155.xml"/><Relationship Id="rId16" Type="http://schemas.openxmlformats.org/officeDocument/2006/relationships/slide" Target="slide213.xml"/><Relationship Id="rId20" Type="http://schemas.openxmlformats.org/officeDocument/2006/relationships/slide" Target="slide221.xml"/><Relationship Id="rId1" Type="http://schemas.openxmlformats.org/officeDocument/2006/relationships/slideLayout" Target="../slideLayouts/slideLayout2.xml"/><Relationship Id="rId6" Type="http://schemas.openxmlformats.org/officeDocument/2006/relationships/slide" Target="slide210.xml"/><Relationship Id="rId11" Type="http://schemas.openxmlformats.org/officeDocument/2006/relationships/slide" Target="slide233.xml"/><Relationship Id="rId5" Type="http://schemas.openxmlformats.org/officeDocument/2006/relationships/slide" Target="slide12.xml"/><Relationship Id="rId15" Type="http://schemas.openxmlformats.org/officeDocument/2006/relationships/slide" Target="slide211.xml"/><Relationship Id="rId23" Type="http://schemas.openxmlformats.org/officeDocument/2006/relationships/slide" Target="slide227.xml"/><Relationship Id="rId10" Type="http://schemas.openxmlformats.org/officeDocument/2006/relationships/slide" Target="slide231.xml"/><Relationship Id="rId19" Type="http://schemas.openxmlformats.org/officeDocument/2006/relationships/slide" Target="slide219.xml"/><Relationship Id="rId4" Type="http://schemas.openxmlformats.org/officeDocument/2006/relationships/image" Target="../media/image1.png"/><Relationship Id="rId9" Type="http://schemas.openxmlformats.org/officeDocument/2006/relationships/slide" Target="slide740.xml"/><Relationship Id="rId14" Type="http://schemas.openxmlformats.org/officeDocument/2006/relationships/slide" Target="slide239.xml"/><Relationship Id="rId22" Type="http://schemas.openxmlformats.org/officeDocument/2006/relationships/slide" Target="slide225.xml"/></Relationships>
</file>

<file path=ppt/slides/_rels/slide2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1.png"/><Relationship Id="rId7" Type="http://schemas.openxmlformats.org/officeDocument/2006/relationships/image" Target="../media/image310.png"/><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11.xml"/></Relationships>
</file>

<file path=ppt/slides/_rels/slide212.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11.xml"/><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1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13.png"/><Relationship Id="rId7" Type="http://schemas.openxmlformats.org/officeDocument/2006/relationships/image" Target="../media/image3.png"/><Relationship Id="rId2" Type="http://schemas.openxmlformats.org/officeDocument/2006/relationships/image" Target="../media/image3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210.xml"/><Relationship Id="rId4" Type="http://schemas.openxmlformats.org/officeDocument/2006/relationships/image" Target="../media/image11.png"/><Relationship Id="rId9" Type="http://schemas.openxmlformats.org/officeDocument/2006/relationships/slide" Target="slide213.xml"/></Relationships>
</file>

<file path=ppt/slides/_rels/slide214.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13.xml"/><Relationship Id="rId2" Type="http://schemas.openxmlformats.org/officeDocument/2006/relationships/image" Target="../media/image31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3.png"/><Relationship Id="rId7" Type="http://schemas.openxmlformats.org/officeDocument/2006/relationships/image" Target="../media/image1.png"/><Relationship Id="rId12" Type="http://schemas.openxmlformats.org/officeDocument/2006/relationships/slide" Target="slide210.xml"/><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215.xml"/><Relationship Id="rId5" Type="http://schemas.openxmlformats.org/officeDocument/2006/relationships/image" Target="../media/image3.png"/><Relationship Id="rId10" Type="http://schemas.openxmlformats.org/officeDocument/2006/relationships/slide" Target="slide12.xml"/><Relationship Id="rId4" Type="http://schemas.openxmlformats.org/officeDocument/2006/relationships/image" Target="../media/image234.png"/><Relationship Id="rId9" Type="http://schemas.openxmlformats.org/officeDocument/2006/relationships/image" Target="../media/image235.png"/></Relationships>
</file>

<file path=ppt/slides/_rels/slide216.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15.xml"/><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17.xml.rels><?xml version="1.0" encoding="UTF-8" standalone="yes"?>
<Relationships xmlns="http://schemas.openxmlformats.org/package/2006/relationships"><Relationship Id="rId8" Type="http://schemas.openxmlformats.org/officeDocument/2006/relationships/slide" Target="slide217.xml"/><Relationship Id="rId3" Type="http://schemas.openxmlformats.org/officeDocument/2006/relationships/image" Target="../media/image316.png"/><Relationship Id="rId7" Type="http://schemas.openxmlformats.org/officeDocument/2006/relationships/slide" Target="slide12.xml"/><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10.xml"/></Relationships>
</file>

<file path=ppt/slides/_rels/slide218.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17.xml"/><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1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png"/><Relationship Id="rId10" Type="http://schemas.openxmlformats.org/officeDocument/2006/relationships/slide" Target="slide210.xml"/><Relationship Id="rId4" Type="http://schemas.openxmlformats.org/officeDocument/2006/relationships/image" Target="../media/image1.png"/><Relationship Id="rId9" Type="http://schemas.openxmlformats.org/officeDocument/2006/relationships/slide" Target="slide219.xml"/></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0.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19.xml"/><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22.png"/><Relationship Id="rId7" Type="http://schemas.openxmlformats.org/officeDocument/2006/relationships/image" Target="../media/image11.png"/><Relationship Id="rId2" Type="http://schemas.openxmlformats.org/officeDocument/2006/relationships/image" Target="../media/image32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21.xml"/></Relationships>
</file>

<file path=ppt/slides/_rels/slide222.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21.xml"/><Relationship Id="rId2" Type="http://schemas.openxmlformats.org/officeDocument/2006/relationships/image" Target="../media/image32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25.png"/><Relationship Id="rId7" Type="http://schemas.openxmlformats.org/officeDocument/2006/relationships/image" Target="../media/image11.pn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23.xml"/></Relationships>
</file>

<file path=ppt/slides/_rels/slide224.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23.xml"/><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8.png"/><Relationship Id="rId7" Type="http://schemas.openxmlformats.org/officeDocument/2006/relationships/image" Target="../media/image3.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210.xml"/><Relationship Id="rId5" Type="http://schemas.openxmlformats.org/officeDocument/2006/relationships/slide" Target="slide10.xml"/><Relationship Id="rId10" Type="http://schemas.openxmlformats.org/officeDocument/2006/relationships/slide" Target="slide225.xml"/><Relationship Id="rId4" Type="http://schemas.openxmlformats.org/officeDocument/2006/relationships/image" Target="../media/image329.png"/><Relationship Id="rId9" Type="http://schemas.openxmlformats.org/officeDocument/2006/relationships/slide" Target="slide12.xml"/></Relationships>
</file>

<file path=ppt/slides/_rels/slide226.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25.xm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32.png"/><Relationship Id="rId7" Type="http://schemas.openxmlformats.org/officeDocument/2006/relationships/image" Target="../media/image11.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27.xml"/></Relationships>
</file>

<file path=ppt/slides/_rels/slide228.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27.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29.xml.rels><?xml version="1.0" encoding="UTF-8" standalone="yes"?>
<Relationships xmlns="http://schemas.openxmlformats.org/package/2006/relationships"><Relationship Id="rId8" Type="http://schemas.openxmlformats.org/officeDocument/2006/relationships/slide" Target="slide229.xml"/><Relationship Id="rId3" Type="http://schemas.openxmlformats.org/officeDocument/2006/relationships/image" Target="../media/image335.png"/><Relationship Id="rId7" Type="http://schemas.openxmlformats.org/officeDocument/2006/relationships/slide" Target="slide12.xml"/><Relationship Id="rId2"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210.xml"/></Relationships>
</file>

<file path=ppt/slides/_rels/slide23.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image" Target="../media/image3.png"/><Relationship Id="rId7" Type="http://schemas.openxmlformats.org/officeDocument/2006/relationships/slide" Target="slide16.xml"/><Relationship Id="rId12"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20.png"/><Relationship Id="rId4" Type="http://schemas.openxmlformats.org/officeDocument/2006/relationships/slide" Target="slide10.xml"/><Relationship Id="rId9" Type="http://schemas.openxmlformats.org/officeDocument/2006/relationships/image" Target="../media/image11.png"/></Relationships>
</file>

<file path=ppt/slides/_rels/slide230.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29.xml"/><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31.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1.xml"/><Relationship Id="rId2"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png"/><Relationship Id="rId10" Type="http://schemas.openxmlformats.org/officeDocument/2006/relationships/image" Target="../media/image338.png"/><Relationship Id="rId4" Type="http://schemas.openxmlformats.org/officeDocument/2006/relationships/image" Target="../media/image1.png"/><Relationship Id="rId9" Type="http://schemas.openxmlformats.org/officeDocument/2006/relationships/image" Target="../media/image11.png"/></Relationships>
</file>

<file path=ppt/slides/_rels/slide232.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1.xml"/><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33.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3.xml"/><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png"/><Relationship Id="rId10" Type="http://schemas.openxmlformats.org/officeDocument/2006/relationships/image" Target="../media/image341.png"/><Relationship Id="rId4" Type="http://schemas.openxmlformats.org/officeDocument/2006/relationships/image" Target="../media/image1.png"/><Relationship Id="rId9" Type="http://schemas.openxmlformats.org/officeDocument/2006/relationships/image" Target="../media/image11.png"/></Relationships>
</file>

<file path=ppt/slides/_rels/slide234.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3.xml"/><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3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image" Target="../media/image344.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35.xml"/></Relationships>
</file>

<file path=ppt/slides/_rels/slide236.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5.xml"/><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3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47.png"/><Relationship Id="rId7" Type="http://schemas.openxmlformats.org/officeDocument/2006/relationships/image" Target="../media/image11.pn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37.xml"/></Relationships>
</file>

<file path=ppt/slides/_rels/slide238.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7.xml"/><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39.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50.png"/><Relationship Id="rId7" Type="http://schemas.openxmlformats.org/officeDocument/2006/relationships/image" Target="../media/image11.png"/><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39.xml"/></Relationships>
</file>

<file path=ppt/slides/_rels/slide24.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40.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39.xml"/><Relationship Id="rId2" Type="http://schemas.openxmlformats.org/officeDocument/2006/relationships/image" Target="../media/image35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4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53.png"/><Relationship Id="rId7" Type="http://schemas.openxmlformats.org/officeDocument/2006/relationships/image" Target="../media/image11.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10.xml"/><Relationship Id="rId4" Type="http://schemas.openxmlformats.org/officeDocument/2006/relationships/slide" Target="slide10.xml"/><Relationship Id="rId9" Type="http://schemas.openxmlformats.org/officeDocument/2006/relationships/slide" Target="slide241.xml"/></Relationships>
</file>

<file path=ppt/slides/_rels/slide242.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241.xm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43.xml.rels><?xml version="1.0" encoding="UTF-8" standalone="yes"?>
<Relationships xmlns="http://schemas.openxmlformats.org/package/2006/relationships"><Relationship Id="rId8" Type="http://schemas.openxmlformats.org/officeDocument/2006/relationships/slide" Target="slide250.xml"/><Relationship Id="rId3" Type="http://schemas.openxmlformats.org/officeDocument/2006/relationships/image" Target="../media/image1.png"/><Relationship Id="rId7" Type="http://schemas.openxmlformats.org/officeDocument/2006/relationships/slide" Target="slide38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248.xml"/><Relationship Id="rId5" Type="http://schemas.openxmlformats.org/officeDocument/2006/relationships/slide" Target="slide243.xml"/><Relationship Id="rId10" Type="http://schemas.openxmlformats.org/officeDocument/2006/relationships/slide" Target="slide246.xml"/><Relationship Id="rId4" Type="http://schemas.openxmlformats.org/officeDocument/2006/relationships/slide" Target="slide12.xml"/><Relationship Id="rId9" Type="http://schemas.openxmlformats.org/officeDocument/2006/relationships/slide" Target="slide244.xml"/></Relationships>
</file>

<file path=ppt/slides/_rels/slide244.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355.png"/><Relationship Id="rId1" Type="http://schemas.openxmlformats.org/officeDocument/2006/relationships/slideLayout" Target="../slideLayouts/slideLayout2.xml"/><Relationship Id="rId6" Type="http://schemas.openxmlformats.org/officeDocument/2006/relationships/slide" Target="slide244.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245.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56.png"/><Relationship Id="rId1" Type="http://schemas.openxmlformats.org/officeDocument/2006/relationships/slideLayout" Target="../slideLayouts/slideLayout2.xml"/><Relationship Id="rId6" Type="http://schemas.openxmlformats.org/officeDocument/2006/relationships/slide" Target="slide244.xml"/><Relationship Id="rId5" Type="http://schemas.openxmlformats.org/officeDocument/2006/relationships/image" Target="../media/image4.png"/><Relationship Id="rId4" Type="http://schemas.openxmlformats.org/officeDocument/2006/relationships/image" Target="../media/image1.png"/></Relationships>
</file>

<file path=ppt/slides/_rels/slide24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58.png"/><Relationship Id="rId7" Type="http://schemas.openxmlformats.org/officeDocument/2006/relationships/slide" Target="slide246.xml"/><Relationship Id="rId2" Type="http://schemas.openxmlformats.org/officeDocument/2006/relationships/image" Target="../media/image35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359.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43.xml"/></Relationships>
</file>

<file path=ppt/slides/_rels/slide247.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60.png"/><Relationship Id="rId1" Type="http://schemas.openxmlformats.org/officeDocument/2006/relationships/slideLayout" Target="../slideLayouts/slideLayout2.xml"/><Relationship Id="rId6" Type="http://schemas.openxmlformats.org/officeDocument/2006/relationships/slide" Target="slide246.xml"/><Relationship Id="rId5" Type="http://schemas.openxmlformats.org/officeDocument/2006/relationships/image" Target="../media/image4.png"/><Relationship Id="rId4" Type="http://schemas.openxmlformats.org/officeDocument/2006/relationships/image" Target="../media/image1.png"/></Relationships>
</file>

<file path=ppt/slides/_rels/slide248.xml.rels><?xml version="1.0" encoding="UTF-8" standalone="yes"?>
<Relationships xmlns="http://schemas.openxmlformats.org/package/2006/relationships"><Relationship Id="rId8" Type="http://schemas.openxmlformats.org/officeDocument/2006/relationships/image" Target="../media/image361.png"/><Relationship Id="rId3" Type="http://schemas.openxmlformats.org/officeDocument/2006/relationships/slide" Target="slide10.xml"/><Relationship Id="rId7" Type="http://schemas.openxmlformats.org/officeDocument/2006/relationships/slide" Target="slide24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248.xml"/><Relationship Id="rId4" Type="http://schemas.openxmlformats.org/officeDocument/2006/relationships/image" Target="../media/image1.png"/><Relationship Id="rId9" Type="http://schemas.openxmlformats.org/officeDocument/2006/relationships/image" Target="../media/image11.png"/></Relationships>
</file>

<file path=ppt/slides/_rels/slide249.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62.png"/><Relationship Id="rId1" Type="http://schemas.openxmlformats.org/officeDocument/2006/relationships/slideLayout" Target="../slideLayouts/slideLayout2.xml"/><Relationship Id="rId6" Type="http://schemas.openxmlformats.org/officeDocument/2006/relationships/slide" Target="slide248.xml"/><Relationship Id="rId5" Type="http://schemas.openxmlformats.org/officeDocument/2006/relationships/image" Target="../media/image4.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slide" Target="slide25.xml"/><Relationship Id="rId4" Type="http://schemas.openxmlformats.org/officeDocument/2006/relationships/slide" Target="slide10.xml"/><Relationship Id="rId9" Type="http://schemas.openxmlformats.org/officeDocument/2006/relationships/slide" Target="slide16.xml"/></Relationships>
</file>

<file path=ppt/slides/_rels/slide250.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slide" Target="slide250.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64.png"/></Relationships>
</file>

<file path=ppt/slides/_rels/slide251.xml.rels><?xml version="1.0" encoding="UTF-8" standalone="yes"?>
<Relationships xmlns="http://schemas.openxmlformats.org/package/2006/relationships"><Relationship Id="rId8" Type="http://schemas.openxmlformats.org/officeDocument/2006/relationships/slide" Target="slide243.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65.png"/><Relationship Id="rId1" Type="http://schemas.openxmlformats.org/officeDocument/2006/relationships/slideLayout" Target="../slideLayouts/slideLayout2.xml"/><Relationship Id="rId6" Type="http://schemas.openxmlformats.org/officeDocument/2006/relationships/slide" Target="slide250.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66.png"/></Relationships>
</file>

<file path=ppt/slides/_rels/slide252.xml.rels><?xml version="1.0" encoding="UTF-8" standalone="yes"?>
<Relationships xmlns="http://schemas.openxmlformats.org/package/2006/relationships"><Relationship Id="rId8" Type="http://schemas.openxmlformats.org/officeDocument/2006/relationships/slide" Target="slide263.xml"/><Relationship Id="rId13" Type="http://schemas.openxmlformats.org/officeDocument/2006/relationships/slide" Target="slide273.xml"/><Relationship Id="rId18" Type="http://schemas.openxmlformats.org/officeDocument/2006/relationships/slide" Target="slide257.xml"/><Relationship Id="rId3" Type="http://schemas.openxmlformats.org/officeDocument/2006/relationships/image" Target="../media/image1.png"/><Relationship Id="rId7" Type="http://schemas.openxmlformats.org/officeDocument/2006/relationships/slide" Target="slide261.xml"/><Relationship Id="rId12" Type="http://schemas.openxmlformats.org/officeDocument/2006/relationships/slide" Target="slide271.xml"/><Relationship Id="rId17" Type="http://schemas.openxmlformats.org/officeDocument/2006/relationships/slide" Target="slide255.xml"/><Relationship Id="rId2" Type="http://schemas.openxmlformats.org/officeDocument/2006/relationships/slide" Target="slide10.xml"/><Relationship Id="rId16" Type="http://schemas.openxmlformats.org/officeDocument/2006/relationships/slide" Target="slide253.xml"/><Relationship Id="rId1" Type="http://schemas.openxmlformats.org/officeDocument/2006/relationships/slideLayout" Target="../slideLayouts/slideLayout2.xml"/><Relationship Id="rId6" Type="http://schemas.openxmlformats.org/officeDocument/2006/relationships/slide" Target="slide259.xml"/><Relationship Id="rId11" Type="http://schemas.openxmlformats.org/officeDocument/2006/relationships/slide" Target="slide269.xml"/><Relationship Id="rId5" Type="http://schemas.openxmlformats.org/officeDocument/2006/relationships/slide" Target="slide252.xml"/><Relationship Id="rId15" Type="http://schemas.openxmlformats.org/officeDocument/2006/relationships/slide" Target="slide277.xml"/><Relationship Id="rId10" Type="http://schemas.openxmlformats.org/officeDocument/2006/relationships/slide" Target="slide267.xml"/><Relationship Id="rId4" Type="http://schemas.openxmlformats.org/officeDocument/2006/relationships/slide" Target="slide12.xml"/><Relationship Id="rId9" Type="http://schemas.openxmlformats.org/officeDocument/2006/relationships/slide" Target="slide265.xml"/><Relationship Id="rId14" Type="http://schemas.openxmlformats.org/officeDocument/2006/relationships/slide" Target="slide275.xml"/></Relationships>
</file>

<file path=ppt/slides/_rels/slide25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368.png"/><Relationship Id="rId2" Type="http://schemas.openxmlformats.org/officeDocument/2006/relationships/image" Target="../media/image36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253.xml"/><Relationship Id="rId4" Type="http://schemas.openxmlformats.org/officeDocument/2006/relationships/slide" Target="slide10.xml"/><Relationship Id="rId9" Type="http://schemas.openxmlformats.org/officeDocument/2006/relationships/slide" Target="slide252.xml"/></Relationships>
</file>

<file path=ppt/slides/_rels/slide254.xml.rels><?xml version="1.0" encoding="UTF-8" standalone="yes"?>
<Relationships xmlns="http://schemas.openxmlformats.org/package/2006/relationships"><Relationship Id="rId8" Type="http://schemas.openxmlformats.org/officeDocument/2006/relationships/slide" Target="slide253.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6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5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318.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png"/><Relationship Id="rId10" Type="http://schemas.openxmlformats.org/officeDocument/2006/relationships/slide" Target="slide255.xml"/><Relationship Id="rId4" Type="http://schemas.openxmlformats.org/officeDocument/2006/relationships/image" Target="../media/image1.png"/><Relationship Id="rId9" Type="http://schemas.openxmlformats.org/officeDocument/2006/relationships/slide" Target="slide252.xml"/></Relationships>
</file>

<file path=ppt/slides/_rels/slide256.xml.rels><?xml version="1.0" encoding="UTF-8" standalone="yes"?>
<Relationships xmlns="http://schemas.openxmlformats.org/package/2006/relationships"><Relationship Id="rId8" Type="http://schemas.openxmlformats.org/officeDocument/2006/relationships/slide" Target="slide255.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2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5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71.png"/><Relationship Id="rId7" Type="http://schemas.openxmlformats.org/officeDocument/2006/relationships/image" Target="../media/image11.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57.xml"/><Relationship Id="rId4" Type="http://schemas.openxmlformats.org/officeDocument/2006/relationships/slide" Target="slide10.xml"/><Relationship Id="rId9" Type="http://schemas.openxmlformats.org/officeDocument/2006/relationships/slide" Target="slide252.xml"/></Relationships>
</file>

<file path=ppt/slides/_rels/slide258.xml.rels><?xml version="1.0" encoding="UTF-8" standalone="yes"?>
<Relationships xmlns="http://schemas.openxmlformats.org/package/2006/relationships"><Relationship Id="rId8" Type="http://schemas.openxmlformats.org/officeDocument/2006/relationships/slide" Target="slide257.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7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59.xml.rels><?xml version="1.0" encoding="UTF-8" standalone="yes"?>
<Relationships xmlns="http://schemas.openxmlformats.org/package/2006/relationships"><Relationship Id="rId8" Type="http://schemas.openxmlformats.org/officeDocument/2006/relationships/slide" Target="slide259.xml"/><Relationship Id="rId3" Type="http://schemas.openxmlformats.org/officeDocument/2006/relationships/image" Target="../media/image3.png"/><Relationship Id="rId7" Type="http://schemas.openxmlformats.org/officeDocument/2006/relationships/slide" Target="slide252.xml"/><Relationship Id="rId2" Type="http://schemas.openxmlformats.org/officeDocument/2006/relationships/image" Target="../media/image37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74.png"/></Relationships>
</file>

<file path=ppt/slides/_rels/slide26.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0.xml.rels><?xml version="1.0" encoding="UTF-8" standalone="yes"?>
<Relationships xmlns="http://schemas.openxmlformats.org/package/2006/relationships"><Relationship Id="rId8" Type="http://schemas.openxmlformats.org/officeDocument/2006/relationships/slide" Target="slide259.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7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1.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77.png"/><Relationship Id="rId7" Type="http://schemas.openxmlformats.org/officeDocument/2006/relationships/slide" Target="slide12.xml"/><Relationship Id="rId2" Type="http://schemas.openxmlformats.org/officeDocument/2006/relationships/image" Target="../media/image37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61.xml"/></Relationships>
</file>

<file path=ppt/slides/_rels/slide262.xml.rels><?xml version="1.0" encoding="UTF-8" standalone="yes"?>
<Relationships xmlns="http://schemas.openxmlformats.org/package/2006/relationships"><Relationship Id="rId8" Type="http://schemas.openxmlformats.org/officeDocument/2006/relationships/slide" Target="slide261.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7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3.xml.rels><?xml version="1.0" encoding="UTF-8" standalone="yes"?>
<Relationships xmlns="http://schemas.openxmlformats.org/package/2006/relationships"><Relationship Id="rId8" Type="http://schemas.openxmlformats.org/officeDocument/2006/relationships/slide" Target="slide263.xml"/><Relationship Id="rId3" Type="http://schemas.openxmlformats.org/officeDocument/2006/relationships/image" Target="../media/image3.png"/><Relationship Id="rId7" Type="http://schemas.openxmlformats.org/officeDocument/2006/relationships/slide" Target="slide252.xml"/><Relationship Id="rId2" Type="http://schemas.openxmlformats.org/officeDocument/2006/relationships/image" Target="../media/image34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44.png"/></Relationships>
</file>

<file path=ppt/slides/_rels/slide264.xml.rels><?xml version="1.0" encoding="UTF-8" standalone="yes"?>
<Relationships xmlns="http://schemas.openxmlformats.org/package/2006/relationships"><Relationship Id="rId8" Type="http://schemas.openxmlformats.org/officeDocument/2006/relationships/slide" Target="slide263.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4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5.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80.png"/><Relationship Id="rId7" Type="http://schemas.openxmlformats.org/officeDocument/2006/relationships/slide" Target="slide12.xml"/><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65.xml"/></Relationships>
</file>

<file path=ppt/slides/_rels/slide266.xml.rels><?xml version="1.0" encoding="UTF-8" standalone="yes"?>
<Relationships xmlns="http://schemas.openxmlformats.org/package/2006/relationships"><Relationship Id="rId8" Type="http://schemas.openxmlformats.org/officeDocument/2006/relationships/slide" Target="slide265.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7.xml.rels><?xml version="1.0" encoding="UTF-8" standalone="yes"?>
<Relationships xmlns="http://schemas.openxmlformats.org/package/2006/relationships"><Relationship Id="rId8" Type="http://schemas.openxmlformats.org/officeDocument/2006/relationships/slide" Target="slide267.xml"/><Relationship Id="rId3" Type="http://schemas.openxmlformats.org/officeDocument/2006/relationships/image" Target="../media/image3.png"/><Relationship Id="rId7" Type="http://schemas.openxmlformats.org/officeDocument/2006/relationships/slide" Target="slide252.xml"/><Relationship Id="rId2" Type="http://schemas.openxmlformats.org/officeDocument/2006/relationships/image" Target="../media/image38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83.png"/></Relationships>
</file>

<file path=ppt/slides/_rels/slide268.xml.rels><?xml version="1.0" encoding="UTF-8" standalone="yes"?>
<Relationships xmlns="http://schemas.openxmlformats.org/package/2006/relationships"><Relationship Id="rId8" Type="http://schemas.openxmlformats.org/officeDocument/2006/relationships/slide" Target="slide267.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8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69.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156.png"/><Relationship Id="rId7" Type="http://schemas.openxmlformats.org/officeDocument/2006/relationships/slide" Target="slide12.xml"/><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69.xml"/></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 Target="slide10.xml"/><Relationship Id="rId7" Type="http://schemas.openxmlformats.org/officeDocument/2006/relationships/slide" Target="slide27.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11.png"/></Relationships>
</file>

<file path=ppt/slides/_rels/slide270.xml.rels><?xml version="1.0" encoding="UTF-8" standalone="yes"?>
<Relationships xmlns="http://schemas.openxmlformats.org/package/2006/relationships"><Relationship Id="rId8" Type="http://schemas.openxmlformats.org/officeDocument/2006/relationships/slide" Target="slide269.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15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7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271.xml"/><Relationship Id="rId4" Type="http://schemas.openxmlformats.org/officeDocument/2006/relationships/slide" Target="slide10.xml"/><Relationship Id="rId9" Type="http://schemas.openxmlformats.org/officeDocument/2006/relationships/slide" Target="slide252.xml"/></Relationships>
</file>

<file path=ppt/slides/_rels/slide272.xml.rels><?xml version="1.0" encoding="UTF-8" standalone="yes"?>
<Relationships xmlns="http://schemas.openxmlformats.org/package/2006/relationships"><Relationship Id="rId8" Type="http://schemas.openxmlformats.org/officeDocument/2006/relationships/slide" Target="slide271.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73.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38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386.png"/><Relationship Id="rId4" Type="http://schemas.openxmlformats.org/officeDocument/2006/relationships/slide" Target="slide10.xml"/><Relationship Id="rId9" Type="http://schemas.openxmlformats.org/officeDocument/2006/relationships/slide" Target="slide273.xml"/></Relationships>
</file>

<file path=ppt/slides/_rels/slide274.xml.rels><?xml version="1.0" encoding="UTF-8" standalone="yes"?>
<Relationships xmlns="http://schemas.openxmlformats.org/package/2006/relationships"><Relationship Id="rId8" Type="http://schemas.openxmlformats.org/officeDocument/2006/relationships/slide" Target="slide273.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8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75.xml.rels><?xml version="1.0" encoding="UTF-8" standalone="yes"?>
<Relationships xmlns="http://schemas.openxmlformats.org/package/2006/relationships"><Relationship Id="rId8" Type="http://schemas.openxmlformats.org/officeDocument/2006/relationships/slide" Target="slide275.xml"/><Relationship Id="rId3" Type="http://schemas.openxmlformats.org/officeDocument/2006/relationships/image" Target="../media/image3.png"/><Relationship Id="rId7" Type="http://schemas.openxmlformats.org/officeDocument/2006/relationships/slide" Target="slide252.xml"/><Relationship Id="rId2" Type="http://schemas.openxmlformats.org/officeDocument/2006/relationships/image" Target="../media/image38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89.png"/></Relationships>
</file>

<file path=ppt/slides/_rels/slide276.xml.rels><?xml version="1.0" encoding="UTF-8" standalone="yes"?>
<Relationships xmlns="http://schemas.openxmlformats.org/package/2006/relationships"><Relationship Id="rId8" Type="http://schemas.openxmlformats.org/officeDocument/2006/relationships/slide" Target="slide275.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9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91.png"/></Relationships>
</file>

<file path=ppt/slides/_rels/slide277.xml.rels><?xml version="1.0" encoding="UTF-8" standalone="yes"?>
<Relationships xmlns="http://schemas.openxmlformats.org/package/2006/relationships"><Relationship Id="rId8" Type="http://schemas.openxmlformats.org/officeDocument/2006/relationships/slide" Target="slide252.xml"/><Relationship Id="rId3" Type="http://schemas.openxmlformats.org/officeDocument/2006/relationships/image" Target="../media/image393.png"/><Relationship Id="rId7" Type="http://schemas.openxmlformats.org/officeDocument/2006/relationships/slide" Target="slide12.xml"/><Relationship Id="rId2" Type="http://schemas.openxmlformats.org/officeDocument/2006/relationships/image" Target="../media/image39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77.xml"/></Relationships>
</file>

<file path=ppt/slides/_rels/slide278.xml.rels><?xml version="1.0" encoding="UTF-8" standalone="yes"?>
<Relationships xmlns="http://schemas.openxmlformats.org/package/2006/relationships"><Relationship Id="rId8" Type="http://schemas.openxmlformats.org/officeDocument/2006/relationships/slide" Target="slide277.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9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279.xml.rels><?xml version="1.0" encoding="UTF-8" standalone="yes"?>
<Relationships xmlns="http://schemas.openxmlformats.org/package/2006/relationships"><Relationship Id="rId8" Type="http://schemas.openxmlformats.org/officeDocument/2006/relationships/slide" Target="slide277.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9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80.xml.rels><?xml version="1.0" encoding="UTF-8" standalone="yes"?>
<Relationships xmlns="http://schemas.openxmlformats.org/package/2006/relationships"><Relationship Id="rId8" Type="http://schemas.openxmlformats.org/officeDocument/2006/relationships/slide" Target="slide277.xml"/><Relationship Id="rId3" Type="http://schemas.openxmlformats.org/officeDocument/2006/relationships/slide" Target="slide10.xml"/><Relationship Id="rId7" Type="http://schemas.openxmlformats.org/officeDocument/2006/relationships/slide" Target="slide252.xml"/><Relationship Id="rId2" Type="http://schemas.openxmlformats.org/officeDocument/2006/relationships/image" Target="../media/image39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81.xml.rels><?xml version="1.0" encoding="UTF-8" standalone="yes"?>
<Relationships xmlns="http://schemas.openxmlformats.org/package/2006/relationships"><Relationship Id="rId8" Type="http://schemas.openxmlformats.org/officeDocument/2006/relationships/slide" Target="slide243.xml"/><Relationship Id="rId13" Type="http://schemas.openxmlformats.org/officeDocument/2006/relationships/slide" Target="slide298.xml"/><Relationship Id="rId18" Type="http://schemas.openxmlformats.org/officeDocument/2006/relationships/slide" Target="slide288.xml"/><Relationship Id="rId3" Type="http://schemas.openxmlformats.org/officeDocument/2006/relationships/slide" Target="slide10.xml"/><Relationship Id="rId7" Type="http://schemas.openxmlformats.org/officeDocument/2006/relationships/slide" Target="slide252.xml"/><Relationship Id="rId12" Type="http://schemas.openxmlformats.org/officeDocument/2006/relationships/slide" Target="slide296.xml"/><Relationship Id="rId17" Type="http://schemas.openxmlformats.org/officeDocument/2006/relationships/slide" Target="slide300.xml"/><Relationship Id="rId2" Type="http://schemas.openxmlformats.org/officeDocument/2006/relationships/notesSlide" Target="../notesSlides/notesSlide4.xml"/><Relationship Id="rId16" Type="http://schemas.openxmlformats.org/officeDocument/2006/relationships/slide" Target="slide286.xml"/><Relationship Id="rId1" Type="http://schemas.openxmlformats.org/officeDocument/2006/relationships/slideLayout" Target="../slideLayouts/slideLayout2.xml"/><Relationship Id="rId6" Type="http://schemas.openxmlformats.org/officeDocument/2006/relationships/slide" Target="slide281.xml"/><Relationship Id="rId11" Type="http://schemas.openxmlformats.org/officeDocument/2006/relationships/slide" Target="slide294.xml"/><Relationship Id="rId5" Type="http://schemas.openxmlformats.org/officeDocument/2006/relationships/slide" Target="slide12.xml"/><Relationship Id="rId15" Type="http://schemas.openxmlformats.org/officeDocument/2006/relationships/slide" Target="slide284.xml"/><Relationship Id="rId10" Type="http://schemas.openxmlformats.org/officeDocument/2006/relationships/slide" Target="slide292.xml"/><Relationship Id="rId4" Type="http://schemas.openxmlformats.org/officeDocument/2006/relationships/image" Target="../media/image1.png"/><Relationship Id="rId9" Type="http://schemas.openxmlformats.org/officeDocument/2006/relationships/slide" Target="slide290.xml"/><Relationship Id="rId14" Type="http://schemas.openxmlformats.org/officeDocument/2006/relationships/slide" Target="slide282.xml"/></Relationships>
</file>

<file path=ppt/slides/_rels/slide28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28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81.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397.png"/></Relationships>
</file>

<file path=ppt/slides/_rels/slide283.xml.rels><?xml version="1.0" encoding="UTF-8" standalone="yes"?>
<Relationships xmlns="http://schemas.openxmlformats.org/package/2006/relationships"><Relationship Id="rId8" Type="http://schemas.openxmlformats.org/officeDocument/2006/relationships/slide" Target="slide282.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39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8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28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281.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399.png"/></Relationships>
</file>

<file path=ppt/slides/_rels/slide285.xml.rels><?xml version="1.0" encoding="UTF-8" standalone="yes"?>
<Relationships xmlns="http://schemas.openxmlformats.org/package/2006/relationships"><Relationship Id="rId8" Type="http://schemas.openxmlformats.org/officeDocument/2006/relationships/slide" Target="slide284.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40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8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286.xml"/><Relationship Id="rId4" Type="http://schemas.openxmlformats.org/officeDocument/2006/relationships/slide" Target="slide10.xml"/><Relationship Id="rId9" Type="http://schemas.openxmlformats.org/officeDocument/2006/relationships/slide" Target="slide281.xml"/></Relationships>
</file>

<file path=ppt/slides/_rels/slide287.xml.rels><?xml version="1.0" encoding="UTF-8" standalone="yes"?>
<Relationships xmlns="http://schemas.openxmlformats.org/package/2006/relationships"><Relationship Id="rId8" Type="http://schemas.openxmlformats.org/officeDocument/2006/relationships/slide" Target="slide286.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88.xml.rels><?xml version="1.0" encoding="UTF-8" standalone="yes"?>
<Relationships xmlns="http://schemas.openxmlformats.org/package/2006/relationships"><Relationship Id="rId8" Type="http://schemas.openxmlformats.org/officeDocument/2006/relationships/image" Target="../media/image406.png"/><Relationship Id="rId3" Type="http://schemas.openxmlformats.org/officeDocument/2006/relationships/image" Target="../media/image405.png"/><Relationship Id="rId7" Type="http://schemas.openxmlformats.org/officeDocument/2006/relationships/image" Target="../media/image11.png"/><Relationship Id="rId2" Type="http://schemas.openxmlformats.org/officeDocument/2006/relationships/image" Target="../media/image40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88.xml"/><Relationship Id="rId5" Type="http://schemas.openxmlformats.org/officeDocument/2006/relationships/image" Target="../media/image1.png"/><Relationship Id="rId10" Type="http://schemas.openxmlformats.org/officeDocument/2006/relationships/slide" Target="slide281.xml"/><Relationship Id="rId4" Type="http://schemas.openxmlformats.org/officeDocument/2006/relationships/slide" Target="slide10.xml"/><Relationship Id="rId9" Type="http://schemas.openxmlformats.org/officeDocument/2006/relationships/slide" Target="slide12.xml"/></Relationships>
</file>

<file path=ppt/slides/_rels/slide289.xml.rels><?xml version="1.0" encoding="UTF-8" standalone="yes"?>
<Relationships xmlns="http://schemas.openxmlformats.org/package/2006/relationships"><Relationship Id="rId8" Type="http://schemas.openxmlformats.org/officeDocument/2006/relationships/slide" Target="slide288.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40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7.png"/><Relationship Id="rId7" Type="http://schemas.openxmlformats.org/officeDocument/2006/relationships/slide" Target="slide1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9.xml"/></Relationships>
</file>

<file path=ppt/slides/_rels/slide290.xml.rels><?xml version="1.0" encoding="UTF-8" standalone="yes"?>
<Relationships xmlns="http://schemas.openxmlformats.org/package/2006/relationships"><Relationship Id="rId8" Type="http://schemas.openxmlformats.org/officeDocument/2006/relationships/slide" Target="slide290.xml"/><Relationship Id="rId3" Type="http://schemas.openxmlformats.org/officeDocument/2006/relationships/image" Target="../media/image1.png"/><Relationship Id="rId7" Type="http://schemas.openxmlformats.org/officeDocument/2006/relationships/slide" Target="slide28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408.png"/></Relationships>
</file>

<file path=ppt/slides/_rels/slide291.xml.rels><?xml version="1.0" encoding="UTF-8" standalone="yes"?>
<Relationships xmlns="http://schemas.openxmlformats.org/package/2006/relationships"><Relationship Id="rId8" Type="http://schemas.openxmlformats.org/officeDocument/2006/relationships/slide" Target="slide290.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40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9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53.png"/><Relationship Id="rId7" Type="http://schemas.openxmlformats.org/officeDocument/2006/relationships/image" Target="../media/image11.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292.xml"/><Relationship Id="rId4" Type="http://schemas.openxmlformats.org/officeDocument/2006/relationships/slide" Target="slide10.xml"/><Relationship Id="rId9" Type="http://schemas.openxmlformats.org/officeDocument/2006/relationships/slide" Target="slide281.xml"/></Relationships>
</file>

<file path=ppt/slides/_rels/slide293.xml.rels><?xml version="1.0" encoding="UTF-8" standalone="yes"?>
<Relationships xmlns="http://schemas.openxmlformats.org/package/2006/relationships"><Relationship Id="rId8" Type="http://schemas.openxmlformats.org/officeDocument/2006/relationships/slide" Target="slide292.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94.xml.rels><?xml version="1.0" encoding="UTF-8" standalone="yes"?>
<Relationships xmlns="http://schemas.openxmlformats.org/package/2006/relationships"><Relationship Id="rId8" Type="http://schemas.openxmlformats.org/officeDocument/2006/relationships/slide" Target="slide281.xml"/><Relationship Id="rId3" Type="http://schemas.openxmlformats.org/officeDocument/2006/relationships/image" Target="../media/image411.png"/><Relationship Id="rId7" Type="http://schemas.openxmlformats.org/officeDocument/2006/relationships/slide" Target="slide12.xml"/><Relationship Id="rId2" Type="http://schemas.openxmlformats.org/officeDocument/2006/relationships/image" Target="../media/image41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294.xml"/></Relationships>
</file>

<file path=ppt/slides/_rels/slide295.xml.rels><?xml version="1.0" encoding="UTF-8" standalone="yes"?>
<Relationships xmlns="http://schemas.openxmlformats.org/package/2006/relationships"><Relationship Id="rId8" Type="http://schemas.openxmlformats.org/officeDocument/2006/relationships/slide" Target="slide294.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41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9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52.png"/><Relationship Id="rId7" Type="http://schemas.openxmlformats.org/officeDocument/2006/relationships/image" Target="../media/image11.png"/><Relationship Id="rId12" Type="http://schemas.openxmlformats.org/officeDocument/2006/relationships/slide" Target="slide296.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281.xml"/><Relationship Id="rId5" Type="http://schemas.openxmlformats.org/officeDocument/2006/relationships/image" Target="../media/image54.png"/><Relationship Id="rId10" Type="http://schemas.openxmlformats.org/officeDocument/2006/relationships/slide" Target="slide12.xml"/><Relationship Id="rId4" Type="http://schemas.openxmlformats.org/officeDocument/2006/relationships/image" Target="../media/image53.png"/><Relationship Id="rId9" Type="http://schemas.openxmlformats.org/officeDocument/2006/relationships/image" Target="../media/image1.png"/></Relationships>
</file>

<file path=ppt/slides/_rels/slide297.xml.rels><?xml version="1.0" encoding="UTF-8" standalone="yes"?>
<Relationships xmlns="http://schemas.openxmlformats.org/package/2006/relationships"><Relationship Id="rId8" Type="http://schemas.openxmlformats.org/officeDocument/2006/relationships/slide" Target="slide296.xml"/><Relationship Id="rId3" Type="http://schemas.openxmlformats.org/officeDocument/2006/relationships/slide" Target="slide10.xml"/><Relationship Id="rId7" Type="http://schemas.openxmlformats.org/officeDocument/2006/relationships/slide" Target="slide281.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2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3.png"/><Relationship Id="rId7"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298.xml"/><Relationship Id="rId5" Type="http://schemas.openxmlformats.org/officeDocument/2006/relationships/slide" Target="slide10.xml"/><Relationship Id="rId10" Type="http://schemas.openxmlformats.org/officeDocument/2006/relationships/slide" Target="slide281.xml"/><Relationship Id="rId4" Type="http://schemas.openxmlformats.org/officeDocument/2006/relationships/image" Target="../media/image414.png"/><Relationship Id="rId9" Type="http://schemas.openxmlformats.org/officeDocument/2006/relationships/slide" Target="slide12.xml"/></Relationships>
</file>

<file path=ppt/slides/_rels/slide299.xml.rels><?xml version="1.0" encoding="UTF-8" standalone="yes"?>
<Relationships xmlns="http://schemas.openxmlformats.org/package/2006/relationships"><Relationship Id="rId8" Type="http://schemas.openxmlformats.org/officeDocument/2006/relationships/slide" Target="slide281.xml"/><Relationship Id="rId3" Type="http://schemas.openxmlformats.org/officeDocument/2006/relationships/image" Target="../media/image416.png"/><Relationship Id="rId7" Type="http://schemas.openxmlformats.org/officeDocument/2006/relationships/slide" Target="slide12.xml"/><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298.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00.xml.rels><?xml version="1.0" encoding="UTF-8" standalone="yes"?>
<Relationships xmlns="http://schemas.openxmlformats.org/package/2006/relationships"><Relationship Id="rId8" Type="http://schemas.openxmlformats.org/officeDocument/2006/relationships/slide" Target="slide309.xml"/><Relationship Id="rId3" Type="http://schemas.openxmlformats.org/officeDocument/2006/relationships/image" Target="../media/image1.png"/><Relationship Id="rId7" Type="http://schemas.openxmlformats.org/officeDocument/2006/relationships/slide" Target="slide307.xml"/><Relationship Id="rId12" Type="http://schemas.openxmlformats.org/officeDocument/2006/relationships/slide" Target="slide30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05.xml"/><Relationship Id="rId11" Type="http://schemas.openxmlformats.org/officeDocument/2006/relationships/slide" Target="slide301.xml"/><Relationship Id="rId5" Type="http://schemas.openxmlformats.org/officeDocument/2006/relationships/slide" Target="slide300.xml"/><Relationship Id="rId10" Type="http://schemas.openxmlformats.org/officeDocument/2006/relationships/slide" Target="slide313.xml"/><Relationship Id="rId4" Type="http://schemas.openxmlformats.org/officeDocument/2006/relationships/slide" Target="slide12.xml"/><Relationship Id="rId9" Type="http://schemas.openxmlformats.org/officeDocument/2006/relationships/slide" Target="slide311.xml"/></Relationships>
</file>

<file path=ppt/slides/_rels/slide30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slide" Target="slide301.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00.xml"/></Relationships>
</file>

<file path=ppt/slides/_rels/slide302.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18.png"/><Relationship Id="rId1" Type="http://schemas.openxmlformats.org/officeDocument/2006/relationships/slideLayout" Target="../slideLayouts/slideLayout2.xml"/><Relationship Id="rId6" Type="http://schemas.openxmlformats.org/officeDocument/2006/relationships/slide" Target="slide301.xml"/><Relationship Id="rId5" Type="http://schemas.openxmlformats.org/officeDocument/2006/relationships/image" Target="../media/image4.png"/><Relationship Id="rId4" Type="http://schemas.openxmlformats.org/officeDocument/2006/relationships/image" Target="../media/image1.png"/></Relationships>
</file>

<file path=ppt/slides/_rels/slide30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419.png"/><Relationship Id="rId1" Type="http://schemas.openxmlformats.org/officeDocument/2006/relationships/slideLayout" Target="../slideLayouts/slideLayout2.xml"/><Relationship Id="rId6" Type="http://schemas.openxmlformats.org/officeDocument/2006/relationships/slide" Target="slide303.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00.xml"/></Relationships>
</file>

<file path=ppt/slides/_rels/slide304.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20.png"/><Relationship Id="rId1" Type="http://schemas.openxmlformats.org/officeDocument/2006/relationships/slideLayout" Target="../slideLayouts/slideLayout2.xml"/><Relationship Id="rId6" Type="http://schemas.openxmlformats.org/officeDocument/2006/relationships/slide" Target="slide303.xml"/><Relationship Id="rId5" Type="http://schemas.openxmlformats.org/officeDocument/2006/relationships/image" Target="../media/image4.png"/><Relationship Id="rId4" Type="http://schemas.openxmlformats.org/officeDocument/2006/relationships/image" Target="../media/image1.png"/></Relationships>
</file>

<file path=ppt/slides/_rels/slide30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421.png"/><Relationship Id="rId1" Type="http://schemas.openxmlformats.org/officeDocument/2006/relationships/slideLayout" Target="../slideLayouts/slideLayout2.xml"/><Relationship Id="rId6" Type="http://schemas.openxmlformats.org/officeDocument/2006/relationships/slide" Target="slide305.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00.xml"/></Relationships>
</file>

<file path=ppt/slides/_rels/slide306.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22.png"/><Relationship Id="rId1" Type="http://schemas.openxmlformats.org/officeDocument/2006/relationships/slideLayout" Target="../slideLayouts/slideLayout2.xml"/><Relationship Id="rId6" Type="http://schemas.openxmlformats.org/officeDocument/2006/relationships/slide" Target="slide305.xml"/><Relationship Id="rId5" Type="http://schemas.openxmlformats.org/officeDocument/2006/relationships/image" Target="../media/image4.png"/><Relationship Id="rId4" Type="http://schemas.openxmlformats.org/officeDocument/2006/relationships/image" Target="../media/image1.png"/></Relationships>
</file>

<file path=ppt/slides/_rels/slide307.xml.rels><?xml version="1.0" encoding="UTF-8" standalone="yes"?>
<Relationships xmlns="http://schemas.openxmlformats.org/package/2006/relationships"><Relationship Id="rId8" Type="http://schemas.openxmlformats.org/officeDocument/2006/relationships/slide" Target="slide307.xml"/><Relationship Id="rId3" Type="http://schemas.openxmlformats.org/officeDocument/2006/relationships/image" Target="../media/image347.png"/><Relationship Id="rId7" Type="http://schemas.openxmlformats.org/officeDocument/2006/relationships/image" Target="../media/image11.pn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00.xml"/><Relationship Id="rId4" Type="http://schemas.openxmlformats.org/officeDocument/2006/relationships/slide" Target="slide10.xml"/><Relationship Id="rId9" Type="http://schemas.openxmlformats.org/officeDocument/2006/relationships/slide" Target="slide12.xml"/></Relationships>
</file>

<file path=ppt/slides/_rels/slide308.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307.xml"/><Relationship Id="rId5" Type="http://schemas.openxmlformats.org/officeDocument/2006/relationships/image" Target="../media/image4.png"/><Relationship Id="rId4" Type="http://schemas.openxmlformats.org/officeDocument/2006/relationships/image" Target="../media/image1.png"/></Relationships>
</file>

<file path=ppt/slides/_rels/slide30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 Id="rId6" Type="http://schemas.openxmlformats.org/officeDocument/2006/relationships/slide" Target="slide309.xml"/><Relationship Id="rId5" Type="http://schemas.openxmlformats.org/officeDocument/2006/relationships/image" Target="../media/image3.png"/><Relationship Id="rId10" Type="http://schemas.openxmlformats.org/officeDocument/2006/relationships/slide" Target="slide300.xml"/><Relationship Id="rId4" Type="http://schemas.openxmlformats.org/officeDocument/2006/relationships/image" Target="../media/image1.png"/><Relationship Id="rId9" Type="http://schemas.openxmlformats.org/officeDocument/2006/relationships/slide" Target="slide12.xml"/></Relationships>
</file>

<file path=ppt/slides/_rels/slide31.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3.png"/><Relationship Id="rId7" Type="http://schemas.openxmlformats.org/officeDocument/2006/relationships/slide" Target="slide16.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310.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222.png"/><Relationship Id="rId1" Type="http://schemas.openxmlformats.org/officeDocument/2006/relationships/slideLayout" Target="../slideLayouts/slideLayout2.xml"/><Relationship Id="rId6" Type="http://schemas.openxmlformats.org/officeDocument/2006/relationships/slide" Target="slide309.xml"/><Relationship Id="rId5" Type="http://schemas.openxmlformats.org/officeDocument/2006/relationships/image" Target="../media/image4.png"/><Relationship Id="rId4" Type="http://schemas.openxmlformats.org/officeDocument/2006/relationships/image" Target="../media/image1.png"/></Relationships>
</file>

<file path=ppt/slides/_rels/slide3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24.png"/><Relationship Id="rId7" Type="http://schemas.openxmlformats.org/officeDocument/2006/relationships/slide" Target="slide311.xml"/><Relationship Id="rId2" Type="http://schemas.openxmlformats.org/officeDocument/2006/relationships/image" Target="../media/image42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300.xml"/><Relationship Id="rId4" Type="http://schemas.openxmlformats.org/officeDocument/2006/relationships/image" Target="../media/image3.png"/><Relationship Id="rId9" Type="http://schemas.openxmlformats.org/officeDocument/2006/relationships/slide" Target="slide12.xml"/></Relationships>
</file>

<file path=ppt/slides/_rels/slide312.xml.rels><?xml version="1.0" encoding="UTF-8" standalone="yes"?>
<Relationships xmlns="http://schemas.openxmlformats.org/package/2006/relationships"><Relationship Id="rId8" Type="http://schemas.openxmlformats.org/officeDocument/2006/relationships/slide" Target="slide300.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25.png"/><Relationship Id="rId1" Type="http://schemas.openxmlformats.org/officeDocument/2006/relationships/slideLayout" Target="../slideLayouts/slideLayout2.xml"/><Relationship Id="rId6" Type="http://schemas.openxmlformats.org/officeDocument/2006/relationships/slide" Target="slide311.xml"/><Relationship Id="rId5" Type="http://schemas.openxmlformats.org/officeDocument/2006/relationships/image" Target="../media/image4.png"/><Relationship Id="rId4" Type="http://schemas.openxmlformats.org/officeDocument/2006/relationships/image" Target="../media/image1.png"/></Relationships>
</file>

<file path=ppt/slides/_rels/slide31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7.png"/><Relationship Id="rId7" Type="http://schemas.openxmlformats.org/officeDocument/2006/relationships/slide" Target="slide10.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300.xml"/><Relationship Id="rId5" Type="http://schemas.openxmlformats.org/officeDocument/2006/relationships/image" Target="../media/image3.png"/><Relationship Id="rId10" Type="http://schemas.openxmlformats.org/officeDocument/2006/relationships/slide" Target="slide12.xml"/><Relationship Id="rId4" Type="http://schemas.openxmlformats.org/officeDocument/2006/relationships/image" Target="../media/image428.png"/><Relationship Id="rId9" Type="http://schemas.openxmlformats.org/officeDocument/2006/relationships/slide" Target="slide313.xml"/></Relationships>
</file>

<file path=ppt/slides/_rels/slide31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slide" Target="slide313.xml"/><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300.xml"/></Relationships>
</file>

<file path=ppt/slides/_rels/slide315.xml.rels><?xml version="1.0" encoding="UTF-8" standalone="yes"?>
<Relationships xmlns="http://schemas.openxmlformats.org/package/2006/relationships"><Relationship Id="rId8" Type="http://schemas.openxmlformats.org/officeDocument/2006/relationships/slide" Target="slide326.xml"/><Relationship Id="rId13" Type="http://schemas.openxmlformats.org/officeDocument/2006/relationships/slide" Target="slide281.xml"/><Relationship Id="rId3" Type="http://schemas.openxmlformats.org/officeDocument/2006/relationships/image" Target="../media/image1.png"/><Relationship Id="rId7" Type="http://schemas.openxmlformats.org/officeDocument/2006/relationships/slide" Target="slide324.xml"/><Relationship Id="rId12" Type="http://schemas.openxmlformats.org/officeDocument/2006/relationships/slide" Target="slide32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49.xml"/><Relationship Id="rId11" Type="http://schemas.openxmlformats.org/officeDocument/2006/relationships/slide" Target="slide320.xml"/><Relationship Id="rId5" Type="http://schemas.openxmlformats.org/officeDocument/2006/relationships/slide" Target="slide315.xml"/><Relationship Id="rId10" Type="http://schemas.openxmlformats.org/officeDocument/2006/relationships/slide" Target="slide318.xml"/><Relationship Id="rId4" Type="http://schemas.openxmlformats.org/officeDocument/2006/relationships/slide" Target="slide12.xml"/><Relationship Id="rId9" Type="http://schemas.openxmlformats.org/officeDocument/2006/relationships/slide" Target="slide316.xml"/></Relationships>
</file>

<file path=ppt/slides/_rels/slide3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316.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15.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431.png"/></Relationships>
</file>

<file path=ppt/slides/_rels/slide317.xml.rels><?xml version="1.0" encoding="UTF-8" standalone="yes"?>
<Relationships xmlns="http://schemas.openxmlformats.org/package/2006/relationships"><Relationship Id="rId8" Type="http://schemas.openxmlformats.org/officeDocument/2006/relationships/slide" Target="slide316.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43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18.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3.png"/><Relationship Id="rId7" Type="http://schemas.openxmlformats.org/officeDocument/2006/relationships/image" Target="../media/image206.png"/><Relationship Id="rId12" Type="http://schemas.openxmlformats.org/officeDocument/2006/relationships/slide" Target="slide318.xml"/><Relationship Id="rId2" Type="http://schemas.openxmlformats.org/officeDocument/2006/relationships/image" Target="../media/image20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315.xml"/><Relationship Id="rId5" Type="http://schemas.openxmlformats.org/officeDocument/2006/relationships/image" Target="../media/image1.png"/><Relationship Id="rId10" Type="http://schemas.openxmlformats.org/officeDocument/2006/relationships/slide" Target="slide12.xml"/><Relationship Id="rId4" Type="http://schemas.openxmlformats.org/officeDocument/2006/relationships/slide" Target="slide10.xml"/><Relationship Id="rId9" Type="http://schemas.openxmlformats.org/officeDocument/2006/relationships/image" Target="../media/image208.png"/></Relationships>
</file>

<file path=ppt/slides/_rels/slide319.xml.rels><?xml version="1.0" encoding="UTF-8" standalone="yes"?>
<Relationships xmlns="http://schemas.openxmlformats.org/package/2006/relationships"><Relationship Id="rId8" Type="http://schemas.openxmlformats.org/officeDocument/2006/relationships/slide" Target="slide318.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0.xml.rels><?xml version="1.0" encoding="UTF-8" standalone="yes"?>
<Relationships xmlns="http://schemas.openxmlformats.org/package/2006/relationships"><Relationship Id="rId8" Type="http://schemas.openxmlformats.org/officeDocument/2006/relationships/slide" Target="slide320.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433.png"/></Relationships>
</file>

<file path=ppt/slides/_rels/slide321.xml.rels><?xml version="1.0" encoding="UTF-8" standalone="yes"?>
<Relationships xmlns="http://schemas.openxmlformats.org/package/2006/relationships"><Relationship Id="rId8" Type="http://schemas.openxmlformats.org/officeDocument/2006/relationships/slide" Target="slide320.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43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2.xml.rels><?xml version="1.0" encoding="UTF-8" standalone="yes"?>
<Relationships xmlns="http://schemas.openxmlformats.org/package/2006/relationships"><Relationship Id="rId8" Type="http://schemas.openxmlformats.org/officeDocument/2006/relationships/slide" Target="slide315.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22.xml"/></Relationships>
</file>

<file path=ppt/slides/_rels/slide323.xml.rels><?xml version="1.0" encoding="UTF-8" standalone="yes"?>
<Relationships xmlns="http://schemas.openxmlformats.org/package/2006/relationships"><Relationship Id="rId8" Type="http://schemas.openxmlformats.org/officeDocument/2006/relationships/slide" Target="slide322.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4.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image" Target="../media/image3.png"/><Relationship Id="rId7" Type="http://schemas.openxmlformats.org/officeDocument/2006/relationships/slide" Target="slide315.xml"/><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436.png"/></Relationships>
</file>

<file path=ppt/slides/_rels/slide325.xml.rels><?xml version="1.0" encoding="UTF-8" standalone="yes"?>
<Relationships xmlns="http://schemas.openxmlformats.org/package/2006/relationships"><Relationship Id="rId8" Type="http://schemas.openxmlformats.org/officeDocument/2006/relationships/slide" Target="slide324.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43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6.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image" Target="../media/image3.png"/><Relationship Id="rId7" Type="http://schemas.openxmlformats.org/officeDocument/2006/relationships/slide" Target="slide315.xml"/><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327.xml.rels><?xml version="1.0" encoding="UTF-8" standalone="yes"?>
<Relationships xmlns="http://schemas.openxmlformats.org/package/2006/relationships"><Relationship Id="rId8" Type="http://schemas.openxmlformats.org/officeDocument/2006/relationships/slide" Target="slide326.xml"/><Relationship Id="rId3" Type="http://schemas.openxmlformats.org/officeDocument/2006/relationships/slide" Target="slide10.xml"/><Relationship Id="rId7" Type="http://schemas.openxmlformats.org/officeDocument/2006/relationships/slide" Target="slide315.xml"/><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28.xml.rels><?xml version="1.0" encoding="UTF-8" standalone="yes"?>
<Relationships xmlns="http://schemas.openxmlformats.org/package/2006/relationships"><Relationship Id="rId8" Type="http://schemas.openxmlformats.org/officeDocument/2006/relationships/slide" Target="slide337.xml"/><Relationship Id="rId13" Type="http://schemas.openxmlformats.org/officeDocument/2006/relationships/slide" Target="slide347.xml"/><Relationship Id="rId3" Type="http://schemas.openxmlformats.org/officeDocument/2006/relationships/image" Target="../media/image1.png"/><Relationship Id="rId7" Type="http://schemas.openxmlformats.org/officeDocument/2006/relationships/slide" Target="slide328.xml"/><Relationship Id="rId12" Type="http://schemas.openxmlformats.org/officeDocument/2006/relationships/slide" Target="slide345.xml"/><Relationship Id="rId17" Type="http://schemas.openxmlformats.org/officeDocument/2006/relationships/slide" Target="slide335.xml"/><Relationship Id="rId2" Type="http://schemas.openxmlformats.org/officeDocument/2006/relationships/slide" Target="slide10.xml"/><Relationship Id="rId16" Type="http://schemas.openxmlformats.org/officeDocument/2006/relationships/slide" Target="slide333.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341.xml"/><Relationship Id="rId5" Type="http://schemas.openxmlformats.org/officeDocument/2006/relationships/slide" Target="slide120.xml"/><Relationship Id="rId15" Type="http://schemas.openxmlformats.org/officeDocument/2006/relationships/slide" Target="slide331.xml"/><Relationship Id="rId10" Type="http://schemas.openxmlformats.org/officeDocument/2006/relationships/slide" Target="slide343.xml"/><Relationship Id="rId4" Type="http://schemas.openxmlformats.org/officeDocument/2006/relationships/slide" Target="slide524.xml"/><Relationship Id="rId9" Type="http://schemas.openxmlformats.org/officeDocument/2006/relationships/slide" Target="slide339.xml"/><Relationship Id="rId14" Type="http://schemas.openxmlformats.org/officeDocument/2006/relationships/slide" Target="slide329.xml"/></Relationships>
</file>

<file path=ppt/slides/_rels/slide329.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image" Target="../media/image11.png"/><Relationship Id="rId7" Type="http://schemas.openxmlformats.org/officeDocument/2006/relationships/slide" Target="slide1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329.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440.png"/></Relationships>
</file>

<file path=ppt/slides/_rels/slide3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2.png"/><Relationship Id="rId7" Type="http://schemas.openxmlformats.org/officeDocument/2006/relationships/image" Target="../media/image1.png"/><Relationship Id="rId12"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33.xml"/><Relationship Id="rId4" Type="http://schemas.openxmlformats.org/officeDocument/2006/relationships/image" Target="../media/image33.png"/><Relationship Id="rId9" Type="http://schemas.openxmlformats.org/officeDocument/2006/relationships/slide" Target="slide16.xml"/></Relationships>
</file>

<file path=ppt/slides/_rels/slide330.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41.png"/><Relationship Id="rId1" Type="http://schemas.openxmlformats.org/officeDocument/2006/relationships/slideLayout" Target="../slideLayouts/slideLayout2.xml"/><Relationship Id="rId6" Type="http://schemas.openxmlformats.org/officeDocument/2006/relationships/slide" Target="slide329.xml"/><Relationship Id="rId5" Type="http://schemas.openxmlformats.org/officeDocument/2006/relationships/image" Target="../media/image4.png"/><Relationship Id="rId4" Type="http://schemas.openxmlformats.org/officeDocument/2006/relationships/image" Target="../media/image1.png"/></Relationships>
</file>

<file path=ppt/slides/_rels/slide331.xml.rels><?xml version="1.0" encoding="UTF-8" standalone="yes"?>
<Relationships xmlns="http://schemas.openxmlformats.org/package/2006/relationships"><Relationship Id="rId8" Type="http://schemas.openxmlformats.org/officeDocument/2006/relationships/slide" Target="slide331.xml"/><Relationship Id="rId3" Type="http://schemas.openxmlformats.org/officeDocument/2006/relationships/image" Target="../media/image443.png"/><Relationship Id="rId7" Type="http://schemas.openxmlformats.org/officeDocument/2006/relationships/image" Target="../media/image1.png"/><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10" Type="http://schemas.openxmlformats.org/officeDocument/2006/relationships/slide" Target="slide328.xml"/><Relationship Id="rId4" Type="http://schemas.openxmlformats.org/officeDocument/2006/relationships/image" Target="../media/image3.png"/><Relationship Id="rId9" Type="http://schemas.openxmlformats.org/officeDocument/2006/relationships/slide" Target="slide12.xml"/></Relationships>
</file>

<file path=ppt/slides/_rels/slide332.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slide" Target="slide331.xml"/><Relationship Id="rId5" Type="http://schemas.openxmlformats.org/officeDocument/2006/relationships/image" Target="../media/image4.png"/><Relationship Id="rId4" Type="http://schemas.openxmlformats.org/officeDocument/2006/relationships/image" Target="../media/image1.png"/></Relationships>
</file>

<file path=ppt/slides/_rels/slide33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0.xml"/><Relationship Id="rId7" Type="http://schemas.openxmlformats.org/officeDocument/2006/relationships/slide" Target="slide333.xml"/><Relationship Id="rId2" Type="http://schemas.openxmlformats.org/officeDocument/2006/relationships/image" Target="../media/image44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328.xml"/></Relationships>
</file>

<file path=ppt/slides/_rels/slide334.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333.xml"/><Relationship Id="rId5" Type="http://schemas.openxmlformats.org/officeDocument/2006/relationships/image" Target="../media/image4.png"/><Relationship Id="rId4" Type="http://schemas.openxmlformats.org/officeDocument/2006/relationships/image" Target="../media/image1.png"/></Relationships>
</file>

<file path=ppt/slides/_rels/slide335.xml.rels><?xml version="1.0" encoding="UTF-8" standalone="yes"?>
<Relationships xmlns="http://schemas.openxmlformats.org/package/2006/relationships"><Relationship Id="rId8" Type="http://schemas.openxmlformats.org/officeDocument/2006/relationships/slide" Target="slide335.xml"/><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png"/><Relationship Id="rId10" Type="http://schemas.openxmlformats.org/officeDocument/2006/relationships/slide" Target="slide328.xml"/><Relationship Id="rId4" Type="http://schemas.openxmlformats.org/officeDocument/2006/relationships/slide" Target="slide10.xml"/><Relationship Id="rId9" Type="http://schemas.openxmlformats.org/officeDocument/2006/relationships/slide" Target="slide12.xml"/></Relationships>
</file>

<file path=ppt/slides/_rels/slide336.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slide" Target="slide335.xml"/><Relationship Id="rId5" Type="http://schemas.openxmlformats.org/officeDocument/2006/relationships/image" Target="../media/image4.png"/><Relationship Id="rId4" Type="http://schemas.openxmlformats.org/officeDocument/2006/relationships/image" Target="../media/image1.png"/></Relationships>
</file>

<file path=ppt/slides/_rels/slide337.xml.rels><?xml version="1.0" encoding="UTF-8" standalone="yes"?>
<Relationships xmlns="http://schemas.openxmlformats.org/package/2006/relationships"><Relationship Id="rId8" Type="http://schemas.openxmlformats.org/officeDocument/2006/relationships/slide" Target="slide337.xml"/><Relationship Id="rId3" Type="http://schemas.openxmlformats.org/officeDocument/2006/relationships/image" Target="../media/image335.png"/><Relationship Id="rId7" Type="http://schemas.openxmlformats.org/officeDocument/2006/relationships/image" Target="../media/image1.png"/><Relationship Id="rId2"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10" Type="http://schemas.openxmlformats.org/officeDocument/2006/relationships/slide" Target="slide328.xml"/><Relationship Id="rId4" Type="http://schemas.openxmlformats.org/officeDocument/2006/relationships/image" Target="../media/image3.png"/><Relationship Id="rId9" Type="http://schemas.openxmlformats.org/officeDocument/2006/relationships/slide" Target="slide12.xml"/></Relationships>
</file>

<file path=ppt/slides/_rels/slide338.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336.png"/><Relationship Id="rId1" Type="http://schemas.openxmlformats.org/officeDocument/2006/relationships/slideLayout" Target="../slideLayouts/slideLayout2.xml"/><Relationship Id="rId6" Type="http://schemas.openxmlformats.org/officeDocument/2006/relationships/slide" Target="slide341.xml"/><Relationship Id="rId5" Type="http://schemas.openxmlformats.org/officeDocument/2006/relationships/image" Target="../media/image4.png"/><Relationship Id="rId4" Type="http://schemas.openxmlformats.org/officeDocument/2006/relationships/image" Target="../media/image1.png"/></Relationships>
</file>

<file path=ppt/slides/_rels/slide339.xml.rels><?xml version="1.0" encoding="UTF-8" standalone="yes"?>
<Relationships xmlns="http://schemas.openxmlformats.org/package/2006/relationships"><Relationship Id="rId8" Type="http://schemas.openxmlformats.org/officeDocument/2006/relationships/slide" Target="slide339.xml"/><Relationship Id="rId3" Type="http://schemas.openxmlformats.org/officeDocument/2006/relationships/image" Target="../media/image448.png"/><Relationship Id="rId7" Type="http://schemas.openxmlformats.org/officeDocument/2006/relationships/image" Target="../media/image1.png"/><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10" Type="http://schemas.openxmlformats.org/officeDocument/2006/relationships/slide" Target="slide328.xml"/><Relationship Id="rId4" Type="http://schemas.openxmlformats.org/officeDocument/2006/relationships/image" Target="../media/image3.png"/><Relationship Id="rId9" Type="http://schemas.openxmlformats.org/officeDocument/2006/relationships/slide" Target="slide12.xml"/></Relationships>
</file>

<file path=ppt/slides/_rels/slide34.xml.rels><?xml version="1.0" encoding="UTF-8" standalone="yes"?>
<Relationships xmlns="http://schemas.openxmlformats.org/package/2006/relationships"><Relationship Id="rId8" Type="http://schemas.openxmlformats.org/officeDocument/2006/relationships/slide" Target="slide33.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40.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slide" Target="slide339.xml"/><Relationship Id="rId5" Type="http://schemas.openxmlformats.org/officeDocument/2006/relationships/image" Target="../media/image4.png"/><Relationship Id="rId4" Type="http://schemas.openxmlformats.org/officeDocument/2006/relationships/image" Target="../media/image1.png"/></Relationships>
</file>

<file path=ppt/slides/_rels/slide341.xml.rels><?xml version="1.0" encoding="UTF-8" standalone="yes"?>
<Relationships xmlns="http://schemas.openxmlformats.org/package/2006/relationships"><Relationship Id="rId8" Type="http://schemas.openxmlformats.org/officeDocument/2006/relationships/slide" Target="slide341.xml"/><Relationship Id="rId3" Type="http://schemas.openxmlformats.org/officeDocument/2006/relationships/image" Target="../media/image347.png"/><Relationship Id="rId7" Type="http://schemas.openxmlformats.org/officeDocument/2006/relationships/image" Target="../media/image11.png"/><Relationship Id="rId2" Type="http://schemas.openxmlformats.org/officeDocument/2006/relationships/image" Target="../media/image34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328.xml"/><Relationship Id="rId4" Type="http://schemas.openxmlformats.org/officeDocument/2006/relationships/slide" Target="slide10.xml"/><Relationship Id="rId9" Type="http://schemas.openxmlformats.org/officeDocument/2006/relationships/slide" Target="slide12.xml"/></Relationships>
</file>

<file path=ppt/slides/_rels/slide342.xml.rels><?xml version="1.0" encoding="UTF-8" standalone="yes"?>
<Relationships xmlns="http://schemas.openxmlformats.org/package/2006/relationships"><Relationship Id="rId8" Type="http://schemas.openxmlformats.org/officeDocument/2006/relationships/slide" Target="slide210.xml"/><Relationship Id="rId3" Type="http://schemas.openxmlformats.org/officeDocument/2006/relationships/slide" Target="slide10.xml"/><Relationship Id="rId7" Type="http://schemas.openxmlformats.org/officeDocument/2006/relationships/slide" Target="slide606.xml"/><Relationship Id="rId2" Type="http://schemas.openxmlformats.org/officeDocument/2006/relationships/image" Target="../media/image34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43.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slide" Target="slide343.xml"/><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11.png"/><Relationship Id="rId9" Type="http://schemas.openxmlformats.org/officeDocument/2006/relationships/slide" Target="slide328.xml"/></Relationships>
</file>

<file path=ppt/slides/_rels/slide344.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51.png"/><Relationship Id="rId1" Type="http://schemas.openxmlformats.org/officeDocument/2006/relationships/slideLayout" Target="../slideLayouts/slideLayout2.xml"/><Relationship Id="rId6" Type="http://schemas.openxmlformats.org/officeDocument/2006/relationships/slide" Target="slide343.xml"/><Relationship Id="rId5" Type="http://schemas.openxmlformats.org/officeDocument/2006/relationships/image" Target="../media/image4.png"/><Relationship Id="rId4" Type="http://schemas.openxmlformats.org/officeDocument/2006/relationships/image" Target="../media/image1.png"/></Relationships>
</file>

<file path=ppt/slides/_rels/slide345.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52.png"/><Relationship Id="rId7" Type="http://schemas.openxmlformats.org/officeDocument/2006/relationships/image" Target="../media/image11.png"/><Relationship Id="rId12" Type="http://schemas.openxmlformats.org/officeDocument/2006/relationships/slide" Target="slide328.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2.xml"/><Relationship Id="rId5" Type="http://schemas.openxmlformats.org/officeDocument/2006/relationships/image" Target="../media/image54.png"/><Relationship Id="rId10" Type="http://schemas.openxmlformats.org/officeDocument/2006/relationships/slide" Target="slide345.xml"/><Relationship Id="rId4" Type="http://schemas.openxmlformats.org/officeDocument/2006/relationships/image" Target="../media/image53.png"/><Relationship Id="rId9" Type="http://schemas.openxmlformats.org/officeDocument/2006/relationships/image" Target="../media/image1.png"/></Relationships>
</file>

<file path=ppt/slides/_rels/slide346.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345.xml"/><Relationship Id="rId5" Type="http://schemas.openxmlformats.org/officeDocument/2006/relationships/image" Target="../media/image4.png"/><Relationship Id="rId4" Type="http://schemas.openxmlformats.org/officeDocument/2006/relationships/image" Target="../media/image1.png"/></Relationships>
</file>

<file path=ppt/slides/_rels/slide3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7.png"/><Relationship Id="rId7" Type="http://schemas.openxmlformats.org/officeDocument/2006/relationships/slide" Target="slide10.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328.xml"/><Relationship Id="rId5" Type="http://schemas.openxmlformats.org/officeDocument/2006/relationships/image" Target="../media/image3.png"/><Relationship Id="rId10" Type="http://schemas.openxmlformats.org/officeDocument/2006/relationships/slide" Target="slide12.xml"/><Relationship Id="rId4" Type="http://schemas.openxmlformats.org/officeDocument/2006/relationships/image" Target="../media/image428.png"/><Relationship Id="rId9" Type="http://schemas.openxmlformats.org/officeDocument/2006/relationships/slide" Target="slide347.xml"/></Relationships>
</file>

<file path=ppt/slides/_rels/slide348.xml.rels><?xml version="1.0" encoding="UTF-8" standalone="yes"?>
<Relationships xmlns="http://schemas.openxmlformats.org/package/2006/relationships"><Relationship Id="rId8" Type="http://schemas.openxmlformats.org/officeDocument/2006/relationships/slide" Target="slide328.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slide" Target="slide347.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430.png"/></Relationships>
</file>

<file path=ppt/slides/_rels/slide349.xml.rels><?xml version="1.0" encoding="UTF-8" standalone="yes"?>
<Relationships xmlns="http://schemas.openxmlformats.org/package/2006/relationships"><Relationship Id="rId8" Type="http://schemas.openxmlformats.org/officeDocument/2006/relationships/slide" Target="slide368.xml"/><Relationship Id="rId13" Type="http://schemas.openxmlformats.org/officeDocument/2006/relationships/slide" Target="slide378.xml"/><Relationship Id="rId18" Type="http://schemas.openxmlformats.org/officeDocument/2006/relationships/slide" Target="slide356.xml"/><Relationship Id="rId3" Type="http://schemas.openxmlformats.org/officeDocument/2006/relationships/image" Target="../media/image1.png"/><Relationship Id="rId21" Type="http://schemas.openxmlformats.org/officeDocument/2006/relationships/slide" Target="slide362.xml"/><Relationship Id="rId7" Type="http://schemas.openxmlformats.org/officeDocument/2006/relationships/slide" Target="slide366.xml"/><Relationship Id="rId12" Type="http://schemas.openxmlformats.org/officeDocument/2006/relationships/slide" Target="slide376.xml"/><Relationship Id="rId17" Type="http://schemas.openxmlformats.org/officeDocument/2006/relationships/slide" Target="slide354.xml"/><Relationship Id="rId2" Type="http://schemas.openxmlformats.org/officeDocument/2006/relationships/slide" Target="slide10.xml"/><Relationship Id="rId16" Type="http://schemas.openxmlformats.org/officeDocument/2006/relationships/slide" Target="slide352.xml"/><Relationship Id="rId20" Type="http://schemas.openxmlformats.org/officeDocument/2006/relationships/slide" Target="slide360.xml"/><Relationship Id="rId1" Type="http://schemas.openxmlformats.org/officeDocument/2006/relationships/slideLayout" Target="../slideLayouts/slideLayout2.xml"/><Relationship Id="rId6" Type="http://schemas.openxmlformats.org/officeDocument/2006/relationships/slide" Target="slide364.xml"/><Relationship Id="rId11" Type="http://schemas.openxmlformats.org/officeDocument/2006/relationships/slide" Target="slide374.xml"/><Relationship Id="rId5" Type="http://schemas.openxmlformats.org/officeDocument/2006/relationships/slide" Target="slide349.xml"/><Relationship Id="rId15" Type="http://schemas.openxmlformats.org/officeDocument/2006/relationships/slide" Target="slide350.xml"/><Relationship Id="rId10" Type="http://schemas.openxmlformats.org/officeDocument/2006/relationships/slide" Target="slide372.xml"/><Relationship Id="rId19" Type="http://schemas.openxmlformats.org/officeDocument/2006/relationships/slide" Target="slide358.xml"/><Relationship Id="rId4" Type="http://schemas.openxmlformats.org/officeDocument/2006/relationships/slide" Target="slide12.xml"/><Relationship Id="rId9" Type="http://schemas.openxmlformats.org/officeDocument/2006/relationships/slide" Target="slide370.xml"/><Relationship Id="rId14" Type="http://schemas.openxmlformats.org/officeDocument/2006/relationships/slide" Target="slide1215.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7.png"/><Relationship Id="rId7" Type="http://schemas.openxmlformats.org/officeDocument/2006/relationships/slide" Target="slide10.xml"/><Relationship Id="rId12" Type="http://schemas.openxmlformats.org/officeDocument/2006/relationships/image" Target="../media/image11.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35.xml"/><Relationship Id="rId5" Type="http://schemas.openxmlformats.org/officeDocument/2006/relationships/image" Target="../media/image39.png"/><Relationship Id="rId10" Type="http://schemas.openxmlformats.org/officeDocument/2006/relationships/slide" Target="slide16.xml"/><Relationship Id="rId4" Type="http://schemas.openxmlformats.org/officeDocument/2006/relationships/image" Target="../media/image38.png"/><Relationship Id="rId9" Type="http://schemas.openxmlformats.org/officeDocument/2006/relationships/slide" Target="slide12.xml"/></Relationships>
</file>

<file path=ppt/slides/_rels/slide350.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53.png"/><Relationship Id="rId7" Type="http://schemas.openxmlformats.org/officeDocument/2006/relationships/slide" Target="slide12.xml"/><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50.xml"/></Relationships>
</file>

<file path=ppt/slides/_rels/slide351.xml.rels><?xml version="1.0" encoding="UTF-8" standalone="yes"?>
<Relationships xmlns="http://schemas.openxmlformats.org/package/2006/relationships"><Relationship Id="rId8" Type="http://schemas.openxmlformats.org/officeDocument/2006/relationships/slide" Target="slide350.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52.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56.png"/><Relationship Id="rId7" Type="http://schemas.openxmlformats.org/officeDocument/2006/relationships/slide" Target="slide12.xml"/><Relationship Id="rId2" Type="http://schemas.openxmlformats.org/officeDocument/2006/relationships/image" Target="../media/image45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52.xml"/></Relationships>
</file>

<file path=ppt/slides/_rels/slide353.xml.rels><?xml version="1.0" encoding="UTF-8" standalone="yes"?>
<Relationships xmlns="http://schemas.openxmlformats.org/package/2006/relationships"><Relationship Id="rId8" Type="http://schemas.openxmlformats.org/officeDocument/2006/relationships/slide" Target="slide352.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5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54.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59.png"/><Relationship Id="rId7" Type="http://schemas.openxmlformats.org/officeDocument/2006/relationships/slide" Target="slide12.xml"/><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54.xml"/></Relationships>
</file>

<file path=ppt/slides/_rels/slide355.xml.rels><?xml version="1.0" encoding="UTF-8" standalone="yes"?>
<Relationships xmlns="http://schemas.openxmlformats.org/package/2006/relationships"><Relationship Id="rId8" Type="http://schemas.openxmlformats.org/officeDocument/2006/relationships/slide" Target="slide354.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56.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62.png"/><Relationship Id="rId7" Type="http://schemas.openxmlformats.org/officeDocument/2006/relationships/slide" Target="slide12.xml"/><Relationship Id="rId2" Type="http://schemas.openxmlformats.org/officeDocument/2006/relationships/image" Target="../media/image46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56.xml"/></Relationships>
</file>

<file path=ppt/slides/_rels/slide357.xml.rels><?xml version="1.0" encoding="UTF-8" standalone="yes"?>
<Relationships xmlns="http://schemas.openxmlformats.org/package/2006/relationships"><Relationship Id="rId8" Type="http://schemas.openxmlformats.org/officeDocument/2006/relationships/slide" Target="slide356.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6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58.xml.rels><?xml version="1.0" encoding="UTF-8" standalone="yes"?>
<Relationships xmlns="http://schemas.openxmlformats.org/package/2006/relationships"><Relationship Id="rId8" Type="http://schemas.openxmlformats.org/officeDocument/2006/relationships/slide" Target="slide358.xml"/><Relationship Id="rId3" Type="http://schemas.openxmlformats.org/officeDocument/2006/relationships/image" Target="../media/image3.png"/><Relationship Id="rId7" Type="http://schemas.openxmlformats.org/officeDocument/2006/relationships/slide" Target="slide349.xml"/><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359.xml.rels><?xml version="1.0" encoding="UTF-8" standalone="yes"?>
<Relationships xmlns="http://schemas.openxmlformats.org/package/2006/relationships"><Relationship Id="rId8" Type="http://schemas.openxmlformats.org/officeDocument/2006/relationships/slide" Target="slide358.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3.png"/><Relationship Id="rId7" Type="http://schemas.openxmlformats.org/officeDocument/2006/relationships/image" Target="../media/image402.png"/><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slide" Target="slide360.xml"/><Relationship Id="rId4" Type="http://schemas.openxmlformats.org/officeDocument/2006/relationships/slide" Target="slide10.xml"/><Relationship Id="rId9" Type="http://schemas.openxmlformats.org/officeDocument/2006/relationships/slide" Target="slide349.xml"/></Relationships>
</file>

<file path=ppt/slides/_rels/slide361.xml.rels><?xml version="1.0" encoding="UTF-8" standalone="yes"?>
<Relationships xmlns="http://schemas.openxmlformats.org/package/2006/relationships"><Relationship Id="rId8" Type="http://schemas.openxmlformats.org/officeDocument/2006/relationships/slide" Target="slide360.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2.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46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62.xml"/></Relationships>
</file>

<file path=ppt/slides/_rels/slide363.xml.rels><?xml version="1.0" encoding="UTF-8" standalone="yes"?>
<Relationships xmlns="http://schemas.openxmlformats.org/package/2006/relationships"><Relationship Id="rId8" Type="http://schemas.openxmlformats.org/officeDocument/2006/relationships/slide" Target="slide362.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6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4.xml.rels><?xml version="1.0" encoding="UTF-8" standalone="yes"?>
<Relationships xmlns="http://schemas.openxmlformats.org/package/2006/relationships"><Relationship Id="rId8" Type="http://schemas.openxmlformats.org/officeDocument/2006/relationships/slide" Target="slide364.xml"/><Relationship Id="rId3" Type="http://schemas.openxmlformats.org/officeDocument/2006/relationships/image" Target="../media/image3.png"/><Relationship Id="rId7" Type="http://schemas.openxmlformats.org/officeDocument/2006/relationships/slide" Target="slide349.xml"/><Relationship Id="rId2" Type="http://schemas.openxmlformats.org/officeDocument/2006/relationships/image" Target="../media/image46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469.png"/></Relationships>
</file>

<file path=ppt/slides/_rels/slide365.xml.rels><?xml version="1.0" encoding="UTF-8" standalone="yes"?>
<Relationships xmlns="http://schemas.openxmlformats.org/package/2006/relationships"><Relationship Id="rId8" Type="http://schemas.openxmlformats.org/officeDocument/2006/relationships/slide" Target="slide364.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7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6.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72.png"/><Relationship Id="rId7" Type="http://schemas.openxmlformats.org/officeDocument/2006/relationships/slide" Target="slide12.xml"/><Relationship Id="rId2" Type="http://schemas.openxmlformats.org/officeDocument/2006/relationships/image" Target="../media/image47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66.xml"/></Relationships>
</file>

<file path=ppt/slides/_rels/slide367.xml.rels><?xml version="1.0" encoding="UTF-8" standalone="yes"?>
<Relationships xmlns="http://schemas.openxmlformats.org/package/2006/relationships"><Relationship Id="rId8" Type="http://schemas.openxmlformats.org/officeDocument/2006/relationships/slide" Target="slide366.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7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68.xml.rels><?xml version="1.0" encoding="UTF-8" standalone="yes"?>
<Relationships xmlns="http://schemas.openxmlformats.org/package/2006/relationships"><Relationship Id="rId8" Type="http://schemas.openxmlformats.org/officeDocument/2006/relationships/slide" Target="slide368.xml"/><Relationship Id="rId3" Type="http://schemas.openxmlformats.org/officeDocument/2006/relationships/image" Target="../media/image3.png"/><Relationship Id="rId7" Type="http://schemas.openxmlformats.org/officeDocument/2006/relationships/slide" Target="slide349.xml"/><Relationship Id="rId2" Type="http://schemas.openxmlformats.org/officeDocument/2006/relationships/image" Target="../media/image301.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303.png"/><Relationship Id="rId4" Type="http://schemas.openxmlformats.org/officeDocument/2006/relationships/slide" Target="slide10.xml"/><Relationship Id="rId9" Type="http://schemas.openxmlformats.org/officeDocument/2006/relationships/image" Target="../media/image302.png"/></Relationships>
</file>

<file path=ppt/slides/_rels/slide369.xml.rels><?xml version="1.0" encoding="UTF-8" standalone="yes"?>
<Relationships xmlns="http://schemas.openxmlformats.org/package/2006/relationships"><Relationship Id="rId8" Type="http://schemas.openxmlformats.org/officeDocument/2006/relationships/slide" Target="slide368.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2.png"/><Relationship Id="rId7" Type="http://schemas.openxmlformats.org/officeDocument/2006/relationships/slide" Target="slide12.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3.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37.xml"/></Relationships>
</file>

<file path=ppt/slides/_rels/slide370.xml.rels><?xml version="1.0" encoding="UTF-8" standalone="yes"?>
<Relationships xmlns="http://schemas.openxmlformats.org/package/2006/relationships"><Relationship Id="rId8" Type="http://schemas.openxmlformats.org/officeDocument/2006/relationships/slide" Target="slide370.xml"/><Relationship Id="rId3" Type="http://schemas.openxmlformats.org/officeDocument/2006/relationships/image" Target="../media/image3.png"/><Relationship Id="rId7" Type="http://schemas.openxmlformats.org/officeDocument/2006/relationships/slide" Target="slide349.xml"/><Relationship Id="rId2" Type="http://schemas.openxmlformats.org/officeDocument/2006/relationships/image" Target="../media/image47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475.png"/></Relationships>
</file>

<file path=ppt/slides/_rels/slide371.xml.rels><?xml version="1.0" encoding="UTF-8" standalone="yes"?>
<Relationships xmlns="http://schemas.openxmlformats.org/package/2006/relationships"><Relationship Id="rId8" Type="http://schemas.openxmlformats.org/officeDocument/2006/relationships/slide" Target="slide370.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7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72.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43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72.xml"/></Relationships>
</file>

<file path=ppt/slides/_rels/slide373.xml.rels><?xml version="1.0" encoding="UTF-8" standalone="yes"?>
<Relationships xmlns="http://schemas.openxmlformats.org/package/2006/relationships"><Relationship Id="rId8" Type="http://schemas.openxmlformats.org/officeDocument/2006/relationships/slide" Target="slide372.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39.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7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78.png"/><Relationship Id="rId7" Type="http://schemas.openxmlformats.org/officeDocument/2006/relationships/image" Target="../media/image1.png"/><Relationship Id="rId2" Type="http://schemas.openxmlformats.org/officeDocument/2006/relationships/image" Target="../media/image477.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374.xml"/><Relationship Id="rId5" Type="http://schemas.openxmlformats.org/officeDocument/2006/relationships/image" Target="../media/image3.png"/><Relationship Id="rId10" Type="http://schemas.openxmlformats.org/officeDocument/2006/relationships/slide" Target="slide349.xml"/><Relationship Id="rId4" Type="http://schemas.openxmlformats.org/officeDocument/2006/relationships/image" Target="../media/image479.png"/><Relationship Id="rId9" Type="http://schemas.openxmlformats.org/officeDocument/2006/relationships/slide" Target="slide12.xml"/></Relationships>
</file>

<file path=ppt/slides/_rels/slide375.xml.rels><?xml version="1.0" encoding="UTF-8" standalone="yes"?>
<Relationships xmlns="http://schemas.openxmlformats.org/package/2006/relationships"><Relationship Id="rId8" Type="http://schemas.openxmlformats.org/officeDocument/2006/relationships/slide" Target="slide374.xml"/><Relationship Id="rId3" Type="http://schemas.openxmlformats.org/officeDocument/2006/relationships/slide" Target="slide10.xml"/><Relationship Id="rId7" Type="http://schemas.openxmlformats.org/officeDocument/2006/relationships/slide" Target="slide349.xml"/><Relationship Id="rId2" Type="http://schemas.openxmlformats.org/officeDocument/2006/relationships/image" Target="../media/image48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3.pn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376.xml"/><Relationship Id="rId5" Type="http://schemas.openxmlformats.org/officeDocument/2006/relationships/slide" Target="slide10.xml"/><Relationship Id="rId10" Type="http://schemas.openxmlformats.org/officeDocument/2006/relationships/slide" Target="slide349.xml"/><Relationship Id="rId4" Type="http://schemas.openxmlformats.org/officeDocument/2006/relationships/image" Target="../media/image414.png"/><Relationship Id="rId9" Type="http://schemas.openxmlformats.org/officeDocument/2006/relationships/slide" Target="slide12.xml"/></Relationships>
</file>

<file path=ppt/slides/_rels/slide377.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16.png"/><Relationship Id="rId7" Type="http://schemas.openxmlformats.org/officeDocument/2006/relationships/slide" Target="slide12.xml"/><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76.xml"/></Relationships>
</file>

<file path=ppt/slides/_rels/slide37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1.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378.xml"/><Relationship Id="rId5" Type="http://schemas.openxmlformats.org/officeDocument/2006/relationships/slide" Target="slide10.xml"/><Relationship Id="rId10" Type="http://schemas.openxmlformats.org/officeDocument/2006/relationships/slide" Target="slide349.xml"/><Relationship Id="rId4" Type="http://schemas.openxmlformats.org/officeDocument/2006/relationships/image" Target="../media/image482.png"/><Relationship Id="rId9" Type="http://schemas.openxmlformats.org/officeDocument/2006/relationships/slide" Target="slide12.xml"/></Relationships>
</file>

<file path=ppt/slides/_rels/slide379.xml.rels><?xml version="1.0" encoding="UTF-8" standalone="yes"?>
<Relationships xmlns="http://schemas.openxmlformats.org/package/2006/relationships"><Relationship Id="rId8" Type="http://schemas.openxmlformats.org/officeDocument/2006/relationships/slide" Target="slide349.xml"/><Relationship Id="rId3" Type="http://schemas.openxmlformats.org/officeDocument/2006/relationships/image" Target="../media/image484.png"/><Relationship Id="rId7" Type="http://schemas.openxmlformats.org/officeDocument/2006/relationships/slide" Target="slide12.xml"/><Relationship Id="rId2" Type="http://schemas.openxmlformats.org/officeDocument/2006/relationships/image" Target="../media/image48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378.xml"/></Relationships>
</file>

<file path=ppt/slides/_rels/slide38.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80.xml.rels><?xml version="1.0" encoding="UTF-8" standalone="yes"?>
<Relationships xmlns="http://schemas.openxmlformats.org/package/2006/relationships"><Relationship Id="rId8" Type="http://schemas.openxmlformats.org/officeDocument/2006/relationships/slide" Target="slide393.xml"/><Relationship Id="rId13" Type="http://schemas.openxmlformats.org/officeDocument/2006/relationships/slide" Target="slide383.xml"/><Relationship Id="rId3" Type="http://schemas.openxmlformats.org/officeDocument/2006/relationships/image" Target="../media/image1.png"/><Relationship Id="rId7" Type="http://schemas.openxmlformats.org/officeDocument/2006/relationships/slide" Target="slide391.xml"/><Relationship Id="rId12" Type="http://schemas.openxmlformats.org/officeDocument/2006/relationships/slide" Target="slide38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89.xml"/><Relationship Id="rId11" Type="http://schemas.openxmlformats.org/officeDocument/2006/relationships/slide" Target="slide399.xml"/><Relationship Id="rId5" Type="http://schemas.openxmlformats.org/officeDocument/2006/relationships/slide" Target="slide380.xml"/><Relationship Id="rId15" Type="http://schemas.openxmlformats.org/officeDocument/2006/relationships/slide" Target="slide387.xml"/><Relationship Id="rId10" Type="http://schemas.openxmlformats.org/officeDocument/2006/relationships/slide" Target="slide397.xml"/><Relationship Id="rId4" Type="http://schemas.openxmlformats.org/officeDocument/2006/relationships/slide" Target="slide12.xml"/><Relationship Id="rId9" Type="http://schemas.openxmlformats.org/officeDocument/2006/relationships/slide" Target="slide395.xml"/><Relationship Id="rId14" Type="http://schemas.openxmlformats.org/officeDocument/2006/relationships/slide" Target="slide385.xml"/></Relationships>
</file>

<file path=ppt/slides/_rels/slide38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89.png"/><Relationship Id="rId3" Type="http://schemas.openxmlformats.org/officeDocument/2006/relationships/image" Target="../media/image1.png"/><Relationship Id="rId7" Type="http://schemas.openxmlformats.org/officeDocument/2006/relationships/slide" Target="slide381.xml"/><Relationship Id="rId12" Type="http://schemas.openxmlformats.org/officeDocument/2006/relationships/image" Target="../media/image488.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80.xml"/><Relationship Id="rId11" Type="http://schemas.openxmlformats.org/officeDocument/2006/relationships/image" Target="../media/image487.png"/><Relationship Id="rId5" Type="http://schemas.openxmlformats.org/officeDocument/2006/relationships/slide" Target="slide12.xml"/><Relationship Id="rId10" Type="http://schemas.openxmlformats.org/officeDocument/2006/relationships/image" Target="../media/image486.png"/><Relationship Id="rId4" Type="http://schemas.openxmlformats.org/officeDocument/2006/relationships/image" Target="../media/image3.png"/><Relationship Id="rId9" Type="http://schemas.openxmlformats.org/officeDocument/2006/relationships/image" Target="../media/image485.png"/></Relationships>
</file>

<file path=ppt/slides/_rels/slide382.xml.rels><?xml version="1.0" encoding="UTF-8" standalone="yes"?>
<Relationships xmlns="http://schemas.openxmlformats.org/package/2006/relationships"><Relationship Id="rId8" Type="http://schemas.openxmlformats.org/officeDocument/2006/relationships/slide" Target="slide381.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49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83.xml.rels><?xml version="1.0" encoding="UTF-8" standalone="yes"?>
<Relationships xmlns="http://schemas.openxmlformats.org/package/2006/relationships"><Relationship Id="rId8" Type="http://schemas.openxmlformats.org/officeDocument/2006/relationships/slide" Target="slide380.xml"/><Relationship Id="rId3" Type="http://schemas.openxmlformats.org/officeDocument/2006/relationships/image" Target="../media/image492.png"/><Relationship Id="rId7" Type="http://schemas.openxmlformats.org/officeDocument/2006/relationships/slide" Target="slide12.xml"/><Relationship Id="rId2" Type="http://schemas.openxmlformats.org/officeDocument/2006/relationships/image" Target="../media/image4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383.xml"/></Relationships>
</file>

<file path=ppt/slides/_rels/slide384.xml.rels><?xml version="1.0" encoding="UTF-8" standalone="yes"?>
<Relationships xmlns="http://schemas.openxmlformats.org/package/2006/relationships"><Relationship Id="rId8" Type="http://schemas.openxmlformats.org/officeDocument/2006/relationships/slide" Target="slide383.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49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85.xml.rels><?xml version="1.0" encoding="UTF-8" standalone="yes"?>
<Relationships xmlns="http://schemas.openxmlformats.org/package/2006/relationships"><Relationship Id="rId8" Type="http://schemas.openxmlformats.org/officeDocument/2006/relationships/slide" Target="slide385.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44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386.xml.rels><?xml version="1.0" encoding="UTF-8" standalone="yes"?>
<Relationships xmlns="http://schemas.openxmlformats.org/package/2006/relationships"><Relationship Id="rId8" Type="http://schemas.openxmlformats.org/officeDocument/2006/relationships/slide" Target="slide385.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44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87.xml.rels><?xml version="1.0" encoding="UTF-8" standalone="yes"?>
<Relationships xmlns="http://schemas.openxmlformats.org/package/2006/relationships"><Relationship Id="rId8" Type="http://schemas.openxmlformats.org/officeDocument/2006/relationships/slide" Target="slide387.xml"/><Relationship Id="rId3" Type="http://schemas.openxmlformats.org/officeDocument/2006/relationships/slide" Target="slide10.xml"/><Relationship Id="rId7" Type="http://schemas.openxmlformats.org/officeDocument/2006/relationships/slide" Target="slide380.xml"/><Relationship Id="rId12" Type="http://schemas.openxmlformats.org/officeDocument/2006/relationships/image" Target="../media/image497.png"/><Relationship Id="rId2" Type="http://schemas.openxmlformats.org/officeDocument/2006/relationships/image" Target="../media/image494.png"/><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496.png"/><Relationship Id="rId5" Type="http://schemas.openxmlformats.org/officeDocument/2006/relationships/image" Target="../media/image3.png"/><Relationship Id="rId10" Type="http://schemas.openxmlformats.org/officeDocument/2006/relationships/image" Target="../media/image495.png"/><Relationship Id="rId4" Type="http://schemas.openxmlformats.org/officeDocument/2006/relationships/image" Target="../media/image1.png"/><Relationship Id="rId9" Type="http://schemas.openxmlformats.org/officeDocument/2006/relationships/image" Target="../media/image11.png"/></Relationships>
</file>

<file path=ppt/slides/_rels/slide388.xml.rels><?xml version="1.0" encoding="UTF-8" standalone="yes"?>
<Relationships xmlns="http://schemas.openxmlformats.org/package/2006/relationships"><Relationship Id="rId8" Type="http://schemas.openxmlformats.org/officeDocument/2006/relationships/slide" Target="slide387.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498.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89.xml.rels><?xml version="1.0" encoding="UTF-8" standalone="yes"?>
<Relationships xmlns="http://schemas.openxmlformats.org/package/2006/relationships"><Relationship Id="rId8" Type="http://schemas.openxmlformats.org/officeDocument/2006/relationships/image" Target="../media/image499.png"/><Relationship Id="rId3" Type="http://schemas.openxmlformats.org/officeDocument/2006/relationships/image" Target="../media/image1.png"/><Relationship Id="rId7" Type="http://schemas.openxmlformats.org/officeDocument/2006/relationships/slide" Target="slide389.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380.xml"/><Relationship Id="rId5" Type="http://schemas.openxmlformats.org/officeDocument/2006/relationships/slide" Target="slide12.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500.png"/></Relationships>
</file>

<file path=ppt/slides/_rels/slide3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 Target="slide10.xml"/><Relationship Id="rId7" Type="http://schemas.openxmlformats.org/officeDocument/2006/relationships/slide" Target="slide3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slide" Target="slide12.xml"/><Relationship Id="rId4" Type="http://schemas.openxmlformats.org/officeDocument/2006/relationships/image" Target="../media/image1.png"/><Relationship Id="rId9" Type="http://schemas.openxmlformats.org/officeDocument/2006/relationships/image" Target="../media/image11.png"/></Relationships>
</file>

<file path=ppt/slides/_rels/slide390.xml.rels><?xml version="1.0" encoding="UTF-8" standalone="yes"?>
<Relationships xmlns="http://schemas.openxmlformats.org/package/2006/relationships"><Relationship Id="rId8" Type="http://schemas.openxmlformats.org/officeDocument/2006/relationships/slide" Target="slide389.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0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91.xml.rels><?xml version="1.0" encoding="UTF-8" standalone="yes"?>
<Relationships xmlns="http://schemas.openxmlformats.org/package/2006/relationships"><Relationship Id="rId8" Type="http://schemas.openxmlformats.org/officeDocument/2006/relationships/slide" Target="slide380.xml"/><Relationship Id="rId3" Type="http://schemas.openxmlformats.org/officeDocument/2006/relationships/image" Target="../media/image503.png"/><Relationship Id="rId7" Type="http://schemas.openxmlformats.org/officeDocument/2006/relationships/slide" Target="slide12.xml"/><Relationship Id="rId2" Type="http://schemas.openxmlformats.org/officeDocument/2006/relationships/image" Target="../media/image50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391.xml"/></Relationships>
</file>

<file path=ppt/slides/_rels/slide392.xml.rels><?xml version="1.0" encoding="UTF-8" standalone="yes"?>
<Relationships xmlns="http://schemas.openxmlformats.org/package/2006/relationships"><Relationship Id="rId8" Type="http://schemas.openxmlformats.org/officeDocument/2006/relationships/slide" Target="slide391.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04.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93.xml.rels><?xml version="1.0" encoding="UTF-8" standalone="yes"?>
<Relationships xmlns="http://schemas.openxmlformats.org/package/2006/relationships"><Relationship Id="rId8" Type="http://schemas.openxmlformats.org/officeDocument/2006/relationships/slide" Target="slide393.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0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394.xml.rels><?xml version="1.0" encoding="UTF-8" standalone="yes"?>
<Relationships xmlns="http://schemas.openxmlformats.org/package/2006/relationships"><Relationship Id="rId8" Type="http://schemas.openxmlformats.org/officeDocument/2006/relationships/slide" Target="slide393.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0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9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08.png"/><Relationship Id="rId7" Type="http://schemas.openxmlformats.org/officeDocument/2006/relationships/image" Target="../media/image3.png"/><Relationship Id="rId2" Type="http://schemas.openxmlformats.org/officeDocument/2006/relationships/image" Target="../media/image50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395.xml"/><Relationship Id="rId4" Type="http://schemas.openxmlformats.org/officeDocument/2006/relationships/image" Target="../media/image509.png"/><Relationship Id="rId9" Type="http://schemas.openxmlformats.org/officeDocument/2006/relationships/slide" Target="slide380.xml"/></Relationships>
</file>

<file path=ppt/slides/_rels/slide396.xml.rels><?xml version="1.0" encoding="UTF-8" standalone="yes"?>
<Relationships xmlns="http://schemas.openxmlformats.org/package/2006/relationships"><Relationship Id="rId8" Type="http://schemas.openxmlformats.org/officeDocument/2006/relationships/slide" Target="slide395.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1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97.xml.rels><?xml version="1.0" encoding="UTF-8" standalone="yes"?>
<Relationships xmlns="http://schemas.openxmlformats.org/package/2006/relationships"><Relationship Id="rId8" Type="http://schemas.openxmlformats.org/officeDocument/2006/relationships/slide" Target="slide397.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1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3.png"/><Relationship Id="rId10" Type="http://schemas.openxmlformats.org/officeDocument/2006/relationships/image" Target="../media/image512.png"/><Relationship Id="rId4" Type="http://schemas.openxmlformats.org/officeDocument/2006/relationships/image" Target="../media/image1.png"/><Relationship Id="rId9" Type="http://schemas.openxmlformats.org/officeDocument/2006/relationships/image" Target="../media/image11.png"/></Relationships>
</file>

<file path=ppt/slides/_rels/slide398.xml.rels><?xml version="1.0" encoding="UTF-8" standalone="yes"?>
<Relationships xmlns="http://schemas.openxmlformats.org/package/2006/relationships"><Relationship Id="rId8" Type="http://schemas.openxmlformats.org/officeDocument/2006/relationships/slide" Target="slide397.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1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399.xml.rels><?xml version="1.0" encoding="UTF-8" standalone="yes"?>
<Relationships xmlns="http://schemas.openxmlformats.org/package/2006/relationships"><Relationship Id="rId8" Type="http://schemas.openxmlformats.org/officeDocument/2006/relationships/slide" Target="slide380.xml"/><Relationship Id="rId3" Type="http://schemas.openxmlformats.org/officeDocument/2006/relationships/image" Target="../media/image515.png"/><Relationship Id="rId7" Type="http://schemas.openxmlformats.org/officeDocument/2006/relationships/slide" Target="slide12.xml"/><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png"/><Relationship Id="rId5" Type="http://schemas.openxmlformats.org/officeDocument/2006/relationships/image" Target="../media/image1.png"/><Relationship Id="rId10" Type="http://schemas.openxmlformats.org/officeDocument/2006/relationships/image" Target="../media/image516.png"/><Relationship Id="rId4" Type="http://schemas.openxmlformats.org/officeDocument/2006/relationships/slide" Target="slide10.xml"/><Relationship Id="rId9" Type="http://schemas.openxmlformats.org/officeDocument/2006/relationships/slide" Target="slide399.xml"/></Relationships>
</file>

<file path=ppt/slides/_rels/slide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400.xml.rels><?xml version="1.0" encoding="UTF-8" standalone="yes"?>
<Relationships xmlns="http://schemas.openxmlformats.org/package/2006/relationships"><Relationship Id="rId8" Type="http://schemas.openxmlformats.org/officeDocument/2006/relationships/slide" Target="slide399.xml"/><Relationship Id="rId3" Type="http://schemas.openxmlformats.org/officeDocument/2006/relationships/slide" Target="slide10.xml"/><Relationship Id="rId7" Type="http://schemas.openxmlformats.org/officeDocument/2006/relationships/slide" Target="slide380.xml"/><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518.png"/></Relationships>
</file>

<file path=ppt/slides/_rels/slide401.xml.rels><?xml version="1.0" encoding="UTF-8" standalone="yes"?>
<Relationships xmlns="http://schemas.openxmlformats.org/package/2006/relationships"><Relationship Id="rId8" Type="http://schemas.openxmlformats.org/officeDocument/2006/relationships/slide" Target="slide524.xml"/><Relationship Id="rId13" Type="http://schemas.openxmlformats.org/officeDocument/2006/relationships/slide" Target="slide436.xml"/><Relationship Id="rId18" Type="http://schemas.openxmlformats.org/officeDocument/2006/relationships/slide" Target="slide446.xml"/><Relationship Id="rId26" Type="http://schemas.openxmlformats.org/officeDocument/2006/relationships/slide" Target="slide464.xml"/><Relationship Id="rId39" Type="http://schemas.openxmlformats.org/officeDocument/2006/relationships/slide" Target="slide414.xml"/><Relationship Id="rId3" Type="http://schemas.openxmlformats.org/officeDocument/2006/relationships/slide" Target="slide10.xml"/><Relationship Id="rId21" Type="http://schemas.openxmlformats.org/officeDocument/2006/relationships/slide" Target="slide452.xml"/><Relationship Id="rId34" Type="http://schemas.openxmlformats.org/officeDocument/2006/relationships/slide" Target="slide404.xml"/><Relationship Id="rId42" Type="http://schemas.openxmlformats.org/officeDocument/2006/relationships/slide" Target="slide906.xml"/><Relationship Id="rId7" Type="http://schemas.openxmlformats.org/officeDocument/2006/relationships/slide" Target="slide623.xml"/><Relationship Id="rId12" Type="http://schemas.openxmlformats.org/officeDocument/2006/relationships/slide" Target="slide434.xml"/><Relationship Id="rId17" Type="http://schemas.openxmlformats.org/officeDocument/2006/relationships/slide" Target="slide444.xml"/><Relationship Id="rId25" Type="http://schemas.openxmlformats.org/officeDocument/2006/relationships/slide" Target="slide462.xml"/><Relationship Id="rId33" Type="http://schemas.openxmlformats.org/officeDocument/2006/relationships/slide" Target="slide402.xml"/><Relationship Id="rId38" Type="http://schemas.openxmlformats.org/officeDocument/2006/relationships/slide" Target="slide412.xml"/><Relationship Id="rId46" Type="http://schemas.openxmlformats.org/officeDocument/2006/relationships/slide" Target="slide426.xml"/><Relationship Id="rId2" Type="http://schemas.openxmlformats.org/officeDocument/2006/relationships/slide" Target="slide924.xml"/><Relationship Id="rId16" Type="http://schemas.openxmlformats.org/officeDocument/2006/relationships/slide" Target="slide442.xml"/><Relationship Id="rId20" Type="http://schemas.openxmlformats.org/officeDocument/2006/relationships/slide" Target="slide450.xml"/><Relationship Id="rId29" Type="http://schemas.openxmlformats.org/officeDocument/2006/relationships/slide" Target="slide472.xml"/><Relationship Id="rId41" Type="http://schemas.openxmlformats.org/officeDocument/2006/relationships/slide" Target="slide420.xml"/><Relationship Id="rId1" Type="http://schemas.openxmlformats.org/officeDocument/2006/relationships/slideLayout" Target="../slideLayouts/slideLayout2.xml"/><Relationship Id="rId6" Type="http://schemas.openxmlformats.org/officeDocument/2006/relationships/slide" Target="slide428.xml"/><Relationship Id="rId11" Type="http://schemas.openxmlformats.org/officeDocument/2006/relationships/slide" Target="slide432.xml"/><Relationship Id="rId24" Type="http://schemas.openxmlformats.org/officeDocument/2006/relationships/slide" Target="slide174.xml"/><Relationship Id="rId32" Type="http://schemas.openxmlformats.org/officeDocument/2006/relationships/slide" Target="slide478.xml"/><Relationship Id="rId37" Type="http://schemas.openxmlformats.org/officeDocument/2006/relationships/slide" Target="slide410.xml"/><Relationship Id="rId40" Type="http://schemas.openxmlformats.org/officeDocument/2006/relationships/slide" Target="slide418.xml"/><Relationship Id="rId45" Type="http://schemas.openxmlformats.org/officeDocument/2006/relationships/slide" Target="slide424.xml"/><Relationship Id="rId5" Type="http://schemas.openxmlformats.org/officeDocument/2006/relationships/slide" Target="slide836.xml"/><Relationship Id="rId15" Type="http://schemas.openxmlformats.org/officeDocument/2006/relationships/slide" Target="slide440.xml"/><Relationship Id="rId23" Type="http://schemas.openxmlformats.org/officeDocument/2006/relationships/slide" Target="slide460.xml"/><Relationship Id="rId28" Type="http://schemas.openxmlformats.org/officeDocument/2006/relationships/slide" Target="slide468.xml"/><Relationship Id="rId36" Type="http://schemas.openxmlformats.org/officeDocument/2006/relationships/slide" Target="slide408.xml"/><Relationship Id="rId10" Type="http://schemas.openxmlformats.org/officeDocument/2006/relationships/slide" Target="slide430.xml"/><Relationship Id="rId19" Type="http://schemas.openxmlformats.org/officeDocument/2006/relationships/slide" Target="slide454.xml"/><Relationship Id="rId31" Type="http://schemas.openxmlformats.org/officeDocument/2006/relationships/slide" Target="slide476.xml"/><Relationship Id="rId44" Type="http://schemas.openxmlformats.org/officeDocument/2006/relationships/slide" Target="slide1060.xml"/><Relationship Id="rId4" Type="http://schemas.openxmlformats.org/officeDocument/2006/relationships/image" Target="../media/image1.png"/><Relationship Id="rId9" Type="http://schemas.openxmlformats.org/officeDocument/2006/relationships/slide" Target="slide401.xml"/><Relationship Id="rId14" Type="http://schemas.openxmlformats.org/officeDocument/2006/relationships/slide" Target="slide448.xml"/><Relationship Id="rId22" Type="http://schemas.openxmlformats.org/officeDocument/2006/relationships/slide" Target="slide458.xml"/><Relationship Id="rId27" Type="http://schemas.openxmlformats.org/officeDocument/2006/relationships/slide" Target="slide470.xml"/><Relationship Id="rId30" Type="http://schemas.openxmlformats.org/officeDocument/2006/relationships/slide" Target="slide474.xml"/><Relationship Id="rId35" Type="http://schemas.openxmlformats.org/officeDocument/2006/relationships/slide" Target="slide406.xml"/><Relationship Id="rId43" Type="http://schemas.openxmlformats.org/officeDocument/2006/relationships/slide" Target="slide422.xml"/></Relationships>
</file>

<file path=ppt/slides/_rels/slide40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11.png"/><Relationship Id="rId7"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02.xml"/></Relationships>
</file>

<file path=ppt/slides/_rels/slide40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02.xml"/><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04.xml.rels><?xml version="1.0" encoding="UTF-8" standalone="yes"?>
<Relationships xmlns="http://schemas.openxmlformats.org/package/2006/relationships"><Relationship Id="rId8" Type="http://schemas.openxmlformats.org/officeDocument/2006/relationships/slide" Target="slide404.xml"/><Relationship Id="rId3" Type="http://schemas.openxmlformats.org/officeDocument/2006/relationships/image" Target="../media/image11.png"/><Relationship Id="rId7" Type="http://schemas.openxmlformats.org/officeDocument/2006/relationships/slide" Target="slide401.xml"/><Relationship Id="rId2" Type="http://schemas.openxmlformats.org/officeDocument/2006/relationships/image" Target="../media/image5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s>
</file>

<file path=ppt/slides/_rels/slide40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04.xml"/><Relationship Id="rId2" Type="http://schemas.openxmlformats.org/officeDocument/2006/relationships/image" Target="../media/image523.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0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453.png"/><Relationship Id="rId7" Type="http://schemas.openxmlformats.org/officeDocument/2006/relationships/image" Target="../media/image11.png"/><Relationship Id="rId2" Type="http://schemas.openxmlformats.org/officeDocument/2006/relationships/image" Target="../media/image45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06.xml"/></Relationships>
</file>

<file path=ppt/slides/_rels/slide40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06.xml"/><Relationship Id="rId2" Type="http://schemas.openxmlformats.org/officeDocument/2006/relationships/image" Target="../media/image454.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0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3.png"/><Relationship Id="rId7" Type="http://schemas.openxmlformats.org/officeDocument/2006/relationships/image" Target="../media/image1.png"/><Relationship Id="rId2" Type="http://schemas.openxmlformats.org/officeDocument/2006/relationships/image" Target="../media/image232.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408.xml"/><Relationship Id="rId5" Type="http://schemas.openxmlformats.org/officeDocument/2006/relationships/image" Target="../media/image3.png"/><Relationship Id="rId10" Type="http://schemas.openxmlformats.org/officeDocument/2006/relationships/slide" Target="slide401.xml"/><Relationship Id="rId4" Type="http://schemas.openxmlformats.org/officeDocument/2006/relationships/image" Target="../media/image234.png"/><Relationship Id="rId9" Type="http://schemas.openxmlformats.org/officeDocument/2006/relationships/image" Target="../media/image235.png"/></Relationships>
</file>

<file path=ppt/slides/_rels/slide40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08.xml"/><Relationship Id="rId2" Type="http://schemas.openxmlformats.org/officeDocument/2006/relationships/image" Target="../media/image236.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8.png"/><Relationship Id="rId7" Type="http://schemas.openxmlformats.org/officeDocument/2006/relationships/image" Target="../media/image1.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41.xml"/><Relationship Id="rId4" Type="http://schemas.openxmlformats.org/officeDocument/2006/relationships/image" Target="../media/image49.png"/><Relationship Id="rId9" Type="http://schemas.openxmlformats.org/officeDocument/2006/relationships/slide" Target="slide16.xml"/></Relationships>
</file>

<file path=ppt/slides/_rels/slide410.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459.png"/><Relationship Id="rId7" Type="http://schemas.openxmlformats.org/officeDocument/2006/relationships/image" Target="../media/image11.png"/><Relationship Id="rId2" Type="http://schemas.openxmlformats.org/officeDocument/2006/relationships/image" Target="../media/image45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10.xml"/></Relationships>
</file>

<file path=ppt/slides/_rels/slide41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10.xml"/><Relationship Id="rId2" Type="http://schemas.openxmlformats.org/officeDocument/2006/relationships/image" Target="../media/image460.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1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25.png"/><Relationship Id="rId7" Type="http://schemas.openxmlformats.org/officeDocument/2006/relationships/image" Target="../media/image11.png"/><Relationship Id="rId2" Type="http://schemas.openxmlformats.org/officeDocument/2006/relationships/image" Target="../media/image5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12.xml"/></Relationships>
</file>

<file path=ppt/slides/_rels/slide41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12.xml"/><Relationship Id="rId2" Type="http://schemas.openxmlformats.org/officeDocument/2006/relationships/image" Target="../media/image526.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1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443.png"/><Relationship Id="rId7" Type="http://schemas.openxmlformats.org/officeDocument/2006/relationships/image" Target="../media/image1.png"/><Relationship Id="rId2" Type="http://schemas.openxmlformats.org/officeDocument/2006/relationships/image" Target="../media/image442.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14.xml"/></Relationships>
</file>

<file path=ppt/slides/_rels/slide41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14.xml"/><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1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28.png"/><Relationship Id="rId7" Type="http://schemas.openxmlformats.org/officeDocument/2006/relationships/image" Target="../media/image11.png"/><Relationship Id="rId2" Type="http://schemas.openxmlformats.org/officeDocument/2006/relationships/image" Target="../media/image52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16.xml"/></Relationships>
</file>

<file path=ppt/slides/_rels/slide41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16.xml"/><Relationship Id="rId2" Type="http://schemas.openxmlformats.org/officeDocument/2006/relationships/image" Target="../media/image529.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18.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241.png"/><Relationship Id="rId7" Type="http://schemas.openxmlformats.org/officeDocument/2006/relationships/image" Target="../media/image11.png"/><Relationship Id="rId2"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18.xml"/></Relationships>
</file>

<file path=ppt/slides/_rels/slide41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18.xml"/><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420.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325.png"/><Relationship Id="rId7" Type="http://schemas.openxmlformats.org/officeDocument/2006/relationships/image" Target="../media/image11.pn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20.xml"/></Relationships>
</file>

<file path=ppt/slides/_rels/slide42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20.xml"/><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22.xml.rels><?xml version="1.0" encoding="UTF-8" standalone="yes"?>
<Relationships xmlns="http://schemas.openxmlformats.org/package/2006/relationships"><Relationship Id="rId8" Type="http://schemas.openxmlformats.org/officeDocument/2006/relationships/slide" Target="slide422.xml"/><Relationship Id="rId3" Type="http://schemas.openxmlformats.org/officeDocument/2006/relationships/image" Target="../media/image3.png"/><Relationship Id="rId7" Type="http://schemas.openxmlformats.org/officeDocument/2006/relationships/slide" Target="slide401.xml"/><Relationship Id="rId2" Type="http://schemas.openxmlformats.org/officeDocument/2006/relationships/image" Target="../media/image46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png"/><Relationship Id="rId4" Type="http://schemas.openxmlformats.org/officeDocument/2006/relationships/slide" Target="slide10.xml"/></Relationships>
</file>

<file path=ppt/slides/_rels/slide42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22.xml"/><Relationship Id="rId2" Type="http://schemas.openxmlformats.org/officeDocument/2006/relationships/image" Target="../media/image465.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2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332.png"/><Relationship Id="rId7" Type="http://schemas.openxmlformats.org/officeDocument/2006/relationships/image" Target="../media/image11.png"/><Relationship Id="rId2" Type="http://schemas.openxmlformats.org/officeDocument/2006/relationships/image" Target="../media/image33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24.xml"/></Relationships>
</file>

<file path=ppt/slides/_rels/slide42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24.xml"/><Relationship Id="rId2" Type="http://schemas.openxmlformats.org/officeDocument/2006/relationships/image" Target="../media/image333.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2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31.png"/><Relationship Id="rId7" Type="http://schemas.openxmlformats.org/officeDocument/2006/relationships/image" Target="../media/image11.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26.xml"/></Relationships>
</file>

<file path=ppt/slides/_rels/slide42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26.xml"/><Relationship Id="rId2" Type="http://schemas.openxmlformats.org/officeDocument/2006/relationships/image" Target="../media/image532.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28.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335.png"/><Relationship Id="rId7" Type="http://schemas.openxmlformats.org/officeDocument/2006/relationships/image" Target="../media/image3.png"/><Relationship Id="rId2" Type="http://schemas.openxmlformats.org/officeDocument/2006/relationships/image" Target="../media/image33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11.png"/><Relationship Id="rId9" Type="http://schemas.openxmlformats.org/officeDocument/2006/relationships/slide" Target="slide428.xml"/></Relationships>
</file>

<file path=ppt/slides/_rels/slide42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6.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28.xml"/><Relationship Id="rId5" Type="http://schemas.openxmlformats.org/officeDocument/2006/relationships/slide" Target="slide401.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52.png"/><Relationship Id="rId7" Type="http://schemas.openxmlformats.org/officeDocument/2006/relationships/image" Target="../media/image11.png"/><Relationship Id="rId12" Type="http://schemas.openxmlformats.org/officeDocument/2006/relationships/slide" Target="slide43.xml"/><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16.xml"/><Relationship Id="rId5" Type="http://schemas.openxmlformats.org/officeDocument/2006/relationships/image" Target="../media/image54.png"/><Relationship Id="rId10" Type="http://schemas.openxmlformats.org/officeDocument/2006/relationships/slide" Target="slide12.xml"/><Relationship Id="rId4" Type="http://schemas.openxmlformats.org/officeDocument/2006/relationships/image" Target="../media/image53.png"/><Relationship Id="rId9" Type="http://schemas.openxmlformats.org/officeDocument/2006/relationships/image" Target="../media/image1.png"/></Relationships>
</file>

<file path=ppt/slides/_rels/slide430.xml.rels><?xml version="1.0" encoding="UTF-8" standalone="yes"?>
<Relationships xmlns="http://schemas.openxmlformats.org/package/2006/relationships"><Relationship Id="rId8" Type="http://schemas.openxmlformats.org/officeDocument/2006/relationships/slide" Target="slide430.xml"/><Relationship Id="rId3" Type="http://schemas.openxmlformats.org/officeDocument/2006/relationships/image" Target="../media/image85.png"/><Relationship Id="rId7" Type="http://schemas.openxmlformats.org/officeDocument/2006/relationships/slide" Target="slide401.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1.png"/></Relationships>
</file>

<file path=ppt/slides/_rels/slide4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6.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30.xml"/><Relationship Id="rId5" Type="http://schemas.openxmlformats.org/officeDocument/2006/relationships/slide" Target="slide401.xml"/><Relationship Id="rId4" Type="http://schemas.openxmlformats.org/officeDocument/2006/relationships/image" Target="../media/image4.png"/></Relationships>
</file>

<file path=ppt/slides/_rels/slide43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448.png"/><Relationship Id="rId7" Type="http://schemas.openxmlformats.org/officeDocument/2006/relationships/image" Target="../media/image1.png"/><Relationship Id="rId2" Type="http://schemas.openxmlformats.org/officeDocument/2006/relationships/image" Target="../media/image447.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32.xml"/></Relationships>
</file>

<file path=ppt/slides/_rels/slide43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32.xml"/><Relationship Id="rId2" Type="http://schemas.openxmlformats.org/officeDocument/2006/relationships/image" Target="../media/image449.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3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34.png"/><Relationship Id="rId7" Type="http://schemas.openxmlformats.org/officeDocument/2006/relationships/image" Target="../media/image1.png"/><Relationship Id="rId2" Type="http://schemas.openxmlformats.org/officeDocument/2006/relationships/image" Target="../media/image533.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34.xml"/></Relationships>
</file>

<file path=ppt/slides/_rels/slide43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34.xml"/><Relationship Id="rId2" Type="http://schemas.openxmlformats.org/officeDocument/2006/relationships/image" Target="../media/image535.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3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37.png"/><Relationship Id="rId7" Type="http://schemas.openxmlformats.org/officeDocument/2006/relationships/image" Target="../media/image1.png"/><Relationship Id="rId2" Type="http://schemas.openxmlformats.org/officeDocument/2006/relationships/image" Target="../media/image536.pn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36.xml"/></Relationships>
</file>

<file path=ppt/slides/_rels/slide43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36.xml"/><Relationship Id="rId2" Type="http://schemas.openxmlformats.org/officeDocument/2006/relationships/image" Target="../media/image538.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38.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5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40.png"/><Relationship Id="rId4" Type="http://schemas.openxmlformats.org/officeDocument/2006/relationships/image" Target="../media/image1.png"/><Relationship Id="rId9" Type="http://schemas.openxmlformats.org/officeDocument/2006/relationships/slide" Target="slide438.xml"/></Relationships>
</file>

<file path=ppt/slides/_rels/slide43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38.xml"/><Relationship Id="rId2" Type="http://schemas.openxmlformats.org/officeDocument/2006/relationships/image" Target="../media/image541.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slide" Target="slide43.xml"/><Relationship Id="rId3" Type="http://schemas.openxmlformats.org/officeDocument/2006/relationships/slide" Target="slide10.xml"/><Relationship Id="rId7" Type="http://schemas.openxmlformats.org/officeDocument/2006/relationships/slide" Target="slide16.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440.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11.png"/><Relationship Id="rId7" Type="http://schemas.openxmlformats.org/officeDocument/2006/relationships/image" Target="../media/image543.png"/><Relationship Id="rId2" Type="http://schemas.openxmlformats.org/officeDocument/2006/relationships/image" Target="../media/image5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40.xml"/></Relationships>
</file>

<file path=ppt/slides/_rels/slide44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40.xml"/><Relationship Id="rId2" Type="http://schemas.openxmlformats.org/officeDocument/2006/relationships/image" Target="../media/image544.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4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46.png"/><Relationship Id="rId7" Type="http://schemas.openxmlformats.org/officeDocument/2006/relationships/image" Target="../media/image11.png"/><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42.xml"/></Relationships>
</file>

<file path=ppt/slides/_rels/slide44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42.xml"/><Relationship Id="rId2" Type="http://schemas.openxmlformats.org/officeDocument/2006/relationships/image" Target="../media/image547.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4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slide" Target="slide10.xml"/><Relationship Id="rId7" Type="http://schemas.openxmlformats.org/officeDocument/2006/relationships/image" Target="../media/image341.png"/><Relationship Id="rId2"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44.xml"/></Relationships>
</file>

<file path=ppt/slides/_rels/slide44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44.xml"/><Relationship Id="rId2" Type="http://schemas.openxmlformats.org/officeDocument/2006/relationships/image" Target="../media/image342.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4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48.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46.xml"/></Relationships>
</file>

<file path=ppt/slides/_rels/slide44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46.xml"/><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48.xml.rels><?xml version="1.0" encoding="UTF-8" standalone="yes"?>
<Relationships xmlns="http://schemas.openxmlformats.org/package/2006/relationships"><Relationship Id="rId8" Type="http://schemas.openxmlformats.org/officeDocument/2006/relationships/slide" Target="slide448.xml"/><Relationship Id="rId3" Type="http://schemas.openxmlformats.org/officeDocument/2006/relationships/image" Target="../media/image3.png"/><Relationship Id="rId7" Type="http://schemas.openxmlformats.org/officeDocument/2006/relationships/slide" Target="slide401.xml"/><Relationship Id="rId2" Type="http://schemas.openxmlformats.org/officeDocument/2006/relationships/image" Target="../media/image55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11.png"/></Relationships>
</file>

<file path=ppt/slides/_rels/slide44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48.xml"/><Relationship Id="rId2" Type="http://schemas.openxmlformats.org/officeDocument/2006/relationships/image" Target="../media/image551.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png"/><Relationship Id="rId7" Type="http://schemas.openxmlformats.org/officeDocument/2006/relationships/image" Target="../media/image1.png"/><Relationship Id="rId12" Type="http://schemas.openxmlformats.org/officeDocument/2006/relationships/slide" Target="slide45.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16.xml"/><Relationship Id="rId5" Type="http://schemas.openxmlformats.org/officeDocument/2006/relationships/image" Target="../media/image59.png"/><Relationship Id="rId10" Type="http://schemas.openxmlformats.org/officeDocument/2006/relationships/slide" Target="slide12.xml"/><Relationship Id="rId4" Type="http://schemas.openxmlformats.org/officeDocument/2006/relationships/image" Target="../media/image58.png"/><Relationship Id="rId9" Type="http://schemas.openxmlformats.org/officeDocument/2006/relationships/image" Target="../media/image11.png"/></Relationships>
</file>

<file path=ppt/slides/_rels/slide450.xml.rels><?xml version="1.0" encoding="UTF-8" standalone="yes"?>
<Relationships xmlns="http://schemas.openxmlformats.org/package/2006/relationships"><Relationship Id="rId8" Type="http://schemas.openxmlformats.org/officeDocument/2006/relationships/image" Target="../media/image554.png"/><Relationship Id="rId3" Type="http://schemas.openxmlformats.org/officeDocument/2006/relationships/image" Target="../media/image3.png"/><Relationship Id="rId7" Type="http://schemas.openxmlformats.org/officeDocument/2006/relationships/image" Target="../media/image553.png"/><Relationship Id="rId2" Type="http://schemas.openxmlformats.org/officeDocument/2006/relationships/image" Target="../media/image552.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slide" Target="slide450.xml"/><Relationship Id="rId5" Type="http://schemas.openxmlformats.org/officeDocument/2006/relationships/image" Target="../media/image1.png"/><Relationship Id="rId10" Type="http://schemas.openxmlformats.org/officeDocument/2006/relationships/slide" Target="slide401.xml"/><Relationship Id="rId4" Type="http://schemas.openxmlformats.org/officeDocument/2006/relationships/slide" Target="slide10.xml"/><Relationship Id="rId9" Type="http://schemas.openxmlformats.org/officeDocument/2006/relationships/image" Target="../media/image555.png"/></Relationships>
</file>

<file path=ppt/slides/_rels/slide45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50.xml"/><Relationship Id="rId2" Type="http://schemas.openxmlformats.org/officeDocument/2006/relationships/image" Target="../media/image556.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5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58.png"/><Relationship Id="rId7" Type="http://schemas.openxmlformats.org/officeDocument/2006/relationships/image" Target="../media/image11.png"/><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52.xml"/></Relationships>
</file>

<file path=ppt/slides/_rels/slide45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52.xml"/><Relationship Id="rId2" Type="http://schemas.openxmlformats.org/officeDocument/2006/relationships/image" Target="../media/image559.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5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380.png"/><Relationship Id="rId7" Type="http://schemas.openxmlformats.org/officeDocument/2006/relationships/image" Target="../media/image11.png"/><Relationship Id="rId2" Type="http://schemas.openxmlformats.org/officeDocument/2006/relationships/image" Target="../media/image379.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54.xml"/></Relationships>
</file>

<file path=ppt/slides/_rels/slide45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54.xml"/><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5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61.png"/><Relationship Id="rId7" Type="http://schemas.openxmlformats.org/officeDocument/2006/relationships/image" Target="../media/image11.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56.xml"/></Relationships>
</file>

<file path=ppt/slides/_rels/slide45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56.xml"/><Relationship Id="rId2" Type="http://schemas.openxmlformats.org/officeDocument/2006/relationships/image" Target="../media/image562.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58.xml.rels><?xml version="1.0" encoding="UTF-8" standalone="yes"?>
<Relationships xmlns="http://schemas.openxmlformats.org/package/2006/relationships"><Relationship Id="rId8" Type="http://schemas.openxmlformats.org/officeDocument/2006/relationships/slide" Target="slide458.xml"/><Relationship Id="rId3" Type="http://schemas.openxmlformats.org/officeDocument/2006/relationships/image" Target="../media/image564.png"/><Relationship Id="rId7" Type="http://schemas.openxmlformats.org/officeDocument/2006/relationships/slide" Target="slide401.xml"/><Relationship Id="rId2" Type="http://schemas.openxmlformats.org/officeDocument/2006/relationships/image" Target="../media/image56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image" Target="../media/image11.png"/></Relationships>
</file>

<file path=ppt/slides/_rels/slide45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58.xml"/><Relationship Id="rId2" Type="http://schemas.openxmlformats.org/officeDocument/2006/relationships/image" Target="../media/image565.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45.xml"/></Relationships>
</file>

<file path=ppt/slides/_rels/slide460.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67.png"/><Relationship Id="rId7" Type="http://schemas.openxmlformats.org/officeDocument/2006/relationships/image" Target="../media/image11.png"/><Relationship Id="rId2" Type="http://schemas.openxmlformats.org/officeDocument/2006/relationships/image" Target="../media/image56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60.xml"/></Relationships>
</file>

<file path=ppt/slides/_rels/slide46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60.xml"/><Relationship Id="rId2" Type="http://schemas.openxmlformats.org/officeDocument/2006/relationships/image" Target="../media/image568.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6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70.png"/><Relationship Id="rId7" Type="http://schemas.openxmlformats.org/officeDocument/2006/relationships/image" Target="../media/image11.png"/><Relationship Id="rId2" Type="http://schemas.openxmlformats.org/officeDocument/2006/relationships/image" Target="../media/image56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62.xml"/></Relationships>
</file>

<file path=ppt/slides/_rels/slide46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62.xml"/><Relationship Id="rId2" Type="http://schemas.openxmlformats.org/officeDocument/2006/relationships/image" Target="../media/image571.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64.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73.png"/><Relationship Id="rId7" Type="http://schemas.openxmlformats.org/officeDocument/2006/relationships/image" Target="../media/image11.png"/><Relationship Id="rId2" Type="http://schemas.openxmlformats.org/officeDocument/2006/relationships/image" Target="../media/image5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64.xml"/></Relationships>
</file>

<file path=ppt/slides/_rels/slide465.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64.xml"/><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66.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76.png"/><Relationship Id="rId7" Type="http://schemas.openxmlformats.org/officeDocument/2006/relationships/image" Target="../media/image11.png"/><Relationship Id="rId2" Type="http://schemas.openxmlformats.org/officeDocument/2006/relationships/image" Target="../media/image57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4" Type="http://schemas.openxmlformats.org/officeDocument/2006/relationships/image" Target="../media/image3.png"/><Relationship Id="rId9" Type="http://schemas.openxmlformats.org/officeDocument/2006/relationships/slide" Target="slide466.xml"/></Relationships>
</file>

<file path=ppt/slides/_rels/slide467.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66.xml"/><Relationship Id="rId2" Type="http://schemas.openxmlformats.org/officeDocument/2006/relationships/image" Target="../media/image577.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68.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579.png"/><Relationship Id="rId7" Type="http://schemas.openxmlformats.org/officeDocument/2006/relationships/image" Target="../media/image11.png"/><Relationship Id="rId2" Type="http://schemas.openxmlformats.org/officeDocument/2006/relationships/image" Target="../media/image578.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468.xml"/><Relationship Id="rId5" Type="http://schemas.openxmlformats.org/officeDocument/2006/relationships/image" Target="../media/image1.png"/><Relationship Id="rId10" Type="http://schemas.openxmlformats.org/officeDocument/2006/relationships/slide" Target="slide401.xml"/><Relationship Id="rId4" Type="http://schemas.openxmlformats.org/officeDocument/2006/relationships/slide" Target="slide10.xml"/><Relationship Id="rId9" Type="http://schemas.openxmlformats.org/officeDocument/2006/relationships/image" Target="../media/image581.png"/></Relationships>
</file>

<file path=ppt/slides/_rels/slide469.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68.xml"/><Relationship Id="rId2" Type="http://schemas.openxmlformats.org/officeDocument/2006/relationships/image" Target="../media/image582.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1.png"/><Relationship Id="rId7" Type="http://schemas.openxmlformats.org/officeDocument/2006/relationships/slide" Target="slide16.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62.png"/></Relationships>
</file>

<file path=ppt/slides/_rels/slide470.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84.png"/><Relationship Id="rId7" Type="http://schemas.openxmlformats.org/officeDocument/2006/relationships/image" Target="../media/image11.png"/><Relationship Id="rId2" Type="http://schemas.openxmlformats.org/officeDocument/2006/relationships/image" Target="../media/image5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70.xml"/></Relationships>
</file>

<file path=ppt/slides/_rels/slide471.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70.xml"/><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72.xml.rels><?xml version="1.0" encoding="UTF-8" standalone="yes"?>
<Relationships xmlns="http://schemas.openxmlformats.org/package/2006/relationships"><Relationship Id="rId8" Type="http://schemas.openxmlformats.org/officeDocument/2006/relationships/slide" Target="slide401.xml"/><Relationship Id="rId3" Type="http://schemas.openxmlformats.org/officeDocument/2006/relationships/image" Target="../media/image587.png"/><Relationship Id="rId7" Type="http://schemas.openxmlformats.org/officeDocument/2006/relationships/image" Target="../media/image11.png"/><Relationship Id="rId2" Type="http://schemas.openxmlformats.org/officeDocument/2006/relationships/image" Target="../media/image5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72.xml"/></Relationships>
</file>

<file path=ppt/slides/_rels/slide473.xml.rels><?xml version="1.0" encoding="UTF-8" standalone="yes"?>
<Relationships xmlns="http://schemas.openxmlformats.org/package/2006/relationships"><Relationship Id="rId3" Type="http://schemas.openxmlformats.org/officeDocument/2006/relationships/slide" Target="slide10.xml"/><Relationship Id="rId7" Type="http://schemas.openxmlformats.org/officeDocument/2006/relationships/slide" Target="slide472.xml"/><Relationship Id="rId2" Type="http://schemas.openxmlformats.org/officeDocument/2006/relationships/image" Target="../media/image588.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4.png"/><Relationship Id="rId4" Type="http://schemas.openxmlformats.org/officeDocument/2006/relationships/image" Target="../media/image1.png"/></Relationships>
</file>

<file path=ppt/slides/_rels/slide474.xml.rels><?xml version="1.0" encoding="UTF-8" standalone="yes"?>
<Relationships xmlns="http://schemas.openxmlformats.org/package/2006/relationships"><Relationship Id="rId8" Type="http://schemas.openxmlformats.org/officeDocument/2006/relationships/image" Target="../media/image590.png"/><Relationship Id="rId3" Type="http://schemas.openxmlformats.org/officeDocument/2006/relationships/slide" Target="slide10.xml"/><Relationship Id="rId7" Type="http://schemas.openxmlformats.org/officeDocument/2006/relationships/slide" Target="slide474.xml"/><Relationship Id="rId2" Type="http://schemas.openxmlformats.org/officeDocument/2006/relationships/image" Target="../media/image589.png"/><Relationship Id="rId1" Type="http://schemas.openxmlformats.org/officeDocument/2006/relationships/slideLayout" Target="../slideLayouts/slideLayout2.xml"/><Relationship Id="rId6" Type="http://schemas.openxmlformats.org/officeDocument/2006/relationships/slide" Target="slide40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475.xml.rels><?xml version="1.0" encoding="UTF-8" standalone="yes"?>
<Relationships xmlns="http://schemas.openxmlformats.org/package/2006/relationships"><Relationship Id="rId8" Type="http://schemas.openxmlformats.org/officeDocument/2006/relationships/slide" Target="slide472.xml"/><Relationship Id="rId3" Type="http://schemas.openxmlformats.org/officeDocument/2006/relationships/image" Target="../media/image592.png"/><Relationship Id="rId7" Type="http://schemas.openxmlformats.org/officeDocument/2006/relationships/slide" Target="slide401.xml"/><Relationship Id="rId2" Type="http://schemas.openxmlformats.org/officeDocument/2006/relationships/image" Target="../media/image59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s>
</file>

<file path=ppt/slides/_rels/slide47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15.png"/><Relationship Id="rId7" Type="http://schemas.openxmlformats.org/officeDocument/2006/relationships/image" Target="../media/image516.png"/><Relationship Id="rId2" Type="http://schemas.openxmlformats.org/officeDocument/2006/relationships/image" Target="../media/image5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476.xml"/><Relationship Id="rId4" Type="http://schemas.openxmlformats.org/officeDocument/2006/relationships/slide" Target="slide10.xml"/><Relationship Id="rId9" Type="http://schemas.openxmlformats.org/officeDocument/2006/relationships/slide" Target="slide401.xml"/></Relationships>
</file>

<file path=ppt/slides/_rels/slide477.xml.rels><?xml version="1.0" encoding="UTF-8" standalone="yes"?>
<Relationships xmlns="http://schemas.openxmlformats.org/package/2006/relationships"><Relationship Id="rId8" Type="http://schemas.openxmlformats.org/officeDocument/2006/relationships/slide" Target="slide476.xml"/><Relationship Id="rId3" Type="http://schemas.openxmlformats.org/officeDocument/2006/relationships/slide" Target="slide10.xml"/><Relationship Id="rId7" Type="http://schemas.openxmlformats.org/officeDocument/2006/relationships/slide" Target="slide401.xml"/><Relationship Id="rId2" Type="http://schemas.openxmlformats.org/officeDocument/2006/relationships/image" Target="../media/image517.png"/><Relationship Id="rId1" Type="http://schemas.openxmlformats.org/officeDocument/2006/relationships/slideLayout" Target="../slideLayouts/slideLayout2.xml"/><Relationship Id="rId6" Type="http://schemas.openxmlformats.org/officeDocument/2006/relationships/image" Target="../media/image518.png"/><Relationship Id="rId5" Type="http://schemas.openxmlformats.org/officeDocument/2006/relationships/image" Target="../media/image4.png"/><Relationship Id="rId4" Type="http://schemas.openxmlformats.org/officeDocument/2006/relationships/image" Target="../media/image1.png"/></Relationships>
</file>

<file path=ppt/slides/_rels/slide47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27.png"/><Relationship Id="rId7" Type="http://schemas.openxmlformats.org/officeDocument/2006/relationships/slide" Target="slide10.xml"/><Relationship Id="rId2" Type="http://schemas.openxmlformats.org/officeDocument/2006/relationships/image" Target="../media/image42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478.xml"/><Relationship Id="rId4" Type="http://schemas.openxmlformats.org/officeDocument/2006/relationships/image" Target="../media/image428.png"/><Relationship Id="rId9" Type="http://schemas.openxmlformats.org/officeDocument/2006/relationships/slide" Target="slide401.xml"/></Relationships>
</file>

<file path=ppt/slides/_rels/slide479.xml.rels><?xml version="1.0" encoding="UTF-8" standalone="yes"?>
<Relationships xmlns="http://schemas.openxmlformats.org/package/2006/relationships"><Relationship Id="rId8" Type="http://schemas.openxmlformats.org/officeDocument/2006/relationships/slide" Target="slide478.xml"/><Relationship Id="rId3" Type="http://schemas.openxmlformats.org/officeDocument/2006/relationships/slide" Target="slide10.xml"/><Relationship Id="rId7" Type="http://schemas.openxmlformats.org/officeDocument/2006/relationships/slide" Target="slide401.xml"/><Relationship Id="rId2" Type="http://schemas.openxmlformats.org/officeDocument/2006/relationships/image" Target="../media/image429.png"/><Relationship Id="rId1" Type="http://schemas.openxmlformats.org/officeDocument/2006/relationships/slideLayout" Target="../slideLayouts/slideLayout2.xml"/><Relationship Id="rId6" Type="http://schemas.openxmlformats.org/officeDocument/2006/relationships/image" Target="../media/image430.png"/><Relationship Id="rId5" Type="http://schemas.openxmlformats.org/officeDocument/2006/relationships/image" Target="../media/image4.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64.png"/><Relationship Id="rId7" Type="http://schemas.openxmlformats.org/officeDocument/2006/relationships/slide" Target="slide12.xml"/><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7.xml"/></Relationships>
</file>

<file path=ppt/slides/_rels/slide4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slide" Target="slide481.xml"/></Relationships>
</file>

<file path=ppt/slides/_rels/slide481.xml.rels><?xml version="1.0" encoding="UTF-8" standalone="yes"?>
<Relationships xmlns="http://schemas.openxmlformats.org/package/2006/relationships"><Relationship Id="rId8" Type="http://schemas.openxmlformats.org/officeDocument/2006/relationships/slide" Target="slide634.xml"/><Relationship Id="rId13" Type="http://schemas.openxmlformats.org/officeDocument/2006/relationships/slide" Target="slide524.xml"/><Relationship Id="rId18" Type="http://schemas.openxmlformats.org/officeDocument/2006/relationships/slide" Target="slide761.xml"/><Relationship Id="rId3" Type="http://schemas.openxmlformats.org/officeDocument/2006/relationships/image" Target="../media/image1.png"/><Relationship Id="rId7" Type="http://schemas.openxmlformats.org/officeDocument/2006/relationships/slide" Target="slide623.xml"/><Relationship Id="rId12" Type="http://schemas.openxmlformats.org/officeDocument/2006/relationships/slide" Target="slide495.xml"/><Relationship Id="rId17" Type="http://schemas.openxmlformats.org/officeDocument/2006/relationships/slide" Target="slide480.xml"/><Relationship Id="rId2" Type="http://schemas.openxmlformats.org/officeDocument/2006/relationships/slide" Target="slide10.xml"/><Relationship Id="rId16" Type="http://schemas.openxmlformats.org/officeDocument/2006/relationships/slide" Target="slide836.xml"/><Relationship Id="rId20" Type="http://schemas.openxmlformats.org/officeDocument/2006/relationships/slide" Target="slide558.xml"/><Relationship Id="rId1" Type="http://schemas.openxmlformats.org/officeDocument/2006/relationships/slideLayout" Target="../slideLayouts/slideLayout2.xml"/><Relationship Id="rId6" Type="http://schemas.openxmlformats.org/officeDocument/2006/relationships/slide" Target="slide481.xml"/><Relationship Id="rId11" Type="http://schemas.openxmlformats.org/officeDocument/2006/relationships/slide" Target="slide740.xml"/><Relationship Id="rId5" Type="http://schemas.openxmlformats.org/officeDocument/2006/relationships/slide" Target="slide575.xml"/><Relationship Id="rId15" Type="http://schemas.openxmlformats.org/officeDocument/2006/relationships/slide" Target="slide543.xml"/><Relationship Id="rId10" Type="http://schemas.openxmlformats.org/officeDocument/2006/relationships/slide" Target="slide592.xml"/><Relationship Id="rId19" Type="http://schemas.openxmlformats.org/officeDocument/2006/relationships/slide" Target="slide770.xml"/><Relationship Id="rId4" Type="http://schemas.openxmlformats.org/officeDocument/2006/relationships/slide" Target="slide482.xml"/><Relationship Id="rId9" Type="http://schemas.openxmlformats.org/officeDocument/2006/relationships/slide" Target="slide787.xml"/><Relationship Id="rId14" Type="http://schemas.openxmlformats.org/officeDocument/2006/relationships/slide" Target="slide699.xml"/></Relationships>
</file>

<file path=ppt/slides/_rels/slide482.xml.rels><?xml version="1.0" encoding="UTF-8" standalone="yes"?>
<Relationships xmlns="http://schemas.openxmlformats.org/package/2006/relationships"><Relationship Id="rId8" Type="http://schemas.openxmlformats.org/officeDocument/2006/relationships/slide" Target="slide493.xml"/><Relationship Id="rId3" Type="http://schemas.openxmlformats.org/officeDocument/2006/relationships/image" Target="../media/image1.png"/><Relationship Id="rId7" Type="http://schemas.openxmlformats.org/officeDocument/2006/relationships/slide" Target="slide49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2.xml"/><Relationship Id="rId11" Type="http://schemas.openxmlformats.org/officeDocument/2006/relationships/slide" Target="slide487.xml"/><Relationship Id="rId5" Type="http://schemas.openxmlformats.org/officeDocument/2006/relationships/slide" Target="slide481.xml"/><Relationship Id="rId10" Type="http://schemas.openxmlformats.org/officeDocument/2006/relationships/slide" Target="slide485.xml"/><Relationship Id="rId4" Type="http://schemas.openxmlformats.org/officeDocument/2006/relationships/slide" Target="slide489.xml"/><Relationship Id="rId9" Type="http://schemas.openxmlformats.org/officeDocument/2006/relationships/slide" Target="slide483.xml"/></Relationships>
</file>

<file path=ppt/slides/_rels/slide483.xml.rels><?xml version="1.0" encoding="UTF-8" standalone="yes"?>
<Relationships xmlns="http://schemas.openxmlformats.org/package/2006/relationships"><Relationship Id="rId8" Type="http://schemas.openxmlformats.org/officeDocument/2006/relationships/slide" Target="slide483.xml"/><Relationship Id="rId3" Type="http://schemas.openxmlformats.org/officeDocument/2006/relationships/image" Target="../media/image594.png"/><Relationship Id="rId7" Type="http://schemas.openxmlformats.org/officeDocument/2006/relationships/image" Target="../media/image3.png"/><Relationship Id="rId2" Type="http://schemas.openxmlformats.org/officeDocument/2006/relationships/image" Target="../media/image59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482.xml"/><Relationship Id="rId4" Type="http://schemas.openxmlformats.org/officeDocument/2006/relationships/image" Target="../media/image11.png"/><Relationship Id="rId9" Type="http://schemas.openxmlformats.org/officeDocument/2006/relationships/slide" Target="slide481.xml"/></Relationships>
</file>

<file path=ppt/slides/_rels/slide484.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595.png"/><Relationship Id="rId1" Type="http://schemas.openxmlformats.org/officeDocument/2006/relationships/slideLayout" Target="../slideLayouts/slideLayout2.xml"/><Relationship Id="rId6" Type="http://schemas.openxmlformats.org/officeDocument/2006/relationships/slide" Target="slide483.xml"/><Relationship Id="rId5" Type="http://schemas.openxmlformats.org/officeDocument/2006/relationships/image" Target="../media/image4.png"/><Relationship Id="rId4" Type="http://schemas.openxmlformats.org/officeDocument/2006/relationships/image" Target="../media/image1.png"/></Relationships>
</file>

<file path=ppt/slides/_rels/slide485.xml.rels><?xml version="1.0" encoding="UTF-8" standalone="yes"?>
<Relationships xmlns="http://schemas.openxmlformats.org/package/2006/relationships"><Relationship Id="rId8" Type="http://schemas.openxmlformats.org/officeDocument/2006/relationships/slide" Target="slide485.xml"/><Relationship Id="rId3" Type="http://schemas.openxmlformats.org/officeDocument/2006/relationships/image" Target="../media/image597.png"/><Relationship Id="rId7" Type="http://schemas.openxmlformats.org/officeDocument/2006/relationships/image" Target="../media/image3.png"/><Relationship Id="rId2" Type="http://schemas.openxmlformats.org/officeDocument/2006/relationships/image" Target="../media/image5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482.xml"/><Relationship Id="rId4" Type="http://schemas.openxmlformats.org/officeDocument/2006/relationships/image" Target="../media/image11.png"/><Relationship Id="rId9" Type="http://schemas.openxmlformats.org/officeDocument/2006/relationships/slide" Target="slide481.xml"/></Relationships>
</file>

<file path=ppt/slides/_rels/slide486.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598.png"/><Relationship Id="rId1" Type="http://schemas.openxmlformats.org/officeDocument/2006/relationships/slideLayout" Target="../slideLayouts/slideLayout2.xml"/><Relationship Id="rId6" Type="http://schemas.openxmlformats.org/officeDocument/2006/relationships/slide" Target="slide485.xml"/><Relationship Id="rId5" Type="http://schemas.openxmlformats.org/officeDocument/2006/relationships/image" Target="../media/image4.png"/><Relationship Id="rId4" Type="http://schemas.openxmlformats.org/officeDocument/2006/relationships/image" Target="../media/image1.png"/></Relationships>
</file>

<file path=ppt/slides/_rels/slide487.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slide" Target="slide487.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599.png"/></Relationships>
</file>

<file path=ppt/slides/_rels/slide488.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slide" Target="slide487.xml"/><Relationship Id="rId5" Type="http://schemas.openxmlformats.org/officeDocument/2006/relationships/image" Target="../media/image4.png"/><Relationship Id="rId4" Type="http://schemas.openxmlformats.org/officeDocument/2006/relationships/image" Target="../media/image1.png"/></Relationships>
</file>

<file path=ppt/slides/_rels/slide489.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11.png"/><Relationship Id="rId7" Type="http://schemas.openxmlformats.org/officeDocument/2006/relationships/slide" Target="slide489.xml"/><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82.xml"/></Relationships>
</file>

<file path=ppt/slides/_rels/slide49.xml.rels><?xml version="1.0" encoding="UTF-8" standalone="yes"?>
<Relationships xmlns="http://schemas.openxmlformats.org/package/2006/relationships"><Relationship Id="rId8" Type="http://schemas.openxmlformats.org/officeDocument/2006/relationships/slide" Target="slide64.xml"/><Relationship Id="rId13" Type="http://schemas.openxmlformats.org/officeDocument/2006/relationships/slide" Target="slide74.xml"/><Relationship Id="rId18" Type="http://schemas.openxmlformats.org/officeDocument/2006/relationships/slide" Target="slide82.xml"/><Relationship Id="rId26" Type="http://schemas.openxmlformats.org/officeDocument/2006/relationships/slide" Target="slide252.xml"/><Relationship Id="rId3" Type="http://schemas.openxmlformats.org/officeDocument/2006/relationships/image" Target="../media/image1.png"/><Relationship Id="rId21" Type="http://schemas.openxmlformats.org/officeDocument/2006/relationships/slide" Target="slide52.xml"/><Relationship Id="rId7" Type="http://schemas.openxmlformats.org/officeDocument/2006/relationships/slide" Target="slide62.xml"/><Relationship Id="rId12" Type="http://schemas.openxmlformats.org/officeDocument/2006/relationships/slide" Target="slide72.xml"/><Relationship Id="rId17" Type="http://schemas.openxmlformats.org/officeDocument/2006/relationships/slide" Target="slide80.xml"/><Relationship Id="rId25" Type="http://schemas.openxmlformats.org/officeDocument/2006/relationships/slide" Target="slide60.xml"/><Relationship Id="rId2" Type="http://schemas.openxmlformats.org/officeDocument/2006/relationships/slide" Target="slide10.xml"/><Relationship Id="rId16" Type="http://schemas.openxmlformats.org/officeDocument/2006/relationships/slide" Target="slide78.xml"/><Relationship Id="rId20" Type="http://schemas.openxmlformats.org/officeDocument/2006/relationships/slide" Target="slide50.xml"/><Relationship Id="rId1" Type="http://schemas.openxmlformats.org/officeDocument/2006/relationships/slideLayout" Target="../slideLayouts/slideLayout2.xml"/><Relationship Id="rId6" Type="http://schemas.openxmlformats.org/officeDocument/2006/relationships/slide" Target="slide142.xml"/><Relationship Id="rId11" Type="http://schemas.openxmlformats.org/officeDocument/2006/relationships/slide" Target="slide70.xml"/><Relationship Id="rId24" Type="http://schemas.openxmlformats.org/officeDocument/2006/relationships/slide" Target="slide58.xml"/><Relationship Id="rId5" Type="http://schemas.openxmlformats.org/officeDocument/2006/relationships/slide" Target="slide49.xml"/><Relationship Id="rId15" Type="http://schemas.openxmlformats.org/officeDocument/2006/relationships/slide" Target="slide1363.xml"/><Relationship Id="rId23" Type="http://schemas.openxmlformats.org/officeDocument/2006/relationships/slide" Target="slide56.xml"/><Relationship Id="rId10" Type="http://schemas.openxmlformats.org/officeDocument/2006/relationships/slide" Target="slide68.xml"/><Relationship Id="rId19" Type="http://schemas.openxmlformats.org/officeDocument/2006/relationships/slide" Target="slide84.xml"/><Relationship Id="rId4" Type="http://schemas.openxmlformats.org/officeDocument/2006/relationships/slide" Target="slide12.xml"/><Relationship Id="rId9" Type="http://schemas.openxmlformats.org/officeDocument/2006/relationships/slide" Target="slide66.xml"/><Relationship Id="rId14" Type="http://schemas.openxmlformats.org/officeDocument/2006/relationships/slide" Target="slide76.xml"/><Relationship Id="rId22" Type="http://schemas.openxmlformats.org/officeDocument/2006/relationships/slide" Target="slide54.xml"/></Relationships>
</file>

<file path=ppt/slides/_rels/slide490.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slide" Target="slide489.xml"/><Relationship Id="rId5" Type="http://schemas.openxmlformats.org/officeDocument/2006/relationships/image" Target="../media/image4.png"/><Relationship Id="rId4" Type="http://schemas.openxmlformats.org/officeDocument/2006/relationships/image" Target="../media/image1.png"/></Relationships>
</file>

<file path=ppt/slides/_rels/slide49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slide" Target="slide491.xml"/><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82.xml"/></Relationships>
</file>

<file path=ppt/slides/_rels/slide492.xml.rels><?xml version="1.0" encoding="UTF-8" standalone="yes"?>
<Relationships xmlns="http://schemas.openxmlformats.org/package/2006/relationships"><Relationship Id="rId8" Type="http://schemas.openxmlformats.org/officeDocument/2006/relationships/slide" Target="slide48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04.png"/><Relationship Id="rId1" Type="http://schemas.openxmlformats.org/officeDocument/2006/relationships/slideLayout" Target="../slideLayouts/slideLayout2.xml"/><Relationship Id="rId6" Type="http://schemas.openxmlformats.org/officeDocument/2006/relationships/slide" Target="slide491.xml"/><Relationship Id="rId5" Type="http://schemas.openxmlformats.org/officeDocument/2006/relationships/image" Target="../media/image4.png"/><Relationship Id="rId4" Type="http://schemas.openxmlformats.org/officeDocument/2006/relationships/image" Target="../media/image1.png"/></Relationships>
</file>

<file path=ppt/slides/_rels/slide49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slide" Target="slide493.xml"/><Relationship Id="rId2" Type="http://schemas.openxmlformats.org/officeDocument/2006/relationships/image" Target="../media/image60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482.xml"/></Relationships>
</file>

<file path=ppt/slides/_rels/slide49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slide" Target="slide493.xml"/><Relationship Id="rId2" Type="http://schemas.openxmlformats.org/officeDocument/2006/relationships/image" Target="../media/image606.png"/><Relationship Id="rId1" Type="http://schemas.openxmlformats.org/officeDocument/2006/relationships/slideLayout" Target="../slideLayouts/slideLayout2.xml"/><Relationship Id="rId6" Type="http://schemas.openxmlformats.org/officeDocument/2006/relationships/image" Target="../media/image607.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482.xml"/></Relationships>
</file>

<file path=ppt/slides/_rels/slide495.xml.rels><?xml version="1.0" encoding="UTF-8" standalone="yes"?>
<Relationships xmlns="http://schemas.openxmlformats.org/package/2006/relationships"><Relationship Id="rId8" Type="http://schemas.openxmlformats.org/officeDocument/2006/relationships/slide" Target="slide512.xml"/><Relationship Id="rId13" Type="http://schemas.openxmlformats.org/officeDocument/2006/relationships/slide" Target="slide522.xml"/><Relationship Id="rId18" Type="http://schemas.openxmlformats.org/officeDocument/2006/relationships/slide" Target="slide504.xml"/><Relationship Id="rId3" Type="http://schemas.openxmlformats.org/officeDocument/2006/relationships/image" Target="../media/image1.png"/><Relationship Id="rId7" Type="http://schemas.openxmlformats.org/officeDocument/2006/relationships/slide" Target="slide510.xml"/><Relationship Id="rId12" Type="http://schemas.openxmlformats.org/officeDocument/2006/relationships/slide" Target="slide520.xml"/><Relationship Id="rId17" Type="http://schemas.openxmlformats.org/officeDocument/2006/relationships/slide" Target="slide502.xml"/><Relationship Id="rId2" Type="http://schemas.openxmlformats.org/officeDocument/2006/relationships/slide" Target="slide10.xml"/><Relationship Id="rId16" Type="http://schemas.openxmlformats.org/officeDocument/2006/relationships/slide" Target="slide500.xml"/><Relationship Id="rId1" Type="http://schemas.openxmlformats.org/officeDocument/2006/relationships/slideLayout" Target="../slideLayouts/slideLayout2.xml"/><Relationship Id="rId6" Type="http://schemas.openxmlformats.org/officeDocument/2006/relationships/slide" Target="slide508.xml"/><Relationship Id="rId11" Type="http://schemas.openxmlformats.org/officeDocument/2006/relationships/slide" Target="slide518.xml"/><Relationship Id="rId5" Type="http://schemas.openxmlformats.org/officeDocument/2006/relationships/slide" Target="slide495.xml"/><Relationship Id="rId15" Type="http://schemas.openxmlformats.org/officeDocument/2006/relationships/slide" Target="slide498.xml"/><Relationship Id="rId10" Type="http://schemas.openxmlformats.org/officeDocument/2006/relationships/slide" Target="slide516.xml"/><Relationship Id="rId19" Type="http://schemas.openxmlformats.org/officeDocument/2006/relationships/slide" Target="slide506.xml"/><Relationship Id="rId4" Type="http://schemas.openxmlformats.org/officeDocument/2006/relationships/slide" Target="slide481.xml"/><Relationship Id="rId9" Type="http://schemas.openxmlformats.org/officeDocument/2006/relationships/slide" Target="slide514.xml"/><Relationship Id="rId14" Type="http://schemas.openxmlformats.org/officeDocument/2006/relationships/slide" Target="slide496.xml"/></Relationships>
</file>

<file path=ppt/slides/_rels/slide49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96.xml"/><Relationship Id="rId5" Type="http://schemas.openxmlformats.org/officeDocument/2006/relationships/slide" Target="slide495.xml"/><Relationship Id="rId4" Type="http://schemas.openxmlformats.org/officeDocument/2006/relationships/slide" Target="slide481.xml"/><Relationship Id="rId9" Type="http://schemas.openxmlformats.org/officeDocument/2006/relationships/image" Target="../media/image608.png"/></Relationships>
</file>

<file path=ppt/slides/_rels/slide497.xml.rels><?xml version="1.0" encoding="UTF-8" standalone="yes"?>
<Relationships xmlns="http://schemas.openxmlformats.org/package/2006/relationships"><Relationship Id="rId8" Type="http://schemas.openxmlformats.org/officeDocument/2006/relationships/slide" Target="slide496.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0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49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498.xml"/><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slide" Target="slide495.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499.xml.rels><?xml version="1.0" encoding="UTF-8" standalone="yes"?>
<Relationships xmlns="http://schemas.openxmlformats.org/package/2006/relationships"><Relationship Id="rId8" Type="http://schemas.openxmlformats.org/officeDocument/2006/relationships/slide" Target="slide498.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66.png"/><Relationship Id="rId7" Type="http://schemas.openxmlformats.org/officeDocument/2006/relationships/slide" Target="slide50.xml"/><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5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00.xml"/><Relationship Id="rId5" Type="http://schemas.openxmlformats.org/officeDocument/2006/relationships/slide" Target="slide495.xml"/><Relationship Id="rId4" Type="http://schemas.openxmlformats.org/officeDocument/2006/relationships/slide" Target="slide481.xml"/><Relationship Id="rId9" Type="http://schemas.openxmlformats.org/officeDocument/2006/relationships/image" Target="../media/image612.png"/></Relationships>
</file>

<file path=ppt/slides/_rels/slide501.xml.rels><?xml version="1.0" encoding="UTF-8" standalone="yes"?>
<Relationships xmlns="http://schemas.openxmlformats.org/package/2006/relationships"><Relationship Id="rId8" Type="http://schemas.openxmlformats.org/officeDocument/2006/relationships/slide" Target="slide500.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1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0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502.xml"/><Relationship Id="rId2" Type="http://schemas.openxmlformats.org/officeDocument/2006/relationships/image" Target="../media/image614.png"/><Relationship Id="rId1" Type="http://schemas.openxmlformats.org/officeDocument/2006/relationships/slideLayout" Target="../slideLayouts/slideLayout2.xml"/><Relationship Id="rId6" Type="http://schemas.openxmlformats.org/officeDocument/2006/relationships/slide" Target="slide495.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503.xml.rels><?xml version="1.0" encoding="UTF-8" standalone="yes"?>
<Relationships xmlns="http://schemas.openxmlformats.org/package/2006/relationships"><Relationship Id="rId8" Type="http://schemas.openxmlformats.org/officeDocument/2006/relationships/slide" Target="slide502.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0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04.xml"/><Relationship Id="rId5" Type="http://schemas.openxmlformats.org/officeDocument/2006/relationships/slide" Target="slide495.xml"/><Relationship Id="rId4" Type="http://schemas.openxmlformats.org/officeDocument/2006/relationships/slide" Target="slide481.xml"/><Relationship Id="rId9" Type="http://schemas.openxmlformats.org/officeDocument/2006/relationships/image" Target="../media/image616.png"/></Relationships>
</file>

<file path=ppt/slides/_rels/slide505.xml.rels><?xml version="1.0" encoding="UTF-8" standalone="yes"?>
<Relationships xmlns="http://schemas.openxmlformats.org/package/2006/relationships"><Relationship Id="rId8" Type="http://schemas.openxmlformats.org/officeDocument/2006/relationships/slide" Target="slide504.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1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06.xml.rels><?xml version="1.0" encoding="UTF-8" standalone="yes"?>
<Relationships xmlns="http://schemas.openxmlformats.org/package/2006/relationships"><Relationship Id="rId8" Type="http://schemas.openxmlformats.org/officeDocument/2006/relationships/slide" Target="slide506.xml"/><Relationship Id="rId3" Type="http://schemas.openxmlformats.org/officeDocument/2006/relationships/image" Target="../media/image619.png"/><Relationship Id="rId7" Type="http://schemas.openxmlformats.org/officeDocument/2006/relationships/slide" Target="slide495.xml"/><Relationship Id="rId2" Type="http://schemas.openxmlformats.org/officeDocument/2006/relationships/image" Target="../media/image61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507.xml.rels><?xml version="1.0" encoding="UTF-8" standalone="yes"?>
<Relationships xmlns="http://schemas.openxmlformats.org/package/2006/relationships"><Relationship Id="rId8" Type="http://schemas.openxmlformats.org/officeDocument/2006/relationships/slide" Target="slide506.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2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08.xml.rels><?xml version="1.0" encoding="UTF-8" standalone="yes"?>
<Relationships xmlns="http://schemas.openxmlformats.org/package/2006/relationships"><Relationship Id="rId8" Type="http://schemas.openxmlformats.org/officeDocument/2006/relationships/slide" Target="slide508.xml"/><Relationship Id="rId3" Type="http://schemas.openxmlformats.org/officeDocument/2006/relationships/image" Target="../media/image622.png"/><Relationship Id="rId7" Type="http://schemas.openxmlformats.org/officeDocument/2006/relationships/slide" Target="slide495.xml"/><Relationship Id="rId2" Type="http://schemas.openxmlformats.org/officeDocument/2006/relationships/image" Target="../media/image62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509.xml.rels><?xml version="1.0" encoding="UTF-8" standalone="yes"?>
<Relationships xmlns="http://schemas.openxmlformats.org/package/2006/relationships"><Relationship Id="rId8" Type="http://schemas.openxmlformats.org/officeDocument/2006/relationships/slide" Target="slide508.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2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50.xml"/><Relationship Id="rId5" Type="http://schemas.openxmlformats.org/officeDocument/2006/relationships/image" Target="../media/image4.png"/><Relationship Id="rId4" Type="http://schemas.openxmlformats.org/officeDocument/2006/relationships/image" Target="../media/image1.png"/></Relationships>
</file>

<file path=ppt/slides/_rels/slide510.xml.rels><?xml version="1.0" encoding="UTF-8" standalone="yes"?>
<Relationships xmlns="http://schemas.openxmlformats.org/package/2006/relationships"><Relationship Id="rId8" Type="http://schemas.openxmlformats.org/officeDocument/2006/relationships/image" Target="../media/image624.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10.xml"/><Relationship Id="rId11" Type="http://schemas.openxmlformats.org/officeDocument/2006/relationships/image" Target="../media/image11.png"/><Relationship Id="rId5" Type="http://schemas.openxmlformats.org/officeDocument/2006/relationships/slide" Target="slide495.xml"/><Relationship Id="rId10" Type="http://schemas.openxmlformats.org/officeDocument/2006/relationships/image" Target="../media/image626.png"/><Relationship Id="rId4" Type="http://schemas.openxmlformats.org/officeDocument/2006/relationships/slide" Target="slide481.xml"/><Relationship Id="rId9" Type="http://schemas.openxmlformats.org/officeDocument/2006/relationships/image" Target="../media/image625.png"/></Relationships>
</file>

<file path=ppt/slides/_rels/slide511.xml.rels><?xml version="1.0" encoding="UTF-8" standalone="yes"?>
<Relationships xmlns="http://schemas.openxmlformats.org/package/2006/relationships"><Relationship Id="rId8" Type="http://schemas.openxmlformats.org/officeDocument/2006/relationships/image" Target="../media/image627.png"/><Relationship Id="rId3" Type="http://schemas.openxmlformats.org/officeDocument/2006/relationships/image" Target="../media/image1.png"/><Relationship Id="rId7" Type="http://schemas.openxmlformats.org/officeDocument/2006/relationships/slide" Target="slide51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95.xml"/><Relationship Id="rId5" Type="http://schemas.openxmlformats.org/officeDocument/2006/relationships/slide" Target="slide481.xml"/><Relationship Id="rId4" Type="http://schemas.openxmlformats.org/officeDocument/2006/relationships/image" Target="../media/image4.png"/></Relationships>
</file>

<file path=ppt/slides/_rels/slide5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512.xml"/><Relationship Id="rId2" Type="http://schemas.openxmlformats.org/officeDocument/2006/relationships/image" Target="../media/image628.png"/><Relationship Id="rId1" Type="http://schemas.openxmlformats.org/officeDocument/2006/relationships/slideLayout" Target="../slideLayouts/slideLayout2.xml"/><Relationship Id="rId6" Type="http://schemas.openxmlformats.org/officeDocument/2006/relationships/slide" Target="slide495.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513.xml.rels><?xml version="1.0" encoding="UTF-8" standalone="yes"?>
<Relationships xmlns="http://schemas.openxmlformats.org/package/2006/relationships"><Relationship Id="rId8" Type="http://schemas.openxmlformats.org/officeDocument/2006/relationships/slide" Target="slide512.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2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14.xml.rels><?xml version="1.0" encoding="UTF-8" standalone="yes"?>
<Relationships xmlns="http://schemas.openxmlformats.org/package/2006/relationships"><Relationship Id="rId8" Type="http://schemas.openxmlformats.org/officeDocument/2006/relationships/slide" Target="slide495.xml"/><Relationship Id="rId3" Type="http://schemas.openxmlformats.org/officeDocument/2006/relationships/image" Target="../media/image631.png"/><Relationship Id="rId7" Type="http://schemas.openxmlformats.org/officeDocument/2006/relationships/slide" Target="slide481.xml"/><Relationship Id="rId2" Type="http://schemas.openxmlformats.org/officeDocument/2006/relationships/image" Target="../media/image63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632.png"/><Relationship Id="rId9" Type="http://schemas.openxmlformats.org/officeDocument/2006/relationships/slide" Target="slide514.xml"/></Relationships>
</file>

<file path=ppt/slides/_rels/slide515.xml.rels><?xml version="1.0" encoding="UTF-8" standalone="yes"?>
<Relationships xmlns="http://schemas.openxmlformats.org/package/2006/relationships"><Relationship Id="rId8" Type="http://schemas.openxmlformats.org/officeDocument/2006/relationships/slide" Target="slide514.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3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516.xml"/><Relationship Id="rId2" Type="http://schemas.openxmlformats.org/officeDocument/2006/relationships/image" Target="../media/image634.png"/><Relationship Id="rId1" Type="http://schemas.openxmlformats.org/officeDocument/2006/relationships/slideLayout" Target="../slideLayouts/slideLayout2.xml"/><Relationship Id="rId6" Type="http://schemas.openxmlformats.org/officeDocument/2006/relationships/slide" Target="slide495.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517.xml.rels><?xml version="1.0" encoding="UTF-8" standalone="yes"?>
<Relationships xmlns="http://schemas.openxmlformats.org/package/2006/relationships"><Relationship Id="rId8" Type="http://schemas.openxmlformats.org/officeDocument/2006/relationships/slide" Target="slide516.xml"/><Relationship Id="rId3" Type="http://schemas.openxmlformats.org/officeDocument/2006/relationships/slide" Target="slide10.xml"/><Relationship Id="rId7" Type="http://schemas.openxmlformats.org/officeDocument/2006/relationships/slide" Target="slide495.xml"/><Relationship Id="rId2" Type="http://schemas.openxmlformats.org/officeDocument/2006/relationships/image" Target="../media/image63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png"/><Relationship Id="rId7" Type="http://schemas.openxmlformats.org/officeDocument/2006/relationships/image" Target="../media/image1.png"/><Relationship Id="rId12" Type="http://schemas.openxmlformats.org/officeDocument/2006/relationships/slide" Target="slide518.xml"/><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495.xml"/><Relationship Id="rId5" Type="http://schemas.openxmlformats.org/officeDocument/2006/relationships/image" Target="../media/image59.png"/><Relationship Id="rId10" Type="http://schemas.openxmlformats.org/officeDocument/2006/relationships/slide" Target="slide481.xml"/><Relationship Id="rId4" Type="http://schemas.openxmlformats.org/officeDocument/2006/relationships/image" Target="../media/image58.png"/><Relationship Id="rId9" Type="http://schemas.openxmlformats.org/officeDocument/2006/relationships/image" Target="../media/image11.png"/></Relationships>
</file>

<file path=ppt/slides/_rels/slide519.xml.rels><?xml version="1.0" encoding="UTF-8" standalone="yes"?>
<Relationships xmlns="http://schemas.openxmlformats.org/package/2006/relationships"><Relationship Id="rId8" Type="http://schemas.openxmlformats.org/officeDocument/2006/relationships/slide" Target="slide495.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518.xml"/></Relationships>
</file>

<file path=ppt/slides/_rels/slide5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69.png"/><Relationship Id="rId7" Type="http://schemas.openxmlformats.org/officeDocument/2006/relationships/slide" Target="slide52.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520.xml.rels><?xml version="1.0" encoding="UTF-8" standalone="yes"?>
<Relationships xmlns="http://schemas.openxmlformats.org/package/2006/relationships"><Relationship Id="rId8" Type="http://schemas.openxmlformats.org/officeDocument/2006/relationships/slide" Target="slide520.xml"/><Relationship Id="rId3" Type="http://schemas.openxmlformats.org/officeDocument/2006/relationships/image" Target="../media/image1.png"/><Relationship Id="rId7" Type="http://schemas.openxmlformats.org/officeDocument/2006/relationships/slide" Target="slide49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636.png"/></Relationships>
</file>

<file path=ppt/slides/_rels/slide521.xml.rels><?xml version="1.0" encoding="UTF-8" standalone="yes"?>
<Relationships xmlns="http://schemas.openxmlformats.org/package/2006/relationships"><Relationship Id="rId8" Type="http://schemas.openxmlformats.org/officeDocument/2006/relationships/slide" Target="slide495.xml"/><Relationship Id="rId3" Type="http://schemas.openxmlformats.org/officeDocument/2006/relationships/image" Target="../media/image638.png"/><Relationship Id="rId7" Type="http://schemas.openxmlformats.org/officeDocument/2006/relationships/slide" Target="slide481.xml"/><Relationship Id="rId2" Type="http://schemas.openxmlformats.org/officeDocument/2006/relationships/image" Target="../media/image6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520.xml"/></Relationships>
</file>

<file path=ppt/slides/_rels/slide522.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640.png"/><Relationship Id="rId7" Type="http://schemas.openxmlformats.org/officeDocument/2006/relationships/image" Target="../media/image11.png"/><Relationship Id="rId2" Type="http://schemas.openxmlformats.org/officeDocument/2006/relationships/image" Target="../media/image6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522.xml"/><Relationship Id="rId4" Type="http://schemas.openxmlformats.org/officeDocument/2006/relationships/slide" Target="slide10.xml"/><Relationship Id="rId9" Type="http://schemas.openxmlformats.org/officeDocument/2006/relationships/slide" Target="slide495.xml"/></Relationships>
</file>

<file path=ppt/slides/_rels/slide523.xml.rels><?xml version="1.0" encoding="UTF-8" standalone="yes"?>
<Relationships xmlns="http://schemas.openxmlformats.org/package/2006/relationships"><Relationship Id="rId8" Type="http://schemas.openxmlformats.org/officeDocument/2006/relationships/slide" Target="slide495.xml"/><Relationship Id="rId3" Type="http://schemas.openxmlformats.org/officeDocument/2006/relationships/image" Target="../media/image642.png"/><Relationship Id="rId7" Type="http://schemas.openxmlformats.org/officeDocument/2006/relationships/slide" Target="slide481.xml"/><Relationship Id="rId2" Type="http://schemas.openxmlformats.org/officeDocument/2006/relationships/image" Target="../media/image6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522.xml"/></Relationships>
</file>

<file path=ppt/slides/_rels/slide524.xml.rels><?xml version="1.0" encoding="UTF-8" standalone="yes"?>
<Relationships xmlns="http://schemas.openxmlformats.org/package/2006/relationships"><Relationship Id="rId8" Type="http://schemas.openxmlformats.org/officeDocument/2006/relationships/slide" Target="slide537.xml"/><Relationship Id="rId13" Type="http://schemas.openxmlformats.org/officeDocument/2006/relationships/slide" Target="slide529.xml"/><Relationship Id="rId3" Type="http://schemas.openxmlformats.org/officeDocument/2006/relationships/image" Target="../media/image1.png"/><Relationship Id="rId7" Type="http://schemas.openxmlformats.org/officeDocument/2006/relationships/slide" Target="slide535.xml"/><Relationship Id="rId12" Type="http://schemas.openxmlformats.org/officeDocument/2006/relationships/slide" Target="slide527.xml"/><Relationship Id="rId2" Type="http://schemas.openxmlformats.org/officeDocument/2006/relationships/slide" Target="slide10.xml"/><Relationship Id="rId16" Type="http://schemas.openxmlformats.org/officeDocument/2006/relationships/slide" Target="slide281.xml"/><Relationship Id="rId1" Type="http://schemas.openxmlformats.org/officeDocument/2006/relationships/slideLayout" Target="../slideLayouts/slideLayout2.xml"/><Relationship Id="rId6" Type="http://schemas.openxmlformats.org/officeDocument/2006/relationships/slide" Target="slide533.xml"/><Relationship Id="rId11" Type="http://schemas.openxmlformats.org/officeDocument/2006/relationships/slide" Target="slide525.xml"/><Relationship Id="rId5" Type="http://schemas.openxmlformats.org/officeDocument/2006/relationships/slide" Target="slide524.xml"/><Relationship Id="rId15" Type="http://schemas.openxmlformats.org/officeDocument/2006/relationships/slide" Target="slide1114.xml"/><Relationship Id="rId10" Type="http://schemas.openxmlformats.org/officeDocument/2006/relationships/slide" Target="slide541.xml"/><Relationship Id="rId4" Type="http://schemas.openxmlformats.org/officeDocument/2006/relationships/slide" Target="slide481.xml"/><Relationship Id="rId9" Type="http://schemas.openxmlformats.org/officeDocument/2006/relationships/slide" Target="slide539.xml"/><Relationship Id="rId14" Type="http://schemas.openxmlformats.org/officeDocument/2006/relationships/slide" Target="slide531.xml"/></Relationships>
</file>

<file path=ppt/slides/_rels/slide525.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image" Target="../media/image644.png"/><Relationship Id="rId7" Type="http://schemas.openxmlformats.org/officeDocument/2006/relationships/slide" Target="slide481.xml"/><Relationship Id="rId2" Type="http://schemas.openxmlformats.org/officeDocument/2006/relationships/image" Target="../media/image64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25.xml"/></Relationships>
</file>

<file path=ppt/slides/_rels/slide526.xml.rels><?xml version="1.0" encoding="UTF-8" standalone="yes"?>
<Relationships xmlns="http://schemas.openxmlformats.org/package/2006/relationships"><Relationship Id="rId8" Type="http://schemas.openxmlformats.org/officeDocument/2006/relationships/slide" Target="slide525.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4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27.xml.rels><?xml version="1.0" encoding="UTF-8" standalone="yes"?>
<Relationships xmlns="http://schemas.openxmlformats.org/package/2006/relationships"><Relationship Id="rId8" Type="http://schemas.openxmlformats.org/officeDocument/2006/relationships/slide" Target="slide527.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4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28.xml.rels><?xml version="1.0" encoding="UTF-8" standalone="yes"?>
<Relationships xmlns="http://schemas.openxmlformats.org/package/2006/relationships"><Relationship Id="rId8" Type="http://schemas.openxmlformats.org/officeDocument/2006/relationships/slide" Target="slide527.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4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29.xml.rels><?xml version="1.0" encoding="UTF-8" standalone="yes"?>
<Relationships xmlns="http://schemas.openxmlformats.org/package/2006/relationships"><Relationship Id="rId8" Type="http://schemas.openxmlformats.org/officeDocument/2006/relationships/slide" Target="slide529.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4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slide" Target="slide52.xml"/><Relationship Id="rId5" Type="http://schemas.openxmlformats.org/officeDocument/2006/relationships/image" Target="../media/image4.png"/><Relationship Id="rId4" Type="http://schemas.openxmlformats.org/officeDocument/2006/relationships/image" Target="../media/image1.png"/></Relationships>
</file>

<file path=ppt/slides/_rels/slide530.xml.rels><?xml version="1.0" encoding="UTF-8" standalone="yes"?>
<Relationships xmlns="http://schemas.openxmlformats.org/package/2006/relationships"><Relationship Id="rId8" Type="http://schemas.openxmlformats.org/officeDocument/2006/relationships/slide" Target="slide529.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4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31.xml.rels><?xml version="1.0" encoding="UTF-8" standalone="yes"?>
<Relationships xmlns="http://schemas.openxmlformats.org/package/2006/relationships"><Relationship Id="rId8" Type="http://schemas.openxmlformats.org/officeDocument/2006/relationships/slide" Target="slide531.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32.xml.rels><?xml version="1.0" encoding="UTF-8" standalone="yes"?>
<Relationships xmlns="http://schemas.openxmlformats.org/package/2006/relationships"><Relationship Id="rId8" Type="http://schemas.openxmlformats.org/officeDocument/2006/relationships/slide" Target="slide531.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33.xml.rels><?xml version="1.0" encoding="UTF-8" standalone="yes"?>
<Relationships xmlns="http://schemas.openxmlformats.org/package/2006/relationships"><Relationship Id="rId8" Type="http://schemas.openxmlformats.org/officeDocument/2006/relationships/slide" Target="slide533.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34.xml.rels><?xml version="1.0" encoding="UTF-8" standalone="yes"?>
<Relationships xmlns="http://schemas.openxmlformats.org/package/2006/relationships"><Relationship Id="rId8" Type="http://schemas.openxmlformats.org/officeDocument/2006/relationships/slide" Target="slide533.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35.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36.xml.rels><?xml version="1.0" encoding="UTF-8" standalone="yes"?>
<Relationships xmlns="http://schemas.openxmlformats.org/package/2006/relationships"><Relationship Id="rId8" Type="http://schemas.openxmlformats.org/officeDocument/2006/relationships/slide" Target="slide535.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53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24.xml"/><Relationship Id="rId5" Type="http://schemas.openxmlformats.org/officeDocument/2006/relationships/slide" Target="slide481.xml"/><Relationship Id="rId10" Type="http://schemas.openxmlformats.org/officeDocument/2006/relationships/image" Target="../media/image657.png"/><Relationship Id="rId4" Type="http://schemas.openxmlformats.org/officeDocument/2006/relationships/image" Target="../media/image3.png"/><Relationship Id="rId9" Type="http://schemas.openxmlformats.org/officeDocument/2006/relationships/image" Target="../media/image656.png"/></Relationships>
</file>

<file path=ppt/slides/_rels/slide538.xml.rels><?xml version="1.0" encoding="UTF-8" standalone="yes"?>
<Relationships xmlns="http://schemas.openxmlformats.org/package/2006/relationships"><Relationship Id="rId8" Type="http://schemas.openxmlformats.org/officeDocument/2006/relationships/slide" Target="slide537.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5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39.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image" Target="../media/image660.png"/><Relationship Id="rId7" Type="http://schemas.openxmlformats.org/officeDocument/2006/relationships/slide" Target="slide481.xml"/><Relationship Id="rId2" Type="http://schemas.openxmlformats.org/officeDocument/2006/relationships/image" Target="../media/image6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39.xml"/></Relationships>
</file>

<file path=ppt/slides/_rels/slide5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71.png"/><Relationship Id="rId7" Type="http://schemas.openxmlformats.org/officeDocument/2006/relationships/slide" Target="slide54.xml"/><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540.xml.rels><?xml version="1.0" encoding="UTF-8" standalone="yes"?>
<Relationships xmlns="http://schemas.openxmlformats.org/package/2006/relationships"><Relationship Id="rId8" Type="http://schemas.openxmlformats.org/officeDocument/2006/relationships/slide" Target="slide539.xml"/><Relationship Id="rId3" Type="http://schemas.openxmlformats.org/officeDocument/2006/relationships/slide" Target="slide10.xml"/><Relationship Id="rId7" Type="http://schemas.openxmlformats.org/officeDocument/2006/relationships/slide" Target="slide524.xml"/><Relationship Id="rId2" Type="http://schemas.openxmlformats.org/officeDocument/2006/relationships/image" Target="../media/image66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s>
</file>

<file path=ppt/slides/_rels/slide541.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image" Target="../media/image663.png"/><Relationship Id="rId7" Type="http://schemas.openxmlformats.org/officeDocument/2006/relationships/slide" Target="slide481.xml"/><Relationship Id="rId2" Type="http://schemas.openxmlformats.org/officeDocument/2006/relationships/image" Target="../media/image66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64.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41.xml"/></Relationships>
</file>

<file path=ppt/slides/_rels/slide542.xml.rels><?xml version="1.0" encoding="UTF-8" standalone="yes"?>
<Relationships xmlns="http://schemas.openxmlformats.org/package/2006/relationships"><Relationship Id="rId8" Type="http://schemas.openxmlformats.org/officeDocument/2006/relationships/slide" Target="slide524.xml"/><Relationship Id="rId3" Type="http://schemas.openxmlformats.org/officeDocument/2006/relationships/image" Target="../media/image666.png"/><Relationship Id="rId7" Type="http://schemas.openxmlformats.org/officeDocument/2006/relationships/slide" Target="slide481.xml"/><Relationship Id="rId2" Type="http://schemas.openxmlformats.org/officeDocument/2006/relationships/image" Target="../media/image6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541.xml"/></Relationships>
</file>

<file path=ppt/slides/_rels/slide543.xml.rels><?xml version="1.0" encoding="UTF-8" standalone="yes"?>
<Relationships xmlns="http://schemas.openxmlformats.org/package/2006/relationships"><Relationship Id="rId8" Type="http://schemas.openxmlformats.org/officeDocument/2006/relationships/slide" Target="slide550.xml"/><Relationship Id="rId13" Type="http://schemas.openxmlformats.org/officeDocument/2006/relationships/slide" Target="slide1253.xml"/><Relationship Id="rId3" Type="http://schemas.openxmlformats.org/officeDocument/2006/relationships/image" Target="../media/image1.png"/><Relationship Id="rId7" Type="http://schemas.openxmlformats.org/officeDocument/2006/relationships/slide" Target="slide548.xml"/><Relationship Id="rId12" Type="http://schemas.openxmlformats.org/officeDocument/2006/relationships/slide" Target="slide544.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46.xml"/><Relationship Id="rId11" Type="http://schemas.openxmlformats.org/officeDocument/2006/relationships/slide" Target="slide556.xml"/><Relationship Id="rId5" Type="http://schemas.openxmlformats.org/officeDocument/2006/relationships/slide" Target="slide543.xml"/><Relationship Id="rId10" Type="http://schemas.openxmlformats.org/officeDocument/2006/relationships/slide" Target="slide554.xml"/><Relationship Id="rId4" Type="http://schemas.openxmlformats.org/officeDocument/2006/relationships/slide" Target="slide481.xml"/><Relationship Id="rId9" Type="http://schemas.openxmlformats.org/officeDocument/2006/relationships/slide" Target="slide552.xml"/><Relationship Id="rId14" Type="http://schemas.openxmlformats.org/officeDocument/2006/relationships/slide" Target="slide401.xml"/></Relationships>
</file>

<file path=ppt/slides/_rels/slide54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668.png"/><Relationship Id="rId7" Type="http://schemas.openxmlformats.org/officeDocument/2006/relationships/image" Target="../media/image3.png"/><Relationship Id="rId2" Type="http://schemas.openxmlformats.org/officeDocument/2006/relationships/image" Target="../media/image667.png"/><Relationship Id="rId1" Type="http://schemas.openxmlformats.org/officeDocument/2006/relationships/slideLayout" Target="../slideLayouts/slideLayout2.xml"/><Relationship Id="rId6" Type="http://schemas.openxmlformats.org/officeDocument/2006/relationships/slide" Target="slide544.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43.xml"/></Relationships>
</file>

<file path=ppt/slides/_rels/slide545.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69.png"/><Relationship Id="rId1" Type="http://schemas.openxmlformats.org/officeDocument/2006/relationships/slideLayout" Target="../slideLayouts/slideLayout2.xml"/><Relationship Id="rId6" Type="http://schemas.openxmlformats.org/officeDocument/2006/relationships/slide" Target="slide544.xml"/><Relationship Id="rId5" Type="http://schemas.openxmlformats.org/officeDocument/2006/relationships/image" Target="../media/image4.png"/><Relationship Id="rId4" Type="http://schemas.openxmlformats.org/officeDocument/2006/relationships/image" Target="../media/image1.png"/></Relationships>
</file>

<file path=ppt/slides/_rels/slide546.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1.png"/><Relationship Id="rId7" Type="http://schemas.openxmlformats.org/officeDocument/2006/relationships/slide" Target="slide54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slide" Target="slide546.xml"/><Relationship Id="rId9" Type="http://schemas.openxmlformats.org/officeDocument/2006/relationships/image" Target="../media/image11.png"/></Relationships>
</file>

<file path=ppt/slides/_rels/slide547.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71.png"/><Relationship Id="rId1" Type="http://schemas.openxmlformats.org/officeDocument/2006/relationships/slideLayout" Target="../slideLayouts/slideLayout2.xml"/><Relationship Id="rId6" Type="http://schemas.openxmlformats.org/officeDocument/2006/relationships/slide" Target="slide546.xml"/><Relationship Id="rId5" Type="http://schemas.openxmlformats.org/officeDocument/2006/relationships/image" Target="../media/image4.png"/><Relationship Id="rId4" Type="http://schemas.openxmlformats.org/officeDocument/2006/relationships/image" Target="../media/image1.png"/></Relationships>
</file>

<file path=ppt/slides/_rels/slide548.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548.xml"/><Relationship Id="rId4" Type="http://schemas.openxmlformats.org/officeDocument/2006/relationships/image" Target="../media/image1.png"/><Relationship Id="rId9" Type="http://schemas.openxmlformats.org/officeDocument/2006/relationships/image" Target="../media/image11.png"/></Relationships>
</file>

<file path=ppt/slides/_rels/slide549.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73.png"/><Relationship Id="rId1" Type="http://schemas.openxmlformats.org/officeDocument/2006/relationships/slideLayout" Target="../slideLayouts/slideLayout2.xml"/><Relationship Id="rId6" Type="http://schemas.openxmlformats.org/officeDocument/2006/relationships/slide" Target="slide548.xml"/><Relationship Id="rId5" Type="http://schemas.openxmlformats.org/officeDocument/2006/relationships/image" Target="../media/image4.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73.png"/><Relationship Id="rId7" Type="http://schemas.openxmlformats.org/officeDocument/2006/relationships/slide" Target="slide54.xm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9.xml"/></Relationships>
</file>

<file path=ppt/slides/_rels/slide5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75.png"/><Relationship Id="rId7" Type="http://schemas.openxmlformats.org/officeDocument/2006/relationships/slide" Target="slide550.xml"/><Relationship Id="rId2" Type="http://schemas.openxmlformats.org/officeDocument/2006/relationships/image" Target="../media/image67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543.xml"/><Relationship Id="rId4" Type="http://schemas.openxmlformats.org/officeDocument/2006/relationships/image" Target="../media/image676.png"/><Relationship Id="rId9" Type="http://schemas.openxmlformats.org/officeDocument/2006/relationships/slide" Target="slide481.xml"/></Relationships>
</file>

<file path=ppt/slides/_rels/slide551.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77.png"/><Relationship Id="rId1" Type="http://schemas.openxmlformats.org/officeDocument/2006/relationships/slideLayout" Target="../slideLayouts/slideLayout2.xml"/><Relationship Id="rId6" Type="http://schemas.openxmlformats.org/officeDocument/2006/relationships/slide" Target="slide550.xml"/><Relationship Id="rId5" Type="http://schemas.openxmlformats.org/officeDocument/2006/relationships/image" Target="../media/image4.png"/><Relationship Id="rId4" Type="http://schemas.openxmlformats.org/officeDocument/2006/relationships/image" Target="../media/image1.png"/></Relationships>
</file>

<file path=ppt/slides/_rels/slide552.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679.png"/><Relationship Id="rId7" Type="http://schemas.openxmlformats.org/officeDocument/2006/relationships/image" Target="../media/image3.png"/><Relationship Id="rId2" Type="http://schemas.openxmlformats.org/officeDocument/2006/relationships/image" Target="../media/image678.png"/><Relationship Id="rId1" Type="http://schemas.openxmlformats.org/officeDocument/2006/relationships/slideLayout" Target="../slideLayouts/slideLayout2.xml"/><Relationship Id="rId6" Type="http://schemas.openxmlformats.org/officeDocument/2006/relationships/slide" Target="slide552.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43.xml"/></Relationships>
</file>

<file path=ppt/slides/_rels/slide553.xml.rels><?xml version="1.0" encoding="UTF-8" standalone="yes"?>
<Relationships xmlns="http://schemas.openxmlformats.org/package/2006/relationships"><Relationship Id="rId8" Type="http://schemas.openxmlformats.org/officeDocument/2006/relationships/slide" Target="slide543.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80.png"/><Relationship Id="rId1" Type="http://schemas.openxmlformats.org/officeDocument/2006/relationships/slideLayout" Target="../slideLayouts/slideLayout2.xml"/><Relationship Id="rId6" Type="http://schemas.openxmlformats.org/officeDocument/2006/relationships/slide" Target="slide552.xml"/><Relationship Id="rId5" Type="http://schemas.openxmlformats.org/officeDocument/2006/relationships/image" Target="../media/image4.png"/><Relationship Id="rId4" Type="http://schemas.openxmlformats.org/officeDocument/2006/relationships/image" Target="../media/image1.png"/></Relationships>
</file>

<file path=ppt/slides/_rels/slide55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54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slide" Target="slide554.xml"/><Relationship Id="rId9" Type="http://schemas.openxmlformats.org/officeDocument/2006/relationships/image" Target="../media/image681.png"/></Relationships>
</file>

<file path=ppt/slides/_rels/slide55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683.png"/><Relationship Id="rId7" Type="http://schemas.openxmlformats.org/officeDocument/2006/relationships/slide" Target="slide554.xml"/><Relationship Id="rId2" Type="http://schemas.openxmlformats.org/officeDocument/2006/relationships/image" Target="../media/image6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543.xml"/></Relationships>
</file>

<file path=ppt/slides/_rels/slide556.xml.rels><?xml version="1.0" encoding="UTF-8" standalone="yes"?>
<Relationships xmlns="http://schemas.openxmlformats.org/package/2006/relationships"><Relationship Id="rId8" Type="http://schemas.openxmlformats.org/officeDocument/2006/relationships/image" Target="../media/image685.png"/><Relationship Id="rId3" Type="http://schemas.openxmlformats.org/officeDocument/2006/relationships/image" Target="../media/image684.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543.xml"/><Relationship Id="rId5" Type="http://schemas.openxmlformats.org/officeDocument/2006/relationships/image" Target="../media/image1.png"/><Relationship Id="rId10" Type="http://schemas.openxmlformats.org/officeDocument/2006/relationships/slide" Target="slide481.xml"/><Relationship Id="rId4" Type="http://schemas.openxmlformats.org/officeDocument/2006/relationships/slide" Target="slide10.xml"/><Relationship Id="rId9" Type="http://schemas.openxmlformats.org/officeDocument/2006/relationships/slide" Target="slide556.xml"/></Relationships>
</file>

<file path=ppt/slides/_rels/slide55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687.png"/><Relationship Id="rId7" Type="http://schemas.openxmlformats.org/officeDocument/2006/relationships/slide" Target="slide556.xml"/><Relationship Id="rId2" Type="http://schemas.openxmlformats.org/officeDocument/2006/relationships/image" Target="../media/image6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543.xml"/></Relationships>
</file>

<file path=ppt/slides/_rels/slide558.xml.rels><?xml version="1.0" encoding="UTF-8" standalone="yes"?>
<Relationships xmlns="http://schemas.openxmlformats.org/package/2006/relationships"><Relationship Id="rId8" Type="http://schemas.openxmlformats.org/officeDocument/2006/relationships/slide" Target="slide569.xml"/><Relationship Id="rId13" Type="http://schemas.openxmlformats.org/officeDocument/2006/relationships/slide" Target="slide563.xml"/><Relationship Id="rId3" Type="http://schemas.openxmlformats.org/officeDocument/2006/relationships/image" Target="../media/image1.png"/><Relationship Id="rId7" Type="http://schemas.openxmlformats.org/officeDocument/2006/relationships/slide" Target="slide567.xml"/><Relationship Id="rId12" Type="http://schemas.openxmlformats.org/officeDocument/2006/relationships/slide" Target="slide56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65.xml"/><Relationship Id="rId11" Type="http://schemas.openxmlformats.org/officeDocument/2006/relationships/slide" Target="slide559.xml"/><Relationship Id="rId5" Type="http://schemas.openxmlformats.org/officeDocument/2006/relationships/slide" Target="slide558.xml"/><Relationship Id="rId10" Type="http://schemas.openxmlformats.org/officeDocument/2006/relationships/slide" Target="slide573.xml"/><Relationship Id="rId4" Type="http://schemas.openxmlformats.org/officeDocument/2006/relationships/slide" Target="slide481.xml"/><Relationship Id="rId9" Type="http://schemas.openxmlformats.org/officeDocument/2006/relationships/slide" Target="slide571.xml"/></Relationships>
</file>

<file path=ppt/slides/_rels/slide55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89.png"/><Relationship Id="rId7" Type="http://schemas.openxmlformats.org/officeDocument/2006/relationships/image" Target="../media/image3.png"/><Relationship Id="rId2" Type="http://schemas.openxmlformats.org/officeDocument/2006/relationships/image" Target="../media/image688.png"/><Relationship Id="rId1" Type="http://schemas.openxmlformats.org/officeDocument/2006/relationships/slideLayout" Target="../slideLayouts/slideLayout2.xml"/><Relationship Id="rId6" Type="http://schemas.openxmlformats.org/officeDocument/2006/relationships/slide" Target="slide559.xml"/><Relationship Id="rId11" Type="http://schemas.openxmlformats.org/officeDocument/2006/relationships/image" Target="../media/image690.png"/><Relationship Id="rId5" Type="http://schemas.openxmlformats.org/officeDocument/2006/relationships/image" Target="../media/image1.png"/><Relationship Id="rId10" Type="http://schemas.openxmlformats.org/officeDocument/2006/relationships/slide" Target="slide558.xml"/><Relationship Id="rId4" Type="http://schemas.openxmlformats.org/officeDocument/2006/relationships/slide" Target="slide10.xml"/><Relationship Id="rId9" Type="http://schemas.openxmlformats.org/officeDocument/2006/relationships/slide" Target="slide481.xml"/></Relationships>
</file>

<file path=ppt/slides/_rels/slide5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png"/><Relationship Id="rId7" Type="http://schemas.openxmlformats.org/officeDocument/2006/relationships/slide" Target="slide12.xml"/><Relationship Id="rId12"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slide" Target="slide56.xml"/><Relationship Id="rId11" Type="http://schemas.openxmlformats.org/officeDocument/2006/relationships/image" Target="../media/image76.png"/><Relationship Id="rId5" Type="http://schemas.openxmlformats.org/officeDocument/2006/relationships/image" Target="../media/image1.png"/><Relationship Id="rId10" Type="http://schemas.openxmlformats.org/officeDocument/2006/relationships/image" Target="../media/image75.png"/><Relationship Id="rId4" Type="http://schemas.openxmlformats.org/officeDocument/2006/relationships/slide" Target="slide10.xml"/><Relationship Id="rId9" Type="http://schemas.openxmlformats.org/officeDocument/2006/relationships/image" Target="../media/image11.png"/></Relationships>
</file>

<file path=ppt/slides/_rels/slide560.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91.png"/><Relationship Id="rId1" Type="http://schemas.openxmlformats.org/officeDocument/2006/relationships/slideLayout" Target="../slideLayouts/slideLayout2.xml"/><Relationship Id="rId6" Type="http://schemas.openxmlformats.org/officeDocument/2006/relationships/slide" Target="slide559.xml"/><Relationship Id="rId5" Type="http://schemas.openxmlformats.org/officeDocument/2006/relationships/image" Target="../media/image4.png"/><Relationship Id="rId4" Type="http://schemas.openxmlformats.org/officeDocument/2006/relationships/image" Target="../media/image1.png"/></Relationships>
</file>

<file path=ppt/slides/_rels/slide56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6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561.xml"/><Relationship Id="rId4" Type="http://schemas.openxmlformats.org/officeDocument/2006/relationships/image" Target="../media/image1.png"/><Relationship Id="rId9" Type="http://schemas.openxmlformats.org/officeDocument/2006/relationships/slide" Target="slide558.xml"/></Relationships>
</file>

<file path=ppt/slides/_rels/slide562.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93.png"/><Relationship Id="rId1" Type="http://schemas.openxmlformats.org/officeDocument/2006/relationships/slideLayout" Target="../slideLayouts/slideLayout2.xml"/><Relationship Id="rId6" Type="http://schemas.openxmlformats.org/officeDocument/2006/relationships/slide" Target="slide561.xml"/><Relationship Id="rId5" Type="http://schemas.openxmlformats.org/officeDocument/2006/relationships/image" Target="../media/image4.png"/><Relationship Id="rId4" Type="http://schemas.openxmlformats.org/officeDocument/2006/relationships/image" Target="../media/image1.png"/></Relationships>
</file>

<file path=ppt/slides/_rels/slide5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95.png"/><Relationship Id="rId7" Type="http://schemas.openxmlformats.org/officeDocument/2006/relationships/slide" Target="slide563.xml"/><Relationship Id="rId2" Type="http://schemas.openxmlformats.org/officeDocument/2006/relationships/image" Target="../media/image69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558.xml"/><Relationship Id="rId5" Type="http://schemas.openxmlformats.org/officeDocument/2006/relationships/slide" Target="slide10.xml"/><Relationship Id="rId10" Type="http://schemas.openxmlformats.org/officeDocument/2006/relationships/slide" Target="slide481.xml"/><Relationship Id="rId4" Type="http://schemas.openxmlformats.org/officeDocument/2006/relationships/image" Target="../media/image696.png"/><Relationship Id="rId9" Type="http://schemas.openxmlformats.org/officeDocument/2006/relationships/image" Target="../media/image11.png"/></Relationships>
</file>

<file path=ppt/slides/_rels/slide564.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97.png"/><Relationship Id="rId1" Type="http://schemas.openxmlformats.org/officeDocument/2006/relationships/slideLayout" Target="../slideLayouts/slideLayout2.xml"/><Relationship Id="rId6" Type="http://schemas.openxmlformats.org/officeDocument/2006/relationships/slide" Target="slide563.xml"/><Relationship Id="rId5" Type="http://schemas.openxmlformats.org/officeDocument/2006/relationships/image" Target="../media/image4.png"/><Relationship Id="rId4" Type="http://schemas.openxmlformats.org/officeDocument/2006/relationships/image" Target="../media/image1.png"/></Relationships>
</file>

<file path=ppt/slides/_rels/slide56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6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565.xml"/><Relationship Id="rId4" Type="http://schemas.openxmlformats.org/officeDocument/2006/relationships/image" Target="../media/image1.png"/><Relationship Id="rId9" Type="http://schemas.openxmlformats.org/officeDocument/2006/relationships/slide" Target="slide558.xml"/></Relationships>
</file>

<file path=ppt/slides/_rels/slide566.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99.png"/><Relationship Id="rId1" Type="http://schemas.openxmlformats.org/officeDocument/2006/relationships/slideLayout" Target="../slideLayouts/slideLayout2.xml"/><Relationship Id="rId6" Type="http://schemas.openxmlformats.org/officeDocument/2006/relationships/slide" Target="slide565.xml"/><Relationship Id="rId5" Type="http://schemas.openxmlformats.org/officeDocument/2006/relationships/image" Target="../media/image4.png"/><Relationship Id="rId4" Type="http://schemas.openxmlformats.org/officeDocument/2006/relationships/image" Target="../media/image1.png"/></Relationships>
</file>

<file path=ppt/slides/_rels/slide56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01.png"/><Relationship Id="rId7" Type="http://schemas.openxmlformats.org/officeDocument/2006/relationships/image" Target="../media/image3.png"/><Relationship Id="rId2" Type="http://schemas.openxmlformats.org/officeDocument/2006/relationships/image" Target="../media/image700.png"/><Relationship Id="rId1" Type="http://schemas.openxmlformats.org/officeDocument/2006/relationships/slideLayout" Target="../slideLayouts/slideLayout2.xml"/><Relationship Id="rId6" Type="http://schemas.openxmlformats.org/officeDocument/2006/relationships/slide" Target="slide567.xml"/><Relationship Id="rId5" Type="http://schemas.openxmlformats.org/officeDocument/2006/relationships/image" Target="../media/image1.png"/><Relationship Id="rId10" Type="http://schemas.openxmlformats.org/officeDocument/2006/relationships/slide" Target="slide558.xml"/><Relationship Id="rId4" Type="http://schemas.openxmlformats.org/officeDocument/2006/relationships/slide" Target="slide10.xml"/><Relationship Id="rId9" Type="http://schemas.openxmlformats.org/officeDocument/2006/relationships/slide" Target="slide481.xml"/></Relationships>
</file>

<file path=ppt/slides/_rels/slide568.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02.png"/><Relationship Id="rId1" Type="http://schemas.openxmlformats.org/officeDocument/2006/relationships/slideLayout" Target="../slideLayouts/slideLayout2.xml"/><Relationship Id="rId6" Type="http://schemas.openxmlformats.org/officeDocument/2006/relationships/slide" Target="slide567.xml"/><Relationship Id="rId5" Type="http://schemas.openxmlformats.org/officeDocument/2006/relationships/image" Target="../media/image4.png"/><Relationship Id="rId4" Type="http://schemas.openxmlformats.org/officeDocument/2006/relationships/image" Target="../media/image1.png"/></Relationships>
</file>

<file path=ppt/slides/_rels/slide569.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70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569.xml"/><Relationship Id="rId4" Type="http://schemas.openxmlformats.org/officeDocument/2006/relationships/image" Target="../media/image1.png"/><Relationship Id="rId9" Type="http://schemas.openxmlformats.org/officeDocument/2006/relationships/slide" Target="slide558.xml"/></Relationships>
</file>

<file path=ppt/slides/_rels/slide57.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slide" Target="slide56.xml"/><Relationship Id="rId5" Type="http://schemas.openxmlformats.org/officeDocument/2006/relationships/image" Target="../media/image4.png"/><Relationship Id="rId4" Type="http://schemas.openxmlformats.org/officeDocument/2006/relationships/image" Target="../media/image1.png"/></Relationships>
</file>

<file path=ppt/slides/_rels/slide570.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04.png"/><Relationship Id="rId1" Type="http://schemas.openxmlformats.org/officeDocument/2006/relationships/slideLayout" Target="../slideLayouts/slideLayout2.xml"/><Relationship Id="rId6" Type="http://schemas.openxmlformats.org/officeDocument/2006/relationships/slide" Target="slide569.xml"/><Relationship Id="rId5" Type="http://schemas.openxmlformats.org/officeDocument/2006/relationships/image" Target="../media/image4.png"/><Relationship Id="rId4" Type="http://schemas.openxmlformats.org/officeDocument/2006/relationships/image" Target="../media/image1.png"/></Relationships>
</file>

<file path=ppt/slides/_rels/slide5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73.png"/><Relationship Id="rId7" Type="http://schemas.openxmlformats.org/officeDocument/2006/relationships/image" Target="../media/image3.png"/><Relationship Id="rId2" Type="http://schemas.openxmlformats.org/officeDocument/2006/relationships/image" Target="../media/image572.png"/><Relationship Id="rId1" Type="http://schemas.openxmlformats.org/officeDocument/2006/relationships/slideLayout" Target="../slideLayouts/slideLayout2.xml"/><Relationship Id="rId6" Type="http://schemas.openxmlformats.org/officeDocument/2006/relationships/slide" Target="slide571.xml"/><Relationship Id="rId5" Type="http://schemas.openxmlformats.org/officeDocument/2006/relationships/image" Target="../media/image1.png"/><Relationship Id="rId10" Type="http://schemas.openxmlformats.org/officeDocument/2006/relationships/slide" Target="slide558.xml"/><Relationship Id="rId4" Type="http://schemas.openxmlformats.org/officeDocument/2006/relationships/slide" Target="slide10.xml"/><Relationship Id="rId9" Type="http://schemas.openxmlformats.org/officeDocument/2006/relationships/slide" Target="slide481.xml"/></Relationships>
</file>

<file path=ppt/slides/_rels/slide572.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574.png"/><Relationship Id="rId1" Type="http://schemas.openxmlformats.org/officeDocument/2006/relationships/slideLayout" Target="../slideLayouts/slideLayout2.xml"/><Relationship Id="rId6" Type="http://schemas.openxmlformats.org/officeDocument/2006/relationships/slide" Target="slide571.xml"/><Relationship Id="rId5" Type="http://schemas.openxmlformats.org/officeDocument/2006/relationships/image" Target="../media/image4.png"/><Relationship Id="rId4" Type="http://schemas.openxmlformats.org/officeDocument/2006/relationships/image" Target="../media/image1.png"/></Relationships>
</file>

<file path=ppt/slides/_rels/slide57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06.png"/><Relationship Id="rId7" Type="http://schemas.openxmlformats.org/officeDocument/2006/relationships/slide" Target="slide573.xml"/><Relationship Id="rId2" Type="http://schemas.openxmlformats.org/officeDocument/2006/relationships/image" Target="../media/image705.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558.xml"/><Relationship Id="rId4" Type="http://schemas.openxmlformats.org/officeDocument/2006/relationships/image" Target="../media/image707.png"/><Relationship Id="rId9" Type="http://schemas.openxmlformats.org/officeDocument/2006/relationships/slide" Target="slide481.xml"/></Relationships>
</file>

<file path=ppt/slides/_rels/slide574.xml.rels><?xml version="1.0" encoding="UTF-8" standalone="yes"?>
<Relationships xmlns="http://schemas.openxmlformats.org/package/2006/relationships"><Relationship Id="rId8" Type="http://schemas.openxmlformats.org/officeDocument/2006/relationships/slide" Target="slide558.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08.png"/><Relationship Id="rId1" Type="http://schemas.openxmlformats.org/officeDocument/2006/relationships/slideLayout" Target="../slideLayouts/slideLayout2.xml"/><Relationship Id="rId6" Type="http://schemas.openxmlformats.org/officeDocument/2006/relationships/slide" Target="slide573.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709.png"/></Relationships>
</file>

<file path=ppt/slides/_rels/slide575.xml.rels><?xml version="1.0" encoding="UTF-8" standalone="yes"?>
<Relationships xmlns="http://schemas.openxmlformats.org/package/2006/relationships"><Relationship Id="rId8" Type="http://schemas.openxmlformats.org/officeDocument/2006/relationships/slide" Target="slide588.xml"/><Relationship Id="rId13" Type="http://schemas.openxmlformats.org/officeDocument/2006/relationships/slide" Target="slide582.xml"/><Relationship Id="rId3" Type="http://schemas.openxmlformats.org/officeDocument/2006/relationships/image" Target="../media/image1.png"/><Relationship Id="rId7" Type="http://schemas.openxmlformats.org/officeDocument/2006/relationships/slide" Target="slide586.xml"/><Relationship Id="rId12" Type="http://schemas.openxmlformats.org/officeDocument/2006/relationships/slide" Target="slide580.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84.xml"/><Relationship Id="rId11" Type="http://schemas.openxmlformats.org/officeDocument/2006/relationships/slide" Target="slide578.xml"/><Relationship Id="rId5" Type="http://schemas.openxmlformats.org/officeDocument/2006/relationships/slide" Target="slide575.xml"/><Relationship Id="rId10" Type="http://schemas.openxmlformats.org/officeDocument/2006/relationships/slide" Target="slide576.xml"/><Relationship Id="rId4" Type="http://schemas.openxmlformats.org/officeDocument/2006/relationships/slide" Target="slide481.xml"/><Relationship Id="rId9" Type="http://schemas.openxmlformats.org/officeDocument/2006/relationships/slide" Target="slide590.xml"/></Relationships>
</file>

<file path=ppt/slides/_rels/slide576.xml.rels><?xml version="1.0" encoding="UTF-8" standalone="yes"?>
<Relationships xmlns="http://schemas.openxmlformats.org/package/2006/relationships"><Relationship Id="rId8" Type="http://schemas.openxmlformats.org/officeDocument/2006/relationships/slide" Target="slide575.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76.xml"/></Relationships>
</file>

<file path=ppt/slides/_rels/slide577.xml.rels><?xml version="1.0" encoding="UTF-8" standalone="yes"?>
<Relationships xmlns="http://schemas.openxmlformats.org/package/2006/relationships"><Relationship Id="rId8" Type="http://schemas.openxmlformats.org/officeDocument/2006/relationships/slide" Target="slide576.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1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78.xml.rels><?xml version="1.0" encoding="UTF-8" standalone="yes"?>
<Relationships xmlns="http://schemas.openxmlformats.org/package/2006/relationships"><Relationship Id="rId8" Type="http://schemas.openxmlformats.org/officeDocument/2006/relationships/slide" Target="slide575.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61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78.xml"/></Relationships>
</file>

<file path=ppt/slides/_rels/slide579.xml.rels><?xml version="1.0" encoding="UTF-8" standalone="yes"?>
<Relationships xmlns="http://schemas.openxmlformats.org/package/2006/relationships"><Relationship Id="rId8" Type="http://schemas.openxmlformats.org/officeDocument/2006/relationships/slide" Target="slide578.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1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4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58.xml"/><Relationship Id="rId4" Type="http://schemas.openxmlformats.org/officeDocument/2006/relationships/image" Target="../media/image1.png"/><Relationship Id="rId9" Type="http://schemas.openxmlformats.org/officeDocument/2006/relationships/image" Target="../media/image79.png"/></Relationships>
</file>

<file path=ppt/slides/_rels/slide580.xml.rels><?xml version="1.0" encoding="UTF-8" standalone="yes"?>
<Relationships xmlns="http://schemas.openxmlformats.org/package/2006/relationships"><Relationship Id="rId8" Type="http://schemas.openxmlformats.org/officeDocument/2006/relationships/slide" Target="slide575.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0.xml"/></Relationships>
</file>

<file path=ppt/slides/_rels/slide581.xml.rels><?xml version="1.0" encoding="UTF-8" standalone="yes"?>
<Relationships xmlns="http://schemas.openxmlformats.org/package/2006/relationships"><Relationship Id="rId8" Type="http://schemas.openxmlformats.org/officeDocument/2006/relationships/slide" Target="slide580.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71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82.xml.rels><?xml version="1.0" encoding="UTF-8" standalone="yes"?>
<Relationships xmlns="http://schemas.openxmlformats.org/package/2006/relationships"><Relationship Id="rId8" Type="http://schemas.openxmlformats.org/officeDocument/2006/relationships/slide" Target="slide575.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99.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582.xml"/></Relationships>
</file>

<file path=ppt/slides/_rels/slide583.xml.rels><?xml version="1.0" encoding="UTF-8" standalone="yes"?>
<Relationships xmlns="http://schemas.openxmlformats.org/package/2006/relationships"><Relationship Id="rId8" Type="http://schemas.openxmlformats.org/officeDocument/2006/relationships/slide" Target="slide582.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84.xml.rels><?xml version="1.0" encoding="UTF-8" standalone="yes"?>
<Relationships xmlns="http://schemas.openxmlformats.org/package/2006/relationships"><Relationship Id="rId8" Type="http://schemas.openxmlformats.org/officeDocument/2006/relationships/slide" Target="slide584.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71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713.png"/></Relationships>
</file>

<file path=ppt/slides/_rels/slide585.xml.rels><?xml version="1.0" encoding="UTF-8" standalone="yes"?>
<Relationships xmlns="http://schemas.openxmlformats.org/package/2006/relationships"><Relationship Id="rId8" Type="http://schemas.openxmlformats.org/officeDocument/2006/relationships/slide" Target="slide584.xml"/><Relationship Id="rId3" Type="http://schemas.openxmlformats.org/officeDocument/2006/relationships/slide" Target="slide16.xml"/><Relationship Id="rId7" Type="http://schemas.openxmlformats.org/officeDocument/2006/relationships/slide" Target="slide575.xml"/><Relationship Id="rId2" Type="http://schemas.openxmlformats.org/officeDocument/2006/relationships/image" Target="../media/image71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86.xml.rels><?xml version="1.0" encoding="UTF-8" standalone="yes"?>
<Relationships xmlns="http://schemas.openxmlformats.org/package/2006/relationships"><Relationship Id="rId8" Type="http://schemas.openxmlformats.org/officeDocument/2006/relationships/slide" Target="slide586.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87.xml.rels><?xml version="1.0" encoding="UTF-8" standalone="yes"?>
<Relationships xmlns="http://schemas.openxmlformats.org/package/2006/relationships"><Relationship Id="rId8" Type="http://schemas.openxmlformats.org/officeDocument/2006/relationships/slide" Target="slide586.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88.xml.rels><?xml version="1.0" encoding="UTF-8" standalone="yes"?>
<Relationships xmlns="http://schemas.openxmlformats.org/package/2006/relationships"><Relationship Id="rId8" Type="http://schemas.openxmlformats.org/officeDocument/2006/relationships/slide" Target="slide588.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89.xml.rels><?xml version="1.0" encoding="UTF-8" standalone="yes"?>
<Relationships xmlns="http://schemas.openxmlformats.org/package/2006/relationships"><Relationship Id="rId8" Type="http://schemas.openxmlformats.org/officeDocument/2006/relationships/slide" Target="slide588.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slide" Target="slide58.xml"/><Relationship Id="rId5" Type="http://schemas.openxmlformats.org/officeDocument/2006/relationships/image" Target="../media/image4.png"/><Relationship Id="rId4" Type="http://schemas.openxmlformats.org/officeDocument/2006/relationships/image" Target="../media/image1.png"/></Relationships>
</file>

<file path=ppt/slides/_rels/slide59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57.png"/><Relationship Id="rId7" Type="http://schemas.openxmlformats.org/officeDocument/2006/relationships/image" Target="../media/image1.png"/><Relationship Id="rId12" Type="http://schemas.openxmlformats.org/officeDocument/2006/relationships/image" Target="../media/image1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590.xml"/><Relationship Id="rId5" Type="http://schemas.openxmlformats.org/officeDocument/2006/relationships/image" Target="../media/image59.png"/><Relationship Id="rId10" Type="http://schemas.openxmlformats.org/officeDocument/2006/relationships/slide" Target="slide575.xml"/><Relationship Id="rId4" Type="http://schemas.openxmlformats.org/officeDocument/2006/relationships/image" Target="../media/image58.png"/><Relationship Id="rId9" Type="http://schemas.openxmlformats.org/officeDocument/2006/relationships/slide" Target="slide481.xml"/></Relationships>
</file>

<file path=ppt/slides/_rels/slide591.xml.rels><?xml version="1.0" encoding="UTF-8" standalone="yes"?>
<Relationships xmlns="http://schemas.openxmlformats.org/package/2006/relationships"><Relationship Id="rId8" Type="http://schemas.openxmlformats.org/officeDocument/2006/relationships/slide" Target="slide590.xml"/><Relationship Id="rId3" Type="http://schemas.openxmlformats.org/officeDocument/2006/relationships/slide" Target="slide10.xml"/><Relationship Id="rId7" Type="http://schemas.openxmlformats.org/officeDocument/2006/relationships/slide" Target="slide575.xml"/><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61.png"/></Relationships>
</file>

<file path=ppt/slides/_rels/slide592.xml.rels><?xml version="1.0" encoding="UTF-8" standalone="yes"?>
<Relationships xmlns="http://schemas.openxmlformats.org/package/2006/relationships"><Relationship Id="rId8" Type="http://schemas.openxmlformats.org/officeDocument/2006/relationships/slide" Target="slide607.xml"/><Relationship Id="rId13" Type="http://schemas.openxmlformats.org/officeDocument/2006/relationships/slide" Target="slide617.xml"/><Relationship Id="rId18" Type="http://schemas.openxmlformats.org/officeDocument/2006/relationships/slide" Target="slide597.xml"/><Relationship Id="rId3" Type="http://schemas.openxmlformats.org/officeDocument/2006/relationships/image" Target="../media/image1.png"/><Relationship Id="rId7" Type="http://schemas.openxmlformats.org/officeDocument/2006/relationships/slide" Target="slide605.xml"/><Relationship Id="rId12" Type="http://schemas.openxmlformats.org/officeDocument/2006/relationships/slide" Target="slide615.xml"/><Relationship Id="rId17" Type="http://schemas.openxmlformats.org/officeDocument/2006/relationships/slide" Target="slide595.xml"/><Relationship Id="rId2" Type="http://schemas.openxmlformats.org/officeDocument/2006/relationships/slide" Target="slide10.xml"/><Relationship Id="rId16" Type="http://schemas.openxmlformats.org/officeDocument/2006/relationships/slide" Target="slide593.xml"/><Relationship Id="rId20" Type="http://schemas.openxmlformats.org/officeDocument/2006/relationships/slide" Target="slide601.xml"/><Relationship Id="rId1" Type="http://schemas.openxmlformats.org/officeDocument/2006/relationships/slideLayout" Target="../slideLayouts/slideLayout2.xml"/><Relationship Id="rId6" Type="http://schemas.openxmlformats.org/officeDocument/2006/relationships/slide" Target="slide603.xml"/><Relationship Id="rId11" Type="http://schemas.openxmlformats.org/officeDocument/2006/relationships/slide" Target="slide613.xml"/><Relationship Id="rId5" Type="http://schemas.openxmlformats.org/officeDocument/2006/relationships/slide" Target="slide592.xml"/><Relationship Id="rId15" Type="http://schemas.openxmlformats.org/officeDocument/2006/relationships/slide" Target="slide621.xml"/><Relationship Id="rId10" Type="http://schemas.openxmlformats.org/officeDocument/2006/relationships/slide" Target="slide611.xml"/><Relationship Id="rId19" Type="http://schemas.openxmlformats.org/officeDocument/2006/relationships/slide" Target="slide599.xml"/><Relationship Id="rId4" Type="http://schemas.openxmlformats.org/officeDocument/2006/relationships/slide" Target="slide481.xml"/><Relationship Id="rId9" Type="http://schemas.openxmlformats.org/officeDocument/2006/relationships/slide" Target="slide609.xml"/><Relationship Id="rId14" Type="http://schemas.openxmlformats.org/officeDocument/2006/relationships/slide" Target="slide619.xml"/></Relationships>
</file>

<file path=ppt/slides/_rels/slide593.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16.png"/><Relationship Id="rId7" Type="http://schemas.openxmlformats.org/officeDocument/2006/relationships/slide" Target="slide481.xml"/><Relationship Id="rId2" Type="http://schemas.openxmlformats.org/officeDocument/2006/relationships/image" Target="../media/image71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93.xml"/></Relationships>
</file>

<file path=ppt/slides/_rels/slide594.xml.rels><?xml version="1.0" encoding="UTF-8" standalone="yes"?>
<Relationships xmlns="http://schemas.openxmlformats.org/package/2006/relationships"><Relationship Id="rId8" Type="http://schemas.openxmlformats.org/officeDocument/2006/relationships/slide" Target="slide593.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1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95.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19.png"/><Relationship Id="rId7" Type="http://schemas.openxmlformats.org/officeDocument/2006/relationships/slide" Target="slide481.xml"/><Relationship Id="rId2" Type="http://schemas.openxmlformats.org/officeDocument/2006/relationships/image" Target="../media/image71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95.xml"/></Relationships>
</file>

<file path=ppt/slides/_rels/slide596.xml.rels><?xml version="1.0" encoding="UTF-8" standalone="yes"?>
<Relationships xmlns="http://schemas.openxmlformats.org/package/2006/relationships"><Relationship Id="rId8" Type="http://schemas.openxmlformats.org/officeDocument/2006/relationships/slide" Target="slide595.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97.xml.rels><?xml version="1.0" encoding="UTF-8" standalone="yes"?>
<Relationships xmlns="http://schemas.openxmlformats.org/package/2006/relationships"><Relationship Id="rId8" Type="http://schemas.openxmlformats.org/officeDocument/2006/relationships/slide" Target="slide597.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598.xml.rels><?xml version="1.0" encoding="UTF-8" standalone="yes"?>
<Relationships xmlns="http://schemas.openxmlformats.org/package/2006/relationships"><Relationship Id="rId8" Type="http://schemas.openxmlformats.org/officeDocument/2006/relationships/slide" Target="slide597.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599.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24.png"/><Relationship Id="rId7" Type="http://schemas.openxmlformats.org/officeDocument/2006/relationships/slide" Target="slide481.xml"/><Relationship Id="rId2" Type="http://schemas.openxmlformats.org/officeDocument/2006/relationships/image" Target="../media/image72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599.xml"/></Relationships>
</file>

<file path=ppt/slides/_rels/slide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82.png"/><Relationship Id="rId7" Type="http://schemas.openxmlformats.org/officeDocument/2006/relationships/slide" Target="slide60.xml"/><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600.xml.rels><?xml version="1.0" encoding="UTF-8" standalone="yes"?>
<Relationships xmlns="http://schemas.openxmlformats.org/package/2006/relationships"><Relationship Id="rId8" Type="http://schemas.openxmlformats.org/officeDocument/2006/relationships/slide" Target="slide599.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01.xml.rels><?xml version="1.0" encoding="UTF-8" standalone="yes"?>
<Relationships xmlns="http://schemas.openxmlformats.org/package/2006/relationships"><Relationship Id="rId8" Type="http://schemas.openxmlformats.org/officeDocument/2006/relationships/slide" Target="slide601.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602.xml.rels><?xml version="1.0" encoding="UTF-8" standalone="yes"?>
<Relationships xmlns="http://schemas.openxmlformats.org/package/2006/relationships"><Relationship Id="rId8" Type="http://schemas.openxmlformats.org/officeDocument/2006/relationships/slide" Target="slide601.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03.xml.rels><?xml version="1.0" encoding="UTF-8" standalone="yes"?>
<Relationships xmlns="http://schemas.openxmlformats.org/package/2006/relationships"><Relationship Id="rId8" Type="http://schemas.openxmlformats.org/officeDocument/2006/relationships/image" Target="../media/image728.png"/><Relationship Id="rId3" Type="http://schemas.openxmlformats.org/officeDocument/2006/relationships/image" Target="../media/image1.png"/><Relationship Id="rId7" Type="http://schemas.openxmlformats.org/officeDocument/2006/relationships/slide" Target="slide60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592.xml"/><Relationship Id="rId5" Type="http://schemas.openxmlformats.org/officeDocument/2006/relationships/slide" Target="slide481.xml"/><Relationship Id="rId4" Type="http://schemas.openxmlformats.org/officeDocument/2006/relationships/image" Target="../media/image3.png"/><Relationship Id="rId9" Type="http://schemas.openxmlformats.org/officeDocument/2006/relationships/image" Target="../media/image11.png"/></Relationships>
</file>

<file path=ppt/slides/_rels/slide604.xml.rels><?xml version="1.0" encoding="UTF-8" standalone="yes"?>
<Relationships xmlns="http://schemas.openxmlformats.org/package/2006/relationships"><Relationship Id="rId8" Type="http://schemas.openxmlformats.org/officeDocument/2006/relationships/slide" Target="slide603.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2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05.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31.png"/><Relationship Id="rId7" Type="http://schemas.openxmlformats.org/officeDocument/2006/relationships/slide" Target="slide481.xml"/><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05.xml"/></Relationships>
</file>

<file path=ppt/slides/_rels/slide606.xml.rels><?xml version="1.0" encoding="UTF-8" standalone="yes"?>
<Relationships xmlns="http://schemas.openxmlformats.org/package/2006/relationships"><Relationship Id="rId8" Type="http://schemas.openxmlformats.org/officeDocument/2006/relationships/slide" Target="slide605.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3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0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3.png"/><Relationship Id="rId7" Type="http://schemas.openxmlformats.org/officeDocument/2006/relationships/image" Target="../media/image1.png"/><Relationship Id="rId12" Type="http://schemas.openxmlformats.org/officeDocument/2006/relationships/slide" Target="slide60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592.xml"/><Relationship Id="rId5" Type="http://schemas.openxmlformats.org/officeDocument/2006/relationships/image" Target="../media/image735.png"/><Relationship Id="rId10" Type="http://schemas.openxmlformats.org/officeDocument/2006/relationships/slide" Target="slide481.xml"/><Relationship Id="rId4" Type="http://schemas.openxmlformats.org/officeDocument/2006/relationships/image" Target="../media/image734.png"/><Relationship Id="rId9" Type="http://schemas.openxmlformats.org/officeDocument/2006/relationships/image" Target="../media/image11.png"/></Relationships>
</file>

<file path=ppt/slides/_rels/slide608.xml.rels><?xml version="1.0" encoding="UTF-8" standalone="yes"?>
<Relationships xmlns="http://schemas.openxmlformats.org/package/2006/relationships"><Relationship Id="rId8" Type="http://schemas.openxmlformats.org/officeDocument/2006/relationships/slide" Target="slide607.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09.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609.xml"/></Relationships>
</file>

<file path=ppt/slides/_rels/slide61.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slide" Target="slide60.xml"/><Relationship Id="rId5" Type="http://schemas.openxmlformats.org/officeDocument/2006/relationships/image" Target="../media/image4.png"/><Relationship Id="rId4" Type="http://schemas.openxmlformats.org/officeDocument/2006/relationships/image" Target="../media/image1.png"/></Relationships>
</file>

<file path=ppt/slides/_rels/slide610.xml.rels><?xml version="1.0" encoding="UTF-8" standalone="yes"?>
<Relationships xmlns="http://schemas.openxmlformats.org/package/2006/relationships"><Relationship Id="rId8" Type="http://schemas.openxmlformats.org/officeDocument/2006/relationships/slide" Target="slide609.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1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40.png"/><Relationship Id="rId7" Type="http://schemas.openxmlformats.org/officeDocument/2006/relationships/image" Target="../media/image11.png"/><Relationship Id="rId2" Type="http://schemas.openxmlformats.org/officeDocument/2006/relationships/image" Target="../media/image73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11.xml"/><Relationship Id="rId4" Type="http://schemas.openxmlformats.org/officeDocument/2006/relationships/slide" Target="slide10.xml"/><Relationship Id="rId9" Type="http://schemas.openxmlformats.org/officeDocument/2006/relationships/slide" Target="slide592.xml"/></Relationships>
</file>

<file path=ppt/slides/_rels/slide612.xml.rels><?xml version="1.0" encoding="UTF-8" standalone="yes"?>
<Relationships xmlns="http://schemas.openxmlformats.org/package/2006/relationships"><Relationship Id="rId8" Type="http://schemas.openxmlformats.org/officeDocument/2006/relationships/slide" Target="slide611.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4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1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43.png"/><Relationship Id="rId7" Type="http://schemas.openxmlformats.org/officeDocument/2006/relationships/image" Target="../media/image11.png"/><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13.xml"/><Relationship Id="rId4" Type="http://schemas.openxmlformats.org/officeDocument/2006/relationships/slide" Target="slide10.xml"/><Relationship Id="rId9" Type="http://schemas.openxmlformats.org/officeDocument/2006/relationships/slide" Target="slide592.xml"/></Relationships>
</file>

<file path=ppt/slides/_rels/slide614.xml.rels><?xml version="1.0" encoding="UTF-8" standalone="yes"?>
<Relationships xmlns="http://schemas.openxmlformats.org/package/2006/relationships"><Relationship Id="rId8" Type="http://schemas.openxmlformats.org/officeDocument/2006/relationships/slide" Target="slide613.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4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15.xml.rels><?xml version="1.0" encoding="UTF-8" standalone="yes"?>
<Relationships xmlns="http://schemas.openxmlformats.org/package/2006/relationships"><Relationship Id="rId8" Type="http://schemas.openxmlformats.org/officeDocument/2006/relationships/slide" Target="slide615.xml"/><Relationship Id="rId3" Type="http://schemas.openxmlformats.org/officeDocument/2006/relationships/image" Target="../media/image1.png"/><Relationship Id="rId7" Type="http://schemas.openxmlformats.org/officeDocument/2006/relationships/slide" Target="slide59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745.png"/></Relationships>
</file>

<file path=ppt/slides/_rels/slide616.xml.rels><?xml version="1.0" encoding="UTF-8" standalone="yes"?>
<Relationships xmlns="http://schemas.openxmlformats.org/package/2006/relationships"><Relationship Id="rId8" Type="http://schemas.openxmlformats.org/officeDocument/2006/relationships/slide" Target="slide615.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4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1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48.png"/><Relationship Id="rId7" Type="http://schemas.openxmlformats.org/officeDocument/2006/relationships/image" Target="../media/image11.png"/><Relationship Id="rId2" Type="http://schemas.openxmlformats.org/officeDocument/2006/relationships/image" Target="../media/image7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17.xml"/><Relationship Id="rId4" Type="http://schemas.openxmlformats.org/officeDocument/2006/relationships/slide" Target="slide10.xml"/><Relationship Id="rId9" Type="http://schemas.openxmlformats.org/officeDocument/2006/relationships/slide" Target="slide592.xml"/></Relationships>
</file>

<file path=ppt/slides/_rels/slide618.xml.rels><?xml version="1.0" encoding="UTF-8" standalone="yes"?>
<Relationships xmlns="http://schemas.openxmlformats.org/package/2006/relationships"><Relationship Id="rId8" Type="http://schemas.openxmlformats.org/officeDocument/2006/relationships/slide" Target="slide617.xml"/><Relationship Id="rId3" Type="http://schemas.openxmlformats.org/officeDocument/2006/relationships/slide" Target="slide10.xml"/><Relationship Id="rId7" Type="http://schemas.openxmlformats.org/officeDocument/2006/relationships/slide" Target="slide592.xml"/><Relationship Id="rId2" Type="http://schemas.openxmlformats.org/officeDocument/2006/relationships/image" Target="../media/image74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19.xml.rels><?xml version="1.0" encoding="UTF-8" standalone="yes"?>
<Relationships xmlns="http://schemas.openxmlformats.org/package/2006/relationships"><Relationship Id="rId8" Type="http://schemas.openxmlformats.org/officeDocument/2006/relationships/slide" Target="slide619.xml"/><Relationship Id="rId3" Type="http://schemas.openxmlformats.org/officeDocument/2006/relationships/image" Target="../media/image1.png"/><Relationship Id="rId7" Type="http://schemas.openxmlformats.org/officeDocument/2006/relationships/slide" Target="slide59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750.png"/></Relationships>
</file>

<file path=ppt/slides/_rels/slide6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85.png"/><Relationship Id="rId7" Type="http://schemas.openxmlformats.org/officeDocument/2006/relationships/slide" Target="slide62.xml"/><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620.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52.png"/><Relationship Id="rId7" Type="http://schemas.openxmlformats.org/officeDocument/2006/relationships/slide" Target="slide481.xml"/><Relationship Id="rId2" Type="http://schemas.openxmlformats.org/officeDocument/2006/relationships/image" Target="../media/image75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19.xml"/></Relationships>
</file>

<file path=ppt/slides/_rels/slide6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54.png"/><Relationship Id="rId7" Type="http://schemas.openxmlformats.org/officeDocument/2006/relationships/image" Target="../media/image3.png"/><Relationship Id="rId2" Type="http://schemas.openxmlformats.org/officeDocument/2006/relationships/image" Target="../media/image75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21.xml"/><Relationship Id="rId5" Type="http://schemas.openxmlformats.org/officeDocument/2006/relationships/slide" Target="slide10.xml"/><Relationship Id="rId10" Type="http://schemas.openxmlformats.org/officeDocument/2006/relationships/slide" Target="slide592.xml"/><Relationship Id="rId4" Type="http://schemas.openxmlformats.org/officeDocument/2006/relationships/image" Target="../media/image755.png"/><Relationship Id="rId9" Type="http://schemas.openxmlformats.org/officeDocument/2006/relationships/slide" Target="slide481.xml"/></Relationships>
</file>

<file path=ppt/slides/_rels/slide622.xml.rels><?xml version="1.0" encoding="UTF-8" standalone="yes"?>
<Relationships xmlns="http://schemas.openxmlformats.org/package/2006/relationships"><Relationship Id="rId8" Type="http://schemas.openxmlformats.org/officeDocument/2006/relationships/slide" Target="slide592.xml"/><Relationship Id="rId3" Type="http://schemas.openxmlformats.org/officeDocument/2006/relationships/image" Target="../media/image757.png"/><Relationship Id="rId7" Type="http://schemas.openxmlformats.org/officeDocument/2006/relationships/slide" Target="slide481.xml"/><Relationship Id="rId2" Type="http://schemas.openxmlformats.org/officeDocument/2006/relationships/image" Target="../media/image75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21.xml"/></Relationships>
</file>

<file path=ppt/slides/_rels/slide623.xml.rels><?xml version="1.0" encoding="UTF-8" standalone="yes"?>
<Relationships xmlns="http://schemas.openxmlformats.org/package/2006/relationships"><Relationship Id="rId8" Type="http://schemas.openxmlformats.org/officeDocument/2006/relationships/slide" Target="slide632.xml"/><Relationship Id="rId13" Type="http://schemas.openxmlformats.org/officeDocument/2006/relationships/slide" Target="slide1215.xml"/><Relationship Id="rId3" Type="http://schemas.openxmlformats.org/officeDocument/2006/relationships/image" Target="../media/image1.png"/><Relationship Id="rId7" Type="http://schemas.openxmlformats.org/officeDocument/2006/relationships/slide" Target="slide630.xml"/><Relationship Id="rId12" Type="http://schemas.openxmlformats.org/officeDocument/2006/relationships/slide" Target="slide1186.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628.xml"/><Relationship Id="rId11" Type="http://schemas.openxmlformats.org/officeDocument/2006/relationships/slide" Target="slide770.xml"/><Relationship Id="rId5" Type="http://schemas.openxmlformats.org/officeDocument/2006/relationships/slide" Target="slide623.xml"/><Relationship Id="rId10" Type="http://schemas.openxmlformats.org/officeDocument/2006/relationships/slide" Target="slide626.xml"/><Relationship Id="rId4" Type="http://schemas.openxmlformats.org/officeDocument/2006/relationships/slide" Target="slide481.xml"/><Relationship Id="rId9" Type="http://schemas.openxmlformats.org/officeDocument/2006/relationships/slide" Target="slide624.xml"/><Relationship Id="rId14" Type="http://schemas.openxmlformats.org/officeDocument/2006/relationships/slide" Target="slide1238.xml"/></Relationships>
</file>

<file path=ppt/slides/_rels/slide62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594.png"/><Relationship Id="rId7" Type="http://schemas.openxmlformats.org/officeDocument/2006/relationships/image" Target="../media/image3.png"/><Relationship Id="rId2" Type="http://schemas.openxmlformats.org/officeDocument/2006/relationships/image" Target="../media/image59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624.xml"/><Relationship Id="rId4" Type="http://schemas.openxmlformats.org/officeDocument/2006/relationships/image" Target="../media/image11.png"/><Relationship Id="rId9" Type="http://schemas.openxmlformats.org/officeDocument/2006/relationships/slide" Target="slide623.xml"/></Relationships>
</file>

<file path=ppt/slides/_rels/slide625.xml.rels><?xml version="1.0" encoding="UTF-8" standalone="yes"?>
<Relationships xmlns="http://schemas.openxmlformats.org/package/2006/relationships"><Relationship Id="rId8" Type="http://schemas.openxmlformats.org/officeDocument/2006/relationships/slide" Target="slide624.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59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26.xml.rels><?xml version="1.0" encoding="UTF-8" standalone="yes"?>
<Relationships xmlns="http://schemas.openxmlformats.org/package/2006/relationships"><Relationship Id="rId8" Type="http://schemas.openxmlformats.org/officeDocument/2006/relationships/slide" Target="slide623.xml"/><Relationship Id="rId3" Type="http://schemas.openxmlformats.org/officeDocument/2006/relationships/image" Target="../media/image759.png"/><Relationship Id="rId7" Type="http://schemas.openxmlformats.org/officeDocument/2006/relationships/slide" Target="slide481.xml"/><Relationship Id="rId2" Type="http://schemas.openxmlformats.org/officeDocument/2006/relationships/image" Target="../media/image75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26.xml"/></Relationships>
</file>

<file path=ppt/slides/_rels/slide627.xml.rels><?xml version="1.0" encoding="UTF-8" standalone="yes"?>
<Relationships xmlns="http://schemas.openxmlformats.org/package/2006/relationships"><Relationship Id="rId8" Type="http://schemas.openxmlformats.org/officeDocument/2006/relationships/slide" Target="slide626.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76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28.xml.rels><?xml version="1.0" encoding="UTF-8" standalone="yes"?>
<Relationships xmlns="http://schemas.openxmlformats.org/package/2006/relationships"><Relationship Id="rId8" Type="http://schemas.openxmlformats.org/officeDocument/2006/relationships/slide" Target="slide628.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629.xml.rels><?xml version="1.0" encoding="UTF-8" standalone="yes"?>
<Relationships xmlns="http://schemas.openxmlformats.org/package/2006/relationships"><Relationship Id="rId8" Type="http://schemas.openxmlformats.org/officeDocument/2006/relationships/slide" Target="slide628.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image" Target="../media/image4.png"/><Relationship Id="rId4" Type="http://schemas.openxmlformats.org/officeDocument/2006/relationships/image" Target="../media/image1.png"/></Relationships>
</file>

<file path=ppt/slides/_rels/slide630.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62.png"/><Relationship Id="rId7" Type="http://schemas.openxmlformats.org/officeDocument/2006/relationships/image" Target="../media/image3.png"/><Relationship Id="rId2" Type="http://schemas.openxmlformats.org/officeDocument/2006/relationships/image" Target="../media/image76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30.xml"/><Relationship Id="rId4" Type="http://schemas.openxmlformats.org/officeDocument/2006/relationships/image" Target="../media/image763.png"/><Relationship Id="rId9" Type="http://schemas.openxmlformats.org/officeDocument/2006/relationships/slide" Target="slide623.xml"/></Relationships>
</file>

<file path=ppt/slides/_rels/slide631.xml.rels><?xml version="1.0" encoding="UTF-8" standalone="yes"?>
<Relationships xmlns="http://schemas.openxmlformats.org/package/2006/relationships"><Relationship Id="rId8" Type="http://schemas.openxmlformats.org/officeDocument/2006/relationships/slide" Target="slide630.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76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32.xml.rels><?xml version="1.0" encoding="UTF-8" standalone="yes"?>
<Relationships xmlns="http://schemas.openxmlformats.org/package/2006/relationships"><Relationship Id="rId8" Type="http://schemas.openxmlformats.org/officeDocument/2006/relationships/slide" Target="slide632.xml"/><Relationship Id="rId3" Type="http://schemas.openxmlformats.org/officeDocument/2006/relationships/slide" Target="slide10.xml"/><Relationship Id="rId7" Type="http://schemas.openxmlformats.org/officeDocument/2006/relationships/slide" Target="slide623.xml"/><Relationship Id="rId2" Type="http://schemas.openxmlformats.org/officeDocument/2006/relationships/image" Target="../media/image76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633.xml.rels><?xml version="1.0" encoding="UTF-8" standalone="yes"?>
<Relationships xmlns="http://schemas.openxmlformats.org/package/2006/relationships"><Relationship Id="rId8" Type="http://schemas.openxmlformats.org/officeDocument/2006/relationships/slide" Target="slide623.xml"/><Relationship Id="rId3" Type="http://schemas.openxmlformats.org/officeDocument/2006/relationships/image" Target="../media/image767.png"/><Relationship Id="rId7" Type="http://schemas.openxmlformats.org/officeDocument/2006/relationships/slide" Target="slide481.xml"/><Relationship Id="rId2" Type="http://schemas.openxmlformats.org/officeDocument/2006/relationships/image" Target="../media/image76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32.xml"/></Relationships>
</file>

<file path=ppt/slides/_rels/slide634.xml.rels><?xml version="1.0" encoding="UTF-8" standalone="yes"?>
<Relationships xmlns="http://schemas.openxmlformats.org/package/2006/relationships"><Relationship Id="rId8" Type="http://schemas.openxmlformats.org/officeDocument/2006/relationships/slide" Target="slide661.xml"/><Relationship Id="rId13" Type="http://schemas.openxmlformats.org/officeDocument/2006/relationships/slide" Target="slide671.xml"/><Relationship Id="rId18" Type="http://schemas.openxmlformats.org/officeDocument/2006/relationships/slide" Target="slide681.xml"/><Relationship Id="rId26" Type="http://schemas.openxmlformats.org/officeDocument/2006/relationships/slide" Target="slide697.xml"/><Relationship Id="rId39" Type="http://schemas.openxmlformats.org/officeDocument/2006/relationships/slide" Target="slide1395.xml"/><Relationship Id="rId3" Type="http://schemas.openxmlformats.org/officeDocument/2006/relationships/image" Target="../media/image1.png"/><Relationship Id="rId21" Type="http://schemas.openxmlformats.org/officeDocument/2006/relationships/slide" Target="slide687.xml"/><Relationship Id="rId34" Type="http://schemas.openxmlformats.org/officeDocument/2006/relationships/slide" Target="slide649.xml"/><Relationship Id="rId7" Type="http://schemas.openxmlformats.org/officeDocument/2006/relationships/slide" Target="slide770.xml"/><Relationship Id="rId12" Type="http://schemas.openxmlformats.org/officeDocument/2006/relationships/slide" Target="slide669.xml"/><Relationship Id="rId17" Type="http://schemas.openxmlformats.org/officeDocument/2006/relationships/slide" Target="slide679.xml"/><Relationship Id="rId25" Type="http://schemas.openxmlformats.org/officeDocument/2006/relationships/slide" Target="slide695.xml"/><Relationship Id="rId33" Type="http://schemas.openxmlformats.org/officeDocument/2006/relationships/slide" Target="slide647.xml"/><Relationship Id="rId38" Type="http://schemas.openxmlformats.org/officeDocument/2006/relationships/slide" Target="slide657.xml"/><Relationship Id="rId2" Type="http://schemas.openxmlformats.org/officeDocument/2006/relationships/slide" Target="slide10.xml"/><Relationship Id="rId16" Type="http://schemas.openxmlformats.org/officeDocument/2006/relationships/slide" Target="slide677.xml"/><Relationship Id="rId20" Type="http://schemas.openxmlformats.org/officeDocument/2006/relationships/slide" Target="slide685.xml"/><Relationship Id="rId29" Type="http://schemas.openxmlformats.org/officeDocument/2006/relationships/slide" Target="slide639.xml"/><Relationship Id="rId1" Type="http://schemas.openxmlformats.org/officeDocument/2006/relationships/slideLayout" Target="../slideLayouts/slideLayout2.xml"/><Relationship Id="rId6" Type="http://schemas.openxmlformats.org/officeDocument/2006/relationships/slide" Target="slide659.xml"/><Relationship Id="rId11" Type="http://schemas.openxmlformats.org/officeDocument/2006/relationships/slide" Target="slide667.xml"/><Relationship Id="rId24" Type="http://schemas.openxmlformats.org/officeDocument/2006/relationships/slide" Target="slide693.xml"/><Relationship Id="rId32" Type="http://schemas.openxmlformats.org/officeDocument/2006/relationships/slide" Target="slide645.xml"/><Relationship Id="rId37" Type="http://schemas.openxmlformats.org/officeDocument/2006/relationships/slide" Target="slide655.xml"/><Relationship Id="rId40" Type="http://schemas.openxmlformats.org/officeDocument/2006/relationships/slide" Target="slide924.xml"/><Relationship Id="rId5" Type="http://schemas.openxmlformats.org/officeDocument/2006/relationships/slide" Target="slide634.xml"/><Relationship Id="rId15" Type="http://schemas.openxmlformats.org/officeDocument/2006/relationships/slide" Target="slide675.xml"/><Relationship Id="rId23" Type="http://schemas.openxmlformats.org/officeDocument/2006/relationships/slide" Target="slide691.xml"/><Relationship Id="rId28" Type="http://schemas.openxmlformats.org/officeDocument/2006/relationships/slide" Target="slide637.xml"/><Relationship Id="rId36" Type="http://schemas.openxmlformats.org/officeDocument/2006/relationships/slide" Target="slide653.xml"/><Relationship Id="rId10" Type="http://schemas.openxmlformats.org/officeDocument/2006/relationships/slide" Target="slide665.xml"/><Relationship Id="rId19" Type="http://schemas.openxmlformats.org/officeDocument/2006/relationships/slide" Target="slide683.xml"/><Relationship Id="rId31" Type="http://schemas.openxmlformats.org/officeDocument/2006/relationships/slide" Target="slide643.xml"/><Relationship Id="rId4" Type="http://schemas.openxmlformats.org/officeDocument/2006/relationships/slide" Target="slide481.xml"/><Relationship Id="rId9" Type="http://schemas.openxmlformats.org/officeDocument/2006/relationships/slide" Target="slide663.xml"/><Relationship Id="rId14" Type="http://schemas.openxmlformats.org/officeDocument/2006/relationships/slide" Target="slide673.xml"/><Relationship Id="rId22" Type="http://schemas.openxmlformats.org/officeDocument/2006/relationships/slide" Target="slide689.xml"/><Relationship Id="rId27" Type="http://schemas.openxmlformats.org/officeDocument/2006/relationships/slide" Target="slide635.xml"/><Relationship Id="rId30" Type="http://schemas.openxmlformats.org/officeDocument/2006/relationships/slide" Target="slide641.xml"/><Relationship Id="rId35" Type="http://schemas.openxmlformats.org/officeDocument/2006/relationships/slide" Target="slide651.xml"/></Relationships>
</file>

<file path=ppt/slides/_rels/slide635.xml.rels><?xml version="1.0" encoding="UTF-8" standalone="yes"?>
<Relationships xmlns="http://schemas.openxmlformats.org/package/2006/relationships"><Relationship Id="rId8" Type="http://schemas.openxmlformats.org/officeDocument/2006/relationships/slide" Target="slide63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6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636.xml.rels><?xml version="1.0" encoding="UTF-8" standalone="yes"?>
<Relationships xmlns="http://schemas.openxmlformats.org/package/2006/relationships"><Relationship Id="rId8" Type="http://schemas.openxmlformats.org/officeDocument/2006/relationships/slide" Target="slide63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6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37.xml.rels><?xml version="1.0" encoding="UTF-8" standalone="yes"?>
<Relationships xmlns="http://schemas.openxmlformats.org/package/2006/relationships"><Relationship Id="rId8" Type="http://schemas.openxmlformats.org/officeDocument/2006/relationships/slide" Target="slide63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7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638.xml.rels><?xml version="1.0" encoding="UTF-8" standalone="yes"?>
<Relationships xmlns="http://schemas.openxmlformats.org/package/2006/relationships"><Relationship Id="rId8" Type="http://schemas.openxmlformats.org/officeDocument/2006/relationships/slide" Target="slide63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7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39.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73.png"/><Relationship Id="rId7" Type="http://schemas.openxmlformats.org/officeDocument/2006/relationships/image" Target="../media/image3.png"/><Relationship Id="rId2" Type="http://schemas.openxmlformats.org/officeDocument/2006/relationships/image" Target="../media/image77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39.xml"/><Relationship Id="rId4" Type="http://schemas.openxmlformats.org/officeDocument/2006/relationships/image" Target="../media/image774.png"/><Relationship Id="rId9" Type="http://schemas.openxmlformats.org/officeDocument/2006/relationships/slide" Target="slide634.xml"/></Relationships>
</file>

<file path=ppt/slides/_rels/slide6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88.png"/><Relationship Id="rId7" Type="http://schemas.openxmlformats.org/officeDocument/2006/relationships/slide" Target="slide64.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640.xml.rels><?xml version="1.0" encoding="UTF-8" standalone="yes"?>
<Relationships xmlns="http://schemas.openxmlformats.org/package/2006/relationships"><Relationship Id="rId8" Type="http://schemas.openxmlformats.org/officeDocument/2006/relationships/slide" Target="slide63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7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4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77.png"/><Relationship Id="rId7" Type="http://schemas.openxmlformats.org/officeDocument/2006/relationships/image" Target="../media/image3.png"/><Relationship Id="rId2" Type="http://schemas.openxmlformats.org/officeDocument/2006/relationships/image" Target="../media/image77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41.xml"/><Relationship Id="rId4" Type="http://schemas.openxmlformats.org/officeDocument/2006/relationships/image" Target="../media/image778.png"/><Relationship Id="rId9" Type="http://schemas.openxmlformats.org/officeDocument/2006/relationships/slide" Target="slide634.xml"/></Relationships>
</file>

<file path=ppt/slides/_rels/slide642.xml.rels><?xml version="1.0" encoding="UTF-8" standalone="yes"?>
<Relationships xmlns="http://schemas.openxmlformats.org/package/2006/relationships"><Relationship Id="rId8" Type="http://schemas.openxmlformats.org/officeDocument/2006/relationships/slide" Target="slide641.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7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4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2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1.png"/><Relationship Id="rId10" Type="http://schemas.openxmlformats.org/officeDocument/2006/relationships/slide" Target="slide643.xml"/><Relationship Id="rId4" Type="http://schemas.openxmlformats.org/officeDocument/2006/relationships/image" Target="../media/image1.png"/><Relationship Id="rId9" Type="http://schemas.openxmlformats.org/officeDocument/2006/relationships/slide" Target="slide634.xml"/></Relationships>
</file>

<file path=ppt/slides/_rels/slide644.xml.rels><?xml version="1.0" encoding="UTF-8" standalone="yes"?>
<Relationships xmlns="http://schemas.openxmlformats.org/package/2006/relationships"><Relationship Id="rId8" Type="http://schemas.openxmlformats.org/officeDocument/2006/relationships/slide" Target="slide643.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4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81.png"/><Relationship Id="rId7" Type="http://schemas.openxmlformats.org/officeDocument/2006/relationships/image" Target="../media/image11.png"/><Relationship Id="rId2" Type="http://schemas.openxmlformats.org/officeDocument/2006/relationships/image" Target="../media/image78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645.xml"/><Relationship Id="rId4" Type="http://schemas.openxmlformats.org/officeDocument/2006/relationships/image" Target="../media/image3.png"/><Relationship Id="rId9" Type="http://schemas.openxmlformats.org/officeDocument/2006/relationships/slide" Target="slide634.xml"/></Relationships>
</file>

<file path=ppt/slides/_rels/slide646.xml.rels><?xml version="1.0" encoding="UTF-8" standalone="yes"?>
<Relationships xmlns="http://schemas.openxmlformats.org/package/2006/relationships"><Relationship Id="rId8" Type="http://schemas.openxmlformats.org/officeDocument/2006/relationships/slide" Target="slide64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8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4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84.png"/><Relationship Id="rId7" Type="http://schemas.openxmlformats.org/officeDocument/2006/relationships/image" Target="../media/image11.png"/><Relationship Id="rId2" Type="http://schemas.openxmlformats.org/officeDocument/2006/relationships/image" Target="../media/image78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647.xml"/><Relationship Id="rId4" Type="http://schemas.openxmlformats.org/officeDocument/2006/relationships/image" Target="../media/image3.png"/><Relationship Id="rId9" Type="http://schemas.openxmlformats.org/officeDocument/2006/relationships/slide" Target="slide634.xml"/></Relationships>
</file>

<file path=ppt/slides/_rels/slide648.xml.rels><?xml version="1.0" encoding="UTF-8" standalone="yes"?>
<Relationships xmlns="http://schemas.openxmlformats.org/package/2006/relationships"><Relationship Id="rId8" Type="http://schemas.openxmlformats.org/officeDocument/2006/relationships/slide" Target="slide64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8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49.xml.rels><?xml version="1.0" encoding="UTF-8" standalone="yes"?>
<Relationships xmlns="http://schemas.openxmlformats.org/package/2006/relationships"><Relationship Id="rId8" Type="http://schemas.openxmlformats.org/officeDocument/2006/relationships/slide" Target="slide649.xml"/><Relationship Id="rId3" Type="http://schemas.openxmlformats.org/officeDocument/2006/relationships/image" Target="../media/image3.png"/><Relationship Id="rId7" Type="http://schemas.openxmlformats.org/officeDocument/2006/relationships/slide" Target="slide634.xml"/><Relationship Id="rId2" Type="http://schemas.openxmlformats.org/officeDocument/2006/relationships/image" Target="../media/image78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image" Target="../media/image4.png"/><Relationship Id="rId4" Type="http://schemas.openxmlformats.org/officeDocument/2006/relationships/image" Target="../media/image1.png"/></Relationships>
</file>

<file path=ppt/slides/_rels/slide650.xml.rels><?xml version="1.0" encoding="UTF-8" standalone="yes"?>
<Relationships xmlns="http://schemas.openxmlformats.org/package/2006/relationships"><Relationship Id="rId8" Type="http://schemas.openxmlformats.org/officeDocument/2006/relationships/slide" Target="slide64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8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51.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789.png"/><Relationship Id="rId7" Type="http://schemas.openxmlformats.org/officeDocument/2006/relationships/slide" Target="slide481.xml"/><Relationship Id="rId2" Type="http://schemas.openxmlformats.org/officeDocument/2006/relationships/image" Target="../media/image78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651.xml"/></Relationships>
</file>

<file path=ppt/slides/_rels/slide652.xml.rels><?xml version="1.0" encoding="UTF-8" standalone="yes"?>
<Relationships xmlns="http://schemas.openxmlformats.org/package/2006/relationships"><Relationship Id="rId8" Type="http://schemas.openxmlformats.org/officeDocument/2006/relationships/slide" Target="slide651.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9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53.xml.rels><?xml version="1.0" encoding="UTF-8" standalone="yes"?>
<Relationships xmlns="http://schemas.openxmlformats.org/package/2006/relationships"><Relationship Id="rId8" Type="http://schemas.openxmlformats.org/officeDocument/2006/relationships/slide" Target="slide653.xml"/><Relationship Id="rId3" Type="http://schemas.openxmlformats.org/officeDocument/2006/relationships/image" Target="../media/image3.png"/><Relationship Id="rId7" Type="http://schemas.openxmlformats.org/officeDocument/2006/relationships/slide" Target="slide634.xml"/><Relationship Id="rId2" Type="http://schemas.openxmlformats.org/officeDocument/2006/relationships/image" Target="../media/image40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402.png"/><Relationship Id="rId4" Type="http://schemas.openxmlformats.org/officeDocument/2006/relationships/slide" Target="slide10.xml"/><Relationship Id="rId9" Type="http://schemas.openxmlformats.org/officeDocument/2006/relationships/image" Target="../media/image11.png"/></Relationships>
</file>

<file path=ppt/slides/_rels/slide654.xml.rels><?xml version="1.0" encoding="UTF-8" standalone="yes"?>
<Relationships xmlns="http://schemas.openxmlformats.org/package/2006/relationships"><Relationship Id="rId8" Type="http://schemas.openxmlformats.org/officeDocument/2006/relationships/slide" Target="slide653.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40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65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634.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791.png"/></Relationships>
</file>

<file path=ppt/slides/_rels/slide656.xml.rels><?xml version="1.0" encoding="UTF-8" standalone="yes"?>
<Relationships xmlns="http://schemas.openxmlformats.org/package/2006/relationships"><Relationship Id="rId8" Type="http://schemas.openxmlformats.org/officeDocument/2006/relationships/slide" Target="slide65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9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57.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794.png"/><Relationship Id="rId7" Type="http://schemas.openxmlformats.org/officeDocument/2006/relationships/slide" Target="slide481.xml"/><Relationship Id="rId2" Type="http://schemas.openxmlformats.org/officeDocument/2006/relationships/image" Target="../media/image79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795.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657.xml"/></Relationships>
</file>

<file path=ppt/slides/_rels/slide658.xml.rels><?xml version="1.0" encoding="UTF-8" standalone="yes"?>
<Relationships xmlns="http://schemas.openxmlformats.org/package/2006/relationships"><Relationship Id="rId8" Type="http://schemas.openxmlformats.org/officeDocument/2006/relationships/slide" Target="slide65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9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59.xml.rels><?xml version="1.0" encoding="UTF-8" standalone="yes"?>
<Relationships xmlns="http://schemas.openxmlformats.org/package/2006/relationships"><Relationship Id="rId8" Type="http://schemas.openxmlformats.org/officeDocument/2006/relationships/slide" Target="slide65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9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798.png"/></Relationships>
</file>

<file path=ppt/slides/_rels/slide66.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image" Target="../media/image1.png"/><Relationship Id="rId10" Type="http://schemas.openxmlformats.org/officeDocument/2006/relationships/image" Target="../media/image91.png"/><Relationship Id="rId4" Type="http://schemas.openxmlformats.org/officeDocument/2006/relationships/slide" Target="slide10.xml"/><Relationship Id="rId9" Type="http://schemas.openxmlformats.org/officeDocument/2006/relationships/image" Target="../media/image11.png"/></Relationships>
</file>

<file path=ppt/slides/_rels/slide660.xml.rels><?xml version="1.0" encoding="UTF-8" standalone="yes"?>
<Relationships xmlns="http://schemas.openxmlformats.org/package/2006/relationships"><Relationship Id="rId8" Type="http://schemas.openxmlformats.org/officeDocument/2006/relationships/slide" Target="slide65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9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6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338.png"/><Relationship Id="rId2" Type="http://schemas.openxmlformats.org/officeDocument/2006/relationships/image" Target="../media/image33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661.xml"/><Relationship Id="rId4" Type="http://schemas.openxmlformats.org/officeDocument/2006/relationships/image" Target="../media/image1.png"/><Relationship Id="rId9" Type="http://schemas.openxmlformats.org/officeDocument/2006/relationships/slide" Target="slide634.xml"/></Relationships>
</file>

<file path=ppt/slides/_rels/slide662.xml.rels><?xml version="1.0" encoding="UTF-8" standalone="yes"?>
<Relationships xmlns="http://schemas.openxmlformats.org/package/2006/relationships"><Relationship Id="rId8" Type="http://schemas.openxmlformats.org/officeDocument/2006/relationships/slide" Target="slide661.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33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6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33.png"/><Relationship Id="rId7" Type="http://schemas.openxmlformats.org/officeDocument/2006/relationships/image" Target="../media/image1.png"/><Relationship Id="rId12" Type="http://schemas.openxmlformats.org/officeDocument/2006/relationships/slide" Target="slide66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634.xml"/><Relationship Id="rId5" Type="http://schemas.openxmlformats.org/officeDocument/2006/relationships/image" Target="../media/image735.png"/><Relationship Id="rId10" Type="http://schemas.openxmlformats.org/officeDocument/2006/relationships/slide" Target="slide481.xml"/><Relationship Id="rId4" Type="http://schemas.openxmlformats.org/officeDocument/2006/relationships/image" Target="../media/image734.png"/><Relationship Id="rId9" Type="http://schemas.openxmlformats.org/officeDocument/2006/relationships/image" Target="../media/image11.png"/></Relationships>
</file>

<file path=ppt/slides/_rels/slide664.xml.rels><?xml version="1.0" encoding="UTF-8" standalone="yes"?>
<Relationships xmlns="http://schemas.openxmlformats.org/package/2006/relationships"><Relationship Id="rId8" Type="http://schemas.openxmlformats.org/officeDocument/2006/relationships/slide" Target="slide663.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73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6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548.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665.xml"/><Relationship Id="rId4" Type="http://schemas.openxmlformats.org/officeDocument/2006/relationships/slide" Target="slide10.xml"/><Relationship Id="rId9" Type="http://schemas.openxmlformats.org/officeDocument/2006/relationships/slide" Target="slide634.xml"/></Relationships>
</file>

<file path=ppt/slides/_rels/slide666.xml.rels><?xml version="1.0" encoding="UTF-8" standalone="yes"?>
<Relationships xmlns="http://schemas.openxmlformats.org/package/2006/relationships"><Relationship Id="rId8" Type="http://schemas.openxmlformats.org/officeDocument/2006/relationships/slide" Target="slide66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54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6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00.png"/><Relationship Id="rId7"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67.xml"/><Relationship Id="rId5" Type="http://schemas.openxmlformats.org/officeDocument/2006/relationships/slide" Target="slide10.xml"/><Relationship Id="rId10" Type="http://schemas.openxmlformats.org/officeDocument/2006/relationships/slide" Target="slide634.xml"/><Relationship Id="rId4" Type="http://schemas.openxmlformats.org/officeDocument/2006/relationships/image" Target="../media/image801.png"/><Relationship Id="rId9" Type="http://schemas.openxmlformats.org/officeDocument/2006/relationships/slide" Target="slide481.xml"/></Relationships>
</file>

<file path=ppt/slides/_rels/slide668.xml.rels><?xml version="1.0" encoding="UTF-8" standalone="yes"?>
<Relationships xmlns="http://schemas.openxmlformats.org/package/2006/relationships"><Relationship Id="rId8" Type="http://schemas.openxmlformats.org/officeDocument/2006/relationships/slide" Target="slide66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0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69.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03.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04.png"/><Relationship Id="rId5" Type="http://schemas.openxmlformats.org/officeDocument/2006/relationships/image" Target="../media/image1.png"/><Relationship Id="rId10" Type="http://schemas.openxmlformats.org/officeDocument/2006/relationships/slide" Target="slide669.xml"/><Relationship Id="rId4" Type="http://schemas.openxmlformats.org/officeDocument/2006/relationships/slide" Target="slide10.xml"/><Relationship Id="rId9" Type="http://schemas.openxmlformats.org/officeDocument/2006/relationships/slide" Target="slide634.xml"/></Relationships>
</file>

<file path=ppt/slides/_rels/slide67.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image" Target="../media/image4.png"/><Relationship Id="rId4" Type="http://schemas.openxmlformats.org/officeDocument/2006/relationships/image" Target="../media/image1.png"/></Relationships>
</file>

<file path=ppt/slides/_rels/slide670.xml.rels><?xml version="1.0" encoding="UTF-8" standalone="yes"?>
<Relationships xmlns="http://schemas.openxmlformats.org/package/2006/relationships"><Relationship Id="rId8" Type="http://schemas.openxmlformats.org/officeDocument/2006/relationships/slide" Target="slide66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0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7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06.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671.xml"/><Relationship Id="rId5" Type="http://schemas.openxmlformats.org/officeDocument/2006/relationships/slide" Target="slide10.xml"/><Relationship Id="rId10" Type="http://schemas.openxmlformats.org/officeDocument/2006/relationships/slide" Target="slide634.xml"/><Relationship Id="rId4" Type="http://schemas.openxmlformats.org/officeDocument/2006/relationships/image" Target="../media/image807.png"/><Relationship Id="rId9" Type="http://schemas.openxmlformats.org/officeDocument/2006/relationships/slide" Target="slide481.xml"/></Relationships>
</file>

<file path=ppt/slides/_rels/slide672.xml.rels><?xml version="1.0" encoding="UTF-8" standalone="yes"?>
<Relationships xmlns="http://schemas.openxmlformats.org/package/2006/relationships"><Relationship Id="rId8" Type="http://schemas.openxmlformats.org/officeDocument/2006/relationships/slide" Target="slide671.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0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7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09.png"/><Relationship Id="rId7"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73.xml"/><Relationship Id="rId4" Type="http://schemas.openxmlformats.org/officeDocument/2006/relationships/image" Target="../media/image810.png"/><Relationship Id="rId9" Type="http://schemas.openxmlformats.org/officeDocument/2006/relationships/slide" Target="slide634.xml"/></Relationships>
</file>

<file path=ppt/slides/_rels/slide674.xml.rels><?xml version="1.0" encoding="UTF-8" standalone="yes"?>
<Relationships xmlns="http://schemas.openxmlformats.org/package/2006/relationships"><Relationship Id="rId8" Type="http://schemas.openxmlformats.org/officeDocument/2006/relationships/slide" Target="slide673.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1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75.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12.png"/><Relationship Id="rId7" Type="http://schemas.openxmlformats.org/officeDocument/2006/relationships/slide" Target="slide48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75.xml"/></Relationships>
</file>

<file path=ppt/slides/_rels/slide676.xml.rels><?xml version="1.0" encoding="UTF-8" standalone="yes"?>
<Relationships xmlns="http://schemas.openxmlformats.org/package/2006/relationships"><Relationship Id="rId8" Type="http://schemas.openxmlformats.org/officeDocument/2006/relationships/slide" Target="slide67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1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7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149.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77.xml"/><Relationship Id="rId4" Type="http://schemas.openxmlformats.org/officeDocument/2006/relationships/image" Target="../media/image150.png"/><Relationship Id="rId9" Type="http://schemas.openxmlformats.org/officeDocument/2006/relationships/slide" Target="slide634.xml"/></Relationships>
</file>

<file path=ppt/slides/_rels/slide678.xml.rels><?xml version="1.0" encoding="UTF-8" standalone="yes"?>
<Relationships xmlns="http://schemas.openxmlformats.org/package/2006/relationships"><Relationship Id="rId8" Type="http://schemas.openxmlformats.org/officeDocument/2006/relationships/slide" Target="slide67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79.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15.png"/><Relationship Id="rId7" Type="http://schemas.openxmlformats.org/officeDocument/2006/relationships/slide" Target="slide48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79.xml"/></Relationships>
</file>

<file path=ppt/slides/_rels/slide6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94.png"/><Relationship Id="rId7" Type="http://schemas.openxmlformats.org/officeDocument/2006/relationships/slide" Target="slide68.xml"/><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680.xml.rels><?xml version="1.0" encoding="UTF-8" standalone="yes"?>
<Relationships xmlns="http://schemas.openxmlformats.org/package/2006/relationships"><Relationship Id="rId8" Type="http://schemas.openxmlformats.org/officeDocument/2006/relationships/slide" Target="slide679.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1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81.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17.png"/><Relationship Id="rId7" Type="http://schemas.openxmlformats.org/officeDocument/2006/relationships/slide" Target="slide48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818.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81.xml"/></Relationships>
</file>

<file path=ppt/slides/_rels/slide682.xml.rels><?xml version="1.0" encoding="UTF-8" standalone="yes"?>
<Relationships xmlns="http://schemas.openxmlformats.org/package/2006/relationships"><Relationship Id="rId8" Type="http://schemas.openxmlformats.org/officeDocument/2006/relationships/slide" Target="slide681.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1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8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20.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83.xml"/><Relationship Id="rId4" Type="http://schemas.openxmlformats.org/officeDocument/2006/relationships/image" Target="../media/image821.png"/><Relationship Id="rId9" Type="http://schemas.openxmlformats.org/officeDocument/2006/relationships/slide" Target="slide634.xml"/></Relationships>
</file>

<file path=ppt/slides/_rels/slide684.xml.rels><?xml version="1.0" encoding="UTF-8" standalone="yes"?>
<Relationships xmlns="http://schemas.openxmlformats.org/package/2006/relationships"><Relationship Id="rId8" Type="http://schemas.openxmlformats.org/officeDocument/2006/relationships/slide" Target="slide683.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2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8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23.png"/><Relationship Id="rId7"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85.xml"/><Relationship Id="rId4" Type="http://schemas.openxmlformats.org/officeDocument/2006/relationships/image" Target="../media/image824.png"/><Relationship Id="rId9" Type="http://schemas.openxmlformats.org/officeDocument/2006/relationships/slide" Target="slide634.xml"/></Relationships>
</file>

<file path=ppt/slides/_rels/slide686.xml.rels><?xml version="1.0" encoding="UTF-8" standalone="yes"?>
<Relationships xmlns="http://schemas.openxmlformats.org/package/2006/relationships"><Relationship Id="rId8" Type="http://schemas.openxmlformats.org/officeDocument/2006/relationships/slide" Target="slide685.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2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68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26.png"/><Relationship Id="rId7" Type="http://schemas.openxmlformats.org/officeDocument/2006/relationships/image" Target="../media/image3.png"/><Relationship Id="rId12"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828.png"/><Relationship Id="rId5" Type="http://schemas.openxmlformats.org/officeDocument/2006/relationships/slide" Target="slide10.xml"/><Relationship Id="rId10" Type="http://schemas.openxmlformats.org/officeDocument/2006/relationships/slide" Target="slide687.xml"/><Relationship Id="rId4" Type="http://schemas.openxmlformats.org/officeDocument/2006/relationships/image" Target="../media/image827.png"/><Relationship Id="rId9" Type="http://schemas.openxmlformats.org/officeDocument/2006/relationships/slide" Target="slide634.xml"/></Relationships>
</file>

<file path=ppt/slides/_rels/slide688.xml.rels><?xml version="1.0" encoding="UTF-8" standalone="yes"?>
<Relationships xmlns="http://schemas.openxmlformats.org/package/2006/relationships"><Relationship Id="rId8" Type="http://schemas.openxmlformats.org/officeDocument/2006/relationships/slide" Target="slide687.xml"/><Relationship Id="rId3" Type="http://schemas.openxmlformats.org/officeDocument/2006/relationships/slide" Target="slide10.xml"/><Relationship Id="rId7" Type="http://schemas.openxmlformats.org/officeDocument/2006/relationships/slide" Target="slide634.xml"/><Relationship Id="rId2" Type="http://schemas.openxmlformats.org/officeDocument/2006/relationships/image" Target="../media/image82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30.png"/></Relationships>
</file>

<file path=ppt/slides/_rels/slide689.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31.png"/><Relationship Id="rId7"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89.xml"/><Relationship Id="rId4" Type="http://schemas.openxmlformats.org/officeDocument/2006/relationships/image" Target="../media/image832.png"/><Relationship Id="rId9" Type="http://schemas.openxmlformats.org/officeDocument/2006/relationships/slide" Target="slide634.xml"/></Relationships>
</file>

<file path=ppt/slides/_rels/slide6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slide" Target="slide68.xml"/><Relationship Id="rId5" Type="http://schemas.openxmlformats.org/officeDocument/2006/relationships/image" Target="../media/image4.png"/><Relationship Id="rId4" Type="http://schemas.openxmlformats.org/officeDocument/2006/relationships/image" Target="../media/image1.png"/></Relationships>
</file>

<file path=ppt/slides/_rels/slide690.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34.png"/><Relationship Id="rId7" Type="http://schemas.openxmlformats.org/officeDocument/2006/relationships/slide" Target="slide481.xml"/><Relationship Id="rId2" Type="http://schemas.openxmlformats.org/officeDocument/2006/relationships/image" Target="../media/image83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89.xml"/></Relationships>
</file>

<file path=ppt/slides/_rels/slide69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413.png"/><Relationship Id="rId7"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91.xml"/><Relationship Id="rId4" Type="http://schemas.openxmlformats.org/officeDocument/2006/relationships/image" Target="../media/image414.png"/><Relationship Id="rId9" Type="http://schemas.openxmlformats.org/officeDocument/2006/relationships/slide" Target="slide634.xml"/></Relationships>
</file>

<file path=ppt/slides/_rels/slide692.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416.png"/><Relationship Id="rId7" Type="http://schemas.openxmlformats.org/officeDocument/2006/relationships/slide" Target="slide481.xml"/><Relationship Id="rId2" Type="http://schemas.openxmlformats.org/officeDocument/2006/relationships/image" Target="../media/image41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91.xml"/></Relationships>
</file>

<file path=ppt/slides/_rels/slide69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35.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93.xml"/><Relationship Id="rId4" Type="http://schemas.openxmlformats.org/officeDocument/2006/relationships/image" Target="../media/image836.png"/><Relationship Id="rId9" Type="http://schemas.openxmlformats.org/officeDocument/2006/relationships/slide" Target="slide634.xml"/></Relationships>
</file>

<file path=ppt/slides/_rels/slide694.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38.png"/><Relationship Id="rId7" Type="http://schemas.openxmlformats.org/officeDocument/2006/relationships/slide" Target="slide481.xml"/><Relationship Id="rId2" Type="http://schemas.openxmlformats.org/officeDocument/2006/relationships/image" Target="../media/image83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93.xml"/></Relationships>
</file>

<file path=ppt/slides/_rels/slide695.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684.png"/><Relationship Id="rId7" Type="http://schemas.openxmlformats.org/officeDocument/2006/relationships/slide" Target="slide481.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685.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695.xml"/></Relationships>
</file>

<file path=ppt/slides/_rels/slide696.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687.png"/><Relationship Id="rId7" Type="http://schemas.openxmlformats.org/officeDocument/2006/relationships/slide" Target="slide481.xml"/><Relationship Id="rId2" Type="http://schemas.openxmlformats.org/officeDocument/2006/relationships/image" Target="../media/image68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95.xml"/></Relationships>
</file>

<file path=ppt/slides/_rels/slide697.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39.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697.xml"/><Relationship Id="rId4" Type="http://schemas.openxmlformats.org/officeDocument/2006/relationships/image" Target="../media/image840.png"/><Relationship Id="rId9" Type="http://schemas.openxmlformats.org/officeDocument/2006/relationships/slide" Target="slide634.xml"/></Relationships>
</file>

<file path=ppt/slides/_rels/slide698.xml.rels><?xml version="1.0" encoding="UTF-8" standalone="yes"?>
<Relationships xmlns="http://schemas.openxmlformats.org/package/2006/relationships"><Relationship Id="rId8" Type="http://schemas.openxmlformats.org/officeDocument/2006/relationships/slide" Target="slide634.xml"/><Relationship Id="rId3" Type="http://schemas.openxmlformats.org/officeDocument/2006/relationships/image" Target="../media/image842.png"/><Relationship Id="rId7" Type="http://schemas.openxmlformats.org/officeDocument/2006/relationships/slide" Target="slide481.xml"/><Relationship Id="rId2" Type="http://schemas.openxmlformats.org/officeDocument/2006/relationships/image" Target="../media/image84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697.xml"/></Relationships>
</file>

<file path=ppt/slides/_rels/slide699.xml.rels><?xml version="1.0" encoding="UTF-8" standalone="yes"?>
<Relationships xmlns="http://schemas.openxmlformats.org/package/2006/relationships"><Relationship Id="rId8" Type="http://schemas.openxmlformats.org/officeDocument/2006/relationships/slide" Target="slide716.xml"/><Relationship Id="rId13" Type="http://schemas.openxmlformats.org/officeDocument/2006/relationships/slide" Target="slide726.xml"/><Relationship Id="rId18" Type="http://schemas.openxmlformats.org/officeDocument/2006/relationships/slide" Target="slide736.xml"/><Relationship Id="rId26" Type="http://schemas.openxmlformats.org/officeDocument/2006/relationships/slide" Target="slide712.xml"/><Relationship Id="rId3" Type="http://schemas.openxmlformats.org/officeDocument/2006/relationships/image" Target="../media/image1.png"/><Relationship Id="rId21" Type="http://schemas.openxmlformats.org/officeDocument/2006/relationships/slide" Target="slide702.xml"/><Relationship Id="rId7" Type="http://schemas.openxmlformats.org/officeDocument/2006/relationships/slide" Target="slide714.xml"/><Relationship Id="rId12" Type="http://schemas.openxmlformats.org/officeDocument/2006/relationships/slide" Target="slide724.xml"/><Relationship Id="rId17" Type="http://schemas.openxmlformats.org/officeDocument/2006/relationships/slide" Target="slide734.xml"/><Relationship Id="rId25" Type="http://schemas.openxmlformats.org/officeDocument/2006/relationships/slide" Target="slide710.xml"/><Relationship Id="rId2" Type="http://schemas.openxmlformats.org/officeDocument/2006/relationships/slide" Target="slide10.xml"/><Relationship Id="rId16" Type="http://schemas.openxmlformats.org/officeDocument/2006/relationships/slide" Target="slide732.xml"/><Relationship Id="rId20" Type="http://schemas.openxmlformats.org/officeDocument/2006/relationships/slide" Target="slide700.xml"/><Relationship Id="rId1" Type="http://schemas.openxmlformats.org/officeDocument/2006/relationships/slideLayout" Target="../slideLayouts/slideLayout2.xml"/><Relationship Id="rId6" Type="http://schemas.openxmlformats.org/officeDocument/2006/relationships/slide" Target="slide1363.xml"/><Relationship Id="rId11" Type="http://schemas.openxmlformats.org/officeDocument/2006/relationships/slide" Target="slide722.xml"/><Relationship Id="rId24" Type="http://schemas.openxmlformats.org/officeDocument/2006/relationships/slide" Target="slide708.xml"/><Relationship Id="rId5" Type="http://schemas.openxmlformats.org/officeDocument/2006/relationships/slide" Target="slide699.xml"/><Relationship Id="rId15" Type="http://schemas.openxmlformats.org/officeDocument/2006/relationships/slide" Target="slide730.xml"/><Relationship Id="rId23" Type="http://schemas.openxmlformats.org/officeDocument/2006/relationships/slide" Target="slide706.xml"/><Relationship Id="rId10" Type="http://schemas.openxmlformats.org/officeDocument/2006/relationships/slide" Target="slide720.xml"/><Relationship Id="rId19" Type="http://schemas.openxmlformats.org/officeDocument/2006/relationships/slide" Target="slide738.xml"/><Relationship Id="rId4" Type="http://schemas.openxmlformats.org/officeDocument/2006/relationships/slide" Target="slide481.xml"/><Relationship Id="rId9" Type="http://schemas.openxmlformats.org/officeDocument/2006/relationships/slide" Target="slide718.xml"/><Relationship Id="rId14" Type="http://schemas.openxmlformats.org/officeDocument/2006/relationships/slide" Target="slide728.xml"/><Relationship Id="rId22" Type="http://schemas.openxmlformats.org/officeDocument/2006/relationships/slide" Target="slide704.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97.png"/><Relationship Id="rId7" Type="http://schemas.openxmlformats.org/officeDocument/2006/relationships/slide" Target="slide70.xml"/><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700.xml.rels><?xml version="1.0" encoding="UTF-8" standalone="yes"?>
<Relationships xmlns="http://schemas.openxmlformats.org/package/2006/relationships"><Relationship Id="rId8" Type="http://schemas.openxmlformats.org/officeDocument/2006/relationships/slide" Target="slide700.xml"/><Relationship Id="rId3" Type="http://schemas.openxmlformats.org/officeDocument/2006/relationships/image" Target="../media/image844.png"/><Relationship Id="rId7" Type="http://schemas.openxmlformats.org/officeDocument/2006/relationships/slide" Target="slide699.xml"/><Relationship Id="rId2" Type="http://schemas.openxmlformats.org/officeDocument/2006/relationships/image" Target="../media/image84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701.xml.rels><?xml version="1.0" encoding="UTF-8" standalone="yes"?>
<Relationships xmlns="http://schemas.openxmlformats.org/package/2006/relationships"><Relationship Id="rId8" Type="http://schemas.openxmlformats.org/officeDocument/2006/relationships/slide" Target="slide700.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4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0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02.xml"/><Relationship Id="rId5" Type="http://schemas.openxmlformats.org/officeDocument/2006/relationships/slide" Target="slide699.xml"/><Relationship Id="rId4" Type="http://schemas.openxmlformats.org/officeDocument/2006/relationships/slide" Target="slide481.xml"/><Relationship Id="rId9" Type="http://schemas.openxmlformats.org/officeDocument/2006/relationships/image" Target="../media/image846.png"/></Relationships>
</file>

<file path=ppt/slides/_rels/slide703.xml.rels><?xml version="1.0" encoding="UTF-8" standalone="yes"?>
<Relationships xmlns="http://schemas.openxmlformats.org/package/2006/relationships"><Relationship Id="rId8" Type="http://schemas.openxmlformats.org/officeDocument/2006/relationships/slide" Target="slide70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4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04.xml.rels><?xml version="1.0" encoding="UTF-8" standalone="yes"?>
<Relationships xmlns="http://schemas.openxmlformats.org/package/2006/relationships"><Relationship Id="rId8" Type="http://schemas.openxmlformats.org/officeDocument/2006/relationships/slide" Target="slide704.xml"/><Relationship Id="rId3" Type="http://schemas.openxmlformats.org/officeDocument/2006/relationships/image" Target="../media/image849.png"/><Relationship Id="rId7" Type="http://schemas.openxmlformats.org/officeDocument/2006/relationships/slide" Target="slide699.xml"/><Relationship Id="rId2" Type="http://schemas.openxmlformats.org/officeDocument/2006/relationships/image" Target="../media/image84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705.xml.rels><?xml version="1.0" encoding="UTF-8" standalone="yes"?>
<Relationships xmlns="http://schemas.openxmlformats.org/package/2006/relationships"><Relationship Id="rId8" Type="http://schemas.openxmlformats.org/officeDocument/2006/relationships/slide" Target="slide704.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06.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52.png"/><Relationship Id="rId7" Type="http://schemas.openxmlformats.org/officeDocument/2006/relationships/image" Target="../media/image3.png"/><Relationship Id="rId2" Type="http://schemas.openxmlformats.org/officeDocument/2006/relationships/image" Target="../media/image85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706.xml"/><Relationship Id="rId4" Type="http://schemas.openxmlformats.org/officeDocument/2006/relationships/image" Target="../media/image11.png"/><Relationship Id="rId9" Type="http://schemas.openxmlformats.org/officeDocument/2006/relationships/slide" Target="slide699.xml"/></Relationships>
</file>

<file path=ppt/slides/_rels/slide707.xml.rels><?xml version="1.0" encoding="UTF-8" standalone="yes"?>
<Relationships xmlns="http://schemas.openxmlformats.org/package/2006/relationships"><Relationship Id="rId8" Type="http://schemas.openxmlformats.org/officeDocument/2006/relationships/slide" Target="slide706.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08.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709.xml.rels><?xml version="1.0" encoding="UTF-8" standalone="yes"?>
<Relationships xmlns="http://schemas.openxmlformats.org/package/2006/relationships"><Relationship Id="rId8" Type="http://schemas.openxmlformats.org/officeDocument/2006/relationships/slide" Target="slide708.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1.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image" Target="../media/image4.png"/><Relationship Id="rId4" Type="http://schemas.openxmlformats.org/officeDocument/2006/relationships/image" Target="../media/image1.png"/></Relationships>
</file>

<file path=ppt/slides/_rels/slide710.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857.png"/><Relationship Id="rId7" Type="http://schemas.openxmlformats.org/officeDocument/2006/relationships/slide" Target="slide481.xml"/><Relationship Id="rId2" Type="http://schemas.openxmlformats.org/officeDocument/2006/relationships/image" Target="../media/image8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10.xml"/></Relationships>
</file>

<file path=ppt/slides/_rels/slide711.xml.rels><?xml version="1.0" encoding="UTF-8" standalone="yes"?>
<Relationships xmlns="http://schemas.openxmlformats.org/package/2006/relationships"><Relationship Id="rId8" Type="http://schemas.openxmlformats.org/officeDocument/2006/relationships/slide" Target="slide710.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12.xml.rels><?xml version="1.0" encoding="UTF-8" standalone="yes"?>
<Relationships xmlns="http://schemas.openxmlformats.org/package/2006/relationships"><Relationship Id="rId8" Type="http://schemas.openxmlformats.org/officeDocument/2006/relationships/slide" Target="slide71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5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713.xml.rels><?xml version="1.0" encoding="UTF-8" standalone="yes"?>
<Relationships xmlns="http://schemas.openxmlformats.org/package/2006/relationships"><Relationship Id="rId8" Type="http://schemas.openxmlformats.org/officeDocument/2006/relationships/slide" Target="slide71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714.xml"/><Relationship Id="rId2" Type="http://schemas.openxmlformats.org/officeDocument/2006/relationships/image" Target="../media/image861.png"/><Relationship Id="rId1" Type="http://schemas.openxmlformats.org/officeDocument/2006/relationships/slideLayout" Target="../slideLayouts/slideLayout2.xml"/><Relationship Id="rId6" Type="http://schemas.openxmlformats.org/officeDocument/2006/relationships/slide" Target="slide699.xml"/><Relationship Id="rId5" Type="http://schemas.openxmlformats.org/officeDocument/2006/relationships/slide" Target="slide481.xml"/><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862.png"/></Relationships>
</file>

<file path=ppt/slides/_rels/slide715.xml.rels><?xml version="1.0" encoding="UTF-8" standalone="yes"?>
<Relationships xmlns="http://schemas.openxmlformats.org/package/2006/relationships"><Relationship Id="rId8" Type="http://schemas.openxmlformats.org/officeDocument/2006/relationships/slide" Target="slide714.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6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16.xml.rels><?xml version="1.0" encoding="UTF-8" standalone="yes"?>
<Relationships xmlns="http://schemas.openxmlformats.org/package/2006/relationships"><Relationship Id="rId8" Type="http://schemas.openxmlformats.org/officeDocument/2006/relationships/slide" Target="slide716.xml"/><Relationship Id="rId3" Type="http://schemas.openxmlformats.org/officeDocument/2006/relationships/image" Target="../media/image865.png"/><Relationship Id="rId7" Type="http://schemas.openxmlformats.org/officeDocument/2006/relationships/slide" Target="slide699.xml"/><Relationship Id="rId2" Type="http://schemas.openxmlformats.org/officeDocument/2006/relationships/image" Target="../media/image86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image" Target="../media/image3.png"/></Relationships>
</file>

<file path=ppt/slides/_rels/slide717.xml.rels><?xml version="1.0" encoding="UTF-8" standalone="yes"?>
<Relationships xmlns="http://schemas.openxmlformats.org/package/2006/relationships"><Relationship Id="rId8" Type="http://schemas.openxmlformats.org/officeDocument/2006/relationships/slide" Target="slide716.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6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18.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31.png"/><Relationship Id="rId7" Type="http://schemas.openxmlformats.org/officeDocument/2006/relationships/image" Target="../media/image11.png"/><Relationship Id="rId2" Type="http://schemas.openxmlformats.org/officeDocument/2006/relationships/image" Target="../media/image73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18.xml"/><Relationship Id="rId4" Type="http://schemas.openxmlformats.org/officeDocument/2006/relationships/slide" Target="slide10.xml"/><Relationship Id="rId9" Type="http://schemas.openxmlformats.org/officeDocument/2006/relationships/slide" Target="slide699.xml"/></Relationships>
</file>

<file path=ppt/slides/_rels/slide719.xml.rels><?xml version="1.0" encoding="UTF-8" standalone="yes"?>
<Relationships xmlns="http://schemas.openxmlformats.org/package/2006/relationships"><Relationship Id="rId8" Type="http://schemas.openxmlformats.org/officeDocument/2006/relationships/slide" Target="slide718.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73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0.png"/><Relationship Id="rId7" Type="http://schemas.openxmlformats.org/officeDocument/2006/relationships/slide" Target="slide72.xml"/><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0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720.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868.png"/><Relationship Id="rId7" Type="http://schemas.openxmlformats.org/officeDocument/2006/relationships/slide" Target="slide481.xml"/><Relationship Id="rId2" Type="http://schemas.openxmlformats.org/officeDocument/2006/relationships/image" Target="../media/image86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20.xml"/></Relationships>
</file>

<file path=ppt/slides/_rels/slide721.xml.rels><?xml version="1.0" encoding="UTF-8" standalone="yes"?>
<Relationships xmlns="http://schemas.openxmlformats.org/package/2006/relationships"><Relationship Id="rId8" Type="http://schemas.openxmlformats.org/officeDocument/2006/relationships/slide" Target="slide720.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6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22.xml.rels><?xml version="1.0" encoding="UTF-8" standalone="yes"?>
<Relationships xmlns="http://schemas.openxmlformats.org/package/2006/relationships"><Relationship Id="rId8" Type="http://schemas.openxmlformats.org/officeDocument/2006/relationships/slide" Target="slide72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7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723.xml.rels><?xml version="1.0" encoding="UTF-8" standalone="yes"?>
<Relationships xmlns="http://schemas.openxmlformats.org/package/2006/relationships"><Relationship Id="rId8" Type="http://schemas.openxmlformats.org/officeDocument/2006/relationships/slide" Target="slide72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7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24.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873.png"/><Relationship Id="rId7" Type="http://schemas.openxmlformats.org/officeDocument/2006/relationships/slide" Target="slide481.xml"/><Relationship Id="rId2" Type="http://schemas.openxmlformats.org/officeDocument/2006/relationships/image" Target="../media/image87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24.xml"/></Relationships>
</file>

<file path=ppt/slides/_rels/slide725.xml.rels><?xml version="1.0" encoding="UTF-8" standalone="yes"?>
<Relationships xmlns="http://schemas.openxmlformats.org/package/2006/relationships"><Relationship Id="rId8" Type="http://schemas.openxmlformats.org/officeDocument/2006/relationships/slide" Target="slide724.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7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26.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876.png"/><Relationship Id="rId7" Type="http://schemas.openxmlformats.org/officeDocument/2006/relationships/slide" Target="slide481.xml"/><Relationship Id="rId2" Type="http://schemas.openxmlformats.org/officeDocument/2006/relationships/image" Target="../media/image87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26.xml"/></Relationships>
</file>

<file path=ppt/slides/_rels/slide727.xml.rels><?xml version="1.0" encoding="UTF-8" standalone="yes"?>
<Relationships xmlns="http://schemas.openxmlformats.org/package/2006/relationships"><Relationship Id="rId8" Type="http://schemas.openxmlformats.org/officeDocument/2006/relationships/slide" Target="slide726.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7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28.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743.png"/><Relationship Id="rId7" Type="http://schemas.openxmlformats.org/officeDocument/2006/relationships/slide" Target="slide481.xml"/><Relationship Id="rId2" Type="http://schemas.openxmlformats.org/officeDocument/2006/relationships/image" Target="../media/image74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28.xml"/></Relationships>
</file>

<file path=ppt/slides/_rels/slide729.xml.rels><?xml version="1.0" encoding="UTF-8" standalone="yes"?>
<Relationships xmlns="http://schemas.openxmlformats.org/package/2006/relationships"><Relationship Id="rId8" Type="http://schemas.openxmlformats.org/officeDocument/2006/relationships/slide" Target="slide728.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74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3.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slide" Target="slide72.xml"/><Relationship Id="rId5" Type="http://schemas.openxmlformats.org/officeDocument/2006/relationships/image" Target="../media/image4.png"/><Relationship Id="rId4" Type="http://schemas.openxmlformats.org/officeDocument/2006/relationships/image" Target="../media/image1.png"/></Relationships>
</file>

<file path=ppt/slides/_rels/slide730.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image" Target="../media/image879.png"/><Relationship Id="rId7" Type="http://schemas.openxmlformats.org/officeDocument/2006/relationships/slide" Target="slide481.xml"/><Relationship Id="rId2" Type="http://schemas.openxmlformats.org/officeDocument/2006/relationships/image" Target="../media/image87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30.xml"/></Relationships>
</file>

<file path=ppt/slides/_rels/slide731.xml.rels><?xml version="1.0" encoding="UTF-8" standalone="yes"?>
<Relationships xmlns="http://schemas.openxmlformats.org/package/2006/relationships"><Relationship Id="rId8" Type="http://schemas.openxmlformats.org/officeDocument/2006/relationships/slide" Target="slide730.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8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3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82.png"/><Relationship Id="rId7" Type="http://schemas.openxmlformats.org/officeDocument/2006/relationships/image" Target="../media/image3.png"/><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32.xml"/><Relationship Id="rId5" Type="http://schemas.openxmlformats.org/officeDocument/2006/relationships/slide" Target="slide10.xml"/><Relationship Id="rId10" Type="http://schemas.openxmlformats.org/officeDocument/2006/relationships/slide" Target="slide699.xml"/><Relationship Id="rId4" Type="http://schemas.openxmlformats.org/officeDocument/2006/relationships/image" Target="../media/image883.png"/><Relationship Id="rId9" Type="http://schemas.openxmlformats.org/officeDocument/2006/relationships/slide" Target="slide481.xml"/></Relationships>
</file>

<file path=ppt/slides/_rels/slide733.xml.rels><?xml version="1.0" encoding="UTF-8" standalone="yes"?>
<Relationships xmlns="http://schemas.openxmlformats.org/package/2006/relationships"><Relationship Id="rId8" Type="http://schemas.openxmlformats.org/officeDocument/2006/relationships/slide" Target="slide732.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8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3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86.png"/><Relationship Id="rId7" Type="http://schemas.openxmlformats.org/officeDocument/2006/relationships/image" Target="../media/image11.png"/><Relationship Id="rId2" Type="http://schemas.openxmlformats.org/officeDocument/2006/relationships/image" Target="../media/image8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34.xml"/><Relationship Id="rId4" Type="http://schemas.openxmlformats.org/officeDocument/2006/relationships/slide" Target="slide10.xml"/><Relationship Id="rId9" Type="http://schemas.openxmlformats.org/officeDocument/2006/relationships/slide" Target="slide699.xml"/></Relationships>
</file>

<file path=ppt/slides/_rels/slide735.xml.rels><?xml version="1.0" encoding="UTF-8" standalone="yes"?>
<Relationships xmlns="http://schemas.openxmlformats.org/package/2006/relationships"><Relationship Id="rId8" Type="http://schemas.openxmlformats.org/officeDocument/2006/relationships/slide" Target="slide734.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8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36.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748.png"/><Relationship Id="rId7" Type="http://schemas.openxmlformats.org/officeDocument/2006/relationships/image" Target="../media/image11.png"/><Relationship Id="rId2" Type="http://schemas.openxmlformats.org/officeDocument/2006/relationships/image" Target="../media/image74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36.xml"/><Relationship Id="rId4" Type="http://schemas.openxmlformats.org/officeDocument/2006/relationships/slide" Target="slide10.xml"/><Relationship Id="rId9" Type="http://schemas.openxmlformats.org/officeDocument/2006/relationships/slide" Target="slide699.xml"/></Relationships>
</file>

<file path=ppt/slides/_rels/slide737.xml.rels><?xml version="1.0" encoding="UTF-8" standalone="yes"?>
<Relationships xmlns="http://schemas.openxmlformats.org/package/2006/relationships"><Relationship Id="rId8" Type="http://schemas.openxmlformats.org/officeDocument/2006/relationships/slide" Target="slide736.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74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38.xml.rels><?xml version="1.0" encoding="UTF-8" standalone="yes"?>
<Relationships xmlns="http://schemas.openxmlformats.org/package/2006/relationships"><Relationship Id="rId8" Type="http://schemas.openxmlformats.org/officeDocument/2006/relationships/slide" Target="slide699.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88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889.png"/><Relationship Id="rId4" Type="http://schemas.openxmlformats.org/officeDocument/2006/relationships/image" Target="../media/image1.png"/><Relationship Id="rId9" Type="http://schemas.openxmlformats.org/officeDocument/2006/relationships/slide" Target="slide738.xml"/></Relationships>
</file>

<file path=ppt/slides/_rels/slide739.xml.rels><?xml version="1.0" encoding="UTF-8" standalone="yes"?>
<Relationships xmlns="http://schemas.openxmlformats.org/package/2006/relationships"><Relationship Id="rId8" Type="http://schemas.openxmlformats.org/officeDocument/2006/relationships/slide" Target="slide738.xml"/><Relationship Id="rId3" Type="http://schemas.openxmlformats.org/officeDocument/2006/relationships/slide" Target="slide10.xml"/><Relationship Id="rId7" Type="http://schemas.openxmlformats.org/officeDocument/2006/relationships/slide" Target="slide699.xml"/><Relationship Id="rId2" Type="http://schemas.openxmlformats.org/officeDocument/2006/relationships/image" Target="../media/image89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891.png"/></Relationships>
</file>

<file path=ppt/slides/_rels/slide7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4.png"/><Relationship Id="rId7" Type="http://schemas.openxmlformats.org/officeDocument/2006/relationships/slide" Target="slide74.xm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740.xml.rels><?xml version="1.0" encoding="UTF-8" standalone="yes"?>
<Relationships xmlns="http://schemas.openxmlformats.org/package/2006/relationships"><Relationship Id="rId8" Type="http://schemas.openxmlformats.org/officeDocument/2006/relationships/slide" Target="slide755.xml"/><Relationship Id="rId13" Type="http://schemas.openxmlformats.org/officeDocument/2006/relationships/slide" Target="slide745.xml"/><Relationship Id="rId3" Type="http://schemas.openxmlformats.org/officeDocument/2006/relationships/image" Target="../media/image1.png"/><Relationship Id="rId7" Type="http://schemas.openxmlformats.org/officeDocument/2006/relationships/slide" Target="slide753.xml"/><Relationship Id="rId12" Type="http://schemas.openxmlformats.org/officeDocument/2006/relationships/slide" Target="slide74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51.xml"/><Relationship Id="rId11" Type="http://schemas.openxmlformats.org/officeDocument/2006/relationships/slide" Target="slide741.xml"/><Relationship Id="rId5" Type="http://schemas.openxmlformats.org/officeDocument/2006/relationships/slide" Target="slide740.xml"/><Relationship Id="rId15" Type="http://schemas.openxmlformats.org/officeDocument/2006/relationships/slide" Target="slide749.xml"/><Relationship Id="rId10" Type="http://schemas.openxmlformats.org/officeDocument/2006/relationships/slide" Target="slide759.xml"/><Relationship Id="rId4" Type="http://schemas.openxmlformats.org/officeDocument/2006/relationships/slide" Target="slide481.xml"/><Relationship Id="rId9" Type="http://schemas.openxmlformats.org/officeDocument/2006/relationships/slide" Target="slide757.xml"/><Relationship Id="rId14" Type="http://schemas.openxmlformats.org/officeDocument/2006/relationships/slide" Target="slide747.xml"/></Relationships>
</file>

<file path=ppt/slides/_rels/slide741.xml.rels><?xml version="1.0" encoding="UTF-8" standalone="yes"?>
<Relationships xmlns="http://schemas.openxmlformats.org/package/2006/relationships"><Relationship Id="rId8" Type="http://schemas.openxmlformats.org/officeDocument/2006/relationships/slide" Target="slide740.xml"/><Relationship Id="rId3" Type="http://schemas.openxmlformats.org/officeDocument/2006/relationships/image" Target="../media/image893.png"/><Relationship Id="rId7" Type="http://schemas.openxmlformats.org/officeDocument/2006/relationships/slide" Target="slide481.xml"/><Relationship Id="rId2" Type="http://schemas.openxmlformats.org/officeDocument/2006/relationships/image" Target="../media/image8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41.xml"/></Relationships>
</file>

<file path=ppt/slides/_rels/slide742.xml.rels><?xml version="1.0" encoding="UTF-8" standalone="yes"?>
<Relationships xmlns="http://schemas.openxmlformats.org/package/2006/relationships"><Relationship Id="rId8" Type="http://schemas.openxmlformats.org/officeDocument/2006/relationships/slide" Target="slide741.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89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43.xml.rels><?xml version="1.0" encoding="UTF-8" standalone="yes"?>
<Relationships xmlns="http://schemas.openxmlformats.org/package/2006/relationships"><Relationship Id="rId8" Type="http://schemas.openxmlformats.org/officeDocument/2006/relationships/slide" Target="slide743.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89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10" Type="http://schemas.openxmlformats.org/officeDocument/2006/relationships/image" Target="../media/image896.png"/><Relationship Id="rId4" Type="http://schemas.openxmlformats.org/officeDocument/2006/relationships/image" Target="../media/image1.png"/><Relationship Id="rId9" Type="http://schemas.openxmlformats.org/officeDocument/2006/relationships/image" Target="../media/image11.png"/></Relationships>
</file>

<file path=ppt/slides/_rels/slide744.xml.rels><?xml version="1.0" encoding="UTF-8" standalone="yes"?>
<Relationships xmlns="http://schemas.openxmlformats.org/package/2006/relationships"><Relationship Id="rId8" Type="http://schemas.openxmlformats.org/officeDocument/2006/relationships/slide" Target="slide743.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89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45.xml.rels><?xml version="1.0" encoding="UTF-8" standalone="yes"?>
<Relationships xmlns="http://schemas.openxmlformats.org/package/2006/relationships"><Relationship Id="rId8" Type="http://schemas.openxmlformats.org/officeDocument/2006/relationships/image" Target="../media/image898.png"/><Relationship Id="rId3" Type="http://schemas.openxmlformats.org/officeDocument/2006/relationships/image" Target="../media/image1.png"/><Relationship Id="rId7" Type="http://schemas.openxmlformats.org/officeDocument/2006/relationships/slide" Target="slide74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40.xml"/><Relationship Id="rId5" Type="http://schemas.openxmlformats.org/officeDocument/2006/relationships/slide" Target="slide481.xml"/><Relationship Id="rId4" Type="http://schemas.openxmlformats.org/officeDocument/2006/relationships/image" Target="../media/image3.png"/><Relationship Id="rId9" Type="http://schemas.openxmlformats.org/officeDocument/2006/relationships/image" Target="../media/image11.png"/></Relationships>
</file>

<file path=ppt/slides/_rels/slide746.xml.rels><?xml version="1.0" encoding="UTF-8" standalone="yes"?>
<Relationships xmlns="http://schemas.openxmlformats.org/package/2006/relationships"><Relationship Id="rId8" Type="http://schemas.openxmlformats.org/officeDocument/2006/relationships/slide" Target="slide745.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89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4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74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40.xml"/><Relationship Id="rId5" Type="http://schemas.openxmlformats.org/officeDocument/2006/relationships/slide" Target="slide481.xml"/><Relationship Id="rId4" Type="http://schemas.openxmlformats.org/officeDocument/2006/relationships/image" Target="../media/image3.png"/><Relationship Id="rId9" Type="http://schemas.openxmlformats.org/officeDocument/2006/relationships/image" Target="../media/image900.png"/></Relationships>
</file>

<file path=ppt/slides/_rels/slide748.xml.rels><?xml version="1.0" encoding="UTF-8" standalone="yes"?>
<Relationships xmlns="http://schemas.openxmlformats.org/package/2006/relationships"><Relationship Id="rId8" Type="http://schemas.openxmlformats.org/officeDocument/2006/relationships/slide" Target="slide747.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49.xml.rels><?xml version="1.0" encoding="UTF-8" standalone="yes"?>
<Relationships xmlns="http://schemas.openxmlformats.org/package/2006/relationships"><Relationship Id="rId8" Type="http://schemas.openxmlformats.org/officeDocument/2006/relationships/image" Target="../media/image795.png"/><Relationship Id="rId3" Type="http://schemas.openxmlformats.org/officeDocument/2006/relationships/image" Target="../media/image794.png"/><Relationship Id="rId7" Type="http://schemas.openxmlformats.org/officeDocument/2006/relationships/image" Target="../media/image11.png"/><Relationship Id="rId2" Type="http://schemas.openxmlformats.org/officeDocument/2006/relationships/image" Target="../media/image79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49.xml"/><Relationship Id="rId5" Type="http://schemas.openxmlformats.org/officeDocument/2006/relationships/slide" Target="slide10.xml"/><Relationship Id="rId10" Type="http://schemas.openxmlformats.org/officeDocument/2006/relationships/slide" Target="slide740.xml"/><Relationship Id="rId4" Type="http://schemas.openxmlformats.org/officeDocument/2006/relationships/image" Target="../media/image3.png"/><Relationship Id="rId9" Type="http://schemas.openxmlformats.org/officeDocument/2006/relationships/slide" Target="slide481.xml"/></Relationships>
</file>

<file path=ppt/slides/_rels/slide75.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image" Target="../media/image4.png"/><Relationship Id="rId4" Type="http://schemas.openxmlformats.org/officeDocument/2006/relationships/image" Target="../media/image1.png"/></Relationships>
</file>

<file path=ppt/slides/_rels/slide750.xml.rels><?xml version="1.0" encoding="UTF-8" standalone="yes"?>
<Relationships xmlns="http://schemas.openxmlformats.org/package/2006/relationships"><Relationship Id="rId8" Type="http://schemas.openxmlformats.org/officeDocument/2006/relationships/slide" Target="slide749.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79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51.xml.rels><?xml version="1.0" encoding="UTF-8" standalone="yes"?>
<Relationships xmlns="http://schemas.openxmlformats.org/package/2006/relationships"><Relationship Id="rId8" Type="http://schemas.openxmlformats.org/officeDocument/2006/relationships/slide" Target="slide751.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2.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903.png"/></Relationships>
</file>

<file path=ppt/slides/_rels/slide752.xml.rels><?xml version="1.0" encoding="UTF-8" standalone="yes"?>
<Relationships xmlns="http://schemas.openxmlformats.org/package/2006/relationships"><Relationship Id="rId8" Type="http://schemas.openxmlformats.org/officeDocument/2006/relationships/slide" Target="slide751.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53.xml.rels><?xml version="1.0" encoding="UTF-8" standalone="yes"?>
<Relationships xmlns="http://schemas.openxmlformats.org/package/2006/relationships"><Relationship Id="rId8" Type="http://schemas.openxmlformats.org/officeDocument/2006/relationships/slide" Target="slide753.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754.xml.rels><?xml version="1.0" encoding="UTF-8" standalone="yes"?>
<Relationships xmlns="http://schemas.openxmlformats.org/package/2006/relationships"><Relationship Id="rId8" Type="http://schemas.openxmlformats.org/officeDocument/2006/relationships/slide" Target="slide753.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55.xml.rels><?xml version="1.0" encoding="UTF-8" standalone="yes"?>
<Relationships xmlns="http://schemas.openxmlformats.org/package/2006/relationships"><Relationship Id="rId8" Type="http://schemas.openxmlformats.org/officeDocument/2006/relationships/slide" Target="slide755.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10" Type="http://schemas.openxmlformats.org/officeDocument/2006/relationships/image" Target="../media/image908.png"/><Relationship Id="rId4" Type="http://schemas.openxmlformats.org/officeDocument/2006/relationships/image" Target="../media/image1.png"/><Relationship Id="rId9" Type="http://schemas.openxmlformats.org/officeDocument/2006/relationships/image" Target="../media/image11.png"/></Relationships>
</file>

<file path=ppt/slides/_rels/slide756.xml.rels><?xml version="1.0" encoding="UTF-8" standalone="yes"?>
<Relationships xmlns="http://schemas.openxmlformats.org/package/2006/relationships"><Relationship Id="rId8" Type="http://schemas.openxmlformats.org/officeDocument/2006/relationships/slide" Target="slide755.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90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57.xml.rels><?xml version="1.0" encoding="UTF-8" standalone="yes"?>
<Relationships xmlns="http://schemas.openxmlformats.org/package/2006/relationships"><Relationship Id="rId8" Type="http://schemas.openxmlformats.org/officeDocument/2006/relationships/slide" Target="slide740.xml"/><Relationship Id="rId3" Type="http://schemas.openxmlformats.org/officeDocument/2006/relationships/image" Target="../media/image584.png"/><Relationship Id="rId7" Type="http://schemas.openxmlformats.org/officeDocument/2006/relationships/slide" Target="slide481.xml"/><Relationship Id="rId2" Type="http://schemas.openxmlformats.org/officeDocument/2006/relationships/image" Target="../media/image5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57.xml"/></Relationships>
</file>

<file path=ppt/slides/_rels/slide758.xml.rels><?xml version="1.0" encoding="UTF-8" standalone="yes"?>
<Relationships xmlns="http://schemas.openxmlformats.org/package/2006/relationships"><Relationship Id="rId8" Type="http://schemas.openxmlformats.org/officeDocument/2006/relationships/slide" Target="slide757.xml"/><Relationship Id="rId3" Type="http://schemas.openxmlformats.org/officeDocument/2006/relationships/slide" Target="slide10.xml"/><Relationship Id="rId7" Type="http://schemas.openxmlformats.org/officeDocument/2006/relationships/slide" Target="slide740.xml"/><Relationship Id="rId2" Type="http://schemas.openxmlformats.org/officeDocument/2006/relationships/image" Target="../media/image58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59.xml.rels><?xml version="1.0" encoding="UTF-8" standalone="yes"?>
<Relationships xmlns="http://schemas.openxmlformats.org/package/2006/relationships"><Relationship Id="rId8" Type="http://schemas.openxmlformats.org/officeDocument/2006/relationships/slide" Target="slide740.xml"/><Relationship Id="rId3" Type="http://schemas.openxmlformats.org/officeDocument/2006/relationships/image" Target="../media/image911.png"/><Relationship Id="rId7" Type="http://schemas.openxmlformats.org/officeDocument/2006/relationships/slide" Target="slide481.xml"/><Relationship Id="rId2" Type="http://schemas.openxmlformats.org/officeDocument/2006/relationships/image" Target="../media/image91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59.xml"/></Relationships>
</file>

<file path=ppt/slides/_rels/slide7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07.png"/><Relationship Id="rId7" Type="http://schemas.openxmlformats.org/officeDocument/2006/relationships/slide" Target="slide76.xml"/><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49.xml"/></Relationships>
</file>

<file path=ppt/slides/_rels/slide760.xml.rels><?xml version="1.0" encoding="UTF-8" standalone="yes"?>
<Relationships xmlns="http://schemas.openxmlformats.org/package/2006/relationships"><Relationship Id="rId8" Type="http://schemas.openxmlformats.org/officeDocument/2006/relationships/slide" Target="slide740.xml"/><Relationship Id="rId3" Type="http://schemas.openxmlformats.org/officeDocument/2006/relationships/image" Target="../media/image913.png"/><Relationship Id="rId7" Type="http://schemas.openxmlformats.org/officeDocument/2006/relationships/slide" Target="slide481.xml"/><Relationship Id="rId2" Type="http://schemas.openxmlformats.org/officeDocument/2006/relationships/image" Target="../media/image91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759.xml"/></Relationships>
</file>

<file path=ppt/slides/_rels/slide761.xml.rels><?xml version="1.0" encoding="UTF-8" standalone="yes"?>
<Relationships xmlns="http://schemas.openxmlformats.org/package/2006/relationships"><Relationship Id="rId8" Type="http://schemas.openxmlformats.org/officeDocument/2006/relationships/slide" Target="slide768.xml"/><Relationship Id="rId13" Type="http://schemas.openxmlformats.org/officeDocument/2006/relationships/slide" Target="slide1238.xml"/><Relationship Id="rId3" Type="http://schemas.openxmlformats.org/officeDocument/2006/relationships/image" Target="../media/image1.png"/><Relationship Id="rId7" Type="http://schemas.openxmlformats.org/officeDocument/2006/relationships/slide" Target="slide766.xml"/><Relationship Id="rId12" Type="http://schemas.openxmlformats.org/officeDocument/2006/relationships/slide" Target="slide1215.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64.xml"/><Relationship Id="rId11" Type="http://schemas.openxmlformats.org/officeDocument/2006/relationships/slide" Target="slide1186.xml"/><Relationship Id="rId5" Type="http://schemas.openxmlformats.org/officeDocument/2006/relationships/slide" Target="slide761.xml"/><Relationship Id="rId10" Type="http://schemas.openxmlformats.org/officeDocument/2006/relationships/slide" Target="slide770.xml"/><Relationship Id="rId4" Type="http://schemas.openxmlformats.org/officeDocument/2006/relationships/slide" Target="slide481.xml"/><Relationship Id="rId9" Type="http://schemas.openxmlformats.org/officeDocument/2006/relationships/slide" Target="slide762.xml"/></Relationships>
</file>

<file path=ppt/slides/_rels/slide762.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15.png"/><Relationship Id="rId7" Type="http://schemas.openxmlformats.org/officeDocument/2006/relationships/slide" Target="slide762.xml"/><Relationship Id="rId2" Type="http://schemas.openxmlformats.org/officeDocument/2006/relationships/image" Target="../media/image91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61.xml"/></Relationships>
</file>

<file path=ppt/slides/_rels/slide763.xml.rels><?xml version="1.0" encoding="UTF-8" standalone="yes"?>
<Relationships xmlns="http://schemas.openxmlformats.org/package/2006/relationships"><Relationship Id="rId8" Type="http://schemas.openxmlformats.org/officeDocument/2006/relationships/slide" Target="slide761.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16.png"/><Relationship Id="rId1" Type="http://schemas.openxmlformats.org/officeDocument/2006/relationships/slideLayout" Target="../slideLayouts/slideLayout2.xml"/><Relationship Id="rId6" Type="http://schemas.openxmlformats.org/officeDocument/2006/relationships/slide" Target="slide762.xml"/><Relationship Id="rId5" Type="http://schemas.openxmlformats.org/officeDocument/2006/relationships/image" Target="../media/image4.png"/><Relationship Id="rId4" Type="http://schemas.openxmlformats.org/officeDocument/2006/relationships/image" Target="../media/image1.png"/></Relationships>
</file>

<file path=ppt/slides/_rels/slide76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18.png"/><Relationship Id="rId7" Type="http://schemas.openxmlformats.org/officeDocument/2006/relationships/slide" Target="slide764.xml"/><Relationship Id="rId2" Type="http://schemas.openxmlformats.org/officeDocument/2006/relationships/image" Target="../media/image91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61.xml"/></Relationships>
</file>

<file path=ppt/slides/_rels/slide765.xml.rels><?xml version="1.0" encoding="UTF-8" standalone="yes"?>
<Relationships xmlns="http://schemas.openxmlformats.org/package/2006/relationships"><Relationship Id="rId8" Type="http://schemas.openxmlformats.org/officeDocument/2006/relationships/slide" Target="slide761.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19.png"/><Relationship Id="rId1" Type="http://schemas.openxmlformats.org/officeDocument/2006/relationships/slideLayout" Target="../slideLayouts/slideLayout2.xml"/><Relationship Id="rId6" Type="http://schemas.openxmlformats.org/officeDocument/2006/relationships/slide" Target="slide764.xml"/><Relationship Id="rId5" Type="http://schemas.openxmlformats.org/officeDocument/2006/relationships/image" Target="../media/image4.png"/><Relationship Id="rId4" Type="http://schemas.openxmlformats.org/officeDocument/2006/relationships/image" Target="../media/image1.png"/></Relationships>
</file>

<file path=ppt/slides/_rels/slide76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76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slide" Target="slide766.xml"/><Relationship Id="rId4" Type="http://schemas.openxmlformats.org/officeDocument/2006/relationships/image" Target="../media/image3.png"/><Relationship Id="rId9" Type="http://schemas.openxmlformats.org/officeDocument/2006/relationships/image" Target="../media/image920.png"/></Relationships>
</file>

<file path=ppt/slides/_rels/slide767.xml.rels><?xml version="1.0" encoding="UTF-8" standalone="yes"?>
<Relationships xmlns="http://schemas.openxmlformats.org/package/2006/relationships"><Relationship Id="rId8" Type="http://schemas.openxmlformats.org/officeDocument/2006/relationships/slide" Target="slide761.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slide" Target="slide766.xml"/><Relationship Id="rId5" Type="http://schemas.openxmlformats.org/officeDocument/2006/relationships/image" Target="../media/image4.png"/><Relationship Id="rId4" Type="http://schemas.openxmlformats.org/officeDocument/2006/relationships/image" Target="../media/image1.png"/></Relationships>
</file>

<file path=ppt/slides/_rels/slide768.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slide" Target="slide768.xml"/><Relationship Id="rId2" Type="http://schemas.openxmlformats.org/officeDocument/2006/relationships/image" Target="../media/image73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761.xml"/></Relationships>
</file>

<file path=ppt/slides/_rels/slide769.xml.rels><?xml version="1.0" encoding="UTF-8" standalone="yes"?>
<Relationships xmlns="http://schemas.openxmlformats.org/package/2006/relationships"><Relationship Id="rId8" Type="http://schemas.openxmlformats.org/officeDocument/2006/relationships/slide" Target="slide761.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738.png"/><Relationship Id="rId1" Type="http://schemas.openxmlformats.org/officeDocument/2006/relationships/slideLayout" Target="../slideLayouts/slideLayout2.xml"/><Relationship Id="rId6" Type="http://schemas.openxmlformats.org/officeDocument/2006/relationships/slide" Target="slide768.xml"/><Relationship Id="rId5" Type="http://schemas.openxmlformats.org/officeDocument/2006/relationships/image" Target="../media/image4.png"/><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08.png"/><Relationship Id="rId1" Type="http://schemas.openxmlformats.org/officeDocument/2006/relationships/slideLayout" Target="../slideLayouts/slideLayout2.xml"/><Relationship Id="rId6" Type="http://schemas.openxmlformats.org/officeDocument/2006/relationships/slide" Target="slide76.xml"/><Relationship Id="rId5" Type="http://schemas.openxmlformats.org/officeDocument/2006/relationships/image" Target="../media/image4.png"/><Relationship Id="rId4" Type="http://schemas.openxmlformats.org/officeDocument/2006/relationships/image" Target="../media/image1.png"/></Relationships>
</file>

<file path=ppt/slides/_rels/slide770.xml.rels><?xml version="1.0" encoding="UTF-8" standalone="yes"?>
<Relationships xmlns="http://schemas.openxmlformats.org/package/2006/relationships"><Relationship Id="rId8" Type="http://schemas.openxmlformats.org/officeDocument/2006/relationships/slide" Target="slide781.xml"/><Relationship Id="rId13" Type="http://schemas.openxmlformats.org/officeDocument/2006/relationships/slide" Target="slide775.xml"/><Relationship Id="rId3" Type="http://schemas.openxmlformats.org/officeDocument/2006/relationships/image" Target="../media/image1.png"/><Relationship Id="rId7" Type="http://schemas.openxmlformats.org/officeDocument/2006/relationships/slide" Target="slide777.xml"/><Relationship Id="rId12" Type="http://schemas.openxmlformats.org/officeDocument/2006/relationships/slide" Target="slide77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79.xml"/><Relationship Id="rId11" Type="http://schemas.openxmlformats.org/officeDocument/2006/relationships/slide" Target="slide771.xml"/><Relationship Id="rId5" Type="http://schemas.openxmlformats.org/officeDocument/2006/relationships/slide" Target="slide770.xml"/><Relationship Id="rId10" Type="http://schemas.openxmlformats.org/officeDocument/2006/relationships/slide" Target="slide785.xml"/><Relationship Id="rId4" Type="http://schemas.openxmlformats.org/officeDocument/2006/relationships/slide" Target="slide481.xml"/><Relationship Id="rId9" Type="http://schemas.openxmlformats.org/officeDocument/2006/relationships/slide" Target="slide783.xml"/></Relationships>
</file>

<file path=ppt/slides/_rels/slide77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11.png"/><Relationship Id="rId7" Type="http://schemas.openxmlformats.org/officeDocument/2006/relationships/slide" Target="slide771.xml"/><Relationship Id="rId2" Type="http://schemas.openxmlformats.org/officeDocument/2006/relationships/image" Target="../media/image9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923.png"/><Relationship Id="rId4" Type="http://schemas.openxmlformats.org/officeDocument/2006/relationships/slide" Target="slide10.xml"/><Relationship Id="rId9" Type="http://schemas.openxmlformats.org/officeDocument/2006/relationships/slide" Target="slide770.xml"/></Relationships>
</file>

<file path=ppt/slides/_rels/slide772.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24.png"/><Relationship Id="rId1" Type="http://schemas.openxmlformats.org/officeDocument/2006/relationships/slideLayout" Target="../slideLayouts/slideLayout2.xml"/><Relationship Id="rId6" Type="http://schemas.openxmlformats.org/officeDocument/2006/relationships/slide" Target="slide771.xml"/><Relationship Id="rId5" Type="http://schemas.openxmlformats.org/officeDocument/2006/relationships/image" Target="../media/image4.png"/><Relationship Id="rId4" Type="http://schemas.openxmlformats.org/officeDocument/2006/relationships/image" Target="../media/image1.png"/></Relationships>
</file>

<file path=ppt/slides/_rels/slide773.xml.rels><?xml version="1.0" encoding="UTF-8" standalone="yes"?>
<Relationships xmlns="http://schemas.openxmlformats.org/package/2006/relationships"><Relationship Id="rId8" Type="http://schemas.openxmlformats.org/officeDocument/2006/relationships/slide" Target="slide773.xml"/><Relationship Id="rId3" Type="http://schemas.openxmlformats.org/officeDocument/2006/relationships/image" Target="../media/image926.png"/><Relationship Id="rId7" Type="http://schemas.openxmlformats.org/officeDocument/2006/relationships/image" Target="../media/image3.png"/><Relationship Id="rId2" Type="http://schemas.openxmlformats.org/officeDocument/2006/relationships/image" Target="../media/image92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770.xml"/><Relationship Id="rId4" Type="http://schemas.openxmlformats.org/officeDocument/2006/relationships/image" Target="../media/image11.png"/><Relationship Id="rId9" Type="http://schemas.openxmlformats.org/officeDocument/2006/relationships/slide" Target="slide481.xml"/></Relationships>
</file>

<file path=ppt/slides/_rels/slide774.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27.png"/><Relationship Id="rId1" Type="http://schemas.openxmlformats.org/officeDocument/2006/relationships/slideLayout" Target="../slideLayouts/slideLayout2.xml"/><Relationship Id="rId6" Type="http://schemas.openxmlformats.org/officeDocument/2006/relationships/slide" Target="slide773.xml"/><Relationship Id="rId5" Type="http://schemas.openxmlformats.org/officeDocument/2006/relationships/image" Target="../media/image4.png"/><Relationship Id="rId4" Type="http://schemas.openxmlformats.org/officeDocument/2006/relationships/image" Target="../media/image1.png"/></Relationships>
</file>

<file path=ppt/slides/_rels/slide775.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29.png"/><Relationship Id="rId7" Type="http://schemas.openxmlformats.org/officeDocument/2006/relationships/slide" Target="slide775.xml"/><Relationship Id="rId2" Type="http://schemas.openxmlformats.org/officeDocument/2006/relationships/image" Target="../media/image92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70.xml"/></Relationships>
</file>

<file path=ppt/slides/_rels/slide776.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30.png"/><Relationship Id="rId1" Type="http://schemas.openxmlformats.org/officeDocument/2006/relationships/slideLayout" Target="../slideLayouts/slideLayout2.xml"/><Relationship Id="rId6" Type="http://schemas.openxmlformats.org/officeDocument/2006/relationships/slide" Target="slide775.xml"/><Relationship Id="rId5" Type="http://schemas.openxmlformats.org/officeDocument/2006/relationships/image" Target="../media/image4.png"/><Relationship Id="rId4" Type="http://schemas.openxmlformats.org/officeDocument/2006/relationships/image" Target="../media/image1.png"/></Relationships>
</file>

<file path=ppt/slides/_rels/slide777.xml.rels><?xml version="1.0" encoding="UTF-8" standalone="yes"?>
<Relationships xmlns="http://schemas.openxmlformats.org/package/2006/relationships"><Relationship Id="rId8" Type="http://schemas.openxmlformats.org/officeDocument/2006/relationships/slide" Target="slide777.xml"/><Relationship Id="rId3" Type="http://schemas.openxmlformats.org/officeDocument/2006/relationships/image" Target="../media/image932.png"/><Relationship Id="rId7" Type="http://schemas.openxmlformats.org/officeDocument/2006/relationships/image" Target="../media/image3.png"/><Relationship Id="rId2" Type="http://schemas.openxmlformats.org/officeDocument/2006/relationships/image" Target="../media/image93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770.xml"/><Relationship Id="rId4" Type="http://schemas.openxmlformats.org/officeDocument/2006/relationships/image" Target="../media/image11.png"/><Relationship Id="rId9" Type="http://schemas.openxmlformats.org/officeDocument/2006/relationships/slide" Target="slide481.xml"/></Relationships>
</file>

<file path=ppt/slides/_rels/slide778.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image" Target="../media/image1.png"/><Relationship Id="rId7" Type="http://schemas.openxmlformats.org/officeDocument/2006/relationships/slide" Target="slide48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77.xml"/><Relationship Id="rId5" Type="http://schemas.openxmlformats.org/officeDocument/2006/relationships/image" Target="../media/image933.png"/><Relationship Id="rId4" Type="http://schemas.openxmlformats.org/officeDocument/2006/relationships/image" Target="../media/image4.png"/></Relationships>
</file>

<file path=ppt/slides/_rels/slide77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35.png"/><Relationship Id="rId7" Type="http://schemas.openxmlformats.org/officeDocument/2006/relationships/slide" Target="slide779.xml"/><Relationship Id="rId2" Type="http://schemas.openxmlformats.org/officeDocument/2006/relationships/image" Target="../media/image93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70.xml"/><Relationship Id="rId4" Type="http://schemas.openxmlformats.org/officeDocument/2006/relationships/slide" Target="slide10.xml"/><Relationship Id="rId9" Type="http://schemas.openxmlformats.org/officeDocument/2006/relationships/slide" Target="slide481.xml"/></Relationships>
</file>

<file path=ppt/slides/_rels/slide78.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780.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37.png"/><Relationship Id="rId7" Type="http://schemas.openxmlformats.org/officeDocument/2006/relationships/slide" Target="slide779.xml"/><Relationship Id="rId2" Type="http://schemas.openxmlformats.org/officeDocument/2006/relationships/image" Target="../media/image93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770.xml"/></Relationships>
</file>

<file path=ppt/slides/_rels/slide781.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938.png"/><Relationship Id="rId1" Type="http://schemas.openxmlformats.org/officeDocument/2006/relationships/slideLayout" Target="../slideLayouts/slideLayout2.xml"/><Relationship Id="rId6" Type="http://schemas.openxmlformats.org/officeDocument/2006/relationships/slide" Target="slide781.xml"/><Relationship Id="rId5" Type="http://schemas.openxmlformats.org/officeDocument/2006/relationships/image" Target="../media/image3.png"/><Relationship Id="rId10" Type="http://schemas.openxmlformats.org/officeDocument/2006/relationships/image" Target="../media/image939.png"/><Relationship Id="rId4" Type="http://schemas.openxmlformats.org/officeDocument/2006/relationships/image" Target="../media/image1.png"/><Relationship Id="rId9" Type="http://schemas.openxmlformats.org/officeDocument/2006/relationships/slide" Target="slide770.xml"/></Relationships>
</file>

<file path=ppt/slides/_rels/slide782.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40.png"/><Relationship Id="rId1" Type="http://schemas.openxmlformats.org/officeDocument/2006/relationships/slideLayout" Target="../slideLayouts/slideLayout2.xml"/><Relationship Id="rId6" Type="http://schemas.openxmlformats.org/officeDocument/2006/relationships/slide" Target="slide781.xml"/><Relationship Id="rId5" Type="http://schemas.openxmlformats.org/officeDocument/2006/relationships/image" Target="../media/image4.png"/><Relationship Id="rId4" Type="http://schemas.openxmlformats.org/officeDocument/2006/relationships/image" Target="../media/image1.png"/></Relationships>
</file>

<file path=ppt/slides/_rels/slide783.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11.png"/><Relationship Id="rId2" Type="http://schemas.openxmlformats.org/officeDocument/2006/relationships/image" Target="../media/image941.png"/><Relationship Id="rId1" Type="http://schemas.openxmlformats.org/officeDocument/2006/relationships/slideLayout" Target="../slideLayouts/slideLayout2.xml"/><Relationship Id="rId6" Type="http://schemas.openxmlformats.org/officeDocument/2006/relationships/slide" Target="slide783.xml"/><Relationship Id="rId5" Type="http://schemas.openxmlformats.org/officeDocument/2006/relationships/image" Target="../media/image3.png"/><Relationship Id="rId10" Type="http://schemas.openxmlformats.org/officeDocument/2006/relationships/image" Target="../media/image942.png"/><Relationship Id="rId4" Type="http://schemas.openxmlformats.org/officeDocument/2006/relationships/image" Target="../media/image1.png"/><Relationship Id="rId9" Type="http://schemas.openxmlformats.org/officeDocument/2006/relationships/slide" Target="slide770.xml"/></Relationships>
</file>

<file path=ppt/slides/_rels/slide784.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43.png"/><Relationship Id="rId1" Type="http://schemas.openxmlformats.org/officeDocument/2006/relationships/slideLayout" Target="../slideLayouts/slideLayout2.xml"/><Relationship Id="rId6" Type="http://schemas.openxmlformats.org/officeDocument/2006/relationships/slide" Target="slide783.xml"/><Relationship Id="rId5" Type="http://schemas.openxmlformats.org/officeDocument/2006/relationships/image" Target="../media/image4.png"/><Relationship Id="rId4" Type="http://schemas.openxmlformats.org/officeDocument/2006/relationships/image" Target="../media/image1.png"/></Relationships>
</file>

<file path=ppt/slides/_rels/slide785.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44.png"/><Relationship Id="rId1" Type="http://schemas.openxmlformats.org/officeDocument/2006/relationships/slideLayout" Target="../slideLayouts/slideLayout2.xml"/><Relationship Id="rId6" Type="http://schemas.openxmlformats.org/officeDocument/2006/relationships/slide" Target="slide785.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945.png"/></Relationships>
</file>

<file path=ppt/slides/_rels/slide786.xml.rels><?xml version="1.0" encoding="UTF-8" standalone="yes"?>
<Relationships xmlns="http://schemas.openxmlformats.org/package/2006/relationships"><Relationship Id="rId8" Type="http://schemas.openxmlformats.org/officeDocument/2006/relationships/slide" Target="slide770.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46.png"/><Relationship Id="rId1" Type="http://schemas.openxmlformats.org/officeDocument/2006/relationships/slideLayout" Target="../slideLayouts/slideLayout2.xml"/><Relationship Id="rId6" Type="http://schemas.openxmlformats.org/officeDocument/2006/relationships/slide" Target="slide785.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947.png"/></Relationships>
</file>

<file path=ppt/slides/_rels/slide787.xml.rels><?xml version="1.0" encoding="UTF-8" standalone="yes"?>
<Relationships xmlns="http://schemas.openxmlformats.org/package/2006/relationships"><Relationship Id="rId8" Type="http://schemas.openxmlformats.org/officeDocument/2006/relationships/slide" Target="slide770.xml"/><Relationship Id="rId13" Type="http://schemas.openxmlformats.org/officeDocument/2006/relationships/slide" Target="slide812.xml"/><Relationship Id="rId18" Type="http://schemas.openxmlformats.org/officeDocument/2006/relationships/slide" Target="slide822.xml"/><Relationship Id="rId26" Type="http://schemas.openxmlformats.org/officeDocument/2006/relationships/slide" Target="slide790.xml"/><Relationship Id="rId3" Type="http://schemas.openxmlformats.org/officeDocument/2006/relationships/slide" Target="slide10.xml"/><Relationship Id="rId21" Type="http://schemas.openxmlformats.org/officeDocument/2006/relationships/slide" Target="slide828.xml"/><Relationship Id="rId7" Type="http://schemas.openxmlformats.org/officeDocument/2006/relationships/slide" Target="slide802.xml"/><Relationship Id="rId12" Type="http://schemas.openxmlformats.org/officeDocument/2006/relationships/slide" Target="slide810.xml"/><Relationship Id="rId17" Type="http://schemas.openxmlformats.org/officeDocument/2006/relationships/slide" Target="slide820.xml"/><Relationship Id="rId25" Type="http://schemas.openxmlformats.org/officeDocument/2006/relationships/slide" Target="slide788.xml"/><Relationship Id="rId2" Type="http://schemas.openxmlformats.org/officeDocument/2006/relationships/slide" Target="slide155.xml"/><Relationship Id="rId16" Type="http://schemas.openxmlformats.org/officeDocument/2006/relationships/slide" Target="slide818.xml"/><Relationship Id="rId20" Type="http://schemas.openxmlformats.org/officeDocument/2006/relationships/slide" Target="slide826.xml"/><Relationship Id="rId29" Type="http://schemas.openxmlformats.org/officeDocument/2006/relationships/slide" Target="slide796.xml"/><Relationship Id="rId1" Type="http://schemas.openxmlformats.org/officeDocument/2006/relationships/slideLayout" Target="../slideLayouts/slideLayout2.xml"/><Relationship Id="rId6" Type="http://schemas.openxmlformats.org/officeDocument/2006/relationships/slide" Target="slide787.xml"/><Relationship Id="rId11" Type="http://schemas.openxmlformats.org/officeDocument/2006/relationships/slide" Target="slide808.xml"/><Relationship Id="rId24" Type="http://schemas.openxmlformats.org/officeDocument/2006/relationships/slide" Target="slide834.xml"/><Relationship Id="rId5" Type="http://schemas.openxmlformats.org/officeDocument/2006/relationships/slide" Target="slide481.xml"/><Relationship Id="rId15" Type="http://schemas.openxmlformats.org/officeDocument/2006/relationships/slide" Target="slide816.xml"/><Relationship Id="rId23" Type="http://schemas.openxmlformats.org/officeDocument/2006/relationships/slide" Target="slide832.xml"/><Relationship Id="rId28" Type="http://schemas.openxmlformats.org/officeDocument/2006/relationships/slide" Target="slide794.xml"/><Relationship Id="rId10" Type="http://schemas.openxmlformats.org/officeDocument/2006/relationships/slide" Target="slide806.xml"/><Relationship Id="rId19" Type="http://schemas.openxmlformats.org/officeDocument/2006/relationships/slide" Target="slide824.xml"/><Relationship Id="rId31" Type="http://schemas.openxmlformats.org/officeDocument/2006/relationships/slide" Target="slide800.xml"/><Relationship Id="rId4" Type="http://schemas.openxmlformats.org/officeDocument/2006/relationships/image" Target="../media/image1.png"/><Relationship Id="rId9" Type="http://schemas.openxmlformats.org/officeDocument/2006/relationships/slide" Target="slide804.xml"/><Relationship Id="rId14" Type="http://schemas.openxmlformats.org/officeDocument/2006/relationships/slide" Target="slide814.xml"/><Relationship Id="rId22" Type="http://schemas.openxmlformats.org/officeDocument/2006/relationships/slide" Target="slide830.xml"/><Relationship Id="rId27" Type="http://schemas.openxmlformats.org/officeDocument/2006/relationships/slide" Target="slide792.xml"/><Relationship Id="rId30" Type="http://schemas.openxmlformats.org/officeDocument/2006/relationships/slide" Target="slide798.xml"/></Relationships>
</file>

<file path=ppt/slides/_rels/slide788.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88.xml"/><Relationship Id="rId2" Type="http://schemas.openxmlformats.org/officeDocument/2006/relationships/image" Target="../media/image94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789.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88.xml"/><Relationship Id="rId2" Type="http://schemas.openxmlformats.org/officeDocument/2006/relationships/image" Target="../media/image94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78.xml"/><Relationship Id="rId5" Type="http://schemas.openxmlformats.org/officeDocument/2006/relationships/image" Target="../media/image4.png"/><Relationship Id="rId4" Type="http://schemas.openxmlformats.org/officeDocument/2006/relationships/image" Target="../media/image1.png"/></Relationships>
</file>

<file path=ppt/slides/_rels/slide790.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51.png"/><Relationship Id="rId7" Type="http://schemas.openxmlformats.org/officeDocument/2006/relationships/image" Target="../media/image3.png"/><Relationship Id="rId2" Type="http://schemas.openxmlformats.org/officeDocument/2006/relationships/image" Target="../media/image95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787.xml"/><Relationship Id="rId4" Type="http://schemas.openxmlformats.org/officeDocument/2006/relationships/image" Target="../media/image952.png"/><Relationship Id="rId9" Type="http://schemas.openxmlformats.org/officeDocument/2006/relationships/slide" Target="slide790.xml"/></Relationships>
</file>

<file path=ppt/slides/_rels/slide791.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90.xml"/><Relationship Id="rId2" Type="http://schemas.openxmlformats.org/officeDocument/2006/relationships/image" Target="../media/image95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9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slide" Target="slide78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792.xml"/><Relationship Id="rId5" Type="http://schemas.openxmlformats.org/officeDocument/2006/relationships/slide" Target="slide481.xml"/><Relationship Id="rId4" Type="http://schemas.openxmlformats.org/officeDocument/2006/relationships/image" Target="../media/image3.png"/><Relationship Id="rId9" Type="http://schemas.openxmlformats.org/officeDocument/2006/relationships/image" Target="../media/image954.png"/></Relationships>
</file>

<file path=ppt/slides/_rels/slide793.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92.xml"/><Relationship Id="rId2" Type="http://schemas.openxmlformats.org/officeDocument/2006/relationships/image" Target="../media/image95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9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slide" Target="slide10.xml"/><Relationship Id="rId7" Type="http://schemas.openxmlformats.org/officeDocument/2006/relationships/image" Target="../media/image896.png"/><Relationship Id="rId2" Type="http://schemas.openxmlformats.org/officeDocument/2006/relationships/image" Target="../media/image89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787.xml"/><Relationship Id="rId4" Type="http://schemas.openxmlformats.org/officeDocument/2006/relationships/image" Target="../media/image1.png"/><Relationship Id="rId9" Type="http://schemas.openxmlformats.org/officeDocument/2006/relationships/slide" Target="slide794.xml"/></Relationships>
</file>

<file path=ppt/slides/_rels/slide795.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94.xml"/><Relationship Id="rId2" Type="http://schemas.openxmlformats.org/officeDocument/2006/relationships/image" Target="../media/image89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96.xml.rels><?xml version="1.0" encoding="UTF-8" standalone="yes"?>
<Relationships xmlns="http://schemas.openxmlformats.org/package/2006/relationships"><Relationship Id="rId8" Type="http://schemas.openxmlformats.org/officeDocument/2006/relationships/slide" Target="slide796.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956.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958.png"/><Relationship Id="rId5" Type="http://schemas.openxmlformats.org/officeDocument/2006/relationships/image" Target="../media/image3.png"/><Relationship Id="rId10" Type="http://schemas.openxmlformats.org/officeDocument/2006/relationships/image" Target="../media/image957.png"/><Relationship Id="rId4" Type="http://schemas.openxmlformats.org/officeDocument/2006/relationships/image" Target="../media/image1.png"/><Relationship Id="rId9" Type="http://schemas.openxmlformats.org/officeDocument/2006/relationships/slide" Target="slide787.xml"/></Relationships>
</file>

<file path=ppt/slides/_rels/slide797.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96.xml"/><Relationship Id="rId2" Type="http://schemas.openxmlformats.org/officeDocument/2006/relationships/image" Target="../media/image95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79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61.png"/><Relationship Id="rId7" Type="http://schemas.openxmlformats.org/officeDocument/2006/relationships/image" Target="../media/image3.png"/><Relationship Id="rId2" Type="http://schemas.openxmlformats.org/officeDocument/2006/relationships/image" Target="../media/image960.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87.xml"/><Relationship Id="rId5" Type="http://schemas.openxmlformats.org/officeDocument/2006/relationships/slide" Target="slide10.xml"/><Relationship Id="rId10" Type="http://schemas.openxmlformats.org/officeDocument/2006/relationships/slide" Target="slide798.xml"/><Relationship Id="rId4" Type="http://schemas.openxmlformats.org/officeDocument/2006/relationships/image" Target="../media/image962.png"/><Relationship Id="rId9" Type="http://schemas.openxmlformats.org/officeDocument/2006/relationships/slide" Target="slide481.xml"/></Relationships>
</file>

<file path=ppt/slides/_rels/slide799.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798.xml"/><Relationship Id="rId2" Type="http://schemas.openxmlformats.org/officeDocument/2006/relationships/image" Target="../media/image96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image" Target="../media/image1.png"/><Relationship Id="rId10" Type="http://schemas.openxmlformats.org/officeDocument/2006/relationships/image" Target="../media/image112.png"/><Relationship Id="rId4" Type="http://schemas.openxmlformats.org/officeDocument/2006/relationships/slide" Target="slide10.xml"/><Relationship Id="rId9" Type="http://schemas.openxmlformats.org/officeDocument/2006/relationships/image" Target="../media/image11.png"/></Relationships>
</file>

<file path=ppt/slides/_rels/slide80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965.png"/><Relationship Id="rId7" Type="http://schemas.openxmlformats.org/officeDocument/2006/relationships/image" Target="../media/image3.png"/><Relationship Id="rId2" Type="http://schemas.openxmlformats.org/officeDocument/2006/relationships/image" Target="../media/image96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787.xml"/><Relationship Id="rId5" Type="http://schemas.openxmlformats.org/officeDocument/2006/relationships/slide" Target="slide10.xml"/><Relationship Id="rId10" Type="http://schemas.openxmlformats.org/officeDocument/2006/relationships/slide" Target="slide800.xml"/><Relationship Id="rId4" Type="http://schemas.openxmlformats.org/officeDocument/2006/relationships/image" Target="../media/image966.png"/><Relationship Id="rId9" Type="http://schemas.openxmlformats.org/officeDocument/2006/relationships/slide" Target="slide481.xml"/></Relationships>
</file>

<file path=ppt/slides/_rels/slide801.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0.xml"/><Relationship Id="rId2" Type="http://schemas.openxmlformats.org/officeDocument/2006/relationships/image" Target="../media/image96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02.xml.rels><?xml version="1.0" encoding="UTF-8" standalone="yes"?>
<Relationships xmlns="http://schemas.openxmlformats.org/package/2006/relationships"><Relationship Id="rId8" Type="http://schemas.openxmlformats.org/officeDocument/2006/relationships/slide" Target="slide802.xml"/><Relationship Id="rId3" Type="http://schemas.openxmlformats.org/officeDocument/2006/relationships/image" Target="../media/image969.png"/><Relationship Id="rId7" Type="http://schemas.openxmlformats.org/officeDocument/2006/relationships/slide" Target="slide481.xml"/><Relationship Id="rId2" Type="http://schemas.openxmlformats.org/officeDocument/2006/relationships/image" Target="../media/image9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03.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2.xml"/><Relationship Id="rId2" Type="http://schemas.openxmlformats.org/officeDocument/2006/relationships/image" Target="../media/image97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04.xml.rels><?xml version="1.0" encoding="UTF-8" standalone="yes"?>
<Relationships xmlns="http://schemas.openxmlformats.org/package/2006/relationships"><Relationship Id="rId8" Type="http://schemas.openxmlformats.org/officeDocument/2006/relationships/slide" Target="slide804.xml"/><Relationship Id="rId3" Type="http://schemas.openxmlformats.org/officeDocument/2006/relationships/image" Target="../media/image972.png"/><Relationship Id="rId7" Type="http://schemas.openxmlformats.org/officeDocument/2006/relationships/slide" Target="slide481.xml"/><Relationship Id="rId2" Type="http://schemas.openxmlformats.org/officeDocument/2006/relationships/image" Target="../media/image9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05.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4.xml"/><Relationship Id="rId2" Type="http://schemas.openxmlformats.org/officeDocument/2006/relationships/image" Target="../media/image97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06.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6.xml"/><Relationship Id="rId2" Type="http://schemas.openxmlformats.org/officeDocument/2006/relationships/image" Target="../media/image97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07.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6.xml"/><Relationship Id="rId2" Type="http://schemas.openxmlformats.org/officeDocument/2006/relationships/image" Target="../media/image97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08.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8.xml"/><Relationship Id="rId2" Type="http://schemas.openxmlformats.org/officeDocument/2006/relationships/image" Target="../media/image97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09.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08.xml"/><Relationship Id="rId2" Type="http://schemas.openxmlformats.org/officeDocument/2006/relationships/image" Target="../media/image97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1.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slide" Target="slide10.xml"/><Relationship Id="rId7" Type="http://schemas.openxmlformats.org/officeDocument/2006/relationships/slide" Target="slide12.xml"/><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image" Target="../media/image4.png"/><Relationship Id="rId4" Type="http://schemas.openxmlformats.org/officeDocument/2006/relationships/image" Target="../media/image1.png"/></Relationships>
</file>

<file path=ppt/slides/_rels/slide810.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79.png"/><Relationship Id="rId7" Type="http://schemas.openxmlformats.org/officeDocument/2006/relationships/image" Target="../media/image3.png"/><Relationship Id="rId2" Type="http://schemas.openxmlformats.org/officeDocument/2006/relationships/image" Target="../media/image97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787.xml"/><Relationship Id="rId4" Type="http://schemas.openxmlformats.org/officeDocument/2006/relationships/image" Target="../media/image980.png"/><Relationship Id="rId9" Type="http://schemas.openxmlformats.org/officeDocument/2006/relationships/slide" Target="slide810.xml"/></Relationships>
</file>

<file path=ppt/slides/_rels/slide811.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0.xml"/><Relationship Id="rId2" Type="http://schemas.openxmlformats.org/officeDocument/2006/relationships/image" Target="../media/image98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12.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2.xml"/><Relationship Id="rId2" Type="http://schemas.openxmlformats.org/officeDocument/2006/relationships/image" Target="../media/image27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13.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2.xml"/><Relationship Id="rId2" Type="http://schemas.openxmlformats.org/officeDocument/2006/relationships/image" Target="../media/image27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14.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83.png"/><Relationship Id="rId7" Type="http://schemas.openxmlformats.org/officeDocument/2006/relationships/image" Target="../media/image3.png"/><Relationship Id="rId2" Type="http://schemas.openxmlformats.org/officeDocument/2006/relationships/image" Target="../media/image982.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787.xml"/><Relationship Id="rId4" Type="http://schemas.openxmlformats.org/officeDocument/2006/relationships/image" Target="../media/image984.png"/><Relationship Id="rId9" Type="http://schemas.openxmlformats.org/officeDocument/2006/relationships/slide" Target="slide814.xml"/></Relationships>
</file>

<file path=ppt/slides/_rels/slide815.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4.xml"/><Relationship Id="rId2" Type="http://schemas.openxmlformats.org/officeDocument/2006/relationships/image" Target="../media/image98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16.xml.rels><?xml version="1.0" encoding="UTF-8" standalone="yes"?>
<Relationships xmlns="http://schemas.openxmlformats.org/package/2006/relationships"><Relationship Id="rId8" Type="http://schemas.openxmlformats.org/officeDocument/2006/relationships/slide" Target="slide816.xml"/><Relationship Id="rId3" Type="http://schemas.openxmlformats.org/officeDocument/2006/relationships/image" Target="../media/image987.png"/><Relationship Id="rId7" Type="http://schemas.openxmlformats.org/officeDocument/2006/relationships/slide" Target="slide481.xml"/><Relationship Id="rId2" Type="http://schemas.openxmlformats.org/officeDocument/2006/relationships/image" Target="../media/image98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17.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6.xml"/><Relationship Id="rId2" Type="http://schemas.openxmlformats.org/officeDocument/2006/relationships/image" Target="../media/image98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18.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876.png"/><Relationship Id="rId7" Type="http://schemas.openxmlformats.org/officeDocument/2006/relationships/image" Target="../media/image11.png"/><Relationship Id="rId2" Type="http://schemas.openxmlformats.org/officeDocument/2006/relationships/image" Target="../media/image87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7.xml"/><Relationship Id="rId4" Type="http://schemas.openxmlformats.org/officeDocument/2006/relationships/slide" Target="slide10.xml"/><Relationship Id="rId9" Type="http://schemas.openxmlformats.org/officeDocument/2006/relationships/slide" Target="slide818.xml"/></Relationships>
</file>

<file path=ppt/slides/_rels/slide819.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18.xml"/><Relationship Id="rId2" Type="http://schemas.openxmlformats.org/officeDocument/2006/relationships/image" Target="../media/image87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4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slide" Target="slide82.xml"/><Relationship Id="rId10" Type="http://schemas.openxmlformats.org/officeDocument/2006/relationships/image" Target="../media/image115.png"/><Relationship Id="rId4" Type="http://schemas.openxmlformats.org/officeDocument/2006/relationships/image" Target="../media/image1.png"/><Relationship Id="rId9" Type="http://schemas.openxmlformats.org/officeDocument/2006/relationships/image" Target="../media/image114.png"/></Relationships>
</file>

<file path=ppt/slides/_rels/slide820.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90.png"/><Relationship Id="rId7" Type="http://schemas.openxmlformats.org/officeDocument/2006/relationships/image" Target="../media/image11.png"/><Relationship Id="rId2" Type="http://schemas.openxmlformats.org/officeDocument/2006/relationships/image" Target="../media/image98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7.xml"/><Relationship Id="rId4" Type="http://schemas.openxmlformats.org/officeDocument/2006/relationships/slide" Target="slide10.xml"/><Relationship Id="rId9" Type="http://schemas.openxmlformats.org/officeDocument/2006/relationships/slide" Target="slide820.xml"/></Relationships>
</file>

<file path=ppt/slides/_rels/slide821.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20.xml"/><Relationship Id="rId2" Type="http://schemas.openxmlformats.org/officeDocument/2006/relationships/image" Target="../media/image99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22.xml.rels><?xml version="1.0" encoding="UTF-8" standalone="yes"?>
<Relationships xmlns="http://schemas.openxmlformats.org/package/2006/relationships"><Relationship Id="rId8" Type="http://schemas.openxmlformats.org/officeDocument/2006/relationships/slide" Target="slide481.xml"/><Relationship Id="rId3" Type="http://schemas.openxmlformats.org/officeDocument/2006/relationships/image" Target="../media/image993.png"/><Relationship Id="rId7" Type="http://schemas.openxmlformats.org/officeDocument/2006/relationships/image" Target="../media/image11.png"/><Relationship Id="rId2" Type="http://schemas.openxmlformats.org/officeDocument/2006/relationships/image" Target="../media/image99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787.xml"/><Relationship Id="rId4" Type="http://schemas.openxmlformats.org/officeDocument/2006/relationships/slide" Target="slide10.xml"/><Relationship Id="rId9" Type="http://schemas.openxmlformats.org/officeDocument/2006/relationships/slide" Target="slide822.xml"/></Relationships>
</file>

<file path=ppt/slides/_rels/slide823.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22.xml"/><Relationship Id="rId2" Type="http://schemas.openxmlformats.org/officeDocument/2006/relationships/image" Target="../media/image994.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24.xml.rels><?xml version="1.0" encoding="UTF-8" standalone="yes"?>
<Relationships xmlns="http://schemas.openxmlformats.org/package/2006/relationships"><Relationship Id="rId8" Type="http://schemas.openxmlformats.org/officeDocument/2006/relationships/slide" Target="slide824.xml"/><Relationship Id="rId3" Type="http://schemas.openxmlformats.org/officeDocument/2006/relationships/image" Target="../media/image996.png"/><Relationship Id="rId7" Type="http://schemas.openxmlformats.org/officeDocument/2006/relationships/slide" Target="slide481.xml"/><Relationship Id="rId2" Type="http://schemas.openxmlformats.org/officeDocument/2006/relationships/image" Target="../media/image99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25.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24.xml"/><Relationship Id="rId2" Type="http://schemas.openxmlformats.org/officeDocument/2006/relationships/image" Target="../media/image997.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26.xml.rels><?xml version="1.0" encoding="UTF-8" standalone="yes"?>
<Relationships xmlns="http://schemas.openxmlformats.org/package/2006/relationships"><Relationship Id="rId8" Type="http://schemas.openxmlformats.org/officeDocument/2006/relationships/slide" Target="slide826.xml"/><Relationship Id="rId3" Type="http://schemas.openxmlformats.org/officeDocument/2006/relationships/image" Target="../media/image999.png"/><Relationship Id="rId7" Type="http://schemas.openxmlformats.org/officeDocument/2006/relationships/slide" Target="slide481.xml"/><Relationship Id="rId2" Type="http://schemas.openxmlformats.org/officeDocument/2006/relationships/image" Target="../media/image99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27.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26.xml"/><Relationship Id="rId2"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28.xml.rels><?xml version="1.0" encoding="UTF-8" standalone="yes"?>
<Relationships xmlns="http://schemas.openxmlformats.org/package/2006/relationships"><Relationship Id="rId8" Type="http://schemas.openxmlformats.org/officeDocument/2006/relationships/slide" Target="slide828.xml"/><Relationship Id="rId3" Type="http://schemas.openxmlformats.org/officeDocument/2006/relationships/image" Target="../media/image1002.png"/><Relationship Id="rId7" Type="http://schemas.openxmlformats.org/officeDocument/2006/relationships/slide" Target="slide481.xml"/><Relationship Id="rId2" Type="http://schemas.openxmlformats.org/officeDocument/2006/relationships/image" Target="../media/image100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29.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28.xml"/><Relationship Id="rId2" Type="http://schemas.openxmlformats.org/officeDocument/2006/relationships/image" Target="../media/image100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04.png"/></Relationships>
</file>

<file path=ppt/slides/_rels/slide83.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117.png"/><Relationship Id="rId7" Type="http://schemas.openxmlformats.org/officeDocument/2006/relationships/slide" Target="slide12.xml"/><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slide" Target="slide8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4.png"/></Relationships>
</file>

<file path=ppt/slides/_rels/slide830.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30.xml"/><Relationship Id="rId2" Type="http://schemas.openxmlformats.org/officeDocument/2006/relationships/image" Target="../media/image1005.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31.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30.xml"/><Relationship Id="rId2" Type="http://schemas.openxmlformats.org/officeDocument/2006/relationships/image" Target="../media/image100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32.xml.rels><?xml version="1.0" encoding="UTF-8" standalone="yes"?>
<Relationships xmlns="http://schemas.openxmlformats.org/package/2006/relationships"><Relationship Id="rId8" Type="http://schemas.openxmlformats.org/officeDocument/2006/relationships/slide" Target="slide832.xml"/><Relationship Id="rId3" Type="http://schemas.openxmlformats.org/officeDocument/2006/relationships/image" Target="../media/image1008.png"/><Relationship Id="rId7" Type="http://schemas.openxmlformats.org/officeDocument/2006/relationships/slide" Target="slide481.xml"/><Relationship Id="rId2" Type="http://schemas.openxmlformats.org/officeDocument/2006/relationships/image" Target="../media/image100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33.xml.rels><?xml version="1.0" encoding="UTF-8" standalone="yes"?>
<Relationships xmlns="http://schemas.openxmlformats.org/package/2006/relationships"><Relationship Id="rId8" Type="http://schemas.openxmlformats.org/officeDocument/2006/relationships/slide" Target="slide787.xml"/><Relationship Id="rId3" Type="http://schemas.openxmlformats.org/officeDocument/2006/relationships/slide" Target="slide10.xml"/><Relationship Id="rId7" Type="http://schemas.openxmlformats.org/officeDocument/2006/relationships/slide" Target="slide832.xml"/><Relationship Id="rId2" Type="http://schemas.openxmlformats.org/officeDocument/2006/relationships/image" Target="../media/image1009.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010.png"/></Relationships>
</file>

<file path=ppt/slides/_rels/slide834.xml.rels><?xml version="1.0" encoding="UTF-8" standalone="yes"?>
<Relationships xmlns="http://schemas.openxmlformats.org/package/2006/relationships"><Relationship Id="rId8" Type="http://schemas.openxmlformats.org/officeDocument/2006/relationships/slide" Target="slide834.xml"/><Relationship Id="rId3" Type="http://schemas.openxmlformats.org/officeDocument/2006/relationships/image" Target="../media/image1012.png"/><Relationship Id="rId7" Type="http://schemas.openxmlformats.org/officeDocument/2006/relationships/slide" Target="slide481.xml"/><Relationship Id="rId2" Type="http://schemas.openxmlformats.org/officeDocument/2006/relationships/image" Target="../media/image101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787.xml"/></Relationships>
</file>

<file path=ppt/slides/_rels/slide835.xml.rels><?xml version="1.0" encoding="UTF-8" standalone="yes"?>
<Relationships xmlns="http://schemas.openxmlformats.org/package/2006/relationships"><Relationship Id="rId8" Type="http://schemas.openxmlformats.org/officeDocument/2006/relationships/slide" Target="slide834.xml"/><Relationship Id="rId3" Type="http://schemas.openxmlformats.org/officeDocument/2006/relationships/image" Target="../media/image1014.png"/><Relationship Id="rId7" Type="http://schemas.openxmlformats.org/officeDocument/2006/relationships/slide" Target="slide481.xml"/><Relationship Id="rId2" Type="http://schemas.openxmlformats.org/officeDocument/2006/relationships/image" Target="../media/image101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787.xml"/></Relationships>
</file>

<file path=ppt/slides/_rels/slide836.xml.rels><?xml version="1.0" encoding="UTF-8" standalone="yes"?>
<Relationships xmlns="http://schemas.openxmlformats.org/package/2006/relationships"><Relationship Id="rId8" Type="http://schemas.openxmlformats.org/officeDocument/2006/relationships/slide" Target="slide845.xml"/><Relationship Id="rId3" Type="http://schemas.openxmlformats.org/officeDocument/2006/relationships/image" Target="../media/image1.png"/><Relationship Id="rId7" Type="http://schemas.openxmlformats.org/officeDocument/2006/relationships/slide" Target="slide843.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841.xml"/><Relationship Id="rId5" Type="http://schemas.openxmlformats.org/officeDocument/2006/relationships/slide" Target="slide836.xml"/><Relationship Id="rId10" Type="http://schemas.openxmlformats.org/officeDocument/2006/relationships/slide" Target="slide839.xml"/><Relationship Id="rId4" Type="http://schemas.openxmlformats.org/officeDocument/2006/relationships/slide" Target="slide481.xml"/><Relationship Id="rId9" Type="http://schemas.openxmlformats.org/officeDocument/2006/relationships/slide" Target="slide837.xml"/></Relationships>
</file>

<file path=ppt/slides/_rels/slide8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837.xml"/><Relationship Id="rId2" Type="http://schemas.openxmlformats.org/officeDocument/2006/relationships/image" Target="../media/image1015.png"/><Relationship Id="rId1" Type="http://schemas.openxmlformats.org/officeDocument/2006/relationships/slideLayout" Target="../slideLayouts/slideLayout2.xml"/><Relationship Id="rId6" Type="http://schemas.openxmlformats.org/officeDocument/2006/relationships/slide" Target="slide836.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838.xml.rels><?xml version="1.0" encoding="UTF-8" standalone="yes"?>
<Relationships xmlns="http://schemas.openxmlformats.org/package/2006/relationships"><Relationship Id="rId8" Type="http://schemas.openxmlformats.org/officeDocument/2006/relationships/slide" Target="slide837.xml"/><Relationship Id="rId3" Type="http://schemas.openxmlformats.org/officeDocument/2006/relationships/slide" Target="slide10.xml"/><Relationship Id="rId7" Type="http://schemas.openxmlformats.org/officeDocument/2006/relationships/slide" Target="slide836.xml"/><Relationship Id="rId2" Type="http://schemas.openxmlformats.org/officeDocument/2006/relationships/image" Target="../media/image1016.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839.xml"/><Relationship Id="rId2" Type="http://schemas.openxmlformats.org/officeDocument/2006/relationships/image" Target="../media/image1017.png"/><Relationship Id="rId1" Type="http://schemas.openxmlformats.org/officeDocument/2006/relationships/slideLayout" Target="../slideLayouts/slideLayout2.xml"/><Relationship Id="rId6" Type="http://schemas.openxmlformats.org/officeDocument/2006/relationships/slide" Target="slide836.xml"/><Relationship Id="rId5" Type="http://schemas.openxmlformats.org/officeDocument/2006/relationships/slide" Target="slide481.xml"/><Relationship Id="rId4" Type="http://schemas.openxmlformats.org/officeDocument/2006/relationships/image" Target="../media/image1.png"/><Relationship Id="rId9" Type="http://schemas.openxmlformats.org/officeDocument/2006/relationships/image" Target="../media/image11.png"/></Relationships>
</file>

<file path=ppt/slides/_rels/slide84.xml.rels><?xml version="1.0" encoding="UTF-8" standalone="yes"?>
<Relationships xmlns="http://schemas.openxmlformats.org/package/2006/relationships"><Relationship Id="rId8" Type="http://schemas.openxmlformats.org/officeDocument/2006/relationships/slide" Target="slide49.xml"/><Relationship Id="rId3" Type="http://schemas.openxmlformats.org/officeDocument/2006/relationships/image" Target="../media/image3.png"/><Relationship Id="rId7" Type="http://schemas.openxmlformats.org/officeDocument/2006/relationships/slide" Target="slide12.xml"/><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slide" Target="slide84.xml"/><Relationship Id="rId5" Type="http://schemas.openxmlformats.org/officeDocument/2006/relationships/image" Target="../media/image1.png"/><Relationship Id="rId10" Type="http://schemas.openxmlformats.org/officeDocument/2006/relationships/image" Target="../media/image119.png"/><Relationship Id="rId4" Type="http://schemas.openxmlformats.org/officeDocument/2006/relationships/slide" Target="slide10.xml"/><Relationship Id="rId9" Type="http://schemas.openxmlformats.org/officeDocument/2006/relationships/image" Target="../media/image11.png"/></Relationships>
</file>

<file path=ppt/slides/_rels/slide840.xml.rels><?xml version="1.0" encoding="UTF-8" standalone="yes"?>
<Relationships xmlns="http://schemas.openxmlformats.org/package/2006/relationships"><Relationship Id="rId8" Type="http://schemas.openxmlformats.org/officeDocument/2006/relationships/slide" Target="slide839.xml"/><Relationship Id="rId3" Type="http://schemas.openxmlformats.org/officeDocument/2006/relationships/slide" Target="slide10.xml"/><Relationship Id="rId7" Type="http://schemas.openxmlformats.org/officeDocument/2006/relationships/slide" Target="slide836.xml"/><Relationship Id="rId2" Type="http://schemas.openxmlformats.org/officeDocument/2006/relationships/image" Target="../media/image1018.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10.xml"/><Relationship Id="rId7" Type="http://schemas.openxmlformats.org/officeDocument/2006/relationships/slide" Target="slide841.xml"/><Relationship Id="rId2" Type="http://schemas.openxmlformats.org/officeDocument/2006/relationships/image" Target="../media/image1019.png"/><Relationship Id="rId1" Type="http://schemas.openxmlformats.org/officeDocument/2006/relationships/slideLayout" Target="../slideLayouts/slideLayout2.xml"/><Relationship Id="rId6" Type="http://schemas.openxmlformats.org/officeDocument/2006/relationships/slide" Target="slide836.xml"/><Relationship Id="rId5" Type="http://schemas.openxmlformats.org/officeDocument/2006/relationships/slide" Target="slide481.xml"/><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20.png"/></Relationships>
</file>

<file path=ppt/slides/_rels/slide842.xml.rels><?xml version="1.0" encoding="UTF-8" standalone="yes"?>
<Relationships xmlns="http://schemas.openxmlformats.org/package/2006/relationships"><Relationship Id="rId8" Type="http://schemas.openxmlformats.org/officeDocument/2006/relationships/slide" Target="slide841.xml"/><Relationship Id="rId3" Type="http://schemas.openxmlformats.org/officeDocument/2006/relationships/slide" Target="slide10.xml"/><Relationship Id="rId7" Type="http://schemas.openxmlformats.org/officeDocument/2006/relationships/slide" Target="slide836.xml"/><Relationship Id="rId2" Type="http://schemas.openxmlformats.org/officeDocument/2006/relationships/image" Target="../media/image102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43.xml.rels><?xml version="1.0" encoding="UTF-8" standalone="yes"?>
<Relationships xmlns="http://schemas.openxmlformats.org/package/2006/relationships"><Relationship Id="rId8" Type="http://schemas.openxmlformats.org/officeDocument/2006/relationships/slide" Target="slide836.xml"/><Relationship Id="rId3" Type="http://schemas.openxmlformats.org/officeDocument/2006/relationships/image" Target="../media/image1.png"/><Relationship Id="rId7" Type="http://schemas.openxmlformats.org/officeDocument/2006/relationships/slide" Target="slide481.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image" Target="../media/image920.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843.xml"/></Relationships>
</file>

<file path=ppt/slides/_rels/slide844.xml.rels><?xml version="1.0" encoding="UTF-8" standalone="yes"?>
<Relationships xmlns="http://schemas.openxmlformats.org/package/2006/relationships"><Relationship Id="rId8" Type="http://schemas.openxmlformats.org/officeDocument/2006/relationships/slide" Target="slide843.xml"/><Relationship Id="rId3" Type="http://schemas.openxmlformats.org/officeDocument/2006/relationships/slide" Target="slide10.xml"/><Relationship Id="rId7" Type="http://schemas.openxmlformats.org/officeDocument/2006/relationships/slide" Target="slide836.xml"/><Relationship Id="rId2" Type="http://schemas.openxmlformats.org/officeDocument/2006/relationships/image" Target="../media/image921.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45.xml.rels><?xml version="1.0" encoding="UTF-8" standalone="yes"?>
<Relationships xmlns="http://schemas.openxmlformats.org/package/2006/relationships"><Relationship Id="rId8" Type="http://schemas.openxmlformats.org/officeDocument/2006/relationships/slide" Target="slide836.xml"/><Relationship Id="rId3" Type="http://schemas.openxmlformats.org/officeDocument/2006/relationships/slide" Target="slide10.xml"/><Relationship Id="rId7" Type="http://schemas.openxmlformats.org/officeDocument/2006/relationships/slide" Target="slide481.xml"/><Relationship Id="rId2" Type="http://schemas.openxmlformats.org/officeDocument/2006/relationships/image" Target="../media/image1022.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slide" Target="slide845.xml"/></Relationships>
</file>

<file path=ppt/slides/_rels/slide846.xml.rels><?xml version="1.0" encoding="UTF-8" standalone="yes"?>
<Relationships xmlns="http://schemas.openxmlformats.org/package/2006/relationships"><Relationship Id="rId8" Type="http://schemas.openxmlformats.org/officeDocument/2006/relationships/slide" Target="slide845.xml"/><Relationship Id="rId3" Type="http://schemas.openxmlformats.org/officeDocument/2006/relationships/slide" Target="slide10.xml"/><Relationship Id="rId7" Type="http://schemas.openxmlformats.org/officeDocument/2006/relationships/slide" Target="slide836.xml"/><Relationship Id="rId2" Type="http://schemas.openxmlformats.org/officeDocument/2006/relationships/image" Target="../media/image1023.png"/><Relationship Id="rId1" Type="http://schemas.openxmlformats.org/officeDocument/2006/relationships/slideLayout" Target="../slideLayouts/slideLayout2.xml"/><Relationship Id="rId6" Type="http://schemas.openxmlformats.org/officeDocument/2006/relationships/slide" Target="slide481.xml"/><Relationship Id="rId5" Type="http://schemas.openxmlformats.org/officeDocument/2006/relationships/image" Target="../media/image4.png"/><Relationship Id="rId4" Type="http://schemas.openxmlformats.org/officeDocument/2006/relationships/image" Target="../media/image1.png"/></Relationships>
</file>

<file path=ppt/slides/_rels/slide8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slide" Target="slide848.xml"/></Relationships>
</file>

<file path=ppt/slides/_rels/slide848.xml.rels><?xml version="1.0" encoding="UTF-8" standalone="yes"?>
<Relationships xmlns="http://schemas.openxmlformats.org/package/2006/relationships"><Relationship Id="rId8" Type="http://schemas.openxmlformats.org/officeDocument/2006/relationships/slide" Target="slide878.xml"/><Relationship Id="rId13" Type="http://schemas.openxmlformats.org/officeDocument/2006/relationships/slide" Target="slide905.xml"/><Relationship Id="rId18" Type="http://schemas.openxmlformats.org/officeDocument/2006/relationships/slide" Target="slide1029.xml"/><Relationship Id="rId3" Type="http://schemas.openxmlformats.org/officeDocument/2006/relationships/image" Target="../media/image1.png"/><Relationship Id="rId21" Type="http://schemas.openxmlformats.org/officeDocument/2006/relationships/slide" Target="slide847.xml"/><Relationship Id="rId7" Type="http://schemas.openxmlformats.org/officeDocument/2006/relationships/slide" Target="slide848.xml"/><Relationship Id="rId12" Type="http://schemas.openxmlformats.org/officeDocument/2006/relationships/slide" Target="slide1081.xml"/><Relationship Id="rId17" Type="http://schemas.openxmlformats.org/officeDocument/2006/relationships/slide" Target="slide867.xml"/><Relationship Id="rId2" Type="http://schemas.openxmlformats.org/officeDocument/2006/relationships/slide" Target="slide10.xml"/><Relationship Id="rId16" Type="http://schemas.openxmlformats.org/officeDocument/2006/relationships/slide" Target="slide906.xml"/><Relationship Id="rId20" Type="http://schemas.openxmlformats.org/officeDocument/2006/relationships/slide" Target="slide986.xml"/><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slide" Target="slide1060.xml"/><Relationship Id="rId5" Type="http://schemas.openxmlformats.org/officeDocument/2006/relationships/customXml" Target="../ink/ink1.xml"/><Relationship Id="rId15" Type="http://schemas.openxmlformats.org/officeDocument/2006/relationships/slide" Target="slide1153.xml"/><Relationship Id="rId10" Type="http://schemas.openxmlformats.org/officeDocument/2006/relationships/slide" Target="slide957.xml"/><Relationship Id="rId19" Type="http://schemas.openxmlformats.org/officeDocument/2006/relationships/slide" Target="slide1000.xml"/><Relationship Id="rId4" Type="http://schemas.openxmlformats.org/officeDocument/2006/relationships/slide" Target="slide849.xml"/><Relationship Id="rId9" Type="http://schemas.openxmlformats.org/officeDocument/2006/relationships/slide" Target="slide924.xml"/><Relationship Id="rId14" Type="http://schemas.openxmlformats.org/officeDocument/2006/relationships/slide" Target="slide1129.xml"/><Relationship Id="rId22" Type="http://schemas.openxmlformats.org/officeDocument/2006/relationships/slide" Target="slide1114.xml"/></Relationships>
</file>

<file path=ppt/slides/_rels/slide849.xml.rels><?xml version="1.0" encoding="UTF-8" standalone="yes"?>
<Relationships xmlns="http://schemas.openxmlformats.org/package/2006/relationships"><Relationship Id="rId8" Type="http://schemas.openxmlformats.org/officeDocument/2006/relationships/slide" Target="slide860.xml"/><Relationship Id="rId13" Type="http://schemas.openxmlformats.org/officeDocument/2006/relationships/slide" Target="slide854.xml"/><Relationship Id="rId3" Type="http://schemas.openxmlformats.org/officeDocument/2006/relationships/image" Target="../media/image1.png"/><Relationship Id="rId7" Type="http://schemas.openxmlformats.org/officeDocument/2006/relationships/slide" Target="slide858.xml"/><Relationship Id="rId12" Type="http://schemas.openxmlformats.org/officeDocument/2006/relationships/slide" Target="slide85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856.xml"/><Relationship Id="rId11" Type="http://schemas.openxmlformats.org/officeDocument/2006/relationships/slide" Target="slide850.xml"/><Relationship Id="rId5" Type="http://schemas.openxmlformats.org/officeDocument/2006/relationships/slide" Target="slide849.xml"/><Relationship Id="rId10" Type="http://schemas.openxmlformats.org/officeDocument/2006/relationships/slide" Target="slide864.xml"/><Relationship Id="rId4" Type="http://schemas.openxmlformats.org/officeDocument/2006/relationships/slide" Target="slide848.xml"/><Relationship Id="rId9" Type="http://schemas.openxmlformats.org/officeDocument/2006/relationships/slide" Target="slide862.xml"/></Relationships>
</file>

<file path=ppt/slides/_rels/slide8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21.png"/><Relationship Id="rId7" Type="http://schemas.openxmlformats.org/officeDocument/2006/relationships/slide" Target="slide84.xml"/><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49.xml"/></Relationships>
</file>

<file path=ppt/slides/_rels/slide850.xml.rels><?xml version="1.0" encoding="UTF-8" standalone="yes"?>
<Relationships xmlns="http://schemas.openxmlformats.org/package/2006/relationships"><Relationship Id="rId8" Type="http://schemas.openxmlformats.org/officeDocument/2006/relationships/slide" Target="slide850.xml"/><Relationship Id="rId3" Type="http://schemas.openxmlformats.org/officeDocument/2006/relationships/image" Target="../media/image11.png"/><Relationship Id="rId7" Type="http://schemas.openxmlformats.org/officeDocument/2006/relationships/slide" Target="slide849.xml"/><Relationship Id="rId2" Type="http://schemas.openxmlformats.org/officeDocument/2006/relationships/image" Target="../media/image30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310.png"/><Relationship Id="rId4" Type="http://schemas.openxmlformats.org/officeDocument/2006/relationships/slide" Target="slide10.xml"/><Relationship Id="rId9" Type="http://schemas.openxmlformats.org/officeDocument/2006/relationships/image" Target="../media/image3.png"/></Relationships>
</file>

<file path=ppt/slides/_rels/slide851.xml.rels><?xml version="1.0" encoding="UTF-8" standalone="yes"?>
<Relationships xmlns="http://schemas.openxmlformats.org/package/2006/relationships"><Relationship Id="rId8" Type="http://schemas.openxmlformats.org/officeDocument/2006/relationships/slide" Target="slide850.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31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5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png"/><Relationship Id="rId7" Type="http://schemas.openxmlformats.org/officeDocument/2006/relationships/image" Target="../media/image1025.png"/><Relationship Id="rId2" Type="http://schemas.openxmlformats.org/officeDocument/2006/relationships/image" Target="../media/image10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852.xml"/><Relationship Id="rId4" Type="http://schemas.openxmlformats.org/officeDocument/2006/relationships/slide" Target="slide10.xml"/><Relationship Id="rId9" Type="http://schemas.openxmlformats.org/officeDocument/2006/relationships/slide" Target="slide849.xml"/></Relationships>
</file>

<file path=ppt/slides/_rels/slide853.xml.rels><?xml version="1.0" encoding="UTF-8" standalone="yes"?>
<Relationships xmlns="http://schemas.openxmlformats.org/package/2006/relationships"><Relationship Id="rId8" Type="http://schemas.openxmlformats.org/officeDocument/2006/relationships/slide" Target="slide852.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2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54.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028.png"/><Relationship Id="rId7" Type="http://schemas.openxmlformats.org/officeDocument/2006/relationships/image" Target="../media/image3.png"/><Relationship Id="rId2" Type="http://schemas.openxmlformats.org/officeDocument/2006/relationships/image" Target="../media/image102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854.xml"/><Relationship Id="rId4" Type="http://schemas.openxmlformats.org/officeDocument/2006/relationships/image" Target="../media/image11.png"/><Relationship Id="rId9" Type="http://schemas.openxmlformats.org/officeDocument/2006/relationships/slide" Target="slide849.xml"/></Relationships>
</file>

<file path=ppt/slides/_rels/slide855.xml.rels><?xml version="1.0" encoding="UTF-8" standalone="yes"?>
<Relationships xmlns="http://schemas.openxmlformats.org/package/2006/relationships"><Relationship Id="rId8" Type="http://schemas.openxmlformats.org/officeDocument/2006/relationships/slide" Target="slide854.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2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56.xml.rels><?xml version="1.0" encoding="UTF-8" standalone="yes"?>
<Relationships xmlns="http://schemas.openxmlformats.org/package/2006/relationships"><Relationship Id="rId8" Type="http://schemas.openxmlformats.org/officeDocument/2006/relationships/slide" Target="slide849.xml"/><Relationship Id="rId3" Type="http://schemas.openxmlformats.org/officeDocument/2006/relationships/image" Target="../media/image88.png"/><Relationship Id="rId7" Type="http://schemas.openxmlformats.org/officeDocument/2006/relationships/slide" Target="slide848.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slide" Target="slide856.xml"/></Relationships>
</file>

<file path=ppt/slides/_rels/slide857.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png"/><Relationship Id="rId7" Type="http://schemas.openxmlformats.org/officeDocument/2006/relationships/slide" Target="slide856.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849.xml"/><Relationship Id="rId5" Type="http://schemas.openxmlformats.org/officeDocument/2006/relationships/slide" Target="slide848.xml"/><Relationship Id="rId4" Type="http://schemas.openxmlformats.org/officeDocument/2006/relationships/image" Target="../media/image4.png"/></Relationships>
</file>

<file path=ppt/slides/_rels/slide858.xml.rels><?xml version="1.0" encoding="UTF-8" standalone="yes"?>
<Relationships xmlns="http://schemas.openxmlformats.org/package/2006/relationships"><Relationship Id="rId8" Type="http://schemas.openxmlformats.org/officeDocument/2006/relationships/slide" Target="slide858.xml"/><Relationship Id="rId3" Type="http://schemas.openxmlformats.org/officeDocument/2006/relationships/image" Target="../media/image11.png"/><Relationship Id="rId7" Type="http://schemas.openxmlformats.org/officeDocument/2006/relationships/slide" Target="slide849.xml"/><Relationship Id="rId2" Type="http://schemas.openxmlformats.org/officeDocument/2006/relationships/image" Target="../media/image54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1.png"/><Relationship Id="rId10" Type="http://schemas.openxmlformats.org/officeDocument/2006/relationships/image" Target="../media/image543.png"/><Relationship Id="rId4" Type="http://schemas.openxmlformats.org/officeDocument/2006/relationships/slide" Target="slide10.xml"/><Relationship Id="rId9" Type="http://schemas.openxmlformats.org/officeDocument/2006/relationships/image" Target="../media/image3.png"/></Relationships>
</file>

<file path=ppt/slides/_rels/slide859.xml.rels><?xml version="1.0" encoding="UTF-8" standalone="yes"?>
<Relationships xmlns="http://schemas.openxmlformats.org/package/2006/relationships"><Relationship Id="rId8" Type="http://schemas.openxmlformats.org/officeDocument/2006/relationships/slide" Target="slide858.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54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6.xml.rels><?xml version="1.0" encoding="UTF-8" standalone="yes"?>
<Relationships xmlns="http://schemas.openxmlformats.org/package/2006/relationships"><Relationship Id="rId8" Type="http://schemas.openxmlformats.org/officeDocument/2006/relationships/slide" Target="slide127.xml"/><Relationship Id="rId13" Type="http://schemas.openxmlformats.org/officeDocument/2006/relationships/slide" Target="slide101.xml"/><Relationship Id="rId18" Type="http://schemas.openxmlformats.org/officeDocument/2006/relationships/slide" Target="slide111.xml"/><Relationship Id="rId3" Type="http://schemas.openxmlformats.org/officeDocument/2006/relationships/slide" Target="slide10.xml"/><Relationship Id="rId21" Type="http://schemas.openxmlformats.org/officeDocument/2006/relationships/slide" Target="slide87.xml"/><Relationship Id="rId7" Type="http://schemas.openxmlformats.org/officeDocument/2006/relationships/slide" Target="slide86.xml"/><Relationship Id="rId12" Type="http://schemas.openxmlformats.org/officeDocument/2006/relationships/slide" Target="slide99.xml"/><Relationship Id="rId17" Type="http://schemas.openxmlformats.org/officeDocument/2006/relationships/slide" Target="slide109.xml"/><Relationship Id="rId2" Type="http://schemas.openxmlformats.org/officeDocument/2006/relationships/notesSlide" Target="../notesSlides/notesSlide1.xml"/><Relationship Id="rId16" Type="http://schemas.openxmlformats.org/officeDocument/2006/relationships/slide" Target="slide107.xml"/><Relationship Id="rId20" Type="http://schemas.openxmlformats.org/officeDocument/2006/relationships/slide" Target="slide115.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97.xml"/><Relationship Id="rId5" Type="http://schemas.openxmlformats.org/officeDocument/2006/relationships/slide" Target="slide91.xml"/><Relationship Id="rId15" Type="http://schemas.openxmlformats.org/officeDocument/2006/relationships/slide" Target="slide105.xml"/><Relationship Id="rId10" Type="http://schemas.openxmlformats.org/officeDocument/2006/relationships/slide" Target="slide95.xml"/><Relationship Id="rId19" Type="http://schemas.openxmlformats.org/officeDocument/2006/relationships/slide" Target="slide113.xml"/><Relationship Id="rId4" Type="http://schemas.openxmlformats.org/officeDocument/2006/relationships/image" Target="../media/image1.png"/><Relationship Id="rId9" Type="http://schemas.openxmlformats.org/officeDocument/2006/relationships/slide" Target="slide93.xml"/><Relationship Id="rId14" Type="http://schemas.openxmlformats.org/officeDocument/2006/relationships/slide" Target="slide103.xml"/><Relationship Id="rId22" Type="http://schemas.openxmlformats.org/officeDocument/2006/relationships/slide" Target="slide89.xml"/></Relationships>
</file>

<file path=ppt/slides/_rels/slide860.xml.rels><?xml version="1.0" encoding="UTF-8" standalone="yes"?>
<Relationships xmlns="http://schemas.openxmlformats.org/package/2006/relationships"><Relationship Id="rId8" Type="http://schemas.openxmlformats.org/officeDocument/2006/relationships/slide" Target="slide849.xml"/><Relationship Id="rId3" Type="http://schemas.openxmlformats.org/officeDocument/2006/relationships/image" Target="../media/image1031.png"/><Relationship Id="rId7" Type="http://schemas.openxmlformats.org/officeDocument/2006/relationships/slide" Target="slide848.xml"/><Relationship Id="rId2" Type="http://schemas.openxmlformats.org/officeDocument/2006/relationships/image" Target="../media/image103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slide" Target="slide860.xml"/></Relationships>
</file>

<file path=ppt/slides/_rels/slide861.xml.rels><?xml version="1.0" encoding="UTF-8" standalone="yes"?>
<Relationships xmlns="http://schemas.openxmlformats.org/package/2006/relationships"><Relationship Id="rId8" Type="http://schemas.openxmlformats.org/officeDocument/2006/relationships/slide" Target="slide860.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3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62.xml.rels><?xml version="1.0" encoding="UTF-8" standalone="yes"?>
<Relationships xmlns="http://schemas.openxmlformats.org/package/2006/relationships"><Relationship Id="rId8" Type="http://schemas.openxmlformats.org/officeDocument/2006/relationships/slide" Target="slide849.xml"/><Relationship Id="rId3" Type="http://schemas.openxmlformats.org/officeDocument/2006/relationships/image" Target="../media/image1034.png"/><Relationship Id="rId7" Type="http://schemas.openxmlformats.org/officeDocument/2006/relationships/slide" Target="slide848.xml"/><Relationship Id="rId2" Type="http://schemas.openxmlformats.org/officeDocument/2006/relationships/image" Target="../media/image103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slide" Target="slide862.xml"/></Relationships>
</file>

<file path=ppt/slides/_rels/slide863.xml.rels><?xml version="1.0" encoding="UTF-8" standalone="yes"?>
<Relationships xmlns="http://schemas.openxmlformats.org/package/2006/relationships"><Relationship Id="rId8" Type="http://schemas.openxmlformats.org/officeDocument/2006/relationships/slide" Target="slide862.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3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64.xml.rels><?xml version="1.0" encoding="UTF-8" standalone="yes"?>
<Relationships xmlns="http://schemas.openxmlformats.org/package/2006/relationships"><Relationship Id="rId8" Type="http://schemas.openxmlformats.org/officeDocument/2006/relationships/slide" Target="slide849.xml"/><Relationship Id="rId3" Type="http://schemas.openxmlformats.org/officeDocument/2006/relationships/image" Target="../media/image1037.png"/><Relationship Id="rId7" Type="http://schemas.openxmlformats.org/officeDocument/2006/relationships/slide" Target="slide848.xml"/><Relationship Id="rId2" Type="http://schemas.openxmlformats.org/officeDocument/2006/relationships/image" Target="../media/image103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slide" Target="slide864.xml"/></Relationships>
</file>

<file path=ppt/slides/_rels/slide865.xml.rels><?xml version="1.0" encoding="UTF-8" standalone="yes"?>
<Relationships xmlns="http://schemas.openxmlformats.org/package/2006/relationships"><Relationship Id="rId8" Type="http://schemas.openxmlformats.org/officeDocument/2006/relationships/slide" Target="slide864.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3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3.png"/></Relationships>
</file>

<file path=ppt/slides/_rels/slide866.xml.rels><?xml version="1.0" encoding="UTF-8" standalone="yes"?>
<Relationships xmlns="http://schemas.openxmlformats.org/package/2006/relationships"><Relationship Id="rId8" Type="http://schemas.openxmlformats.org/officeDocument/2006/relationships/slide" Target="slide864.xml"/><Relationship Id="rId3" Type="http://schemas.openxmlformats.org/officeDocument/2006/relationships/slide" Target="slide10.xml"/><Relationship Id="rId7" Type="http://schemas.openxmlformats.org/officeDocument/2006/relationships/slide" Target="slide849.xml"/><Relationship Id="rId2" Type="http://schemas.openxmlformats.org/officeDocument/2006/relationships/image" Target="../media/image103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67.xml.rels><?xml version="1.0" encoding="UTF-8" standalone="yes"?>
<Relationships xmlns="http://schemas.openxmlformats.org/package/2006/relationships"><Relationship Id="rId8" Type="http://schemas.openxmlformats.org/officeDocument/2006/relationships/slide" Target="slide868.xml"/><Relationship Id="rId3" Type="http://schemas.openxmlformats.org/officeDocument/2006/relationships/image" Target="../media/image1.png"/><Relationship Id="rId7" Type="http://schemas.openxmlformats.org/officeDocument/2006/relationships/slide" Target="slide876.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867.xml"/><Relationship Id="rId11" Type="http://schemas.openxmlformats.org/officeDocument/2006/relationships/slide" Target="slide924.xml"/><Relationship Id="rId5" Type="http://schemas.openxmlformats.org/officeDocument/2006/relationships/slide" Target="slide848.xml"/><Relationship Id="rId10" Type="http://schemas.openxmlformats.org/officeDocument/2006/relationships/slide" Target="slide872.xml"/><Relationship Id="rId4" Type="http://schemas.openxmlformats.org/officeDocument/2006/relationships/slide" Target="slide874.xml"/><Relationship Id="rId9" Type="http://schemas.openxmlformats.org/officeDocument/2006/relationships/slide" Target="slide870.xml"/></Relationships>
</file>

<file path=ppt/slides/_rels/slide868.xml.rels><?xml version="1.0" encoding="UTF-8" standalone="yes"?>
<Relationships xmlns="http://schemas.openxmlformats.org/package/2006/relationships"><Relationship Id="rId8" Type="http://schemas.openxmlformats.org/officeDocument/2006/relationships/slide" Target="slide867.xml"/><Relationship Id="rId3" Type="http://schemas.openxmlformats.org/officeDocument/2006/relationships/image" Target="../media/image1041.png"/><Relationship Id="rId7" Type="http://schemas.openxmlformats.org/officeDocument/2006/relationships/slide" Target="slide848.xml"/><Relationship Id="rId2" Type="http://schemas.openxmlformats.org/officeDocument/2006/relationships/image" Target="../media/image104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868.xml"/></Relationships>
</file>

<file path=ppt/slides/_rels/slide869.xml.rels><?xml version="1.0" encoding="UTF-8" standalone="yes"?>
<Relationships xmlns="http://schemas.openxmlformats.org/package/2006/relationships"><Relationship Id="rId8" Type="http://schemas.openxmlformats.org/officeDocument/2006/relationships/slide" Target="slide868.xml"/><Relationship Id="rId3" Type="http://schemas.openxmlformats.org/officeDocument/2006/relationships/slide" Target="slide10.xml"/><Relationship Id="rId7" Type="http://schemas.openxmlformats.org/officeDocument/2006/relationships/slide" Target="slide867.xml"/><Relationship Id="rId2" Type="http://schemas.openxmlformats.org/officeDocument/2006/relationships/image" Target="../media/image104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3.png"/><Relationship Id="rId7" Type="http://schemas.openxmlformats.org/officeDocument/2006/relationships/slide" Target="slide10.xml"/><Relationship Id="rId12" Type="http://schemas.openxmlformats.org/officeDocument/2006/relationships/slide" Target="slide87.xml"/><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86.xml"/><Relationship Id="rId5" Type="http://schemas.openxmlformats.org/officeDocument/2006/relationships/image" Target="../media/image125.png"/><Relationship Id="rId10" Type="http://schemas.openxmlformats.org/officeDocument/2006/relationships/slide" Target="slide12.xml"/><Relationship Id="rId4" Type="http://schemas.openxmlformats.org/officeDocument/2006/relationships/image" Target="../media/image124.png"/><Relationship Id="rId9" Type="http://schemas.openxmlformats.org/officeDocument/2006/relationships/image" Target="../media/image11.png"/></Relationships>
</file>

<file path=ppt/slides/_rels/slide87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16.png"/><Relationship Id="rId7" Type="http://schemas.openxmlformats.org/officeDocument/2006/relationships/image" Target="../media/image11.png"/><Relationship Id="rId2" Type="http://schemas.openxmlformats.org/officeDocument/2006/relationships/image" Target="../media/image315.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870.xml"/><Relationship Id="rId4" Type="http://schemas.openxmlformats.org/officeDocument/2006/relationships/image" Target="../media/image3.png"/><Relationship Id="rId9" Type="http://schemas.openxmlformats.org/officeDocument/2006/relationships/slide" Target="slide867.xml"/></Relationships>
</file>

<file path=ppt/slides/_rels/slide871.xml.rels><?xml version="1.0" encoding="UTF-8" standalone="yes"?>
<Relationships xmlns="http://schemas.openxmlformats.org/package/2006/relationships"><Relationship Id="rId8" Type="http://schemas.openxmlformats.org/officeDocument/2006/relationships/slide" Target="slide870.xml"/><Relationship Id="rId3" Type="http://schemas.openxmlformats.org/officeDocument/2006/relationships/slide" Target="slide10.xml"/><Relationship Id="rId7" Type="http://schemas.openxmlformats.org/officeDocument/2006/relationships/slide" Target="slide867.xml"/><Relationship Id="rId2" Type="http://schemas.openxmlformats.org/officeDocument/2006/relationships/image" Target="../media/image31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7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044.png"/><Relationship Id="rId7" Type="http://schemas.openxmlformats.org/officeDocument/2006/relationships/image" Target="../media/image11.png"/><Relationship Id="rId2" Type="http://schemas.openxmlformats.org/officeDocument/2006/relationships/image" Target="../media/image104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872.xml"/><Relationship Id="rId4" Type="http://schemas.openxmlformats.org/officeDocument/2006/relationships/image" Target="../media/image3.png"/><Relationship Id="rId9" Type="http://schemas.openxmlformats.org/officeDocument/2006/relationships/slide" Target="slide867.xml"/></Relationships>
</file>

<file path=ppt/slides/_rels/slide873.xml.rels><?xml version="1.0" encoding="UTF-8" standalone="yes"?>
<Relationships xmlns="http://schemas.openxmlformats.org/package/2006/relationships"><Relationship Id="rId8" Type="http://schemas.openxmlformats.org/officeDocument/2006/relationships/slide" Target="slide872.xml"/><Relationship Id="rId3" Type="http://schemas.openxmlformats.org/officeDocument/2006/relationships/slide" Target="slide10.xml"/><Relationship Id="rId7" Type="http://schemas.openxmlformats.org/officeDocument/2006/relationships/slide" Target="slide867.xml"/><Relationship Id="rId2" Type="http://schemas.openxmlformats.org/officeDocument/2006/relationships/image" Target="../media/image104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74.xml.rels><?xml version="1.0" encoding="UTF-8" standalone="yes"?>
<Relationships xmlns="http://schemas.openxmlformats.org/package/2006/relationships"><Relationship Id="rId8" Type="http://schemas.openxmlformats.org/officeDocument/2006/relationships/slide" Target="slide867.xml"/><Relationship Id="rId3" Type="http://schemas.openxmlformats.org/officeDocument/2006/relationships/image" Target="../media/image546.png"/><Relationship Id="rId7" Type="http://schemas.openxmlformats.org/officeDocument/2006/relationships/slide" Target="slide848.xml"/><Relationship Id="rId2" Type="http://schemas.openxmlformats.org/officeDocument/2006/relationships/image" Target="../media/image5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874.xml"/></Relationships>
</file>

<file path=ppt/slides/_rels/slide875.xml.rels><?xml version="1.0" encoding="UTF-8" standalone="yes"?>
<Relationships xmlns="http://schemas.openxmlformats.org/package/2006/relationships"><Relationship Id="rId8" Type="http://schemas.openxmlformats.org/officeDocument/2006/relationships/slide" Target="slide874.xml"/><Relationship Id="rId3" Type="http://schemas.openxmlformats.org/officeDocument/2006/relationships/slide" Target="slide10.xml"/><Relationship Id="rId7" Type="http://schemas.openxmlformats.org/officeDocument/2006/relationships/slide" Target="slide867.xml"/><Relationship Id="rId2" Type="http://schemas.openxmlformats.org/officeDocument/2006/relationships/image" Target="../media/image54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76.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561.png"/><Relationship Id="rId7" Type="http://schemas.openxmlformats.org/officeDocument/2006/relationships/image" Target="../media/image11.png"/><Relationship Id="rId2" Type="http://schemas.openxmlformats.org/officeDocument/2006/relationships/image" Target="../media/image560.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876.xml"/><Relationship Id="rId4" Type="http://schemas.openxmlformats.org/officeDocument/2006/relationships/image" Target="../media/image3.png"/><Relationship Id="rId9" Type="http://schemas.openxmlformats.org/officeDocument/2006/relationships/slide" Target="slide867.xml"/></Relationships>
</file>

<file path=ppt/slides/_rels/slide877.xml.rels><?xml version="1.0" encoding="UTF-8" standalone="yes"?>
<Relationships xmlns="http://schemas.openxmlformats.org/package/2006/relationships"><Relationship Id="rId8" Type="http://schemas.openxmlformats.org/officeDocument/2006/relationships/slide" Target="slide876.xml"/><Relationship Id="rId3" Type="http://schemas.openxmlformats.org/officeDocument/2006/relationships/slide" Target="slide10.xml"/><Relationship Id="rId7" Type="http://schemas.openxmlformats.org/officeDocument/2006/relationships/slide" Target="slide867.xml"/><Relationship Id="rId2" Type="http://schemas.openxmlformats.org/officeDocument/2006/relationships/image" Target="../media/image56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78.xml.rels><?xml version="1.0" encoding="UTF-8" standalone="yes"?>
<Relationships xmlns="http://schemas.openxmlformats.org/package/2006/relationships"><Relationship Id="rId8" Type="http://schemas.openxmlformats.org/officeDocument/2006/relationships/slide" Target="slide889.xml"/><Relationship Id="rId13" Type="http://schemas.openxmlformats.org/officeDocument/2006/relationships/slide" Target="slide899.xml"/><Relationship Id="rId18" Type="http://schemas.openxmlformats.org/officeDocument/2006/relationships/slide" Target="slide883.xml"/><Relationship Id="rId3" Type="http://schemas.openxmlformats.org/officeDocument/2006/relationships/image" Target="../media/image1.png"/><Relationship Id="rId7" Type="http://schemas.openxmlformats.org/officeDocument/2006/relationships/slide" Target="slide887.xml"/><Relationship Id="rId12" Type="http://schemas.openxmlformats.org/officeDocument/2006/relationships/slide" Target="slide897.xml"/><Relationship Id="rId17" Type="http://schemas.openxmlformats.org/officeDocument/2006/relationships/slide" Target="slide881.xml"/><Relationship Id="rId2" Type="http://schemas.openxmlformats.org/officeDocument/2006/relationships/slide" Target="slide10.xml"/><Relationship Id="rId16" Type="http://schemas.openxmlformats.org/officeDocument/2006/relationships/slide" Target="slide879.xml"/><Relationship Id="rId1" Type="http://schemas.openxmlformats.org/officeDocument/2006/relationships/slideLayout" Target="../slideLayouts/slideLayout2.xml"/><Relationship Id="rId6" Type="http://schemas.openxmlformats.org/officeDocument/2006/relationships/slide" Target="slide885.xml"/><Relationship Id="rId11" Type="http://schemas.openxmlformats.org/officeDocument/2006/relationships/slide" Target="slide895.xml"/><Relationship Id="rId5" Type="http://schemas.openxmlformats.org/officeDocument/2006/relationships/slide" Target="slide878.xml"/><Relationship Id="rId15" Type="http://schemas.openxmlformats.org/officeDocument/2006/relationships/slide" Target="slide903.xml"/><Relationship Id="rId10" Type="http://schemas.openxmlformats.org/officeDocument/2006/relationships/slide" Target="slide893.xml"/><Relationship Id="rId19" Type="http://schemas.openxmlformats.org/officeDocument/2006/relationships/slide" Target="slide127.xml"/><Relationship Id="rId4" Type="http://schemas.openxmlformats.org/officeDocument/2006/relationships/slide" Target="slide848.xml"/><Relationship Id="rId9" Type="http://schemas.openxmlformats.org/officeDocument/2006/relationships/slide" Target="slide891.xml"/><Relationship Id="rId14" Type="http://schemas.openxmlformats.org/officeDocument/2006/relationships/slide" Target="slide901.xml"/></Relationships>
</file>

<file path=ppt/slides/_rels/slide879.xml.rels><?xml version="1.0" encoding="UTF-8" standalone="yes"?>
<Relationships xmlns="http://schemas.openxmlformats.org/package/2006/relationships"><Relationship Id="rId8" Type="http://schemas.openxmlformats.org/officeDocument/2006/relationships/slide" Target="slide879.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4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47.png"/></Relationships>
</file>

<file path=ppt/slides/_rels/slide88.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27.png"/><Relationship Id="rId7" Type="http://schemas.openxmlformats.org/officeDocument/2006/relationships/slide" Target="slide12.xml"/><Relationship Id="rId2"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87.xml"/></Relationships>
</file>

<file path=ppt/slides/_rels/slide880.xml.rels><?xml version="1.0" encoding="UTF-8" standalone="yes"?>
<Relationships xmlns="http://schemas.openxmlformats.org/package/2006/relationships"><Relationship Id="rId8" Type="http://schemas.openxmlformats.org/officeDocument/2006/relationships/slide" Target="slide879.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4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81.xml.rels><?xml version="1.0" encoding="UTF-8" standalone="yes"?>
<Relationships xmlns="http://schemas.openxmlformats.org/package/2006/relationships"><Relationship Id="rId8" Type="http://schemas.openxmlformats.org/officeDocument/2006/relationships/slide" Target="slide881.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4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82.xml.rels><?xml version="1.0" encoding="UTF-8" standalone="yes"?>
<Relationships xmlns="http://schemas.openxmlformats.org/package/2006/relationships"><Relationship Id="rId8" Type="http://schemas.openxmlformats.org/officeDocument/2006/relationships/slide" Target="slide881.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83.xml.rels><?xml version="1.0" encoding="UTF-8" standalone="yes"?>
<Relationships xmlns="http://schemas.openxmlformats.org/package/2006/relationships"><Relationship Id="rId8" Type="http://schemas.openxmlformats.org/officeDocument/2006/relationships/slide" Target="slide883.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84.xml.rels><?xml version="1.0" encoding="UTF-8" standalone="yes"?>
<Relationships xmlns="http://schemas.openxmlformats.org/package/2006/relationships"><Relationship Id="rId8" Type="http://schemas.openxmlformats.org/officeDocument/2006/relationships/slide" Target="slide883.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8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054.png"/><Relationship Id="rId7" Type="http://schemas.openxmlformats.org/officeDocument/2006/relationships/image" Target="../media/image3.png"/><Relationship Id="rId2" Type="http://schemas.openxmlformats.org/officeDocument/2006/relationships/image" Target="../media/image1053.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885.xml"/><Relationship Id="rId4" Type="http://schemas.openxmlformats.org/officeDocument/2006/relationships/image" Target="../media/image1055.png"/><Relationship Id="rId9" Type="http://schemas.openxmlformats.org/officeDocument/2006/relationships/slide" Target="slide878.xml"/></Relationships>
</file>

<file path=ppt/slides/_rels/slide886.xml.rels><?xml version="1.0" encoding="UTF-8" standalone="yes"?>
<Relationships xmlns="http://schemas.openxmlformats.org/package/2006/relationships"><Relationship Id="rId8" Type="http://schemas.openxmlformats.org/officeDocument/2006/relationships/slide" Target="slide885.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87.xml.rels><?xml version="1.0" encoding="UTF-8" standalone="yes"?>
<Relationships xmlns="http://schemas.openxmlformats.org/package/2006/relationships"><Relationship Id="rId8" Type="http://schemas.openxmlformats.org/officeDocument/2006/relationships/slide" Target="slide887.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88.xml.rels><?xml version="1.0" encoding="UTF-8" standalone="yes"?>
<Relationships xmlns="http://schemas.openxmlformats.org/package/2006/relationships"><Relationship Id="rId8" Type="http://schemas.openxmlformats.org/officeDocument/2006/relationships/slide" Target="slide887.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5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89.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image" Target="../media/image1060.png"/><Relationship Id="rId7" Type="http://schemas.openxmlformats.org/officeDocument/2006/relationships/slide" Target="slide848.xml"/><Relationship Id="rId2" Type="http://schemas.openxmlformats.org/officeDocument/2006/relationships/image" Target="../media/image10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889.xml"/></Relationships>
</file>

<file path=ppt/slides/_rels/slide8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 Target="slide10.xml"/><Relationship Id="rId7" Type="http://schemas.openxmlformats.org/officeDocument/2006/relationships/slide" Target="slide89.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6.xml"/><Relationship Id="rId5" Type="http://schemas.openxmlformats.org/officeDocument/2006/relationships/slide" Target="slide12.xml"/><Relationship Id="rId10" Type="http://schemas.openxmlformats.org/officeDocument/2006/relationships/image" Target="../media/image129.png"/><Relationship Id="rId4" Type="http://schemas.openxmlformats.org/officeDocument/2006/relationships/image" Target="../media/image1.png"/><Relationship Id="rId9" Type="http://schemas.openxmlformats.org/officeDocument/2006/relationships/image" Target="../media/image128.png"/></Relationships>
</file>

<file path=ppt/slides/_rels/slide890.xml.rels><?xml version="1.0" encoding="UTF-8" standalone="yes"?>
<Relationships xmlns="http://schemas.openxmlformats.org/package/2006/relationships"><Relationship Id="rId8" Type="http://schemas.openxmlformats.org/officeDocument/2006/relationships/slide" Target="slide889.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91.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image" Target="../media/image1063.png"/><Relationship Id="rId7" Type="http://schemas.openxmlformats.org/officeDocument/2006/relationships/slide" Target="slide848.xml"/><Relationship Id="rId2" Type="http://schemas.openxmlformats.org/officeDocument/2006/relationships/image" Target="../media/image10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891.xml"/></Relationships>
</file>

<file path=ppt/slides/_rels/slide892.xml.rels><?xml version="1.0" encoding="UTF-8" standalone="yes"?>
<Relationships xmlns="http://schemas.openxmlformats.org/package/2006/relationships"><Relationship Id="rId8" Type="http://schemas.openxmlformats.org/officeDocument/2006/relationships/slide" Target="slide891.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93.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94.xml.rels><?xml version="1.0" encoding="UTF-8" standalone="yes"?>
<Relationships xmlns="http://schemas.openxmlformats.org/package/2006/relationships"><Relationship Id="rId8" Type="http://schemas.openxmlformats.org/officeDocument/2006/relationships/slide" Target="slide893.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95.xml.rels><?xml version="1.0" encoding="UTF-8" standalone="yes"?>
<Relationships xmlns="http://schemas.openxmlformats.org/package/2006/relationships"><Relationship Id="rId8" Type="http://schemas.openxmlformats.org/officeDocument/2006/relationships/slide" Target="slide895.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96.xml.rels><?xml version="1.0" encoding="UTF-8" standalone="yes"?>
<Relationships xmlns="http://schemas.openxmlformats.org/package/2006/relationships"><Relationship Id="rId8" Type="http://schemas.openxmlformats.org/officeDocument/2006/relationships/slide" Target="slide895.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97.xml.rels><?xml version="1.0" encoding="UTF-8" standalone="yes"?>
<Relationships xmlns="http://schemas.openxmlformats.org/package/2006/relationships"><Relationship Id="rId8" Type="http://schemas.openxmlformats.org/officeDocument/2006/relationships/slide" Target="slide897.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6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11.png"/></Relationships>
</file>

<file path=ppt/slides/_rels/slide898.xml.rels><?xml version="1.0" encoding="UTF-8" standalone="yes"?>
<Relationships xmlns="http://schemas.openxmlformats.org/package/2006/relationships"><Relationship Id="rId8" Type="http://schemas.openxmlformats.org/officeDocument/2006/relationships/slide" Target="slide897.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7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899.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image" Target="../media/image1072.png"/><Relationship Id="rId7" Type="http://schemas.openxmlformats.org/officeDocument/2006/relationships/slide" Target="slide848.xml"/><Relationship Id="rId2" Type="http://schemas.openxmlformats.org/officeDocument/2006/relationships/image" Target="../media/image107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899.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900.xml.rels><?xml version="1.0" encoding="UTF-8" standalone="yes"?>
<Relationships xmlns="http://schemas.openxmlformats.org/package/2006/relationships"><Relationship Id="rId8" Type="http://schemas.openxmlformats.org/officeDocument/2006/relationships/slide" Target="slide899.xml"/><Relationship Id="rId3" Type="http://schemas.openxmlformats.org/officeDocument/2006/relationships/slide" Target="slide10.xml"/><Relationship Id="rId7" Type="http://schemas.openxmlformats.org/officeDocument/2006/relationships/slide" Target="slide878.xml"/><Relationship Id="rId2" Type="http://schemas.openxmlformats.org/officeDocument/2006/relationships/image" Target="../media/image107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01.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image" Target="../media/image1075.png"/><Relationship Id="rId7" Type="http://schemas.openxmlformats.org/officeDocument/2006/relationships/slide" Target="slide848.xml"/><Relationship Id="rId2" Type="http://schemas.openxmlformats.org/officeDocument/2006/relationships/image" Target="../media/image107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01.xml"/></Relationships>
</file>

<file path=ppt/slides/_rels/slide902.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076.png"/><Relationship Id="rId1" Type="http://schemas.openxmlformats.org/officeDocument/2006/relationships/slideLayout" Target="../slideLayouts/slideLayout2.xml"/><Relationship Id="rId6" Type="http://schemas.openxmlformats.org/officeDocument/2006/relationships/image" Target="../media/image1077.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01.xml"/></Relationships>
</file>

<file path=ppt/slides/_rels/slide90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79.png"/><Relationship Id="rId7" Type="http://schemas.openxmlformats.org/officeDocument/2006/relationships/image" Target="../media/image3.png"/><Relationship Id="rId12" Type="http://schemas.openxmlformats.org/officeDocument/2006/relationships/slide" Target="slide903.xml"/><Relationship Id="rId2" Type="http://schemas.openxmlformats.org/officeDocument/2006/relationships/image" Target="../media/image107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slide" Target="slide878.xml"/><Relationship Id="rId5" Type="http://schemas.openxmlformats.org/officeDocument/2006/relationships/slide" Target="slide10.xml"/><Relationship Id="rId10" Type="http://schemas.openxmlformats.org/officeDocument/2006/relationships/slide" Target="slide848.xml"/><Relationship Id="rId4" Type="http://schemas.openxmlformats.org/officeDocument/2006/relationships/image" Target="../media/image1080.png"/><Relationship Id="rId9" Type="http://schemas.openxmlformats.org/officeDocument/2006/relationships/image" Target="../media/image1081.png"/></Relationships>
</file>

<file path=ppt/slides/_rels/slide904.xml.rels><?xml version="1.0" encoding="UTF-8" standalone="yes"?>
<Relationships xmlns="http://schemas.openxmlformats.org/package/2006/relationships"><Relationship Id="rId8" Type="http://schemas.openxmlformats.org/officeDocument/2006/relationships/slide" Target="slide878.xml"/><Relationship Id="rId3" Type="http://schemas.openxmlformats.org/officeDocument/2006/relationships/image" Target="../media/image1083.png"/><Relationship Id="rId7" Type="http://schemas.openxmlformats.org/officeDocument/2006/relationships/slide" Target="slide848.xml"/><Relationship Id="rId2" Type="http://schemas.openxmlformats.org/officeDocument/2006/relationships/image" Target="../media/image10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1084.png"/><Relationship Id="rId4" Type="http://schemas.openxmlformats.org/officeDocument/2006/relationships/slide" Target="slide10.xml"/><Relationship Id="rId9" Type="http://schemas.openxmlformats.org/officeDocument/2006/relationships/slide" Target="slide903.xml"/></Relationships>
</file>

<file path=ppt/slides/_rels/slide9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10.xml"/><Relationship Id="rId1" Type="http://schemas.openxmlformats.org/officeDocument/2006/relationships/slideLayout" Target="../slideLayouts/slideLayout2.xml"/><Relationship Id="rId5" Type="http://schemas.openxmlformats.org/officeDocument/2006/relationships/slide" Target="slide905.xml"/><Relationship Id="rId4" Type="http://schemas.openxmlformats.org/officeDocument/2006/relationships/slide" Target="slide848.xml"/></Relationships>
</file>

<file path=ppt/slides/_rels/slide906.xml.rels><?xml version="1.0" encoding="UTF-8" standalone="yes"?>
<Relationships xmlns="http://schemas.openxmlformats.org/package/2006/relationships"><Relationship Id="rId8" Type="http://schemas.openxmlformats.org/officeDocument/2006/relationships/slide" Target="slide917.xml"/><Relationship Id="rId13" Type="http://schemas.openxmlformats.org/officeDocument/2006/relationships/slide" Target="slide911.xml"/><Relationship Id="rId3" Type="http://schemas.openxmlformats.org/officeDocument/2006/relationships/image" Target="../media/image1.png"/><Relationship Id="rId7" Type="http://schemas.openxmlformats.org/officeDocument/2006/relationships/slide" Target="slide915.xml"/><Relationship Id="rId12" Type="http://schemas.openxmlformats.org/officeDocument/2006/relationships/slide" Target="slide909.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913.xml"/><Relationship Id="rId11" Type="http://schemas.openxmlformats.org/officeDocument/2006/relationships/slide" Target="slide907.xml"/><Relationship Id="rId5" Type="http://schemas.openxmlformats.org/officeDocument/2006/relationships/slide" Target="slide906.xml"/><Relationship Id="rId10" Type="http://schemas.openxmlformats.org/officeDocument/2006/relationships/slide" Target="slide921.xml"/><Relationship Id="rId4" Type="http://schemas.openxmlformats.org/officeDocument/2006/relationships/slide" Target="slide848.xml"/><Relationship Id="rId9" Type="http://schemas.openxmlformats.org/officeDocument/2006/relationships/slide" Target="slide919.xml"/></Relationships>
</file>

<file path=ppt/slides/_rels/slide907.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086.png"/><Relationship Id="rId7" Type="http://schemas.openxmlformats.org/officeDocument/2006/relationships/slide" Target="slide848.xml"/><Relationship Id="rId2" Type="http://schemas.openxmlformats.org/officeDocument/2006/relationships/image" Target="../media/image108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07.xml"/></Relationships>
</file>

<file path=ppt/slides/_rels/slide908.xml.rels><?xml version="1.0" encoding="UTF-8" standalone="yes"?>
<Relationships xmlns="http://schemas.openxmlformats.org/package/2006/relationships"><Relationship Id="rId8" Type="http://schemas.openxmlformats.org/officeDocument/2006/relationships/slide" Target="slide907.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8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09.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089.png"/><Relationship Id="rId7" Type="http://schemas.openxmlformats.org/officeDocument/2006/relationships/slide" Target="slide848.xml"/><Relationship Id="rId2" Type="http://schemas.openxmlformats.org/officeDocument/2006/relationships/image" Target="../media/image108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09.xml"/></Relationships>
</file>

<file path=ppt/slides/_rels/slide9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 Target="slide10.xml"/><Relationship Id="rId7" Type="http://schemas.openxmlformats.org/officeDocument/2006/relationships/slide" Target="slide91.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slide" Target="slide86.xml"/><Relationship Id="rId5" Type="http://schemas.openxmlformats.org/officeDocument/2006/relationships/slide" Target="slide12.xml"/><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32.png"/></Relationships>
</file>

<file path=ppt/slides/_rels/slide910.xml.rels><?xml version="1.0" encoding="UTF-8" standalone="yes"?>
<Relationships xmlns="http://schemas.openxmlformats.org/package/2006/relationships"><Relationship Id="rId8" Type="http://schemas.openxmlformats.org/officeDocument/2006/relationships/slide" Target="slide909.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9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11.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092.png"/><Relationship Id="rId7" Type="http://schemas.openxmlformats.org/officeDocument/2006/relationships/slide" Target="slide848.xml"/><Relationship Id="rId2" Type="http://schemas.openxmlformats.org/officeDocument/2006/relationships/image" Target="../media/image1091.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11.xml"/></Relationships>
</file>

<file path=ppt/slides/_rels/slide912.xml.rels><?xml version="1.0" encoding="UTF-8" standalone="yes"?>
<Relationships xmlns="http://schemas.openxmlformats.org/package/2006/relationships"><Relationship Id="rId8" Type="http://schemas.openxmlformats.org/officeDocument/2006/relationships/slide" Target="slide911.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9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13.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095.png"/><Relationship Id="rId7" Type="http://schemas.openxmlformats.org/officeDocument/2006/relationships/slide" Target="slide848.xml"/><Relationship Id="rId2" Type="http://schemas.openxmlformats.org/officeDocument/2006/relationships/image" Target="../media/image109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13.xml"/></Relationships>
</file>

<file path=ppt/slides/_rels/slide914.xml.rels><?xml version="1.0" encoding="UTF-8" standalone="yes"?>
<Relationships xmlns="http://schemas.openxmlformats.org/package/2006/relationships"><Relationship Id="rId8" Type="http://schemas.openxmlformats.org/officeDocument/2006/relationships/slide" Target="slide913.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9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15.xml.rels><?xml version="1.0" encoding="UTF-8" standalone="yes"?>
<Relationships xmlns="http://schemas.openxmlformats.org/package/2006/relationships"><Relationship Id="rId8" Type="http://schemas.openxmlformats.org/officeDocument/2006/relationships/slide" Target="slide915.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9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98.png"/></Relationships>
</file>

<file path=ppt/slides/_rels/slide916.xml.rels><?xml version="1.0" encoding="UTF-8" standalone="yes"?>
<Relationships xmlns="http://schemas.openxmlformats.org/package/2006/relationships"><Relationship Id="rId8" Type="http://schemas.openxmlformats.org/officeDocument/2006/relationships/slide" Target="slide915.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09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17.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101.png"/><Relationship Id="rId7" Type="http://schemas.openxmlformats.org/officeDocument/2006/relationships/slide" Target="slide848.xml"/><Relationship Id="rId2" Type="http://schemas.openxmlformats.org/officeDocument/2006/relationships/image" Target="../media/image11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17.xml"/></Relationships>
</file>

<file path=ppt/slides/_rels/slide918.xml.rels><?xml version="1.0" encoding="UTF-8" standalone="yes"?>
<Relationships xmlns="http://schemas.openxmlformats.org/package/2006/relationships"><Relationship Id="rId8" Type="http://schemas.openxmlformats.org/officeDocument/2006/relationships/slide" Target="slide917.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102.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19.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104.png"/><Relationship Id="rId7" Type="http://schemas.openxmlformats.org/officeDocument/2006/relationships/slide" Target="slide848.xml"/><Relationship Id="rId2" Type="http://schemas.openxmlformats.org/officeDocument/2006/relationships/image" Target="../media/image110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19.xml"/></Relationships>
</file>

<file path=ppt/slides/_rels/slide92.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920.xml.rels><?xml version="1.0" encoding="UTF-8" standalone="yes"?>
<Relationships xmlns="http://schemas.openxmlformats.org/package/2006/relationships"><Relationship Id="rId8" Type="http://schemas.openxmlformats.org/officeDocument/2006/relationships/slide" Target="slide919.xml"/><Relationship Id="rId3" Type="http://schemas.openxmlformats.org/officeDocument/2006/relationships/slide" Target="slide10.xml"/><Relationship Id="rId7" Type="http://schemas.openxmlformats.org/officeDocument/2006/relationships/slide" Target="slide906.xml"/><Relationship Id="rId2" Type="http://schemas.openxmlformats.org/officeDocument/2006/relationships/image" Target="../media/image110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21.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07.png"/><Relationship Id="rId7" Type="http://schemas.openxmlformats.org/officeDocument/2006/relationships/image" Target="../media/image3.png"/><Relationship Id="rId2" Type="http://schemas.openxmlformats.org/officeDocument/2006/relationships/image" Target="../media/image1106.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921.xml"/><Relationship Id="rId4" Type="http://schemas.openxmlformats.org/officeDocument/2006/relationships/image" Target="../media/image1108.png"/><Relationship Id="rId9" Type="http://schemas.openxmlformats.org/officeDocument/2006/relationships/slide" Target="slide906.xml"/></Relationships>
</file>

<file path=ppt/slides/_rels/slide922.xml.rels><?xml version="1.0" encoding="UTF-8" standalone="yes"?>
<Relationships xmlns="http://schemas.openxmlformats.org/package/2006/relationships"><Relationship Id="rId8" Type="http://schemas.openxmlformats.org/officeDocument/2006/relationships/slide" Target="slide906.xml"/><Relationship Id="rId3" Type="http://schemas.openxmlformats.org/officeDocument/2006/relationships/image" Target="../media/image1110.png"/><Relationship Id="rId7" Type="http://schemas.openxmlformats.org/officeDocument/2006/relationships/slide" Target="slide848.xml"/><Relationship Id="rId2" Type="http://schemas.openxmlformats.org/officeDocument/2006/relationships/image" Target="../media/image1109.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10" Type="http://schemas.openxmlformats.org/officeDocument/2006/relationships/image" Target="../media/image3.png"/><Relationship Id="rId4" Type="http://schemas.openxmlformats.org/officeDocument/2006/relationships/slide" Target="slide10.xml"/><Relationship Id="rId9" Type="http://schemas.openxmlformats.org/officeDocument/2006/relationships/slide" Target="slide921.xml"/></Relationships>
</file>

<file path=ppt/slides/_rels/slide92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 Target="slide848.xml"/><Relationship Id="rId7" Type="http://schemas.openxmlformats.org/officeDocument/2006/relationships/slide" Target="slide10.xml"/><Relationship Id="rId2" Type="http://schemas.openxmlformats.org/officeDocument/2006/relationships/image" Target="../media/image1111.png"/><Relationship Id="rId1" Type="http://schemas.openxmlformats.org/officeDocument/2006/relationships/slideLayout" Target="../slideLayouts/slideLayout2.xml"/><Relationship Id="rId6" Type="http://schemas.openxmlformats.org/officeDocument/2006/relationships/image" Target="../media/image1112.png"/><Relationship Id="rId5" Type="http://schemas.openxmlformats.org/officeDocument/2006/relationships/slide" Target="slide921.xml"/><Relationship Id="rId4" Type="http://schemas.openxmlformats.org/officeDocument/2006/relationships/slide" Target="slide906.xml"/><Relationship Id="rId9" Type="http://schemas.openxmlformats.org/officeDocument/2006/relationships/image" Target="../media/image4.png"/></Relationships>
</file>

<file path=ppt/slides/_rels/slide924.xml.rels><?xml version="1.0" encoding="UTF-8" standalone="yes"?>
<Relationships xmlns="http://schemas.openxmlformats.org/package/2006/relationships"><Relationship Id="rId8" Type="http://schemas.openxmlformats.org/officeDocument/2006/relationships/slide" Target="slide941.xml"/><Relationship Id="rId13" Type="http://schemas.openxmlformats.org/officeDocument/2006/relationships/slide" Target="slide953.xml"/><Relationship Id="rId18" Type="http://schemas.openxmlformats.org/officeDocument/2006/relationships/slide" Target="slide931.xml"/><Relationship Id="rId3" Type="http://schemas.openxmlformats.org/officeDocument/2006/relationships/slide" Target="slide10.xml"/><Relationship Id="rId21" Type="http://schemas.openxmlformats.org/officeDocument/2006/relationships/slide" Target="slide937.xml"/><Relationship Id="rId7" Type="http://schemas.openxmlformats.org/officeDocument/2006/relationships/slide" Target="slide939.xml"/><Relationship Id="rId12" Type="http://schemas.openxmlformats.org/officeDocument/2006/relationships/slide" Target="slide949.xml"/><Relationship Id="rId17" Type="http://schemas.openxmlformats.org/officeDocument/2006/relationships/slide" Target="slide929.xml"/><Relationship Id="rId2" Type="http://schemas.openxmlformats.org/officeDocument/2006/relationships/notesSlide" Target="../notesSlides/notesSlide29.xml"/><Relationship Id="rId16" Type="http://schemas.openxmlformats.org/officeDocument/2006/relationships/slide" Target="slide927.xml"/><Relationship Id="rId20" Type="http://schemas.openxmlformats.org/officeDocument/2006/relationships/slide" Target="slide935.xml"/><Relationship Id="rId1" Type="http://schemas.openxmlformats.org/officeDocument/2006/relationships/slideLayout" Target="../slideLayouts/slideLayout2.xml"/><Relationship Id="rId6" Type="http://schemas.openxmlformats.org/officeDocument/2006/relationships/slide" Target="slide924.xml"/><Relationship Id="rId11" Type="http://schemas.openxmlformats.org/officeDocument/2006/relationships/slide" Target="slide947.xml"/><Relationship Id="rId5" Type="http://schemas.openxmlformats.org/officeDocument/2006/relationships/slide" Target="slide848.xml"/><Relationship Id="rId15" Type="http://schemas.openxmlformats.org/officeDocument/2006/relationships/slide" Target="slide925.xml"/><Relationship Id="rId10" Type="http://schemas.openxmlformats.org/officeDocument/2006/relationships/slide" Target="slide945.xml"/><Relationship Id="rId19" Type="http://schemas.openxmlformats.org/officeDocument/2006/relationships/slide" Target="slide933.xml"/><Relationship Id="rId4" Type="http://schemas.openxmlformats.org/officeDocument/2006/relationships/image" Target="../media/image1.png"/><Relationship Id="rId9" Type="http://schemas.openxmlformats.org/officeDocument/2006/relationships/slide" Target="slide943.xml"/><Relationship Id="rId14" Type="http://schemas.openxmlformats.org/officeDocument/2006/relationships/slide" Target="slide955.xml"/><Relationship Id="rId22" Type="http://schemas.openxmlformats.org/officeDocument/2006/relationships/slide" Target="slide951.xml"/></Relationships>
</file>

<file path=ppt/slides/_rels/slide92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14.png"/><Relationship Id="rId7" Type="http://schemas.openxmlformats.org/officeDocument/2006/relationships/image" Target="../media/image3.png"/><Relationship Id="rId2" Type="http://schemas.openxmlformats.org/officeDocument/2006/relationships/image" Target="../media/image111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925.xml"/><Relationship Id="rId4" Type="http://schemas.openxmlformats.org/officeDocument/2006/relationships/image" Target="../media/image11.png"/><Relationship Id="rId9" Type="http://schemas.openxmlformats.org/officeDocument/2006/relationships/slide" Target="slide924.xml"/></Relationships>
</file>

<file path=ppt/slides/_rels/slide926.xml.rels><?xml version="1.0" encoding="UTF-8" standalone="yes"?>
<Relationships xmlns="http://schemas.openxmlformats.org/package/2006/relationships"><Relationship Id="rId8" Type="http://schemas.openxmlformats.org/officeDocument/2006/relationships/slide" Target="slide925.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1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27.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png"/><Relationship Id="rId7" Type="http://schemas.openxmlformats.org/officeDocument/2006/relationships/slide" Target="slide848.xml"/><Relationship Id="rId2" Type="http://schemas.openxmlformats.org/officeDocument/2006/relationships/image" Target="../media/image5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520.png"/><Relationship Id="rId4" Type="http://schemas.openxmlformats.org/officeDocument/2006/relationships/slide" Target="slide10.xml"/><Relationship Id="rId9" Type="http://schemas.openxmlformats.org/officeDocument/2006/relationships/slide" Target="slide927.xml"/></Relationships>
</file>

<file path=ppt/slides/_rels/slide928.xml.rels><?xml version="1.0" encoding="UTF-8" standalone="yes"?>
<Relationships xmlns="http://schemas.openxmlformats.org/package/2006/relationships"><Relationship Id="rId8" Type="http://schemas.openxmlformats.org/officeDocument/2006/relationships/slide" Target="slide927.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29.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png"/><Relationship Id="rId7" Type="http://schemas.openxmlformats.org/officeDocument/2006/relationships/slide" Target="slide848.xml"/><Relationship Id="rId2" Type="http://schemas.openxmlformats.org/officeDocument/2006/relationships/image" Target="../media/image10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025.png"/><Relationship Id="rId4" Type="http://schemas.openxmlformats.org/officeDocument/2006/relationships/slide" Target="slide10.xml"/><Relationship Id="rId9" Type="http://schemas.openxmlformats.org/officeDocument/2006/relationships/slide" Target="slide929.xml"/></Relationships>
</file>

<file path=ppt/slides/_rels/slide93.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35.png"/><Relationship Id="rId7" Type="http://schemas.openxmlformats.org/officeDocument/2006/relationships/slide" Target="slide12.xml"/><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36.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93.xml"/></Relationships>
</file>

<file path=ppt/slides/_rels/slide930.xml.rels><?xml version="1.0" encoding="UTF-8" standalone="yes"?>
<Relationships xmlns="http://schemas.openxmlformats.org/package/2006/relationships"><Relationship Id="rId8" Type="http://schemas.openxmlformats.org/officeDocument/2006/relationships/slide" Target="slide929.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026.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31.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17.png"/><Relationship Id="rId7" Type="http://schemas.openxmlformats.org/officeDocument/2006/relationships/slide" Target="slide848.xml"/><Relationship Id="rId2" Type="http://schemas.openxmlformats.org/officeDocument/2006/relationships/image" Target="../media/image111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31.xml"/></Relationships>
</file>

<file path=ppt/slides/_rels/slide932.xml.rels><?xml version="1.0" encoding="UTF-8" standalone="yes"?>
<Relationships xmlns="http://schemas.openxmlformats.org/package/2006/relationships"><Relationship Id="rId8" Type="http://schemas.openxmlformats.org/officeDocument/2006/relationships/slide" Target="slide931.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1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33.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20.png"/><Relationship Id="rId7" Type="http://schemas.openxmlformats.org/officeDocument/2006/relationships/slide" Target="slide848.xml"/><Relationship Id="rId2" Type="http://schemas.openxmlformats.org/officeDocument/2006/relationships/image" Target="../media/image11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33.xml"/></Relationships>
</file>

<file path=ppt/slides/_rels/slide934.xml.rels><?xml version="1.0" encoding="UTF-8" standalone="yes"?>
<Relationships xmlns="http://schemas.openxmlformats.org/package/2006/relationships"><Relationship Id="rId8" Type="http://schemas.openxmlformats.org/officeDocument/2006/relationships/slide" Target="slide933.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2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35.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23.png"/><Relationship Id="rId7" Type="http://schemas.openxmlformats.org/officeDocument/2006/relationships/slide" Target="slide848.xml"/><Relationship Id="rId2" Type="http://schemas.openxmlformats.org/officeDocument/2006/relationships/image" Target="../media/image112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35.xml"/></Relationships>
</file>

<file path=ppt/slides/_rels/slide936.xml.rels><?xml version="1.0" encoding="UTF-8" standalone="yes"?>
<Relationships xmlns="http://schemas.openxmlformats.org/package/2006/relationships"><Relationship Id="rId8" Type="http://schemas.openxmlformats.org/officeDocument/2006/relationships/slide" Target="slide935.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2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37.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26.png"/><Relationship Id="rId7" Type="http://schemas.openxmlformats.org/officeDocument/2006/relationships/slide" Target="slide848.xml"/><Relationship Id="rId2" Type="http://schemas.openxmlformats.org/officeDocument/2006/relationships/image" Target="../media/image112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37.xml"/></Relationships>
</file>

<file path=ppt/slides/_rels/slide938.xml.rels><?xml version="1.0" encoding="UTF-8" standalone="yes"?>
<Relationships xmlns="http://schemas.openxmlformats.org/package/2006/relationships"><Relationship Id="rId8" Type="http://schemas.openxmlformats.org/officeDocument/2006/relationships/slide" Target="slide937.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2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3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29.png"/><Relationship Id="rId7" Type="http://schemas.openxmlformats.org/officeDocument/2006/relationships/image" Target="../media/image3.png"/><Relationship Id="rId2" Type="http://schemas.openxmlformats.org/officeDocument/2006/relationships/image" Target="../media/image1128.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939.xml"/><Relationship Id="rId4" Type="http://schemas.openxmlformats.org/officeDocument/2006/relationships/image" Target="../media/image11.png"/><Relationship Id="rId9" Type="http://schemas.openxmlformats.org/officeDocument/2006/relationships/slide" Target="slide924.xml"/></Relationships>
</file>

<file path=ppt/slides/_rels/slide94.xml.rels><?xml version="1.0" encoding="UTF-8" standalone="yes"?>
<Relationships xmlns="http://schemas.openxmlformats.org/package/2006/relationships"><Relationship Id="rId8" Type="http://schemas.openxmlformats.org/officeDocument/2006/relationships/slide" Target="slide93.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940.xml.rels><?xml version="1.0" encoding="UTF-8" standalone="yes"?>
<Relationships xmlns="http://schemas.openxmlformats.org/package/2006/relationships"><Relationship Id="rId8" Type="http://schemas.openxmlformats.org/officeDocument/2006/relationships/slide" Target="slide939.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3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32.png"/><Relationship Id="rId7" Type="http://schemas.openxmlformats.org/officeDocument/2006/relationships/image" Target="../media/image1.png"/><Relationship Id="rId2" Type="http://schemas.openxmlformats.org/officeDocument/2006/relationships/image" Target="../media/image113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941.xml"/><Relationship Id="rId5" Type="http://schemas.openxmlformats.org/officeDocument/2006/relationships/image" Target="../media/image11.png"/><Relationship Id="rId10" Type="http://schemas.openxmlformats.org/officeDocument/2006/relationships/slide" Target="slide924.xml"/><Relationship Id="rId4" Type="http://schemas.openxmlformats.org/officeDocument/2006/relationships/image" Target="../media/image1133.png"/><Relationship Id="rId9" Type="http://schemas.openxmlformats.org/officeDocument/2006/relationships/slide" Target="slide848.xml"/></Relationships>
</file>

<file path=ppt/slides/_rels/slide942.xml.rels><?xml version="1.0" encoding="UTF-8" standalone="yes"?>
<Relationships xmlns="http://schemas.openxmlformats.org/package/2006/relationships"><Relationship Id="rId8" Type="http://schemas.openxmlformats.org/officeDocument/2006/relationships/slide" Target="slide941.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3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43.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36.png"/><Relationship Id="rId7" Type="http://schemas.openxmlformats.org/officeDocument/2006/relationships/slide" Target="slide848.xml"/><Relationship Id="rId2" Type="http://schemas.openxmlformats.org/officeDocument/2006/relationships/image" Target="../media/image113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43.xml"/></Relationships>
</file>

<file path=ppt/slides/_rels/slide944.xml.rels><?xml version="1.0" encoding="UTF-8" standalone="yes"?>
<Relationships xmlns="http://schemas.openxmlformats.org/package/2006/relationships"><Relationship Id="rId8" Type="http://schemas.openxmlformats.org/officeDocument/2006/relationships/slide" Target="slide943.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3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45.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558.png"/><Relationship Id="rId7" Type="http://schemas.openxmlformats.org/officeDocument/2006/relationships/slide" Target="slide848.xml"/><Relationship Id="rId2" Type="http://schemas.openxmlformats.org/officeDocument/2006/relationships/image" Target="../media/image55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45.xml"/></Relationships>
</file>

<file path=ppt/slides/_rels/slide946.xml.rels><?xml version="1.0" encoding="UTF-8" standalone="yes"?>
<Relationships xmlns="http://schemas.openxmlformats.org/package/2006/relationships"><Relationship Id="rId8" Type="http://schemas.openxmlformats.org/officeDocument/2006/relationships/slide" Target="slide945.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559.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47.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39.png"/><Relationship Id="rId7" Type="http://schemas.openxmlformats.org/officeDocument/2006/relationships/slide" Target="slide848.xml"/><Relationship Id="rId2" Type="http://schemas.openxmlformats.org/officeDocument/2006/relationships/image" Target="../media/image113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47.xml"/></Relationships>
</file>

<file path=ppt/slides/_rels/slide948.xml.rels><?xml version="1.0" encoding="UTF-8" standalone="yes"?>
<Relationships xmlns="http://schemas.openxmlformats.org/package/2006/relationships"><Relationship Id="rId8" Type="http://schemas.openxmlformats.org/officeDocument/2006/relationships/slide" Target="slide947.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4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49.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53.png"/><Relationship Id="rId7" Type="http://schemas.openxmlformats.org/officeDocument/2006/relationships/image" Target="../media/image11.png"/><Relationship Id="rId2" Type="http://schemas.openxmlformats.org/officeDocument/2006/relationships/image" Target="../media/image35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49.xml"/><Relationship Id="rId4" Type="http://schemas.openxmlformats.org/officeDocument/2006/relationships/slide" Target="slide10.xml"/><Relationship Id="rId9" Type="http://schemas.openxmlformats.org/officeDocument/2006/relationships/slide" Target="slide924.xml"/></Relationships>
</file>

<file path=ppt/slides/_rels/slide9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39.png"/><Relationship Id="rId7" Type="http://schemas.openxmlformats.org/officeDocument/2006/relationships/image" Target="../media/image1.png"/><Relationship Id="rId2"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95.xml"/><Relationship Id="rId4" Type="http://schemas.openxmlformats.org/officeDocument/2006/relationships/image" Target="../media/image140.png"/><Relationship Id="rId9" Type="http://schemas.openxmlformats.org/officeDocument/2006/relationships/slide" Target="slide86.xml"/></Relationships>
</file>

<file path=ppt/slides/_rels/slide950.xml.rels><?xml version="1.0" encoding="UTF-8" standalone="yes"?>
<Relationships xmlns="http://schemas.openxmlformats.org/package/2006/relationships"><Relationship Id="rId8" Type="http://schemas.openxmlformats.org/officeDocument/2006/relationships/slide" Target="slide949.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35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5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142.png"/><Relationship Id="rId7" Type="http://schemas.openxmlformats.org/officeDocument/2006/relationships/image" Target="../media/image1.png"/><Relationship Id="rId2" Type="http://schemas.openxmlformats.org/officeDocument/2006/relationships/image" Target="../media/image1141.png"/><Relationship Id="rId1" Type="http://schemas.openxmlformats.org/officeDocument/2006/relationships/slideLayout" Target="../slideLayouts/slideLayout2.xml"/><Relationship Id="rId6" Type="http://schemas.openxmlformats.org/officeDocument/2006/relationships/slide" Target="slide10.xml"/><Relationship Id="rId11" Type="http://schemas.openxmlformats.org/officeDocument/2006/relationships/slide" Target="slide951.xml"/><Relationship Id="rId5" Type="http://schemas.openxmlformats.org/officeDocument/2006/relationships/image" Target="../media/image3.png"/><Relationship Id="rId10" Type="http://schemas.openxmlformats.org/officeDocument/2006/relationships/slide" Target="slide924.xml"/><Relationship Id="rId4" Type="http://schemas.openxmlformats.org/officeDocument/2006/relationships/image" Target="../media/image1143.png"/><Relationship Id="rId9" Type="http://schemas.openxmlformats.org/officeDocument/2006/relationships/slide" Target="slide848.xml"/></Relationships>
</file>

<file path=ppt/slides/_rels/slide952.xml.rels><?xml version="1.0" encoding="UTF-8" standalone="yes"?>
<Relationships xmlns="http://schemas.openxmlformats.org/package/2006/relationships"><Relationship Id="rId8" Type="http://schemas.openxmlformats.org/officeDocument/2006/relationships/slide" Target="slide951.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4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53.xml.rels><?xml version="1.0" encoding="UTF-8" standalone="yes"?>
<Relationships xmlns="http://schemas.openxmlformats.org/package/2006/relationships"><Relationship Id="rId8" Type="http://schemas.openxmlformats.org/officeDocument/2006/relationships/slide" Target="slide924.xml"/><Relationship Id="rId3" Type="http://schemas.openxmlformats.org/officeDocument/2006/relationships/image" Target="../media/image1146.png"/><Relationship Id="rId7" Type="http://schemas.openxmlformats.org/officeDocument/2006/relationships/slide" Target="slide848.xml"/><Relationship Id="rId2" Type="http://schemas.openxmlformats.org/officeDocument/2006/relationships/image" Target="../media/image114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3.xml"/></Relationships>
</file>

<file path=ppt/slides/_rels/slide954.xml.rels><?xml version="1.0" encoding="UTF-8" standalone="yes"?>
<Relationships xmlns="http://schemas.openxmlformats.org/package/2006/relationships"><Relationship Id="rId8" Type="http://schemas.openxmlformats.org/officeDocument/2006/relationships/slide" Target="slide953.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4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5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49.png"/><Relationship Id="rId7" Type="http://schemas.openxmlformats.org/officeDocument/2006/relationships/image" Target="../media/image3.png"/><Relationship Id="rId2" Type="http://schemas.openxmlformats.org/officeDocument/2006/relationships/image" Target="../media/image1148.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955.xml"/><Relationship Id="rId4" Type="http://schemas.openxmlformats.org/officeDocument/2006/relationships/image" Target="../media/image1150.png"/><Relationship Id="rId9" Type="http://schemas.openxmlformats.org/officeDocument/2006/relationships/slide" Target="slide924.xml"/></Relationships>
</file>

<file path=ppt/slides/_rels/slide956.xml.rels><?xml version="1.0" encoding="UTF-8" standalone="yes"?>
<Relationships xmlns="http://schemas.openxmlformats.org/package/2006/relationships"><Relationship Id="rId8" Type="http://schemas.openxmlformats.org/officeDocument/2006/relationships/slide" Target="slide955.xml"/><Relationship Id="rId3" Type="http://schemas.openxmlformats.org/officeDocument/2006/relationships/slide" Target="slide10.xml"/><Relationship Id="rId7" Type="http://schemas.openxmlformats.org/officeDocument/2006/relationships/slide" Target="slide924.xml"/><Relationship Id="rId2" Type="http://schemas.openxmlformats.org/officeDocument/2006/relationships/image" Target="../media/image115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152.png"/></Relationships>
</file>

<file path=ppt/slides/_rels/slide957.xml.rels><?xml version="1.0" encoding="UTF-8" standalone="yes"?>
<Relationships xmlns="http://schemas.openxmlformats.org/package/2006/relationships"><Relationship Id="rId8" Type="http://schemas.openxmlformats.org/officeDocument/2006/relationships/slide" Target="slide976.xml"/><Relationship Id="rId13" Type="http://schemas.openxmlformats.org/officeDocument/2006/relationships/slide" Target="slide958.xml"/><Relationship Id="rId18" Type="http://schemas.openxmlformats.org/officeDocument/2006/relationships/slide" Target="slide968.xml"/><Relationship Id="rId3" Type="http://schemas.openxmlformats.org/officeDocument/2006/relationships/image" Target="../media/image1.png"/><Relationship Id="rId7" Type="http://schemas.openxmlformats.org/officeDocument/2006/relationships/slide" Target="slide974.xml"/><Relationship Id="rId12" Type="http://schemas.openxmlformats.org/officeDocument/2006/relationships/slide" Target="slide984.xml"/><Relationship Id="rId17" Type="http://schemas.openxmlformats.org/officeDocument/2006/relationships/slide" Target="slide966.xml"/><Relationship Id="rId2" Type="http://schemas.openxmlformats.org/officeDocument/2006/relationships/slide" Target="slide10.xml"/><Relationship Id="rId16" Type="http://schemas.openxmlformats.org/officeDocument/2006/relationships/slide" Target="slide964.xml"/><Relationship Id="rId20" Type="http://schemas.openxmlformats.org/officeDocument/2006/relationships/slide" Target="slide986.xml"/><Relationship Id="rId1" Type="http://schemas.openxmlformats.org/officeDocument/2006/relationships/slideLayout" Target="../slideLayouts/slideLayout2.xml"/><Relationship Id="rId6" Type="http://schemas.openxmlformats.org/officeDocument/2006/relationships/slide" Target="slide972.xml"/><Relationship Id="rId11" Type="http://schemas.openxmlformats.org/officeDocument/2006/relationships/slide" Target="slide982.xml"/><Relationship Id="rId5" Type="http://schemas.openxmlformats.org/officeDocument/2006/relationships/slide" Target="slide957.xml"/><Relationship Id="rId15" Type="http://schemas.openxmlformats.org/officeDocument/2006/relationships/slide" Target="slide962.xml"/><Relationship Id="rId10" Type="http://schemas.openxmlformats.org/officeDocument/2006/relationships/slide" Target="slide980.xml"/><Relationship Id="rId19" Type="http://schemas.openxmlformats.org/officeDocument/2006/relationships/slide" Target="slide970.xml"/><Relationship Id="rId4" Type="http://schemas.openxmlformats.org/officeDocument/2006/relationships/slide" Target="slide848.xml"/><Relationship Id="rId9" Type="http://schemas.openxmlformats.org/officeDocument/2006/relationships/slide" Target="slide978.xml"/><Relationship Id="rId14" Type="http://schemas.openxmlformats.org/officeDocument/2006/relationships/slide" Target="slide960.xml"/></Relationships>
</file>

<file path=ppt/slides/_rels/slide958.xml.rels><?xml version="1.0" encoding="UTF-8" standalone="yes"?>
<Relationships xmlns="http://schemas.openxmlformats.org/package/2006/relationships"><Relationship Id="rId8" Type="http://schemas.openxmlformats.org/officeDocument/2006/relationships/slide" Target="slide958.xml"/><Relationship Id="rId3" Type="http://schemas.openxmlformats.org/officeDocument/2006/relationships/image" Target="../media/image11.png"/><Relationship Id="rId7" Type="http://schemas.openxmlformats.org/officeDocument/2006/relationships/slide" Target="slide848.xml"/><Relationship Id="rId2" Type="http://schemas.openxmlformats.org/officeDocument/2006/relationships/image" Target="../media/image115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54.png"/><Relationship Id="rId4" Type="http://schemas.openxmlformats.org/officeDocument/2006/relationships/slide" Target="slide10.xml"/><Relationship Id="rId9" Type="http://schemas.openxmlformats.org/officeDocument/2006/relationships/slide" Target="slide957.xml"/></Relationships>
</file>

<file path=ppt/slides/_rels/slide959.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58.xml"/><Relationship Id="rId2" Type="http://schemas.openxmlformats.org/officeDocument/2006/relationships/image" Target="../media/image115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6.xml.rels><?xml version="1.0" encoding="UTF-8" standalone="yes"?>
<Relationships xmlns="http://schemas.openxmlformats.org/package/2006/relationships"><Relationship Id="rId8" Type="http://schemas.openxmlformats.org/officeDocument/2006/relationships/slide" Target="slide95.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96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852.png"/><Relationship Id="rId7" Type="http://schemas.openxmlformats.org/officeDocument/2006/relationships/image" Target="../media/image3.png"/><Relationship Id="rId2" Type="http://schemas.openxmlformats.org/officeDocument/2006/relationships/image" Target="../media/image851.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957.xml"/><Relationship Id="rId4" Type="http://schemas.openxmlformats.org/officeDocument/2006/relationships/image" Target="../media/image11.png"/><Relationship Id="rId9" Type="http://schemas.openxmlformats.org/officeDocument/2006/relationships/slide" Target="slide960.xml"/></Relationships>
</file>

<file path=ppt/slides/_rels/slide961.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60.xml"/><Relationship Id="rId2" Type="http://schemas.openxmlformats.org/officeDocument/2006/relationships/image" Target="../media/image85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6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57.png"/><Relationship Id="rId7" Type="http://schemas.openxmlformats.org/officeDocument/2006/relationships/image" Target="../media/image11.png"/><Relationship Id="rId2" Type="http://schemas.openxmlformats.org/officeDocument/2006/relationships/image" Target="../media/image115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57.xml"/><Relationship Id="rId4" Type="http://schemas.openxmlformats.org/officeDocument/2006/relationships/slide" Target="slide10.xml"/><Relationship Id="rId9" Type="http://schemas.openxmlformats.org/officeDocument/2006/relationships/slide" Target="slide962.xml"/></Relationships>
</file>

<file path=ppt/slides/_rels/slide963.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62.xml"/><Relationship Id="rId2" Type="http://schemas.openxmlformats.org/officeDocument/2006/relationships/image" Target="../media/image115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64.xml.rels><?xml version="1.0" encoding="UTF-8" standalone="yes"?>
<Relationships xmlns="http://schemas.openxmlformats.org/package/2006/relationships"><Relationship Id="rId8" Type="http://schemas.openxmlformats.org/officeDocument/2006/relationships/slide" Target="slide964.xml"/><Relationship Id="rId3" Type="http://schemas.openxmlformats.org/officeDocument/2006/relationships/image" Target="../media/image1160.png"/><Relationship Id="rId7" Type="http://schemas.openxmlformats.org/officeDocument/2006/relationships/slide" Target="slide848.xml"/><Relationship Id="rId2" Type="http://schemas.openxmlformats.org/officeDocument/2006/relationships/image" Target="../media/image115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65.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64.xml"/><Relationship Id="rId2" Type="http://schemas.openxmlformats.org/officeDocument/2006/relationships/image" Target="../media/image1161.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66.xml.rels><?xml version="1.0" encoding="UTF-8" standalone="yes"?>
<Relationships xmlns="http://schemas.openxmlformats.org/package/2006/relationships"><Relationship Id="rId8" Type="http://schemas.openxmlformats.org/officeDocument/2006/relationships/slide" Target="slide966.xml"/><Relationship Id="rId3" Type="http://schemas.openxmlformats.org/officeDocument/2006/relationships/image" Target="../media/image1163.png"/><Relationship Id="rId7" Type="http://schemas.openxmlformats.org/officeDocument/2006/relationships/slide" Target="slide848.xml"/><Relationship Id="rId2" Type="http://schemas.openxmlformats.org/officeDocument/2006/relationships/image" Target="../media/image116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67.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66.xml"/><Relationship Id="rId2" Type="http://schemas.openxmlformats.org/officeDocument/2006/relationships/image" Target="../media/image116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68.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328.png"/><Relationship Id="rId7" Type="http://schemas.openxmlformats.org/officeDocument/2006/relationships/image" Target="../media/image3.png"/><Relationship Id="rId2" Type="http://schemas.openxmlformats.org/officeDocument/2006/relationships/image" Target="../media/image32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957.xml"/><Relationship Id="rId4" Type="http://schemas.openxmlformats.org/officeDocument/2006/relationships/image" Target="../media/image329.png"/><Relationship Id="rId9" Type="http://schemas.openxmlformats.org/officeDocument/2006/relationships/slide" Target="slide968.xml"/></Relationships>
</file>

<file path=ppt/slides/_rels/slide969.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68.xml"/><Relationship Id="rId2" Type="http://schemas.openxmlformats.org/officeDocument/2006/relationships/image" Target="../media/image33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7.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image" Target="../media/image3.png"/><Relationship Id="rId7" Type="http://schemas.openxmlformats.org/officeDocument/2006/relationships/slide" Target="slide86.xml"/><Relationship Id="rId2" Type="http://schemas.openxmlformats.org/officeDocument/2006/relationships/image" Target="../media/image142.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image" Target="../media/image11.png"/></Relationships>
</file>

<file path=ppt/slides/_rels/slide970.xml.rels><?xml version="1.0" encoding="UTF-8" standalone="yes"?>
<Relationships xmlns="http://schemas.openxmlformats.org/package/2006/relationships"><Relationship Id="rId8" Type="http://schemas.openxmlformats.org/officeDocument/2006/relationships/slide" Target="slide970.xml"/><Relationship Id="rId3" Type="http://schemas.openxmlformats.org/officeDocument/2006/relationships/image" Target="../media/image1166.png"/><Relationship Id="rId7" Type="http://schemas.openxmlformats.org/officeDocument/2006/relationships/slide" Target="slide848.xml"/><Relationship Id="rId2" Type="http://schemas.openxmlformats.org/officeDocument/2006/relationships/image" Target="../media/image1165.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71.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70.xml"/><Relationship Id="rId2" Type="http://schemas.openxmlformats.org/officeDocument/2006/relationships/image" Target="../media/image1167.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72.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713.png"/><Relationship Id="rId7" Type="http://schemas.openxmlformats.org/officeDocument/2006/relationships/image" Target="../media/image3.png"/><Relationship Id="rId2" Type="http://schemas.openxmlformats.org/officeDocument/2006/relationships/image" Target="../media/image712.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slide" Target="slide10.xml"/><Relationship Id="rId10" Type="http://schemas.openxmlformats.org/officeDocument/2006/relationships/slide" Target="slide957.xml"/><Relationship Id="rId4" Type="http://schemas.openxmlformats.org/officeDocument/2006/relationships/image" Target="../media/image11.png"/><Relationship Id="rId9" Type="http://schemas.openxmlformats.org/officeDocument/2006/relationships/slide" Target="slide972.xml"/></Relationships>
</file>

<file path=ppt/slides/_rels/slide973.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image" Target="../media/image1.png"/><Relationship Id="rId7" Type="http://schemas.openxmlformats.org/officeDocument/2006/relationships/slide" Target="slide972.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714.png"/><Relationship Id="rId4" Type="http://schemas.openxmlformats.org/officeDocument/2006/relationships/image" Target="../media/image4.png"/></Relationships>
</file>

<file path=ppt/slides/_rels/slide974.xml.rels><?xml version="1.0" encoding="UTF-8" standalone="yes"?>
<Relationships xmlns="http://schemas.openxmlformats.org/package/2006/relationships"><Relationship Id="rId8" Type="http://schemas.openxmlformats.org/officeDocument/2006/relationships/slide" Target="slide974.xml"/><Relationship Id="rId3" Type="http://schemas.openxmlformats.org/officeDocument/2006/relationships/image" Target="../media/image11.png"/><Relationship Id="rId7" Type="http://schemas.openxmlformats.org/officeDocument/2006/relationships/slide" Target="slide848.xml"/><Relationship Id="rId2" Type="http://schemas.openxmlformats.org/officeDocument/2006/relationships/image" Target="../media/image1168.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69.png"/><Relationship Id="rId4" Type="http://schemas.openxmlformats.org/officeDocument/2006/relationships/slide" Target="slide10.xml"/><Relationship Id="rId9" Type="http://schemas.openxmlformats.org/officeDocument/2006/relationships/slide" Target="slide957.xml"/></Relationships>
</file>

<file path=ppt/slides/_rels/slide975.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74.xml"/><Relationship Id="rId2" Type="http://schemas.openxmlformats.org/officeDocument/2006/relationships/image" Target="../media/image1170.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76.xml.rels><?xml version="1.0" encoding="UTF-8" standalone="yes"?>
<Relationships xmlns="http://schemas.openxmlformats.org/package/2006/relationships"><Relationship Id="rId8" Type="http://schemas.openxmlformats.org/officeDocument/2006/relationships/slide" Target="slide976.xml"/><Relationship Id="rId3" Type="http://schemas.openxmlformats.org/officeDocument/2006/relationships/image" Target="../media/image1172.png"/><Relationship Id="rId7" Type="http://schemas.openxmlformats.org/officeDocument/2006/relationships/slide" Target="slide848.xml"/><Relationship Id="rId12" Type="http://schemas.openxmlformats.org/officeDocument/2006/relationships/image" Target="../media/image1174.png"/><Relationship Id="rId2" Type="http://schemas.openxmlformats.org/officeDocument/2006/relationships/image" Target="../media/image117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117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77.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76.xml"/><Relationship Id="rId2" Type="http://schemas.openxmlformats.org/officeDocument/2006/relationships/image" Target="../media/image117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78.xml.rels><?xml version="1.0" encoding="UTF-8" standalone="yes"?>
<Relationships xmlns="http://schemas.openxmlformats.org/package/2006/relationships"><Relationship Id="rId8" Type="http://schemas.openxmlformats.org/officeDocument/2006/relationships/slide" Target="slide978.xml"/><Relationship Id="rId3" Type="http://schemas.openxmlformats.org/officeDocument/2006/relationships/image" Target="../media/image1177.png"/><Relationship Id="rId7" Type="http://schemas.openxmlformats.org/officeDocument/2006/relationships/slide" Target="slide848.xml"/><Relationship Id="rId2" Type="http://schemas.openxmlformats.org/officeDocument/2006/relationships/image" Target="../media/image117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79.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78.xml"/><Relationship Id="rId2" Type="http://schemas.openxmlformats.org/officeDocument/2006/relationships/image" Target="../media/image1178.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8.xml.rels><?xml version="1.0" encoding="UTF-8" standalone="yes"?>
<Relationships xmlns="http://schemas.openxmlformats.org/package/2006/relationships"><Relationship Id="rId8" Type="http://schemas.openxmlformats.org/officeDocument/2006/relationships/slide" Target="slide97.xml"/><Relationship Id="rId3" Type="http://schemas.openxmlformats.org/officeDocument/2006/relationships/slide" Target="slide10.xml"/><Relationship Id="rId7" Type="http://schemas.openxmlformats.org/officeDocument/2006/relationships/slide" Target="slide86.xml"/><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4.png"/><Relationship Id="rId4" Type="http://schemas.openxmlformats.org/officeDocument/2006/relationships/image" Target="../media/image1.png"/></Relationships>
</file>

<file path=ppt/slides/_rels/slide980.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882.png"/><Relationship Id="rId7" Type="http://schemas.openxmlformats.org/officeDocument/2006/relationships/image" Target="../media/image3.png"/><Relationship Id="rId2" Type="http://schemas.openxmlformats.org/officeDocument/2006/relationships/image" Target="../media/image881.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slide" Target="slide10.xml"/><Relationship Id="rId10" Type="http://schemas.openxmlformats.org/officeDocument/2006/relationships/slide" Target="slide957.xml"/><Relationship Id="rId4" Type="http://schemas.openxmlformats.org/officeDocument/2006/relationships/image" Target="../media/image883.png"/><Relationship Id="rId9" Type="http://schemas.openxmlformats.org/officeDocument/2006/relationships/slide" Target="slide980.xml"/></Relationships>
</file>

<file path=ppt/slides/_rels/slide981.xml.rels><?xml version="1.0" encoding="UTF-8" standalone="yes"?>
<Relationships xmlns="http://schemas.openxmlformats.org/package/2006/relationships"><Relationship Id="rId8" Type="http://schemas.openxmlformats.org/officeDocument/2006/relationships/slide" Target="slide957.xml"/><Relationship Id="rId3" Type="http://schemas.openxmlformats.org/officeDocument/2006/relationships/slide" Target="slide10.xml"/><Relationship Id="rId7" Type="http://schemas.openxmlformats.org/officeDocument/2006/relationships/slide" Target="slide980.xml"/><Relationship Id="rId2" Type="http://schemas.openxmlformats.org/officeDocument/2006/relationships/image" Target="../media/image884.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82.xml.rels><?xml version="1.0" encoding="UTF-8" standalone="yes"?>
<Relationships xmlns="http://schemas.openxmlformats.org/package/2006/relationships"><Relationship Id="rId8" Type="http://schemas.openxmlformats.org/officeDocument/2006/relationships/slide" Target="slide982.xml"/><Relationship Id="rId3" Type="http://schemas.openxmlformats.org/officeDocument/2006/relationships/image" Target="../media/image1180.png"/><Relationship Id="rId7" Type="http://schemas.openxmlformats.org/officeDocument/2006/relationships/slide" Target="slide848.xml"/><Relationship Id="rId2" Type="http://schemas.openxmlformats.org/officeDocument/2006/relationships/image" Target="../media/image117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83.xml.rels><?xml version="1.0" encoding="UTF-8" standalone="yes"?>
<Relationships xmlns="http://schemas.openxmlformats.org/package/2006/relationships"><Relationship Id="rId8" Type="http://schemas.openxmlformats.org/officeDocument/2006/relationships/slide" Target="slide982.xml"/><Relationship Id="rId3" Type="http://schemas.openxmlformats.org/officeDocument/2006/relationships/image" Target="../media/image1182.png"/><Relationship Id="rId7" Type="http://schemas.openxmlformats.org/officeDocument/2006/relationships/slide" Target="slide848.xml"/><Relationship Id="rId2" Type="http://schemas.openxmlformats.org/officeDocument/2006/relationships/image" Target="../media/image118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957.xml"/></Relationships>
</file>

<file path=ppt/slides/_rels/slide984.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image" Target="../media/image1184.png"/><Relationship Id="rId7" Type="http://schemas.openxmlformats.org/officeDocument/2006/relationships/slide" Target="slide848.xml"/><Relationship Id="rId2" Type="http://schemas.openxmlformats.org/officeDocument/2006/relationships/image" Target="../media/image118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1.png"/><Relationship Id="rId4" Type="http://schemas.openxmlformats.org/officeDocument/2006/relationships/slide" Target="slide10.xml"/><Relationship Id="rId9" Type="http://schemas.openxmlformats.org/officeDocument/2006/relationships/slide" Target="slide957.xml"/></Relationships>
</file>

<file path=ppt/slides/_rels/slide985.xml.rels><?xml version="1.0" encoding="UTF-8" standalone="yes"?>
<Relationships xmlns="http://schemas.openxmlformats.org/package/2006/relationships"><Relationship Id="rId8" Type="http://schemas.openxmlformats.org/officeDocument/2006/relationships/slide" Target="slide984.xml"/><Relationship Id="rId3" Type="http://schemas.openxmlformats.org/officeDocument/2006/relationships/image" Target="../media/image1186.png"/><Relationship Id="rId7" Type="http://schemas.openxmlformats.org/officeDocument/2006/relationships/slide" Target="slide848.xml"/><Relationship Id="rId2" Type="http://schemas.openxmlformats.org/officeDocument/2006/relationships/image" Target="../media/image1185.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957.xml"/></Relationships>
</file>

<file path=ppt/slides/_rels/slide986.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image" Target="../media/image1.png"/><Relationship Id="rId7" Type="http://schemas.openxmlformats.org/officeDocument/2006/relationships/slide" Target="slide989.xml"/><Relationship Id="rId12" Type="http://schemas.openxmlformats.org/officeDocument/2006/relationships/slide" Target="slide957.xml"/><Relationship Id="rId2" Type="http://schemas.openxmlformats.org/officeDocument/2006/relationships/slide" Target="slide10.xml"/><Relationship Id="rId1" Type="http://schemas.openxmlformats.org/officeDocument/2006/relationships/slideLayout" Target="../slideLayouts/slideLayout2.xml"/><Relationship Id="rId6" Type="http://schemas.openxmlformats.org/officeDocument/2006/relationships/slide" Target="slide987.xml"/><Relationship Id="rId11" Type="http://schemas.openxmlformats.org/officeDocument/2006/relationships/slide" Target="slide997.xml"/><Relationship Id="rId5" Type="http://schemas.openxmlformats.org/officeDocument/2006/relationships/slide" Target="slide986.xml"/><Relationship Id="rId10" Type="http://schemas.openxmlformats.org/officeDocument/2006/relationships/slide" Target="slide995.xml"/><Relationship Id="rId4" Type="http://schemas.openxmlformats.org/officeDocument/2006/relationships/slide" Target="slide848.xml"/><Relationship Id="rId9" Type="http://schemas.openxmlformats.org/officeDocument/2006/relationships/slide" Target="slide993.xml"/></Relationships>
</file>

<file path=ppt/slides/_rels/slide987.xml.rels><?xml version="1.0" encoding="UTF-8" standalone="yes"?>
<Relationships xmlns="http://schemas.openxmlformats.org/package/2006/relationships"><Relationship Id="rId8" Type="http://schemas.openxmlformats.org/officeDocument/2006/relationships/slide" Target="slide987.xml"/><Relationship Id="rId3" Type="http://schemas.openxmlformats.org/officeDocument/2006/relationships/image" Target="../media/image1188.png"/><Relationship Id="rId7" Type="http://schemas.openxmlformats.org/officeDocument/2006/relationships/image" Target="../media/image11.png"/><Relationship Id="rId2" Type="http://schemas.openxmlformats.org/officeDocument/2006/relationships/image" Target="../media/image1187.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86.xml"/><Relationship Id="rId4" Type="http://schemas.openxmlformats.org/officeDocument/2006/relationships/slide" Target="slide10.xml"/><Relationship Id="rId9" Type="http://schemas.openxmlformats.org/officeDocument/2006/relationships/slide" Target="slide848.xml"/></Relationships>
</file>

<file path=ppt/slides/_rels/slide988.xml.rels><?xml version="1.0" encoding="UTF-8" standalone="yes"?>
<Relationships xmlns="http://schemas.openxmlformats.org/package/2006/relationships"><Relationship Id="rId8" Type="http://schemas.openxmlformats.org/officeDocument/2006/relationships/slide" Target="slide986.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189.png"/><Relationship Id="rId1" Type="http://schemas.openxmlformats.org/officeDocument/2006/relationships/slideLayout" Target="../slideLayouts/slideLayout2.xml"/><Relationship Id="rId6" Type="http://schemas.openxmlformats.org/officeDocument/2006/relationships/slide" Target="slide987.xml"/><Relationship Id="rId5" Type="http://schemas.openxmlformats.org/officeDocument/2006/relationships/image" Target="../media/image4.png"/><Relationship Id="rId4" Type="http://schemas.openxmlformats.org/officeDocument/2006/relationships/image" Target="../media/image1.png"/></Relationships>
</file>

<file path=ppt/slides/_rels/slide989.xml.rels><?xml version="1.0" encoding="UTF-8" standalone="yes"?>
<Relationships xmlns="http://schemas.openxmlformats.org/package/2006/relationships"><Relationship Id="rId8" Type="http://schemas.openxmlformats.org/officeDocument/2006/relationships/slide" Target="slide989.xml"/><Relationship Id="rId3" Type="http://schemas.openxmlformats.org/officeDocument/2006/relationships/image" Target="../media/image325.png"/><Relationship Id="rId7" Type="http://schemas.openxmlformats.org/officeDocument/2006/relationships/image" Target="../media/image11.pn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86.xml"/><Relationship Id="rId4" Type="http://schemas.openxmlformats.org/officeDocument/2006/relationships/slide" Target="slide10.xml"/><Relationship Id="rId9" Type="http://schemas.openxmlformats.org/officeDocument/2006/relationships/slide" Target="slide848.xml"/></Relationships>
</file>

<file path=ppt/slides/_rels/slide99.xml.rels><?xml version="1.0" encoding="UTF-8" standalone="yes"?>
<Relationships xmlns="http://schemas.openxmlformats.org/package/2006/relationships"><Relationship Id="rId8" Type="http://schemas.openxmlformats.org/officeDocument/2006/relationships/slide" Target="slide86.xml"/><Relationship Id="rId3" Type="http://schemas.openxmlformats.org/officeDocument/2006/relationships/image" Target="../media/image145.png"/><Relationship Id="rId7" Type="http://schemas.openxmlformats.org/officeDocument/2006/relationships/slide" Target="slide12.xml"/><Relationship Id="rId12" Type="http://schemas.openxmlformats.org/officeDocument/2006/relationships/image" Target="../media/image147.png"/><Relationship Id="rId2" Type="http://schemas.openxmlformats.org/officeDocument/2006/relationships/image" Target="../media/image144.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46.png"/><Relationship Id="rId5" Type="http://schemas.openxmlformats.org/officeDocument/2006/relationships/slide" Target="slide10.xml"/><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slide" Target="slide99.xml"/></Relationships>
</file>

<file path=ppt/slides/_rels/slide990.xml.rels><?xml version="1.0" encoding="UTF-8" standalone="yes"?>
<Relationships xmlns="http://schemas.openxmlformats.org/package/2006/relationships"><Relationship Id="rId8" Type="http://schemas.openxmlformats.org/officeDocument/2006/relationships/slide" Target="slide986.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326.png"/><Relationship Id="rId1" Type="http://schemas.openxmlformats.org/officeDocument/2006/relationships/slideLayout" Target="../slideLayouts/slideLayout2.xml"/><Relationship Id="rId6" Type="http://schemas.openxmlformats.org/officeDocument/2006/relationships/slide" Target="slide989.xml"/><Relationship Id="rId5" Type="http://schemas.openxmlformats.org/officeDocument/2006/relationships/image" Target="../media/image4.png"/><Relationship Id="rId4" Type="http://schemas.openxmlformats.org/officeDocument/2006/relationships/image" Target="../media/image1.png"/></Relationships>
</file>

<file path=ppt/slides/_rels/slide991.xml.rels><?xml version="1.0" encoding="UTF-8" standalone="yes"?>
<Relationships xmlns="http://schemas.openxmlformats.org/package/2006/relationships"><Relationship Id="rId8" Type="http://schemas.openxmlformats.org/officeDocument/2006/relationships/slide" Target="slide991.xml"/><Relationship Id="rId3" Type="http://schemas.openxmlformats.org/officeDocument/2006/relationships/slide" Target="slide10.xml"/><Relationship Id="rId7" Type="http://schemas.openxmlformats.org/officeDocument/2006/relationships/image" Target="../media/image1191.png"/><Relationship Id="rId2" Type="http://schemas.openxmlformats.org/officeDocument/2006/relationships/image" Target="../media/image1190.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slide" Target="slide986.xml"/><Relationship Id="rId4" Type="http://schemas.openxmlformats.org/officeDocument/2006/relationships/image" Target="../media/image1.png"/><Relationship Id="rId9" Type="http://schemas.openxmlformats.org/officeDocument/2006/relationships/slide" Target="slide848.xml"/></Relationships>
</file>

<file path=ppt/slides/_rels/slide992.xml.rels><?xml version="1.0" encoding="UTF-8" standalone="yes"?>
<Relationships xmlns="http://schemas.openxmlformats.org/package/2006/relationships"><Relationship Id="rId8" Type="http://schemas.openxmlformats.org/officeDocument/2006/relationships/slide" Target="slide986.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192.png"/><Relationship Id="rId1" Type="http://schemas.openxmlformats.org/officeDocument/2006/relationships/slideLayout" Target="../slideLayouts/slideLayout2.xml"/><Relationship Id="rId6" Type="http://schemas.openxmlformats.org/officeDocument/2006/relationships/slide" Target="slide991.xml"/><Relationship Id="rId5" Type="http://schemas.openxmlformats.org/officeDocument/2006/relationships/image" Target="../media/image4.png"/><Relationship Id="rId4" Type="http://schemas.openxmlformats.org/officeDocument/2006/relationships/image" Target="../media/image1.png"/></Relationships>
</file>

<file path=ppt/slides/_rels/slide993.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94.png"/><Relationship Id="rId7" Type="http://schemas.openxmlformats.org/officeDocument/2006/relationships/image" Target="../media/image11.png"/><Relationship Id="rId2" Type="http://schemas.openxmlformats.org/officeDocument/2006/relationships/image" Target="../media/image1193.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93.xml"/><Relationship Id="rId4" Type="http://schemas.openxmlformats.org/officeDocument/2006/relationships/slide" Target="slide10.xml"/><Relationship Id="rId9" Type="http://schemas.openxmlformats.org/officeDocument/2006/relationships/slide" Target="slide986.xml"/></Relationships>
</file>

<file path=ppt/slides/_rels/slide994.xml.rels><?xml version="1.0" encoding="UTF-8" standalone="yes"?>
<Relationships xmlns="http://schemas.openxmlformats.org/package/2006/relationships"><Relationship Id="rId8" Type="http://schemas.openxmlformats.org/officeDocument/2006/relationships/slide" Target="slide993.xml"/><Relationship Id="rId3" Type="http://schemas.openxmlformats.org/officeDocument/2006/relationships/slide" Target="slide10.xml"/><Relationship Id="rId7" Type="http://schemas.openxmlformats.org/officeDocument/2006/relationships/slide" Target="slide986.xml"/><Relationship Id="rId2" Type="http://schemas.openxmlformats.org/officeDocument/2006/relationships/image" Target="../media/image1195.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_rels/slide995.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197.png"/><Relationship Id="rId7" Type="http://schemas.openxmlformats.org/officeDocument/2006/relationships/image" Target="../media/image11.png"/><Relationship Id="rId2" Type="http://schemas.openxmlformats.org/officeDocument/2006/relationships/image" Target="../media/image119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95.xml"/><Relationship Id="rId4" Type="http://schemas.openxmlformats.org/officeDocument/2006/relationships/slide" Target="slide10.xml"/><Relationship Id="rId9" Type="http://schemas.openxmlformats.org/officeDocument/2006/relationships/slide" Target="slide986.xml"/></Relationships>
</file>

<file path=ppt/slides/_rels/slide996.xml.rels><?xml version="1.0" encoding="UTF-8" standalone="yes"?>
<Relationships xmlns="http://schemas.openxmlformats.org/package/2006/relationships"><Relationship Id="rId8" Type="http://schemas.openxmlformats.org/officeDocument/2006/relationships/slide" Target="slide986.xml"/><Relationship Id="rId3" Type="http://schemas.openxmlformats.org/officeDocument/2006/relationships/image" Target="../media/image1199.png"/><Relationship Id="rId7" Type="http://schemas.openxmlformats.org/officeDocument/2006/relationships/slide" Target="slide848.xml"/><Relationship Id="rId2" Type="http://schemas.openxmlformats.org/officeDocument/2006/relationships/image" Target="../media/image1198.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png"/><Relationship Id="rId4" Type="http://schemas.openxmlformats.org/officeDocument/2006/relationships/slide" Target="slide10.xml"/><Relationship Id="rId9" Type="http://schemas.openxmlformats.org/officeDocument/2006/relationships/slide" Target="slide995.xml"/></Relationships>
</file>

<file path=ppt/slides/_rels/slide997.xml.rels><?xml version="1.0" encoding="UTF-8" standalone="yes"?>
<Relationships xmlns="http://schemas.openxmlformats.org/package/2006/relationships"><Relationship Id="rId8" Type="http://schemas.openxmlformats.org/officeDocument/2006/relationships/slide" Target="slide848.xml"/><Relationship Id="rId3" Type="http://schemas.openxmlformats.org/officeDocument/2006/relationships/image" Target="../media/image1201.png"/><Relationship Id="rId7" Type="http://schemas.openxmlformats.org/officeDocument/2006/relationships/image" Target="../media/image11.png"/><Relationship Id="rId2" Type="http://schemas.openxmlformats.org/officeDocument/2006/relationships/image" Target="../media/image120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slide" Target="slide997.xml"/><Relationship Id="rId4" Type="http://schemas.openxmlformats.org/officeDocument/2006/relationships/slide" Target="slide10.xml"/><Relationship Id="rId9" Type="http://schemas.openxmlformats.org/officeDocument/2006/relationships/slide" Target="slide986.xml"/></Relationships>
</file>

<file path=ppt/slides/_rels/slide998.xml.rels><?xml version="1.0" encoding="UTF-8" standalone="yes"?>
<Relationships xmlns="http://schemas.openxmlformats.org/package/2006/relationships"><Relationship Id="rId8" Type="http://schemas.openxmlformats.org/officeDocument/2006/relationships/slide" Target="slide986.xml"/><Relationship Id="rId3" Type="http://schemas.openxmlformats.org/officeDocument/2006/relationships/slide" Target="slide10.xml"/><Relationship Id="rId7" Type="http://schemas.openxmlformats.org/officeDocument/2006/relationships/slide" Target="slide848.xml"/><Relationship Id="rId2" Type="http://schemas.openxmlformats.org/officeDocument/2006/relationships/image" Target="../media/image120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slide" Target="slide997.xml"/></Relationships>
</file>

<file path=ppt/slides/_rels/slide999.xml.rels><?xml version="1.0" encoding="UTF-8" standalone="yes"?>
<Relationships xmlns="http://schemas.openxmlformats.org/package/2006/relationships"><Relationship Id="rId8" Type="http://schemas.openxmlformats.org/officeDocument/2006/relationships/slide" Target="slide997.xml"/><Relationship Id="rId3" Type="http://schemas.openxmlformats.org/officeDocument/2006/relationships/slide" Target="slide10.xml"/><Relationship Id="rId7" Type="http://schemas.openxmlformats.org/officeDocument/2006/relationships/slide" Target="slide986.xml"/><Relationship Id="rId2" Type="http://schemas.openxmlformats.org/officeDocument/2006/relationships/image" Target="../media/image1203.png"/><Relationship Id="rId1" Type="http://schemas.openxmlformats.org/officeDocument/2006/relationships/slideLayout" Target="../slideLayouts/slideLayout2.xml"/><Relationship Id="rId6" Type="http://schemas.openxmlformats.org/officeDocument/2006/relationships/slide" Target="slide848.xml"/><Relationship Id="rId5" Type="http://schemas.openxmlformats.org/officeDocument/2006/relationships/image" Target="../media/image4.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260648"/>
            <a:ext cx="7772400" cy="1470025"/>
          </a:xfrm>
        </p:spPr>
        <p:txBody>
          <a:bodyPr/>
          <a:lstStyle/>
          <a:p>
            <a:r>
              <a:rPr lang="en-GB" dirty="0"/>
              <a:t>GCSE (2017-19)</a:t>
            </a:r>
          </a:p>
        </p:txBody>
      </p:sp>
      <p:sp>
        <p:nvSpPr>
          <p:cNvPr id="3" name="Subtitle 2"/>
          <p:cNvSpPr>
            <a:spLocks noGrp="1"/>
          </p:cNvSpPr>
          <p:nvPr>
            <p:ph type="subTitle" idx="1"/>
          </p:nvPr>
        </p:nvSpPr>
        <p:spPr>
          <a:xfrm>
            <a:off x="1369368" y="2016423"/>
            <a:ext cx="6400800" cy="1752600"/>
          </a:xfrm>
        </p:spPr>
        <p:txBody>
          <a:bodyPr/>
          <a:lstStyle/>
          <a:p>
            <a:r>
              <a:rPr lang="en-GB" dirty="0"/>
              <a:t>Revision Past Paper Questions</a:t>
            </a:r>
          </a:p>
          <a:p>
            <a:r>
              <a:rPr lang="en-GB" dirty="0"/>
              <a:t>(</a:t>
            </a:r>
            <a:r>
              <a:rPr lang="en-GB" dirty="0" smtClean="0"/>
              <a:t>Edexcel)</a:t>
            </a:r>
            <a:endParaRPr lang="en-GB" dirty="0"/>
          </a:p>
        </p:txBody>
      </p:sp>
      <p:pic>
        <p:nvPicPr>
          <p:cNvPr id="6" name="Picture 7" descr="http://www.thecyrenians.org/Resources/Tyneside%20Cyrenians/News/Home_News1.png"/>
          <p:cNvPicPr>
            <a:picLocks noChangeAspect="1" noChangeArrowheads="1"/>
          </p:cNvPicPr>
          <p:nvPr/>
        </p:nvPicPr>
        <p:blipFill>
          <a:blip r:embed="rId2" cstate="print"/>
          <a:srcRect/>
          <a:stretch>
            <a:fillRect/>
          </a:stretch>
        </p:blipFill>
        <p:spPr bwMode="auto">
          <a:xfrm>
            <a:off x="971600" y="3068960"/>
            <a:ext cx="704316" cy="666752"/>
          </a:xfrm>
          <a:prstGeom prst="rect">
            <a:avLst/>
          </a:prstGeom>
          <a:noFill/>
        </p:spPr>
      </p:pic>
      <p:pic>
        <p:nvPicPr>
          <p:cNvPr id="7" name="Picture 11" descr="Back Icon - back, go back, green, previous, return, hand drawn"/>
          <p:cNvPicPr>
            <a:picLocks noChangeAspect="1" noChangeArrowheads="1"/>
          </p:cNvPicPr>
          <p:nvPr/>
        </p:nvPicPr>
        <p:blipFill>
          <a:blip r:embed="rId3" cstate="print"/>
          <a:srcRect/>
          <a:stretch>
            <a:fillRect/>
          </a:stretch>
        </p:blipFill>
        <p:spPr bwMode="auto">
          <a:xfrm>
            <a:off x="2987824" y="3140968"/>
            <a:ext cx="643138" cy="643138"/>
          </a:xfrm>
          <a:prstGeom prst="rect">
            <a:avLst/>
          </a:prstGeom>
          <a:noFill/>
        </p:spPr>
      </p:pic>
      <p:pic>
        <p:nvPicPr>
          <p:cNvPr id="8" name="Picture 27" descr="http://3.bp.blogspot.com/-zbmfhP5Vxv4/ToIMG2UosrI/AAAAAAAAAnk/AMvy3HEN9xE/s1600/Superman-Logo-psd9639.png"/>
          <p:cNvPicPr>
            <a:picLocks noChangeAspect="1" noChangeArrowheads="1"/>
          </p:cNvPicPr>
          <p:nvPr/>
        </p:nvPicPr>
        <p:blipFill>
          <a:blip r:embed="rId4" cstate="print"/>
          <a:srcRect/>
          <a:stretch>
            <a:fillRect/>
          </a:stretch>
        </p:blipFill>
        <p:spPr bwMode="auto">
          <a:xfrm>
            <a:off x="4861724" y="3068960"/>
            <a:ext cx="1435360" cy="954514"/>
          </a:xfrm>
          <a:prstGeom prst="rect">
            <a:avLst/>
          </a:prstGeom>
          <a:noFill/>
        </p:spPr>
      </p:pic>
      <p:pic>
        <p:nvPicPr>
          <p:cNvPr id="9" name="Picture 4" descr="http://www.clker.com/cliparts/0/6/0/4/1242257942641856013NYCS-bull-trans-Q.svg.hi.png"/>
          <p:cNvPicPr>
            <a:picLocks noChangeAspect="1" noChangeArrowheads="1"/>
          </p:cNvPicPr>
          <p:nvPr/>
        </p:nvPicPr>
        <p:blipFill>
          <a:blip r:embed="rId5" cstate="print"/>
          <a:srcRect/>
          <a:stretch>
            <a:fillRect/>
          </a:stretch>
        </p:blipFill>
        <p:spPr bwMode="auto">
          <a:xfrm>
            <a:off x="7377744" y="2924944"/>
            <a:ext cx="1197768" cy="1197768"/>
          </a:xfrm>
          <a:prstGeom prst="rect">
            <a:avLst/>
          </a:prstGeom>
          <a:noFill/>
        </p:spPr>
      </p:pic>
      <p:sp>
        <p:nvSpPr>
          <p:cNvPr id="10" name="TextBox 9"/>
          <p:cNvSpPr txBox="1"/>
          <p:nvPr/>
        </p:nvSpPr>
        <p:spPr>
          <a:xfrm>
            <a:off x="539552" y="3861048"/>
            <a:ext cx="1512168" cy="1200329"/>
          </a:xfrm>
          <a:prstGeom prst="rect">
            <a:avLst/>
          </a:prstGeom>
          <a:noFill/>
        </p:spPr>
        <p:txBody>
          <a:bodyPr wrap="square" rtlCol="0">
            <a:spAutoFit/>
          </a:bodyPr>
          <a:lstStyle/>
          <a:p>
            <a:pPr algn="ctr"/>
            <a:r>
              <a:rPr lang="en-GB" dirty="0"/>
              <a:t>Go back to home screen to select a topic</a:t>
            </a:r>
          </a:p>
        </p:txBody>
      </p:sp>
      <p:sp>
        <p:nvSpPr>
          <p:cNvPr id="11" name="TextBox 10"/>
          <p:cNvSpPr txBox="1"/>
          <p:nvPr/>
        </p:nvSpPr>
        <p:spPr>
          <a:xfrm>
            <a:off x="2555776" y="3933056"/>
            <a:ext cx="1512168" cy="1200329"/>
          </a:xfrm>
          <a:prstGeom prst="rect">
            <a:avLst/>
          </a:prstGeom>
          <a:noFill/>
        </p:spPr>
        <p:txBody>
          <a:bodyPr wrap="square" rtlCol="0">
            <a:spAutoFit/>
          </a:bodyPr>
          <a:lstStyle/>
          <a:p>
            <a:pPr algn="ctr"/>
            <a:r>
              <a:rPr lang="en-GB" dirty="0"/>
              <a:t>Go back to topic screen to select a question</a:t>
            </a:r>
          </a:p>
        </p:txBody>
      </p:sp>
      <p:sp>
        <p:nvSpPr>
          <p:cNvPr id="12" name="TextBox 11"/>
          <p:cNvSpPr txBox="1"/>
          <p:nvPr/>
        </p:nvSpPr>
        <p:spPr>
          <a:xfrm>
            <a:off x="4861724" y="3933056"/>
            <a:ext cx="1512168" cy="1477328"/>
          </a:xfrm>
          <a:prstGeom prst="rect">
            <a:avLst/>
          </a:prstGeom>
          <a:noFill/>
        </p:spPr>
        <p:txBody>
          <a:bodyPr wrap="square" rtlCol="0">
            <a:spAutoFit/>
          </a:bodyPr>
          <a:lstStyle/>
          <a:p>
            <a:pPr algn="ctr"/>
            <a:r>
              <a:rPr lang="en-GB" dirty="0" smtClean="0"/>
              <a:t>‘Solutions’</a:t>
            </a:r>
          </a:p>
          <a:p>
            <a:pPr algn="ctr"/>
            <a:r>
              <a:rPr lang="en-GB" dirty="0" smtClean="0"/>
              <a:t>Go </a:t>
            </a:r>
            <a:r>
              <a:rPr lang="en-GB" dirty="0"/>
              <a:t>to the mark scheme for that question</a:t>
            </a:r>
          </a:p>
        </p:txBody>
      </p:sp>
      <p:sp>
        <p:nvSpPr>
          <p:cNvPr id="13" name="TextBox 12"/>
          <p:cNvSpPr txBox="1"/>
          <p:nvPr/>
        </p:nvSpPr>
        <p:spPr>
          <a:xfrm>
            <a:off x="7233728" y="3933056"/>
            <a:ext cx="1512168" cy="1200329"/>
          </a:xfrm>
          <a:prstGeom prst="rect">
            <a:avLst/>
          </a:prstGeom>
          <a:noFill/>
        </p:spPr>
        <p:txBody>
          <a:bodyPr wrap="square" rtlCol="0">
            <a:spAutoFit/>
          </a:bodyPr>
          <a:lstStyle/>
          <a:p>
            <a:pPr algn="ctr"/>
            <a:r>
              <a:rPr lang="en-GB" dirty="0"/>
              <a:t>Go back to the question from the mark scheme</a:t>
            </a:r>
          </a:p>
        </p:txBody>
      </p:sp>
      <p:sp>
        <p:nvSpPr>
          <p:cNvPr id="4" name="TextBox 3"/>
          <p:cNvSpPr txBox="1"/>
          <p:nvPr/>
        </p:nvSpPr>
        <p:spPr>
          <a:xfrm>
            <a:off x="4788024" y="5446965"/>
            <a:ext cx="1581608" cy="646331"/>
          </a:xfrm>
          <a:prstGeom prst="rect">
            <a:avLst/>
          </a:prstGeom>
          <a:noFill/>
        </p:spPr>
        <p:txBody>
          <a:bodyPr wrap="square" rtlCol="0">
            <a:spAutoFit/>
          </a:bodyPr>
          <a:lstStyle/>
          <a:p>
            <a:pPr algn="ctr"/>
            <a:r>
              <a:rPr lang="en-GB" i="1" dirty="0"/>
              <a:t>Or see more solutions</a:t>
            </a:r>
          </a:p>
        </p:txBody>
      </p:sp>
      <p:sp>
        <p:nvSpPr>
          <p:cNvPr id="14" name="TextBox 13"/>
          <p:cNvSpPr txBox="1"/>
          <p:nvPr/>
        </p:nvSpPr>
        <p:spPr>
          <a:xfrm>
            <a:off x="7164288" y="5184876"/>
            <a:ext cx="1581608" cy="646331"/>
          </a:xfrm>
          <a:prstGeom prst="rect">
            <a:avLst/>
          </a:prstGeom>
          <a:noFill/>
        </p:spPr>
        <p:txBody>
          <a:bodyPr wrap="square" rtlCol="0">
            <a:spAutoFit/>
          </a:bodyPr>
          <a:lstStyle/>
          <a:p>
            <a:pPr algn="ctr"/>
            <a:r>
              <a:rPr lang="en-GB" i="1" dirty="0"/>
              <a:t>Or go back to first solutions</a:t>
            </a:r>
          </a:p>
        </p:txBody>
      </p:sp>
      <p:sp>
        <p:nvSpPr>
          <p:cNvPr id="16" name="Rectangle 15">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2" action="ppaction://hlinksldjump"/>
          </p:cNvPr>
          <p:cNvSpPr/>
          <p:nvPr/>
        </p:nvSpPr>
        <p:spPr>
          <a:xfrm>
            <a:off x="7452320" y="3356992"/>
            <a:ext cx="138931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Number</a:t>
            </a:r>
          </a:p>
        </p:txBody>
      </p:sp>
      <p:sp>
        <p:nvSpPr>
          <p:cNvPr id="5" name="Rectangle 4">
            <a:hlinkClick r:id="rId3" action="ppaction://hlinksldjump"/>
          </p:cNvPr>
          <p:cNvSpPr/>
          <p:nvPr/>
        </p:nvSpPr>
        <p:spPr>
          <a:xfrm>
            <a:off x="2123728" y="3356992"/>
            <a:ext cx="165618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Probability, Sets &amp; Statistics</a:t>
            </a:r>
          </a:p>
        </p:txBody>
      </p:sp>
      <p:sp>
        <p:nvSpPr>
          <p:cNvPr id="12" name="Rectangle 11">
            <a:hlinkClick r:id="rId4" action="ppaction://hlinksldjump"/>
          </p:cNvPr>
          <p:cNvSpPr/>
          <p:nvPr/>
        </p:nvSpPr>
        <p:spPr>
          <a:xfrm>
            <a:off x="4847686" y="1196752"/>
            <a:ext cx="1884554"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a:t>
            </a:r>
          </a:p>
        </p:txBody>
      </p:sp>
      <p:sp>
        <p:nvSpPr>
          <p:cNvPr id="15" name="TextBox 14"/>
          <p:cNvSpPr txBox="1"/>
          <p:nvPr/>
        </p:nvSpPr>
        <p:spPr>
          <a:xfrm>
            <a:off x="3328540" y="-3577"/>
            <a:ext cx="2611612" cy="1200329"/>
          </a:xfrm>
          <a:prstGeom prst="rect">
            <a:avLst/>
          </a:prstGeom>
          <a:noFill/>
        </p:spPr>
        <p:txBody>
          <a:bodyPr wrap="none" rtlCol="0">
            <a:spAutoFit/>
          </a:bodyPr>
          <a:lstStyle/>
          <a:p>
            <a:r>
              <a:rPr lang="en-GB" sz="7200" b="1" u="sng" dirty="0">
                <a:latin typeface="Comic Sans MS" pitchFamily="66" charset="0"/>
              </a:rPr>
              <a:t>Home</a:t>
            </a:r>
          </a:p>
        </p:txBody>
      </p:sp>
      <p:sp>
        <p:nvSpPr>
          <p:cNvPr id="11" name="Rectangle 10">
            <a:hlinkClick r:id="rId5" action="ppaction://hlinksldjump"/>
          </p:cNvPr>
          <p:cNvSpPr/>
          <p:nvPr/>
        </p:nvSpPr>
        <p:spPr>
          <a:xfrm>
            <a:off x="4868673" y="5460748"/>
            <a:ext cx="1647543" cy="10801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Shape &amp; Space</a:t>
            </a:r>
          </a:p>
        </p:txBody>
      </p:sp>
      <p:pic>
        <p:nvPicPr>
          <p:cNvPr id="17" name="Picture 11" descr="Back Icon - back, go back, green, previous, return, hand drawn">
            <a:hlinkClick r:id="rId6" action="ppaction://hlinksldjump"/>
          </p:cNvPr>
          <p:cNvPicPr>
            <a:picLocks noChangeAspect="1" noChangeArrowheads="1"/>
          </p:cNvPicPr>
          <p:nvPr/>
        </p:nvPicPr>
        <p:blipFill>
          <a:blip r:embed="rId7" cstate="print"/>
          <a:srcRect/>
          <a:stretch>
            <a:fillRect/>
          </a:stretch>
        </p:blipFill>
        <p:spPr bwMode="auto">
          <a:xfrm>
            <a:off x="0" y="6176340"/>
            <a:ext cx="643138" cy="643138"/>
          </a:xfrm>
          <a:prstGeom prst="rect">
            <a:avLst/>
          </a:prstGeom>
          <a:noFill/>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5936" y="2582136"/>
            <a:ext cx="3312368" cy="2647064"/>
          </a:xfrm>
          <a:prstGeom prst="rect">
            <a:avLst/>
          </a:prstGeom>
        </p:spPr>
      </p:pic>
      <p:sp>
        <p:nvSpPr>
          <p:cNvPr id="13" name="Rectangle 12">
            <a:hlinkClick r:id="rId9" action="ppaction://hlinksldjump"/>
          </p:cNvPr>
          <p:cNvSpPr/>
          <p:nvPr/>
        </p:nvSpPr>
        <p:spPr>
          <a:xfrm>
            <a:off x="6948264" y="126876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 Proof</a:t>
            </a:r>
          </a:p>
        </p:txBody>
      </p:sp>
      <p:pic>
        <p:nvPicPr>
          <p:cNvPr id="16"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sp>
        <p:nvSpPr>
          <p:cNvPr id="18" name="Rectangle 17">
            <a:hlinkClick r:id="rId12" action="ppaction://hlinksldjump"/>
          </p:cNvPr>
          <p:cNvSpPr/>
          <p:nvPr/>
        </p:nvSpPr>
        <p:spPr>
          <a:xfrm>
            <a:off x="95158" y="4462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Edexcel Notes</a:t>
            </a:r>
            <a:endParaRPr lang="en-GB" sz="2000" b="1" dirty="0">
              <a:latin typeface="Comic Sans MS" panose="030F0702030302020204" pitchFamily="66" charset="0"/>
            </a:endParaRPr>
          </a:p>
        </p:txBody>
      </p:sp>
      <p:sp>
        <p:nvSpPr>
          <p:cNvPr id="19" name="Rectangle 18">
            <a:hlinkClick r:id="rId13" action="ppaction://hlinksldjump"/>
          </p:cNvPr>
          <p:cNvSpPr/>
          <p:nvPr/>
        </p:nvSpPr>
        <p:spPr>
          <a:xfrm>
            <a:off x="95158" y="83671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Edexcel Mark scheme guide</a:t>
            </a:r>
            <a:endParaRPr lang="en-GB" sz="2000" b="1" dirty="0">
              <a:latin typeface="Comic Sans MS" panose="030F0702030302020204"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700808"/>
            <a:ext cx="8496944" cy="18342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00808"/>
            <a:ext cx="84969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23528" y="2060848"/>
            <a:ext cx="8496944" cy="4723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p:cNvSpPr/>
          <p:nvPr/>
        </p:nvSpPr>
        <p:spPr>
          <a:xfrm>
            <a:off x="323528" y="2533204"/>
            <a:ext cx="8496944" cy="10018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30762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2" grpId="0" animBg="1"/>
      <p:bldP spid="17" grpId="0" animBg="1"/>
      <p:bldP spid="18" grpId="0" animBg="1"/>
    </p:bldLst>
  </p:timing>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2D Area &amp; Perimeter</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
        <p:nvSpPr>
          <p:cNvPr id="39" name="Rectangle 38">
            <a:hlinkClick r:id="rId6" action="ppaction://hlinksldjump"/>
          </p:cNvPr>
          <p:cNvSpPr/>
          <p:nvPr/>
        </p:nvSpPr>
        <p:spPr>
          <a:xfrm>
            <a:off x="5652248"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652120"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Q23</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652120"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65212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3" name="Rectangle 22">
            <a:hlinkClick r:id="rId10" action="ppaction://hlinksldjump"/>
          </p:cNvPr>
          <p:cNvSpPr/>
          <p:nvPr/>
        </p:nvSpPr>
        <p:spPr>
          <a:xfrm>
            <a:off x="565212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5652120"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2051848"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205184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7" name="Rectangle 26">
            <a:hlinkClick r:id="rId14" action="ppaction://hlinksldjump"/>
          </p:cNvPr>
          <p:cNvSpPr/>
          <p:nvPr/>
        </p:nvSpPr>
        <p:spPr>
          <a:xfrm>
            <a:off x="205184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28" name="Rectangle 27">
            <a:hlinkClick r:id="rId15" action="ppaction://hlinksldjump"/>
          </p:cNvPr>
          <p:cNvSpPr/>
          <p:nvPr/>
        </p:nvSpPr>
        <p:spPr>
          <a:xfrm>
            <a:off x="205184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29" name="Rectangle 28">
            <a:hlinkClick r:id="rId16" action="ppaction://hlinksldjump"/>
          </p:cNvPr>
          <p:cNvSpPr/>
          <p:nvPr/>
        </p:nvSpPr>
        <p:spPr>
          <a:xfrm>
            <a:off x="3275984"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sp>
        <p:nvSpPr>
          <p:cNvPr id="30" name="Rectangle 29">
            <a:hlinkClick r:id="rId17" action="ppaction://hlinksldjump"/>
          </p:cNvPr>
          <p:cNvSpPr/>
          <p:nvPr/>
        </p:nvSpPr>
        <p:spPr>
          <a:xfrm>
            <a:off x="3275984"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31" name="Rectangle 30">
            <a:hlinkClick r:id="rId18" action="ppaction://hlinksldjump"/>
          </p:cNvPr>
          <p:cNvSpPr/>
          <p:nvPr/>
        </p:nvSpPr>
        <p:spPr>
          <a:xfrm>
            <a:off x="3275984"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32" name="Rectangle 31">
            <a:hlinkClick r:id="rId19" action="ppaction://hlinksldjump"/>
          </p:cNvPr>
          <p:cNvSpPr/>
          <p:nvPr/>
        </p:nvSpPr>
        <p:spPr>
          <a:xfrm>
            <a:off x="3275984"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33" name="Rectangle 32"/>
          <p:cNvSpPr/>
          <p:nvPr/>
        </p:nvSpPr>
        <p:spPr>
          <a:xfrm>
            <a:off x="107504"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4" name="Rectangle 33">
            <a:hlinkClick r:id="rId20" action="ppaction://hlinksldjump"/>
          </p:cNvPr>
          <p:cNvSpPr/>
          <p:nvPr/>
        </p:nvSpPr>
        <p:spPr>
          <a:xfrm>
            <a:off x="1528912" y="6525344"/>
            <a:ext cx="237626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35" name="Rectangle 34">
            <a:hlinkClick r:id="rId21" action="ppaction://hlinksldjump"/>
          </p:cNvPr>
          <p:cNvSpPr/>
          <p:nvPr/>
        </p:nvSpPr>
        <p:spPr>
          <a:xfrm>
            <a:off x="3995936"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36" name="Rectangle 35">
            <a:hlinkClick r:id="rId22" action="ppaction://hlinksldjump"/>
          </p:cNvPr>
          <p:cNvSpPr/>
          <p:nvPr/>
        </p:nvSpPr>
        <p:spPr>
          <a:xfrm>
            <a:off x="5076056" y="6525344"/>
            <a:ext cx="311509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37" name="Rectangle 36">
            <a:hlinkClick r:id="rId23" action="ppaction://hlinksldjump"/>
          </p:cNvPr>
          <p:cNvSpPr/>
          <p:nvPr/>
        </p:nvSpPr>
        <p:spPr>
          <a:xfrm>
            <a:off x="6372200" y="6188150"/>
            <a:ext cx="18002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Time-Series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69990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348880"/>
            <a:ext cx="8640960" cy="4337270"/>
          </a:xfrm>
          <a:prstGeom prst="rect">
            <a:avLst/>
          </a:prstGeom>
        </p:spPr>
      </p:pic>
      <p:pic>
        <p:nvPicPr>
          <p:cNvPr id="5" name="Picture 4"/>
          <p:cNvPicPr>
            <a:picLocks noChangeAspect="1"/>
          </p:cNvPicPr>
          <p:nvPr/>
        </p:nvPicPr>
        <p:blipFill>
          <a:blip r:embed="rId3"/>
          <a:stretch>
            <a:fillRect/>
          </a:stretch>
        </p:blipFill>
        <p:spPr>
          <a:xfrm>
            <a:off x="251520" y="1052736"/>
            <a:ext cx="8640960" cy="415020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7"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9512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628800"/>
            <a:ext cx="8496944" cy="15833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628800"/>
            <a:ext cx="8496944" cy="1583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532807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707762"/>
            <a:ext cx="8640958" cy="3961598"/>
          </a:xfrm>
          <a:prstGeom prst="rect">
            <a:avLst/>
          </a:prstGeom>
        </p:spPr>
      </p:pic>
      <p:pic>
        <p:nvPicPr>
          <p:cNvPr id="2" name="Picture 1"/>
          <p:cNvPicPr>
            <a:picLocks noChangeAspect="1"/>
          </p:cNvPicPr>
          <p:nvPr/>
        </p:nvPicPr>
        <p:blipFill>
          <a:blip r:embed="rId3"/>
          <a:stretch>
            <a:fillRect/>
          </a:stretch>
        </p:blipFill>
        <p:spPr>
          <a:xfrm>
            <a:off x="251520" y="1045856"/>
            <a:ext cx="8640960" cy="411133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7"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525978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8857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8"/>
            <a:ext cx="8496944" cy="912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8" name="Straight Arrow Connector 17"/>
          <p:cNvCxnSpPr>
            <a:stCxn id="21" idx="3"/>
            <a:endCxn id="13"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3777793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756944"/>
            <a:ext cx="8640958" cy="39124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13" name="Straight Arrow Connector 12"/>
          <p:cNvCxnSpPr>
            <a:stCxn id="23"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7"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5" name="Picture 4"/>
          <p:cNvPicPr>
            <a:picLocks noChangeAspect="1"/>
          </p:cNvPicPr>
          <p:nvPr/>
        </p:nvPicPr>
        <p:blipFill>
          <a:blip r:embed="rId9"/>
          <a:stretch>
            <a:fillRect/>
          </a:stretch>
        </p:blipFill>
        <p:spPr>
          <a:xfrm>
            <a:off x="251520" y="1052736"/>
            <a:ext cx="8640960" cy="3044970"/>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809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916832"/>
            <a:ext cx="8496944" cy="783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78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4154485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750876"/>
            <a:ext cx="8496942" cy="2846476"/>
          </a:xfrm>
          <a:prstGeom prst="rect">
            <a:avLst/>
          </a:prstGeom>
        </p:spPr>
      </p:pic>
      <p:pic>
        <p:nvPicPr>
          <p:cNvPr id="17" name="Picture 16"/>
          <p:cNvPicPr>
            <a:picLocks noChangeAspect="1"/>
          </p:cNvPicPr>
          <p:nvPr/>
        </p:nvPicPr>
        <p:blipFill>
          <a:blip r:embed="rId3"/>
          <a:stretch>
            <a:fillRect/>
          </a:stretch>
        </p:blipFill>
        <p:spPr>
          <a:xfrm>
            <a:off x="323529" y="1052736"/>
            <a:ext cx="8496942" cy="35460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21" name="Straight Arrow Connector 20"/>
          <p:cNvCxnSpPr>
            <a:stCxn id="24"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2"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8653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72816"/>
            <a:ext cx="8496944" cy="16893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772814"/>
            <a:ext cx="8496944" cy="16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9258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59632" y="5206108"/>
            <a:ext cx="6624736" cy="1607268"/>
          </a:xfrm>
          <a:prstGeom prst="rect">
            <a:avLst/>
          </a:prstGeom>
        </p:spPr>
      </p:pic>
      <p:pic>
        <p:nvPicPr>
          <p:cNvPr id="5" name="Picture 4"/>
          <p:cNvPicPr>
            <a:picLocks noChangeAspect="1"/>
          </p:cNvPicPr>
          <p:nvPr/>
        </p:nvPicPr>
        <p:blipFill>
          <a:blip r:embed="rId3"/>
          <a:stretch>
            <a:fillRect/>
          </a:stretch>
        </p:blipFill>
        <p:spPr>
          <a:xfrm>
            <a:off x="1259632" y="4077072"/>
            <a:ext cx="6624736" cy="6894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Q5</a:t>
            </a:r>
            <a:endParaRPr lang="en-GB" sz="1400" b="1" dirty="0">
              <a:latin typeface="Comic Sans MS" panose="030F0702030302020204" pitchFamily="66" charset="0"/>
            </a:endParaRPr>
          </a:p>
        </p:txBody>
      </p:sp>
      <p:cxnSp>
        <p:nvCxnSpPr>
          <p:cNvPr id="21" name="Straight Arrow Connector 20"/>
          <p:cNvCxnSpPr>
            <a:stCxn id="24"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2"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4" name="Picture 3"/>
          <p:cNvPicPr>
            <a:picLocks noChangeAspect="1"/>
          </p:cNvPicPr>
          <p:nvPr/>
        </p:nvPicPr>
        <p:blipFill>
          <a:blip r:embed="rId11"/>
          <a:stretch>
            <a:fillRect/>
          </a:stretch>
        </p:blipFill>
        <p:spPr>
          <a:xfrm>
            <a:off x="1259632" y="404664"/>
            <a:ext cx="6624736" cy="3953320"/>
          </a:xfrm>
          <a:prstGeom prst="rect">
            <a:avLst/>
          </a:prstGeom>
        </p:spPr>
      </p:pic>
      <p:pic>
        <p:nvPicPr>
          <p:cNvPr id="6" name="Picture 5"/>
          <p:cNvPicPr>
            <a:picLocks noChangeAspect="1"/>
          </p:cNvPicPr>
          <p:nvPr/>
        </p:nvPicPr>
        <p:blipFill>
          <a:blip r:embed="rId12"/>
          <a:stretch>
            <a:fillRect/>
          </a:stretch>
        </p:blipFill>
        <p:spPr>
          <a:xfrm>
            <a:off x="1259632" y="4749012"/>
            <a:ext cx="6624736" cy="1200268"/>
          </a:xfrm>
          <a:prstGeom prst="rect">
            <a:avLst/>
          </a:prstGeom>
        </p:spPr>
      </p:pic>
    </p:spTree>
    <p:extLst>
      <p:ext uri="{BB962C8B-B14F-4D97-AF65-F5344CB8AC3E}">
        <p14:creationId xmlns:p14="http://schemas.microsoft.com/office/powerpoint/2010/main" val="2188264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03648" y="4077072"/>
            <a:ext cx="6336704" cy="2547230"/>
          </a:xfrm>
          <a:prstGeom prst="rect">
            <a:avLst/>
          </a:prstGeom>
        </p:spPr>
      </p:pic>
      <p:pic>
        <p:nvPicPr>
          <p:cNvPr id="5" name="Picture 4"/>
          <p:cNvPicPr>
            <a:picLocks noChangeAspect="1"/>
          </p:cNvPicPr>
          <p:nvPr/>
        </p:nvPicPr>
        <p:blipFill>
          <a:blip r:embed="rId4"/>
          <a:stretch>
            <a:fillRect/>
          </a:stretch>
        </p:blipFill>
        <p:spPr>
          <a:xfrm>
            <a:off x="1403648" y="427398"/>
            <a:ext cx="6336704" cy="364967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10"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7" name="Straight Arrow Connector 16"/>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593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13111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27677"/>
            <a:ext cx="8496944" cy="897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Q5</a:t>
            </a:r>
            <a:endParaRPr lang="en-GB" sz="1400" b="1" dirty="0">
              <a:latin typeface="Comic Sans MS" panose="030F0702030302020204" pitchFamily="66" charset="0"/>
            </a:endParaRPr>
          </a:p>
        </p:txBody>
      </p:sp>
      <p:cxnSp>
        <p:nvCxnSpPr>
          <p:cNvPr id="18" name="Straight Arrow Connector 17"/>
          <p:cNvCxnSpPr>
            <a:stCxn id="21" idx="3"/>
            <a:endCxn id="13"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
        <p:nvSpPr>
          <p:cNvPr id="22" name="Rectangle 21"/>
          <p:cNvSpPr/>
          <p:nvPr/>
        </p:nvSpPr>
        <p:spPr>
          <a:xfrm>
            <a:off x="323528" y="2924944"/>
            <a:ext cx="8496944" cy="447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56498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3528" y="3227126"/>
            <a:ext cx="8496944" cy="3442234"/>
          </a:xfrm>
          <a:prstGeom prst="rect">
            <a:avLst/>
          </a:prstGeom>
        </p:spPr>
      </p:pic>
      <p:pic>
        <p:nvPicPr>
          <p:cNvPr id="2" name="Picture 1"/>
          <p:cNvPicPr>
            <a:picLocks noChangeAspect="1"/>
          </p:cNvPicPr>
          <p:nvPr/>
        </p:nvPicPr>
        <p:blipFill>
          <a:blip r:embed="rId3"/>
          <a:stretch>
            <a:fillRect/>
          </a:stretch>
        </p:blipFill>
        <p:spPr>
          <a:xfrm>
            <a:off x="323528" y="1004194"/>
            <a:ext cx="8496944" cy="40809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8" name="Rectangle 17">
            <a:hlinkClick r:id="rId7"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1" name="Straight Arrow Connector 20"/>
          <p:cNvCxnSpPr>
            <a:stCxn id="24"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2"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7" name="Group 16"/>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577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72817"/>
            <a:ext cx="8496944" cy="2481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772816"/>
            <a:ext cx="8496944" cy="2481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5" name="Straight Arrow Connector 14"/>
          <p:cNvCxnSpPr>
            <a:stCxn id="23"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51935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3590518"/>
            <a:ext cx="8352926" cy="3006834"/>
          </a:xfrm>
          <a:prstGeom prst="rect">
            <a:avLst/>
          </a:prstGeom>
        </p:spPr>
      </p:pic>
      <p:pic>
        <p:nvPicPr>
          <p:cNvPr id="4" name="Picture 3"/>
          <p:cNvPicPr>
            <a:picLocks noChangeAspect="1"/>
          </p:cNvPicPr>
          <p:nvPr/>
        </p:nvPicPr>
        <p:blipFill>
          <a:blip r:embed="rId3"/>
          <a:stretch>
            <a:fillRect/>
          </a:stretch>
        </p:blipFill>
        <p:spPr>
          <a:xfrm>
            <a:off x="395537" y="1052736"/>
            <a:ext cx="8352926" cy="45210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8" name="Rectangle 17">
            <a:hlinkClick r:id="rId7"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1" name="Straight Arrow Connector 20"/>
          <p:cNvCxnSpPr>
            <a:stCxn id="24"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2"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100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10498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7"/>
            <a:ext cx="8496944" cy="1049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3" name="Straight Arrow Connector 12"/>
          <p:cNvCxnSpPr>
            <a:stCxn id="20"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995734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3468952"/>
            <a:ext cx="8352926" cy="3344424"/>
          </a:xfrm>
          <a:prstGeom prst="rect">
            <a:avLst/>
          </a:prstGeom>
        </p:spPr>
      </p:pic>
      <p:pic>
        <p:nvPicPr>
          <p:cNvPr id="2" name="Picture 1"/>
          <p:cNvPicPr>
            <a:picLocks noChangeAspect="1"/>
          </p:cNvPicPr>
          <p:nvPr/>
        </p:nvPicPr>
        <p:blipFill>
          <a:blip r:embed="rId3"/>
          <a:stretch>
            <a:fillRect/>
          </a:stretch>
        </p:blipFill>
        <p:spPr>
          <a:xfrm>
            <a:off x="395536" y="980728"/>
            <a:ext cx="8352928" cy="47150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8" name="Rectangle 17">
            <a:hlinkClick r:id="rId7"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Q7</a:t>
            </a:r>
            <a:endParaRPr lang="en-GB" sz="1400" b="1" dirty="0">
              <a:latin typeface="Comic Sans MS" panose="030F0702030302020204" pitchFamily="66" charset="0"/>
            </a:endParaRPr>
          </a:p>
        </p:txBody>
      </p:sp>
      <p:cxnSp>
        <p:nvCxnSpPr>
          <p:cNvPr id="21" name="Straight Arrow Connector 20"/>
          <p:cNvCxnSpPr>
            <a:stCxn id="24"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3" name="Straight Arrow Connector 22"/>
          <p:cNvCxnSpPr>
            <a:stCxn id="22"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235610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280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1280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Q7</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19961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9168" y="3429000"/>
            <a:ext cx="7365664" cy="3328860"/>
          </a:xfrm>
          <a:prstGeom prst="rect">
            <a:avLst/>
          </a:prstGeom>
        </p:spPr>
      </p:pic>
      <p:pic>
        <p:nvPicPr>
          <p:cNvPr id="2" name="Picture 1"/>
          <p:cNvPicPr>
            <a:picLocks noChangeAspect="1"/>
          </p:cNvPicPr>
          <p:nvPr/>
        </p:nvPicPr>
        <p:blipFill>
          <a:blip r:embed="rId3"/>
          <a:stretch>
            <a:fillRect/>
          </a:stretch>
        </p:blipFill>
        <p:spPr>
          <a:xfrm>
            <a:off x="899592" y="476672"/>
            <a:ext cx="7344816" cy="50037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132439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844824"/>
            <a:ext cx="8640956" cy="10751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3"/>
            <a:ext cx="8640958" cy="1075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Q21</a:t>
            </a:r>
          </a:p>
        </p:txBody>
      </p:sp>
      <p:cxnSp>
        <p:nvCxnSpPr>
          <p:cNvPr id="15" name="Straight Arrow Connector 14"/>
          <p:cNvCxnSpPr>
            <a:stCxn id="22" idx="3"/>
            <a:endCxn id="14"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1364387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32856"/>
            <a:ext cx="8640960" cy="4454104"/>
          </a:xfrm>
          <a:prstGeom prst="rect">
            <a:avLst/>
          </a:prstGeom>
        </p:spPr>
      </p:pic>
      <p:pic>
        <p:nvPicPr>
          <p:cNvPr id="4" name="Picture 3"/>
          <p:cNvPicPr>
            <a:picLocks noChangeAspect="1"/>
          </p:cNvPicPr>
          <p:nvPr/>
        </p:nvPicPr>
        <p:blipFill>
          <a:blip r:embed="rId3"/>
          <a:stretch>
            <a:fillRect/>
          </a:stretch>
        </p:blipFill>
        <p:spPr>
          <a:xfrm>
            <a:off x="251520" y="980728"/>
            <a:ext cx="8640960" cy="40086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Q23</a:t>
            </a:r>
            <a:endParaRPr lang="en-GB" sz="1400" b="1" dirty="0">
              <a:latin typeface="Comic Sans MS" panose="030F0702030302020204" pitchFamily="66" charset="0"/>
            </a:endParaRPr>
          </a:p>
        </p:txBody>
      </p:sp>
      <p:cxnSp>
        <p:nvCxnSpPr>
          <p:cNvPr id="13" name="Straight Arrow Connector 12"/>
          <p:cNvCxnSpPr>
            <a:stCxn id="17" idx="3"/>
            <a:endCxn id="12"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9850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3500" y="2348882"/>
            <a:ext cx="6477000" cy="933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333500" y="2348880"/>
            <a:ext cx="6477000" cy="933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378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160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88838"/>
            <a:ext cx="8640958" cy="1160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Q23</a:t>
            </a:r>
            <a:endParaRPr lang="en-GB" sz="1400" b="1" dirty="0">
              <a:latin typeface="Comic Sans MS" panose="030F0702030302020204" pitchFamily="66" charset="0"/>
            </a:endParaRPr>
          </a:p>
        </p:txBody>
      </p:sp>
      <p:cxnSp>
        <p:nvCxnSpPr>
          <p:cNvPr id="18" name="Straight Arrow Connector 17"/>
          <p:cNvCxnSpPr>
            <a:stCxn id="21"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844974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9" y="1830668"/>
            <a:ext cx="8496942" cy="483869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8"/>
          <a:stretch>
            <a:fillRect/>
          </a:stretch>
        </p:blipFill>
        <p:spPr>
          <a:xfrm>
            <a:off x="323529" y="1052736"/>
            <a:ext cx="8496942" cy="1225038"/>
          </a:xfrm>
          <a:prstGeom prst="rect">
            <a:avLst/>
          </a:prstGeom>
        </p:spPr>
      </p:pic>
      <p:sp>
        <p:nvSpPr>
          <p:cNvPr id="17" name="Rectangle 16">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3414703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33297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980727"/>
            <a:ext cx="8640960" cy="3329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Q8</a:t>
            </a:r>
            <a:endParaRPr lang="en-GB" sz="1400" b="1" dirty="0">
              <a:latin typeface="Comic Sans MS" panose="030F0702030302020204" pitchFamily="66" charset="0"/>
            </a:endParaRPr>
          </a:p>
        </p:txBody>
      </p:sp>
      <p:cxnSp>
        <p:nvCxnSpPr>
          <p:cNvPr id="19" name="Straight Arrow Connector 18"/>
          <p:cNvCxnSpPr>
            <a:stCxn id="22"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351627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03648" y="5153300"/>
            <a:ext cx="6336704" cy="166980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5" name="Picture 4"/>
          <p:cNvPicPr>
            <a:picLocks noChangeAspect="1"/>
          </p:cNvPicPr>
          <p:nvPr/>
        </p:nvPicPr>
        <p:blipFill>
          <a:blip r:embed="rId11"/>
          <a:stretch>
            <a:fillRect/>
          </a:stretch>
        </p:blipFill>
        <p:spPr>
          <a:xfrm>
            <a:off x="1403648" y="422872"/>
            <a:ext cx="6336704" cy="5886448"/>
          </a:xfrm>
          <a:prstGeom prst="rect">
            <a:avLst/>
          </a:prstGeom>
        </p:spPr>
      </p:pic>
    </p:spTree>
    <p:extLst>
      <p:ext uri="{BB962C8B-B14F-4D97-AF65-F5344CB8AC3E}">
        <p14:creationId xmlns:p14="http://schemas.microsoft.com/office/powerpoint/2010/main" val="505165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988840"/>
            <a:ext cx="8640960" cy="14524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88839"/>
            <a:ext cx="8640960" cy="14524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Q3</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3850325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7544" y="3212976"/>
            <a:ext cx="8208912" cy="3573100"/>
          </a:xfrm>
          <a:prstGeom prst="rect">
            <a:avLst/>
          </a:prstGeom>
        </p:spPr>
      </p:pic>
      <p:pic>
        <p:nvPicPr>
          <p:cNvPr id="2" name="Picture 1"/>
          <p:cNvPicPr>
            <a:picLocks noChangeAspect="1"/>
          </p:cNvPicPr>
          <p:nvPr/>
        </p:nvPicPr>
        <p:blipFill>
          <a:blip r:embed="rId4"/>
          <a:stretch>
            <a:fillRect/>
          </a:stretch>
        </p:blipFill>
        <p:spPr>
          <a:xfrm>
            <a:off x="467544" y="980728"/>
            <a:ext cx="8208912" cy="477856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2137542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412776"/>
            <a:ext cx="8640958" cy="26410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412775"/>
            <a:ext cx="8640960" cy="2641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Q5</a:t>
            </a:r>
            <a:endParaRPr lang="en-GB" sz="1400" b="1" dirty="0">
              <a:latin typeface="Comic Sans MS" panose="030F0702030302020204" pitchFamily="66" charset="0"/>
            </a:endParaRPr>
          </a:p>
        </p:txBody>
      </p:sp>
      <p:cxnSp>
        <p:nvCxnSpPr>
          <p:cNvPr id="19" name="Straight Arrow Connector 18"/>
          <p:cNvCxnSpPr>
            <a:stCxn id="22" idx="3"/>
            <a:endCxn id="18"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spTree>
    <p:extLst>
      <p:ext uri="{BB962C8B-B14F-4D97-AF65-F5344CB8AC3E}">
        <p14:creationId xmlns:p14="http://schemas.microsoft.com/office/powerpoint/2010/main" val="3008259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827584" y="4763696"/>
            <a:ext cx="7488832" cy="20496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7" name="Rectangle 16">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Q7</a:t>
            </a:r>
            <a:endParaRPr lang="en-GB" sz="1400" b="1" dirty="0">
              <a:latin typeface="Comic Sans MS" panose="030F0702030302020204" pitchFamily="66" charset="0"/>
            </a:endParaRPr>
          </a:p>
        </p:txBody>
      </p:sp>
      <p:cxnSp>
        <p:nvCxnSpPr>
          <p:cNvPr id="18" name="Straight Arrow Connector 17"/>
          <p:cNvCxnSpPr>
            <a:stCxn id="21" idx="3"/>
            <a:endCxn id="17"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0" name="Straight Arrow Connector 19"/>
          <p:cNvCxnSpPr>
            <a:stCxn id="19"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1"/>
          <a:stretch>
            <a:fillRect/>
          </a:stretch>
        </p:blipFill>
        <p:spPr>
          <a:xfrm>
            <a:off x="827584" y="409868"/>
            <a:ext cx="7488832" cy="5395396"/>
          </a:xfrm>
          <a:prstGeom prst="rect">
            <a:avLst/>
          </a:prstGeom>
        </p:spPr>
      </p:pic>
    </p:spTree>
    <p:extLst>
      <p:ext uri="{BB962C8B-B14F-4D97-AF65-F5344CB8AC3E}">
        <p14:creationId xmlns:p14="http://schemas.microsoft.com/office/powerpoint/2010/main" val="274189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548680"/>
            <a:ext cx="8640960" cy="1933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481243"/>
            <a:ext cx="8640960" cy="2001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Q7</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4283968"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2D Area &amp; Perimeter</a:t>
            </a:r>
          </a:p>
        </p:txBody>
      </p:sp>
      <p:pic>
        <p:nvPicPr>
          <p:cNvPr id="5" name="Picture 4"/>
          <p:cNvPicPr>
            <a:picLocks noChangeAspect="1"/>
          </p:cNvPicPr>
          <p:nvPr/>
        </p:nvPicPr>
        <p:blipFill>
          <a:blip r:embed="rId9"/>
          <a:stretch>
            <a:fillRect/>
          </a:stretch>
        </p:blipFill>
        <p:spPr>
          <a:xfrm>
            <a:off x="1043609" y="2636912"/>
            <a:ext cx="7056782" cy="2671052"/>
          </a:xfrm>
          <a:prstGeom prst="rect">
            <a:avLst/>
          </a:prstGeom>
        </p:spPr>
      </p:pic>
      <p:sp>
        <p:nvSpPr>
          <p:cNvPr id="23" name="Rectangle 22"/>
          <p:cNvSpPr/>
          <p:nvPr/>
        </p:nvSpPr>
        <p:spPr>
          <a:xfrm>
            <a:off x="1043608" y="2630910"/>
            <a:ext cx="7056783" cy="26770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69389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Circles &amp; Sectors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39" name="Rectangle 38">
            <a:hlinkClick r:id="rId4" action="ppaction://hlinksldjump"/>
          </p:cNvPr>
          <p:cNvSpPr/>
          <p:nvPr/>
        </p:nvSpPr>
        <p:spPr>
          <a:xfrm>
            <a:off x="4644136" y="21329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sp>
        <p:nvSpPr>
          <p:cNvPr id="64" name="Rectangle 63">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65" name="Straight Arrow Connector 64"/>
          <p:cNvCxnSpPr>
            <a:stCxn id="64" idx="3"/>
            <a:endCxn id="6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8" name="Rectangle 67">
            <a:hlinkClick r:id="rId6"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
        <p:nvSpPr>
          <p:cNvPr id="69" name="Rectangle 68"/>
          <p:cNvSpPr/>
          <p:nvPr/>
        </p:nvSpPr>
        <p:spPr>
          <a:xfrm>
            <a:off x="197971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70" name="Rectangle 69">
            <a:hlinkClick r:id="rId7" action="ppaction://hlinksldjump"/>
          </p:cNvPr>
          <p:cNvSpPr/>
          <p:nvPr/>
        </p:nvSpPr>
        <p:spPr>
          <a:xfrm>
            <a:off x="3401120"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72" name="Rectangle 71"/>
          <p:cNvSpPr/>
          <p:nvPr/>
        </p:nvSpPr>
        <p:spPr>
          <a:xfrm>
            <a:off x="52650" y="6525343"/>
            <a:ext cx="1711038" cy="28803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Sectors</a:t>
            </a:r>
            <a:endParaRPr lang="en-GB" sz="1400" b="1" dirty="0">
              <a:latin typeface="Comic Sans MS" panose="030F0702030302020204" pitchFamily="66" charset="0"/>
            </a:endParaRPr>
          </a:p>
        </p:txBody>
      </p:sp>
      <p:sp>
        <p:nvSpPr>
          <p:cNvPr id="73" name="Rectangle 72">
            <a:hlinkClick r:id="rId8" action="ppaction://hlinksldjump"/>
          </p:cNvPr>
          <p:cNvSpPr/>
          <p:nvPr/>
        </p:nvSpPr>
        <p:spPr>
          <a:xfrm>
            <a:off x="4481240" y="6525344"/>
            <a:ext cx="316635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5" name="Rectangle 14">
            <a:hlinkClick r:id="rId9" action="ppaction://hlinksldjump"/>
          </p:cNvPr>
          <p:cNvSpPr/>
          <p:nvPr/>
        </p:nvSpPr>
        <p:spPr>
          <a:xfrm>
            <a:off x="4644008"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4644008"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4644008"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4644008"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5868272" y="213291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586827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586827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5868144"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5868144"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Q12</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2411760"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2411760"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9" name="Rectangle 28">
            <a:hlinkClick r:id="rId20" action="ppaction://hlinksldjump"/>
          </p:cNvPr>
          <p:cNvSpPr/>
          <p:nvPr/>
        </p:nvSpPr>
        <p:spPr>
          <a:xfrm>
            <a:off x="2411760"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30" name="Rectangle 29">
            <a:hlinkClick r:id="rId21" action="ppaction://hlinksldjump"/>
          </p:cNvPr>
          <p:cNvSpPr/>
          <p:nvPr/>
        </p:nvSpPr>
        <p:spPr>
          <a:xfrm>
            <a:off x="2411760"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sp>
        <p:nvSpPr>
          <p:cNvPr id="31" name="Rectangle 30">
            <a:hlinkClick r:id="rId22" action="ppaction://hlinksldjump"/>
          </p:cNvPr>
          <p:cNvSpPr/>
          <p:nvPr/>
        </p:nvSpPr>
        <p:spPr>
          <a:xfrm>
            <a:off x="2411760"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32" name="Rectangle 31">
            <a:hlinkClick r:id="rId23" action="ppaction://hlinksldjump"/>
          </p:cNvPr>
          <p:cNvSpPr/>
          <p:nvPr/>
        </p:nvSpPr>
        <p:spPr>
          <a:xfrm>
            <a:off x="3401120" y="6190075"/>
            <a:ext cx="35283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and Using Graphs</a:t>
            </a:r>
          </a:p>
        </p:txBody>
      </p:sp>
    </p:spTree>
    <p:extLst>
      <p:ext uri="{BB962C8B-B14F-4D97-AF65-F5344CB8AC3E}">
        <p14:creationId xmlns:p14="http://schemas.microsoft.com/office/powerpoint/2010/main" val="1885190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46972"/>
          <a:stretch/>
        </p:blipFill>
        <p:spPr>
          <a:xfrm>
            <a:off x="1963537" y="5805264"/>
            <a:ext cx="5216926" cy="9361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7" name="Straight Arrow Connector 16"/>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1963536" y="404664"/>
            <a:ext cx="5216928" cy="4948972"/>
          </a:xfrm>
          <a:prstGeom prst="rect">
            <a:avLst/>
          </a:prstGeom>
        </p:spPr>
      </p:pic>
      <p:pic>
        <p:nvPicPr>
          <p:cNvPr id="7" name="Picture 6"/>
          <p:cNvPicPr>
            <a:picLocks noChangeAspect="1"/>
          </p:cNvPicPr>
          <p:nvPr/>
        </p:nvPicPr>
        <p:blipFill rotWithShape="1">
          <a:blip r:embed="rId3"/>
          <a:srcRect b="66179"/>
          <a:stretch/>
        </p:blipFill>
        <p:spPr>
          <a:xfrm>
            <a:off x="1963537" y="5352232"/>
            <a:ext cx="5216926" cy="597048"/>
          </a:xfrm>
          <a:prstGeom prst="rect">
            <a:avLst/>
          </a:prstGeom>
        </p:spPr>
      </p:pic>
      <p:sp>
        <p:nvSpPr>
          <p:cNvPr id="20" name="Rectangle 19"/>
          <p:cNvSpPr/>
          <p:nvPr/>
        </p:nvSpPr>
        <p:spPr>
          <a:xfrm>
            <a:off x="6732240" y="198884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Line (a)</a:t>
            </a:r>
            <a:endParaRPr lang="en-GB" sz="1400" b="1" dirty="0">
              <a:latin typeface="Comic Sans MS" panose="030F0702030302020204" pitchFamily="66" charset="0"/>
            </a:endParaRPr>
          </a:p>
        </p:txBody>
      </p:sp>
      <p:sp>
        <p:nvSpPr>
          <p:cNvPr id="8" name="Oval 7"/>
          <p:cNvSpPr/>
          <p:nvPr/>
        </p:nvSpPr>
        <p:spPr>
          <a:xfrm>
            <a:off x="3419872" y="1988840"/>
            <a:ext cx="2016224" cy="20162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6732240" y="234888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Line 2x+y=1</a:t>
            </a:r>
            <a:endParaRPr lang="en-GB" sz="1400" b="1" dirty="0">
              <a:latin typeface="Comic Sans MS" panose="030F0702030302020204" pitchFamily="66" charset="0"/>
            </a:endParaRPr>
          </a:p>
        </p:txBody>
      </p:sp>
      <p:cxnSp>
        <p:nvCxnSpPr>
          <p:cNvPr id="10" name="Straight Connector 9"/>
          <p:cNvCxnSpPr/>
          <p:nvPr/>
        </p:nvCxnSpPr>
        <p:spPr>
          <a:xfrm>
            <a:off x="3563888" y="908720"/>
            <a:ext cx="2016224" cy="417646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9396536" y="76013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3" name="Picture 22"/>
          <p:cNvPicPr>
            <a:picLocks noChangeAspect="1"/>
          </p:cNvPicPr>
          <p:nvPr/>
        </p:nvPicPr>
        <p:blipFill>
          <a:blip r:embed="rId11"/>
          <a:stretch>
            <a:fillRect/>
          </a:stretch>
        </p:blipFill>
        <p:spPr>
          <a:xfrm>
            <a:off x="1947360" y="404664"/>
            <a:ext cx="5216928" cy="4948972"/>
          </a:xfrm>
          <a:prstGeom prst="rect">
            <a:avLst/>
          </a:prstGeom>
        </p:spPr>
      </p:pic>
    </p:spTree>
    <p:extLst>
      <p:ext uri="{BB962C8B-B14F-4D97-AF65-F5344CB8AC3E}">
        <p14:creationId xmlns:p14="http://schemas.microsoft.com/office/powerpoint/2010/main" val="4060878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8" grpId="0" animBg="1"/>
    </p:bld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4360668"/>
            <a:ext cx="8640960" cy="2236684"/>
          </a:xfrm>
          <a:prstGeom prst="rect">
            <a:avLst/>
          </a:prstGeom>
        </p:spPr>
      </p:pic>
      <p:pic>
        <p:nvPicPr>
          <p:cNvPr id="4" name="Picture 3"/>
          <p:cNvPicPr>
            <a:picLocks noChangeAspect="1"/>
          </p:cNvPicPr>
          <p:nvPr/>
        </p:nvPicPr>
        <p:blipFill>
          <a:blip r:embed="rId3"/>
          <a:stretch>
            <a:fillRect/>
          </a:stretch>
        </p:blipFill>
        <p:spPr>
          <a:xfrm>
            <a:off x="251520" y="1052736"/>
            <a:ext cx="8640960" cy="420094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2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396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060848"/>
            <a:ext cx="8640960" cy="1019686"/>
          </a:xfrm>
          <a:prstGeom prst="rect">
            <a:avLst/>
          </a:prstGeom>
        </p:spPr>
      </p:pic>
      <p:sp>
        <p:nvSpPr>
          <p:cNvPr id="22" name="Rectangle 21"/>
          <p:cNvSpPr/>
          <p:nvPr/>
        </p:nvSpPr>
        <p:spPr>
          <a:xfrm>
            <a:off x="251519" y="2060848"/>
            <a:ext cx="8640959" cy="1019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2" name="Straight Arrow Connector 11"/>
          <p:cNvCxnSpPr>
            <a:stCxn id="11" idx="3"/>
            <a:endCxn id="1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Q17</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525106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707762"/>
            <a:ext cx="8640958" cy="3961598"/>
          </a:xfrm>
          <a:prstGeom prst="rect">
            <a:avLst/>
          </a:prstGeom>
        </p:spPr>
      </p:pic>
      <p:pic>
        <p:nvPicPr>
          <p:cNvPr id="2" name="Picture 1"/>
          <p:cNvPicPr>
            <a:picLocks noChangeAspect="1"/>
          </p:cNvPicPr>
          <p:nvPr/>
        </p:nvPicPr>
        <p:blipFill>
          <a:blip r:embed="rId3"/>
          <a:stretch>
            <a:fillRect/>
          </a:stretch>
        </p:blipFill>
        <p:spPr>
          <a:xfrm>
            <a:off x="251520" y="1045856"/>
            <a:ext cx="8640960" cy="411133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48404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8857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8"/>
            <a:ext cx="8496944" cy="9122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1"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8725959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236822"/>
            <a:ext cx="8640960" cy="4432538"/>
          </a:xfrm>
          <a:prstGeom prst="rect">
            <a:avLst/>
          </a:prstGeom>
        </p:spPr>
      </p:pic>
      <p:pic>
        <p:nvPicPr>
          <p:cNvPr id="5" name="Picture 4"/>
          <p:cNvPicPr>
            <a:picLocks noChangeAspect="1"/>
          </p:cNvPicPr>
          <p:nvPr/>
        </p:nvPicPr>
        <p:blipFill>
          <a:blip r:embed="rId3"/>
          <a:stretch>
            <a:fillRect/>
          </a:stretch>
        </p:blipFill>
        <p:spPr>
          <a:xfrm>
            <a:off x="251520" y="980728"/>
            <a:ext cx="8640960" cy="424512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Q8</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538774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060848"/>
            <a:ext cx="8496944" cy="1001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6"/>
            <a:ext cx="8496944" cy="10018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3"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Q8</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14880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431186"/>
            <a:ext cx="8640960" cy="5166166"/>
          </a:xfrm>
          <a:prstGeom prst="rect">
            <a:avLst/>
          </a:prstGeom>
        </p:spPr>
      </p:pic>
      <p:pic>
        <p:nvPicPr>
          <p:cNvPr id="2" name="Picture 1"/>
          <p:cNvPicPr>
            <a:picLocks noChangeAspect="1"/>
          </p:cNvPicPr>
          <p:nvPr/>
        </p:nvPicPr>
        <p:blipFill>
          <a:blip r:embed="rId3"/>
          <a:stretch>
            <a:fillRect/>
          </a:stretch>
        </p:blipFill>
        <p:spPr>
          <a:xfrm>
            <a:off x="251520" y="477240"/>
            <a:ext cx="8640960" cy="388786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Q7</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42290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916832"/>
            <a:ext cx="8496942" cy="10744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1074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1"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860032" y="35482"/>
            <a:ext cx="223224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Q7</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510267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04" y="3407520"/>
            <a:ext cx="8928992" cy="3261840"/>
          </a:xfrm>
          <a:prstGeom prst="rect">
            <a:avLst/>
          </a:prstGeom>
        </p:spPr>
      </p:pic>
      <p:pic>
        <p:nvPicPr>
          <p:cNvPr id="5" name="Picture 4"/>
          <p:cNvPicPr>
            <a:picLocks noChangeAspect="1"/>
          </p:cNvPicPr>
          <p:nvPr/>
        </p:nvPicPr>
        <p:blipFill>
          <a:blip r:embed="rId3"/>
          <a:stretch>
            <a:fillRect/>
          </a:stretch>
        </p:blipFill>
        <p:spPr>
          <a:xfrm>
            <a:off x="107504" y="980728"/>
            <a:ext cx="8928992" cy="4284974"/>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641595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060848"/>
            <a:ext cx="8496942" cy="7520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6566"/>
            <a:ext cx="8496944" cy="746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3"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860032" y="35482"/>
            <a:ext cx="2376264"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08619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844824"/>
            <a:ext cx="8496942" cy="21490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1844823"/>
            <a:ext cx="8496942" cy="64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9" y="2492897"/>
            <a:ext cx="8496942" cy="1538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0879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212976"/>
            <a:ext cx="8352928" cy="34436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2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2" name="Picture 1"/>
          <p:cNvPicPr>
            <a:picLocks noChangeAspect="1"/>
          </p:cNvPicPr>
          <p:nvPr/>
        </p:nvPicPr>
        <p:blipFill>
          <a:blip r:embed="rId9"/>
          <a:stretch>
            <a:fillRect/>
          </a:stretch>
        </p:blipFill>
        <p:spPr>
          <a:xfrm>
            <a:off x="395536" y="1037876"/>
            <a:ext cx="8352928" cy="4839396"/>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2161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59" cy="2069563"/>
          </a:xfrm>
          <a:prstGeom prst="rect">
            <a:avLst/>
          </a:prstGeom>
        </p:spPr>
      </p:pic>
      <p:sp>
        <p:nvSpPr>
          <p:cNvPr id="22" name="Rectangle 21"/>
          <p:cNvSpPr/>
          <p:nvPr/>
        </p:nvSpPr>
        <p:spPr>
          <a:xfrm>
            <a:off x="251519" y="1772815"/>
            <a:ext cx="8640959" cy="206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5"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Q17</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216338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174012"/>
            <a:ext cx="8784974" cy="4495348"/>
          </a:xfrm>
          <a:prstGeom prst="rect">
            <a:avLst/>
          </a:prstGeom>
        </p:spPr>
      </p:pic>
      <p:pic>
        <p:nvPicPr>
          <p:cNvPr id="4" name="Picture 3"/>
          <p:cNvPicPr>
            <a:picLocks noChangeAspect="1"/>
          </p:cNvPicPr>
          <p:nvPr/>
        </p:nvPicPr>
        <p:blipFill>
          <a:blip r:embed="rId3"/>
          <a:stretch>
            <a:fillRect/>
          </a:stretch>
        </p:blipFill>
        <p:spPr>
          <a:xfrm>
            <a:off x="179512" y="389170"/>
            <a:ext cx="8784976" cy="440798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2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317135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772816"/>
            <a:ext cx="8640960" cy="2007556"/>
          </a:xfrm>
          <a:prstGeom prst="rect">
            <a:avLst/>
          </a:prstGeom>
        </p:spPr>
      </p:pic>
      <p:sp>
        <p:nvSpPr>
          <p:cNvPr id="22" name="Rectangle 21"/>
          <p:cNvSpPr/>
          <p:nvPr/>
        </p:nvSpPr>
        <p:spPr>
          <a:xfrm>
            <a:off x="251519" y="1772815"/>
            <a:ext cx="8640959" cy="2007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5"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Q18</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017480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71601" y="4064209"/>
            <a:ext cx="7200799" cy="2749167"/>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2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2" name="Picture 1"/>
          <p:cNvPicPr>
            <a:picLocks noChangeAspect="1"/>
          </p:cNvPicPr>
          <p:nvPr/>
        </p:nvPicPr>
        <p:blipFill>
          <a:blip r:embed="rId9"/>
          <a:stretch>
            <a:fillRect/>
          </a:stretch>
        </p:blipFill>
        <p:spPr>
          <a:xfrm>
            <a:off x="971600" y="404664"/>
            <a:ext cx="7200800" cy="5044378"/>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6" name="Straight Connector 1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3297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2343150"/>
            <a:ext cx="8640960" cy="1285992"/>
          </a:xfrm>
          <a:prstGeom prst="rect">
            <a:avLst/>
          </a:prstGeom>
        </p:spPr>
      </p:pic>
      <p:sp>
        <p:nvSpPr>
          <p:cNvPr id="22" name="Rectangle 21"/>
          <p:cNvSpPr/>
          <p:nvPr/>
        </p:nvSpPr>
        <p:spPr>
          <a:xfrm>
            <a:off x="251519" y="2343150"/>
            <a:ext cx="8640959" cy="1301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2" name="Straight Arrow Connector 11"/>
          <p:cNvCxnSpPr>
            <a:stCxn id="11" idx="3"/>
            <a:endCxn id="1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Q4</a:t>
            </a:r>
            <a:endParaRPr lang="en-GB" sz="1400" b="1" dirty="0">
              <a:latin typeface="Comic Sans MS" panose="030F0702030302020204" pitchFamily="66" charset="0"/>
            </a:endParaRPr>
          </a:p>
        </p:txBody>
      </p:sp>
      <p:cxnSp>
        <p:nvCxnSpPr>
          <p:cNvPr id="14" name="Straight Arrow Connector 13"/>
          <p:cNvCxnSpPr>
            <a:stCxn id="16" idx="3"/>
            <a:endCxn id="13"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10976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75656" y="2321382"/>
            <a:ext cx="6192688" cy="4491994"/>
          </a:xfrm>
          <a:prstGeom prst="rect">
            <a:avLst/>
          </a:prstGeom>
        </p:spPr>
      </p:pic>
      <p:pic>
        <p:nvPicPr>
          <p:cNvPr id="4" name="Picture 3"/>
          <p:cNvPicPr>
            <a:picLocks noChangeAspect="1"/>
          </p:cNvPicPr>
          <p:nvPr/>
        </p:nvPicPr>
        <p:blipFill>
          <a:blip r:embed="rId3"/>
          <a:stretch>
            <a:fillRect/>
          </a:stretch>
        </p:blipFill>
        <p:spPr>
          <a:xfrm>
            <a:off x="1475656" y="398512"/>
            <a:ext cx="6192688" cy="216639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5" idx="3"/>
            <a:endCxn id="2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51211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2060848"/>
            <a:ext cx="8640962" cy="1134898"/>
          </a:xfrm>
          <a:prstGeom prst="rect">
            <a:avLst/>
          </a:prstGeom>
        </p:spPr>
      </p:pic>
      <p:sp>
        <p:nvSpPr>
          <p:cNvPr id="22" name="Rectangle 21"/>
          <p:cNvSpPr/>
          <p:nvPr/>
        </p:nvSpPr>
        <p:spPr>
          <a:xfrm>
            <a:off x="251519" y="2060847"/>
            <a:ext cx="8640959" cy="663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5"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Q3</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
        <p:nvSpPr>
          <p:cNvPr id="21" name="Rectangle 20"/>
          <p:cNvSpPr/>
          <p:nvPr/>
        </p:nvSpPr>
        <p:spPr>
          <a:xfrm>
            <a:off x="255711" y="2723892"/>
            <a:ext cx="8640959" cy="471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86944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37791" y="4581128"/>
            <a:ext cx="8268418" cy="2057400"/>
          </a:xfrm>
          <a:prstGeom prst="rect">
            <a:avLst/>
          </a:prstGeom>
        </p:spPr>
      </p:pic>
      <p:pic>
        <p:nvPicPr>
          <p:cNvPr id="11" name="Picture 10"/>
          <p:cNvPicPr>
            <a:picLocks noChangeAspect="1"/>
          </p:cNvPicPr>
          <p:nvPr/>
        </p:nvPicPr>
        <p:blipFill>
          <a:blip r:embed="rId3"/>
          <a:stretch>
            <a:fillRect/>
          </a:stretch>
        </p:blipFill>
        <p:spPr>
          <a:xfrm>
            <a:off x="437791" y="4575940"/>
            <a:ext cx="8268418" cy="1373340"/>
          </a:xfrm>
          <a:prstGeom prst="rect">
            <a:avLst/>
          </a:prstGeom>
        </p:spPr>
      </p:pic>
      <p:pic>
        <p:nvPicPr>
          <p:cNvPr id="8" name="Picture 7"/>
          <p:cNvPicPr>
            <a:picLocks noChangeAspect="1"/>
          </p:cNvPicPr>
          <p:nvPr/>
        </p:nvPicPr>
        <p:blipFill>
          <a:blip r:embed="rId4"/>
          <a:stretch>
            <a:fillRect/>
          </a:stretch>
        </p:blipFill>
        <p:spPr>
          <a:xfrm>
            <a:off x="437790" y="908720"/>
            <a:ext cx="3918186" cy="3701232"/>
          </a:xfrm>
          <a:prstGeom prst="rect">
            <a:avLst/>
          </a:prstGeom>
        </p:spPr>
      </p:pic>
      <p:pic>
        <p:nvPicPr>
          <p:cNvPr id="6" name="Picture 5"/>
          <p:cNvPicPr>
            <a:picLocks noChangeAspect="1"/>
          </p:cNvPicPr>
          <p:nvPr/>
        </p:nvPicPr>
        <p:blipFill>
          <a:blip r:embed="rId5"/>
          <a:stretch>
            <a:fillRect/>
          </a:stretch>
        </p:blipFill>
        <p:spPr>
          <a:xfrm>
            <a:off x="7930332" y="836712"/>
            <a:ext cx="1178172" cy="3312369"/>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9"/>
          <a:stretch>
            <a:fillRect/>
          </a:stretch>
        </p:blipFill>
        <p:spPr>
          <a:xfrm>
            <a:off x="683569" y="404664"/>
            <a:ext cx="7776862" cy="494270"/>
          </a:xfrm>
          <a:prstGeom prst="rect">
            <a:avLst/>
          </a:prstGeom>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9" name="Picture 8"/>
          <p:cNvPicPr>
            <a:picLocks noChangeAspect="1"/>
          </p:cNvPicPr>
          <p:nvPr/>
        </p:nvPicPr>
        <p:blipFill>
          <a:blip r:embed="rId11"/>
          <a:stretch>
            <a:fillRect/>
          </a:stretch>
        </p:blipFill>
        <p:spPr>
          <a:xfrm>
            <a:off x="4389656" y="1124745"/>
            <a:ext cx="3566720" cy="3024336"/>
          </a:xfrm>
          <a:prstGeom prst="rect">
            <a:avLst/>
          </a:prstGeom>
        </p:spPr>
      </p:pic>
      <p:sp>
        <p:nvSpPr>
          <p:cNvPr id="16" name="Rectangle 15">
            <a:hlinkClick r:id="rId12"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3"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4"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43493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628800"/>
            <a:ext cx="8352928" cy="13309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0"/>
            <a:ext cx="8352930" cy="1335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1043923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3429000"/>
            <a:ext cx="8352926" cy="3206174"/>
          </a:xfrm>
          <a:prstGeom prst="rect">
            <a:avLst/>
          </a:prstGeom>
        </p:spPr>
      </p:pic>
      <p:pic>
        <p:nvPicPr>
          <p:cNvPr id="4" name="Picture 3"/>
          <p:cNvPicPr>
            <a:picLocks noChangeAspect="1"/>
          </p:cNvPicPr>
          <p:nvPr/>
        </p:nvPicPr>
        <p:blipFill>
          <a:blip r:embed="rId3"/>
          <a:stretch>
            <a:fillRect/>
          </a:stretch>
        </p:blipFill>
        <p:spPr>
          <a:xfrm>
            <a:off x="395536" y="995293"/>
            <a:ext cx="8352928" cy="48674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155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3155332"/>
            <a:ext cx="8496942" cy="3514028"/>
          </a:xfrm>
          <a:prstGeom prst="rect">
            <a:avLst/>
          </a:prstGeom>
        </p:spPr>
      </p:pic>
      <p:pic>
        <p:nvPicPr>
          <p:cNvPr id="4" name="Picture 3"/>
          <p:cNvPicPr>
            <a:picLocks noChangeAspect="1"/>
          </p:cNvPicPr>
          <p:nvPr/>
        </p:nvPicPr>
        <p:blipFill>
          <a:blip r:embed="rId3"/>
          <a:stretch>
            <a:fillRect/>
          </a:stretch>
        </p:blipFill>
        <p:spPr>
          <a:xfrm>
            <a:off x="323529" y="404664"/>
            <a:ext cx="8496942" cy="52571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164667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744750"/>
            <a:ext cx="8352926" cy="2188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44750"/>
            <a:ext cx="8352930" cy="2188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2" name="Straight Arrow Connector 11"/>
          <p:cNvCxnSpPr>
            <a:stCxn id="11"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904988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663934"/>
            <a:ext cx="7632848" cy="3077434"/>
          </a:xfrm>
          <a:prstGeom prst="rect">
            <a:avLst/>
          </a:prstGeom>
        </p:spPr>
      </p:pic>
      <p:pic>
        <p:nvPicPr>
          <p:cNvPr id="2" name="Picture 1"/>
          <p:cNvPicPr>
            <a:picLocks noChangeAspect="1"/>
          </p:cNvPicPr>
          <p:nvPr/>
        </p:nvPicPr>
        <p:blipFill>
          <a:blip r:embed="rId3"/>
          <a:stretch>
            <a:fillRect/>
          </a:stretch>
        </p:blipFill>
        <p:spPr>
          <a:xfrm>
            <a:off x="755576" y="404664"/>
            <a:ext cx="7632848" cy="52221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910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4" y="1844824"/>
            <a:ext cx="8352932" cy="14729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4"/>
            <a:ext cx="8352930" cy="1472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20"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628019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4077072"/>
            <a:ext cx="8640956" cy="2449100"/>
          </a:xfrm>
          <a:prstGeom prst="rect">
            <a:avLst/>
          </a:prstGeom>
        </p:spPr>
      </p:pic>
      <p:pic>
        <p:nvPicPr>
          <p:cNvPr id="4" name="Picture 3"/>
          <p:cNvPicPr>
            <a:picLocks noChangeAspect="1"/>
          </p:cNvPicPr>
          <p:nvPr/>
        </p:nvPicPr>
        <p:blipFill>
          <a:blip r:embed="rId3"/>
          <a:stretch>
            <a:fillRect/>
          </a:stretch>
        </p:blipFill>
        <p:spPr>
          <a:xfrm>
            <a:off x="251521" y="1192812"/>
            <a:ext cx="8640958" cy="29562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81123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58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7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17" name="Straight Arrow Connector 16"/>
          <p:cNvCxnSpPr>
            <a:stCxn id="22" idx="3"/>
            <a:endCxn id="16"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463159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4" y="4172328"/>
            <a:ext cx="7344812" cy="2641048"/>
          </a:xfrm>
          <a:prstGeom prst="rect">
            <a:avLst/>
          </a:prstGeom>
        </p:spPr>
      </p:pic>
      <p:pic>
        <p:nvPicPr>
          <p:cNvPr id="2" name="Picture 1"/>
          <p:cNvPicPr>
            <a:picLocks noChangeAspect="1"/>
          </p:cNvPicPr>
          <p:nvPr/>
        </p:nvPicPr>
        <p:blipFill>
          <a:blip r:embed="rId3"/>
          <a:stretch>
            <a:fillRect/>
          </a:stretch>
        </p:blipFill>
        <p:spPr>
          <a:xfrm>
            <a:off x="899593" y="404664"/>
            <a:ext cx="7344814" cy="49225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3225144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00808"/>
            <a:ext cx="8640958" cy="2292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2292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1"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767236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937518"/>
            <a:ext cx="8640958" cy="3731842"/>
          </a:xfrm>
          <a:prstGeom prst="rect">
            <a:avLst/>
          </a:prstGeom>
        </p:spPr>
      </p:pic>
      <p:pic>
        <p:nvPicPr>
          <p:cNvPr id="4" name="Picture 3"/>
          <p:cNvPicPr>
            <a:picLocks noChangeAspect="1"/>
          </p:cNvPicPr>
          <p:nvPr/>
        </p:nvPicPr>
        <p:blipFill>
          <a:blip r:embed="rId3"/>
          <a:stretch>
            <a:fillRect/>
          </a:stretch>
        </p:blipFill>
        <p:spPr>
          <a:xfrm>
            <a:off x="251521" y="980728"/>
            <a:ext cx="8640958" cy="43806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Q12</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spTree>
    <p:extLst>
      <p:ext uri="{BB962C8B-B14F-4D97-AF65-F5344CB8AC3E}">
        <p14:creationId xmlns:p14="http://schemas.microsoft.com/office/powerpoint/2010/main" val="2316283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404664"/>
            <a:ext cx="8640956" cy="29659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404663"/>
            <a:ext cx="8640958" cy="29659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2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860032" y="35482"/>
            <a:ext cx="1872208"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Q12</a:t>
            </a:r>
            <a:endParaRPr lang="en-GB" sz="1400" b="1" dirty="0">
              <a:latin typeface="Comic Sans MS" panose="030F0702030302020204" pitchFamily="66" charset="0"/>
            </a:endParaRPr>
          </a:p>
        </p:txBody>
      </p:sp>
      <p:cxnSp>
        <p:nvCxnSpPr>
          <p:cNvPr id="17" name="Straight Arrow Connector 16"/>
          <p:cNvCxnSpPr>
            <a:stCxn id="22" idx="3"/>
            <a:endCxn id="16" idx="1"/>
          </p:cNvCxnSpPr>
          <p:nvPr/>
        </p:nvCxnSpPr>
        <p:spPr>
          <a:xfrm flipV="1">
            <a:off x="406794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339752"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Circles &amp; Sectors</a:t>
            </a:r>
          </a:p>
        </p:txBody>
      </p:sp>
      <p:pic>
        <p:nvPicPr>
          <p:cNvPr id="5" name="Picture 4"/>
          <p:cNvPicPr>
            <a:picLocks noChangeAspect="1"/>
          </p:cNvPicPr>
          <p:nvPr/>
        </p:nvPicPr>
        <p:blipFill>
          <a:blip r:embed="rId9"/>
          <a:stretch>
            <a:fillRect/>
          </a:stretch>
        </p:blipFill>
        <p:spPr>
          <a:xfrm>
            <a:off x="1161256" y="3467013"/>
            <a:ext cx="6821488" cy="2299938"/>
          </a:xfrm>
          <a:prstGeom prst="rect">
            <a:avLst/>
          </a:prstGeom>
        </p:spPr>
      </p:pic>
      <p:sp>
        <p:nvSpPr>
          <p:cNvPr id="23" name="Rectangle 22"/>
          <p:cNvSpPr/>
          <p:nvPr/>
        </p:nvSpPr>
        <p:spPr>
          <a:xfrm>
            <a:off x="1161255" y="3442579"/>
            <a:ext cx="6821489" cy="2324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07762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484784"/>
            <a:ext cx="8640958" cy="26866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484783"/>
            <a:ext cx="8640958" cy="2686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9351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Circle Theorems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a:hlinkClick r:id="rId6" action="ppaction://hlinksldjump"/>
          </p:cNvPr>
          <p:cNvSpPr/>
          <p:nvPr/>
        </p:nvSpPr>
        <p:spPr>
          <a:xfrm>
            <a:off x="4572000"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Q15</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4572000"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Q20</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57200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4572000"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5796264"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5796264"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579626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233975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
        <p:nvSpPr>
          <p:cNvPr id="21" name="Rectangle 20">
            <a:hlinkClick r:id="rId14" action="ppaction://hlinksldjump"/>
          </p:cNvPr>
          <p:cNvSpPr/>
          <p:nvPr/>
        </p:nvSpPr>
        <p:spPr>
          <a:xfrm>
            <a:off x="2339752"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Q24</a:t>
            </a:r>
            <a:endParaRPr lang="en-GB" sz="1400" b="1" dirty="0">
              <a:latin typeface="Comic Sans MS" panose="030F0702030302020204" pitchFamily="66" charset="0"/>
            </a:endParaRPr>
          </a:p>
        </p:txBody>
      </p:sp>
      <p:sp>
        <p:nvSpPr>
          <p:cNvPr id="22" name="Rectangle 21">
            <a:hlinkClick r:id="rId15" action="ppaction://hlinksldjump"/>
          </p:cNvPr>
          <p:cNvSpPr/>
          <p:nvPr/>
        </p:nvSpPr>
        <p:spPr>
          <a:xfrm>
            <a:off x="2339752"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27" name="Rectangle 26"/>
          <p:cNvSpPr/>
          <p:nvPr/>
        </p:nvSpPr>
        <p:spPr>
          <a:xfrm>
            <a:off x="54248" y="6525344"/>
            <a:ext cx="98936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28" name="Rectangle 27"/>
          <p:cNvSpPr/>
          <p:nvPr/>
        </p:nvSpPr>
        <p:spPr>
          <a:xfrm>
            <a:off x="1422400" y="6525344"/>
            <a:ext cx="1637432"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See Also:</a:t>
            </a:r>
            <a:endParaRPr lang="en-GB" sz="2000" b="1" dirty="0">
              <a:latin typeface="Comic Sans MS" panose="030F0702030302020204" pitchFamily="66" charset="0"/>
            </a:endParaRPr>
          </a:p>
        </p:txBody>
      </p:sp>
      <p:sp>
        <p:nvSpPr>
          <p:cNvPr id="30" name="Rectangle 29">
            <a:hlinkClick r:id="rId16" action="ppaction://hlinksldjump"/>
          </p:cNvPr>
          <p:cNvSpPr/>
          <p:nvPr/>
        </p:nvSpPr>
        <p:spPr>
          <a:xfrm>
            <a:off x="3224932" y="6525344"/>
            <a:ext cx="52147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a:t>
            </a:r>
            <a:r>
              <a:rPr lang="en-GB" b="1" dirty="0" smtClean="0">
                <a:latin typeface="Comic Sans MS" panose="030F0702030302020204" pitchFamily="66" charset="0"/>
              </a:rPr>
              <a:t>Graphs &amp; Gradients (circle tangents)</a:t>
            </a:r>
            <a:endParaRPr lang="en-GB" b="1" dirty="0">
              <a:latin typeface="Comic Sans MS" panose="030F0702030302020204" pitchFamily="66" charset="0"/>
            </a:endParaRPr>
          </a:p>
        </p:txBody>
      </p:sp>
    </p:spTree>
    <p:extLst>
      <p:ext uri="{BB962C8B-B14F-4D97-AF65-F5344CB8AC3E}">
        <p14:creationId xmlns:p14="http://schemas.microsoft.com/office/powerpoint/2010/main" val="1940999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209256"/>
            <a:ext cx="8496942" cy="4604120"/>
          </a:xfrm>
          <a:prstGeom prst="rect">
            <a:avLst/>
          </a:prstGeom>
        </p:spPr>
      </p:pic>
      <p:pic>
        <p:nvPicPr>
          <p:cNvPr id="5" name="Picture 4"/>
          <p:cNvPicPr>
            <a:picLocks noChangeAspect="1"/>
          </p:cNvPicPr>
          <p:nvPr/>
        </p:nvPicPr>
        <p:blipFill>
          <a:blip r:embed="rId3"/>
          <a:stretch>
            <a:fillRect/>
          </a:stretch>
        </p:blipFill>
        <p:spPr>
          <a:xfrm>
            <a:off x="323528" y="404664"/>
            <a:ext cx="8496944" cy="46632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40994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340768"/>
            <a:ext cx="8496944" cy="22360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340768"/>
            <a:ext cx="8496944" cy="22360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704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95378"/>
            <a:ext cx="8640958" cy="5317998"/>
          </a:xfrm>
          <a:prstGeom prst="rect">
            <a:avLst/>
          </a:prstGeom>
        </p:spPr>
      </p:pic>
      <p:pic>
        <p:nvPicPr>
          <p:cNvPr id="2" name="Picture 1"/>
          <p:cNvPicPr>
            <a:picLocks noChangeAspect="1"/>
          </p:cNvPicPr>
          <p:nvPr/>
        </p:nvPicPr>
        <p:blipFill>
          <a:blip r:embed="rId3"/>
          <a:stretch>
            <a:fillRect/>
          </a:stretch>
        </p:blipFill>
        <p:spPr>
          <a:xfrm>
            <a:off x="251520" y="1124744"/>
            <a:ext cx="8640960" cy="41358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39992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132856"/>
            <a:ext cx="8496942" cy="1380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132856"/>
            <a:ext cx="8496944" cy="1380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Q24</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87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5" y="3853048"/>
            <a:ext cx="8208910" cy="2960328"/>
          </a:xfrm>
          <a:prstGeom prst="rect">
            <a:avLst/>
          </a:prstGeom>
        </p:spPr>
      </p:pic>
      <p:pic>
        <p:nvPicPr>
          <p:cNvPr id="5" name="Picture 4"/>
          <p:cNvPicPr>
            <a:picLocks noChangeAspect="1"/>
          </p:cNvPicPr>
          <p:nvPr/>
        </p:nvPicPr>
        <p:blipFill>
          <a:blip r:embed="rId3"/>
          <a:stretch>
            <a:fillRect/>
          </a:stretch>
        </p:blipFill>
        <p:spPr>
          <a:xfrm>
            <a:off x="467544" y="404664"/>
            <a:ext cx="8208912" cy="54487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01910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268760"/>
            <a:ext cx="8496942" cy="30632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268759"/>
            <a:ext cx="8496944" cy="3063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459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3" y="3274808"/>
            <a:ext cx="7344814" cy="35385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8" name="Rectangle 17">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6"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899592" y="404664"/>
            <a:ext cx="7344816" cy="5502124"/>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009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1490663"/>
            <a:ext cx="8496945" cy="2242709"/>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490662"/>
            <a:ext cx="8496944" cy="224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Q15</a:t>
            </a:r>
          </a:p>
        </p:txBody>
      </p:sp>
      <p:cxnSp>
        <p:nvCxnSpPr>
          <p:cNvPr id="24" name="Straight Arrow Connector 23"/>
          <p:cNvCxnSpPr>
            <a:stCxn id="15" idx="3"/>
            <a:endCxn id="17"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120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2561824"/>
            <a:ext cx="8352926" cy="4251552"/>
          </a:xfrm>
          <a:prstGeom prst="rect">
            <a:avLst/>
          </a:prstGeom>
        </p:spPr>
      </p:pic>
      <p:pic>
        <p:nvPicPr>
          <p:cNvPr id="2" name="Picture 1"/>
          <p:cNvPicPr>
            <a:picLocks noChangeAspect="1"/>
          </p:cNvPicPr>
          <p:nvPr/>
        </p:nvPicPr>
        <p:blipFill>
          <a:blip r:embed="rId3"/>
          <a:stretch>
            <a:fillRect/>
          </a:stretch>
        </p:blipFill>
        <p:spPr>
          <a:xfrm>
            <a:off x="395536" y="404664"/>
            <a:ext cx="8352928" cy="45205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585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44597"/>
            <a:ext cx="8640960" cy="476880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Q14</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732240" y="198884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Line</a:t>
            </a:r>
            <a:endParaRPr lang="en-GB" sz="1400" b="1" dirty="0">
              <a:latin typeface="Comic Sans MS" panose="030F0702030302020204" pitchFamily="66" charset="0"/>
            </a:endParaRPr>
          </a:p>
        </p:txBody>
      </p:sp>
      <p:sp>
        <p:nvSpPr>
          <p:cNvPr id="3" name="Freeform 2"/>
          <p:cNvSpPr/>
          <p:nvPr/>
        </p:nvSpPr>
        <p:spPr>
          <a:xfrm>
            <a:off x="2336800" y="1843314"/>
            <a:ext cx="3672114" cy="1698172"/>
          </a:xfrm>
          <a:custGeom>
            <a:avLst/>
            <a:gdLst>
              <a:gd name="connsiteX0" fmla="*/ 0 w 3672114"/>
              <a:gd name="connsiteY0" fmla="*/ 1698172 h 1698172"/>
              <a:gd name="connsiteX1" fmla="*/ 1204686 w 3672114"/>
              <a:gd name="connsiteY1" fmla="*/ 1683657 h 1698172"/>
              <a:gd name="connsiteX2" fmla="*/ 1930400 w 3672114"/>
              <a:gd name="connsiteY2" fmla="*/ 1596572 h 1698172"/>
              <a:gd name="connsiteX3" fmla="*/ 2119086 w 3672114"/>
              <a:gd name="connsiteY3" fmla="*/ 1553029 h 1698172"/>
              <a:gd name="connsiteX4" fmla="*/ 2627086 w 3672114"/>
              <a:gd name="connsiteY4" fmla="*/ 1378857 h 1698172"/>
              <a:gd name="connsiteX5" fmla="*/ 3135086 w 3672114"/>
              <a:gd name="connsiteY5" fmla="*/ 928915 h 1698172"/>
              <a:gd name="connsiteX6" fmla="*/ 3512457 w 3672114"/>
              <a:gd name="connsiteY6" fmla="*/ 377372 h 1698172"/>
              <a:gd name="connsiteX7" fmla="*/ 3672114 w 3672114"/>
              <a:gd name="connsiteY7" fmla="*/ 0 h 169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114" h="1698172">
                <a:moveTo>
                  <a:pt x="0" y="1698172"/>
                </a:moveTo>
                <a:lnTo>
                  <a:pt x="1204686" y="1683657"/>
                </a:lnTo>
                <a:cubicBezTo>
                  <a:pt x="1526419" y="1666724"/>
                  <a:pt x="1778000" y="1618343"/>
                  <a:pt x="1930400" y="1596572"/>
                </a:cubicBezTo>
                <a:cubicBezTo>
                  <a:pt x="2082800" y="1574801"/>
                  <a:pt x="2002972" y="1589315"/>
                  <a:pt x="2119086" y="1553029"/>
                </a:cubicBezTo>
                <a:cubicBezTo>
                  <a:pt x="2235200" y="1516743"/>
                  <a:pt x="2457753" y="1482876"/>
                  <a:pt x="2627086" y="1378857"/>
                </a:cubicBezTo>
                <a:cubicBezTo>
                  <a:pt x="2796419" y="1274838"/>
                  <a:pt x="2987524" y="1095829"/>
                  <a:pt x="3135086" y="928915"/>
                </a:cubicBezTo>
                <a:cubicBezTo>
                  <a:pt x="3282648" y="762001"/>
                  <a:pt x="3422952" y="532191"/>
                  <a:pt x="3512457" y="377372"/>
                </a:cubicBezTo>
                <a:cubicBezTo>
                  <a:pt x="3601962" y="222553"/>
                  <a:pt x="3637038" y="111276"/>
                  <a:pt x="3672114"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Picture 20"/>
          <p:cNvPicPr>
            <a:picLocks noChangeAspect="1"/>
          </p:cNvPicPr>
          <p:nvPr/>
        </p:nvPicPr>
        <p:blipFill>
          <a:blip r:embed="rId2"/>
          <a:stretch>
            <a:fillRect/>
          </a:stretch>
        </p:blipFill>
        <p:spPr>
          <a:xfrm>
            <a:off x="251520" y="1052736"/>
            <a:ext cx="8640960" cy="4768806"/>
          </a:xfrm>
          <a:prstGeom prst="rect">
            <a:avLst/>
          </a:prstGeom>
        </p:spPr>
      </p:pic>
      <p:sp>
        <p:nvSpPr>
          <p:cNvPr id="27" name="Rectangle 26"/>
          <p:cNvSpPr/>
          <p:nvPr/>
        </p:nvSpPr>
        <p:spPr>
          <a:xfrm>
            <a:off x="9396536" y="76013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3501258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bldLst>
      <p:bldP spid="3" grpId="0" animBg="1"/>
    </p:bld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844824"/>
            <a:ext cx="8640954" cy="15211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844824"/>
            <a:ext cx="8640958" cy="152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8" name="Straight Arrow Connector 17"/>
          <p:cNvCxnSpPr>
            <a:stCxn id="11"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86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772816"/>
            <a:ext cx="8640960" cy="4983442"/>
          </a:xfrm>
          <a:prstGeom prst="rect">
            <a:avLst/>
          </a:prstGeom>
        </p:spPr>
      </p:pic>
      <p:pic>
        <p:nvPicPr>
          <p:cNvPr id="4" name="Picture 3"/>
          <p:cNvPicPr>
            <a:picLocks noChangeAspect="1"/>
          </p:cNvPicPr>
          <p:nvPr/>
        </p:nvPicPr>
        <p:blipFill>
          <a:blip r:embed="rId3"/>
          <a:stretch>
            <a:fillRect/>
          </a:stretch>
        </p:blipFill>
        <p:spPr>
          <a:xfrm>
            <a:off x="251520" y="404664"/>
            <a:ext cx="8640960" cy="40515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44965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1340768"/>
            <a:ext cx="8640956" cy="28088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340767"/>
            <a:ext cx="8640958" cy="2808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742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3649" y="3736660"/>
            <a:ext cx="6336702" cy="3076716"/>
          </a:xfrm>
          <a:prstGeom prst="rect">
            <a:avLst/>
          </a:prstGeom>
        </p:spPr>
      </p:pic>
      <p:pic>
        <p:nvPicPr>
          <p:cNvPr id="2" name="Picture 1"/>
          <p:cNvPicPr>
            <a:picLocks noChangeAspect="1"/>
          </p:cNvPicPr>
          <p:nvPr/>
        </p:nvPicPr>
        <p:blipFill>
          <a:blip r:embed="rId3"/>
          <a:stretch>
            <a:fillRect/>
          </a:stretch>
        </p:blipFill>
        <p:spPr>
          <a:xfrm>
            <a:off x="1403648" y="377732"/>
            <a:ext cx="6336704" cy="36273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51017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340768"/>
            <a:ext cx="8640956" cy="25205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340767"/>
            <a:ext cx="8640958"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8" name="Straight Arrow Connector 17"/>
          <p:cNvCxnSpPr>
            <a:stCxn id="11"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522" y="3501008"/>
            <a:ext cx="8640956" cy="360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36548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43609" y="4035558"/>
            <a:ext cx="7056782" cy="2777818"/>
          </a:xfrm>
          <a:prstGeom prst="rect">
            <a:avLst/>
          </a:prstGeom>
        </p:spPr>
      </p:pic>
      <p:pic>
        <p:nvPicPr>
          <p:cNvPr id="4" name="Picture 3"/>
          <p:cNvPicPr>
            <a:picLocks noChangeAspect="1"/>
          </p:cNvPicPr>
          <p:nvPr/>
        </p:nvPicPr>
        <p:blipFill>
          <a:blip r:embed="rId3"/>
          <a:stretch>
            <a:fillRect/>
          </a:stretch>
        </p:blipFill>
        <p:spPr>
          <a:xfrm>
            <a:off x="1043609" y="404664"/>
            <a:ext cx="7056782" cy="4048292"/>
          </a:xfrm>
          <a:prstGeom prst="rect">
            <a:avLst/>
          </a:prstGeom>
        </p:spPr>
      </p:pic>
      <p:pic>
        <p:nvPicPr>
          <p:cNvPr id="5" name="Picture 4"/>
          <p:cNvPicPr>
            <a:picLocks noChangeAspect="1"/>
          </p:cNvPicPr>
          <p:nvPr/>
        </p:nvPicPr>
        <p:blipFill>
          <a:blip r:embed="rId4"/>
          <a:stretch>
            <a:fillRect/>
          </a:stretch>
        </p:blipFill>
        <p:spPr>
          <a:xfrm>
            <a:off x="1043610" y="4445034"/>
            <a:ext cx="7056780" cy="156300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504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2060848"/>
            <a:ext cx="8640956" cy="10379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2060848"/>
            <a:ext cx="8640958" cy="1037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Q12</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623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35140"/>
            <a:ext cx="8496942" cy="4578236"/>
          </a:xfrm>
          <a:prstGeom prst="rect">
            <a:avLst/>
          </a:prstGeom>
        </p:spPr>
      </p:pic>
      <p:pic>
        <p:nvPicPr>
          <p:cNvPr id="2" name="Picture 1"/>
          <p:cNvPicPr>
            <a:picLocks noChangeAspect="1"/>
          </p:cNvPicPr>
          <p:nvPr/>
        </p:nvPicPr>
        <p:blipFill>
          <a:blip r:embed="rId3"/>
          <a:stretch>
            <a:fillRect/>
          </a:stretch>
        </p:blipFill>
        <p:spPr>
          <a:xfrm>
            <a:off x="323529" y="404664"/>
            <a:ext cx="8496942" cy="46657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31563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916832"/>
            <a:ext cx="8640954" cy="17753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16832"/>
            <a:ext cx="8640958" cy="1775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8" name="Straight Arrow Connector 17"/>
          <p:cNvCxnSpPr>
            <a:stCxn id="11"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0962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2776514"/>
            <a:ext cx="7632846" cy="3964854"/>
          </a:xfrm>
          <a:prstGeom prst="rect">
            <a:avLst/>
          </a:prstGeom>
        </p:spPr>
      </p:pic>
      <p:pic>
        <p:nvPicPr>
          <p:cNvPr id="4" name="Picture 3"/>
          <p:cNvPicPr>
            <a:picLocks noChangeAspect="1"/>
          </p:cNvPicPr>
          <p:nvPr/>
        </p:nvPicPr>
        <p:blipFill>
          <a:blip r:embed="rId3"/>
          <a:stretch>
            <a:fillRect/>
          </a:stretch>
        </p:blipFill>
        <p:spPr>
          <a:xfrm>
            <a:off x="755576" y="404664"/>
            <a:ext cx="7632848" cy="532087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Q18</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545493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2060848"/>
            <a:ext cx="8640954" cy="10454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2060848"/>
            <a:ext cx="8640958" cy="104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Q14</a:t>
            </a:r>
            <a:endParaRPr lang="en-GB" sz="1400" b="1" dirty="0">
              <a:latin typeface="Comic Sans MS" panose="030F0702030302020204" pitchFamily="66" charset="0"/>
            </a:endParaRPr>
          </a:p>
        </p:txBody>
      </p:sp>
      <p:cxnSp>
        <p:nvCxnSpPr>
          <p:cNvPr id="21" name="Straight Arrow Connector 20"/>
          <p:cNvCxnSpPr>
            <a:stCxn id="13" idx="3"/>
            <a:endCxn id="1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38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404664"/>
            <a:ext cx="8640956" cy="31344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404663"/>
            <a:ext cx="8640958" cy="3134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841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Circle Theorems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Q18</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779912"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1691680" y="3613418"/>
            <a:ext cx="5760640" cy="3127950"/>
          </a:xfrm>
          <a:prstGeom prst="rect">
            <a:avLst/>
          </a:prstGeom>
        </p:spPr>
      </p:pic>
      <p:sp>
        <p:nvSpPr>
          <p:cNvPr id="21" name="Rectangle 20"/>
          <p:cNvSpPr/>
          <p:nvPr/>
        </p:nvSpPr>
        <p:spPr>
          <a:xfrm>
            <a:off x="1691680" y="3613418"/>
            <a:ext cx="5760640" cy="3127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78792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3150" y="6525344"/>
            <a:ext cx="60550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28" name="Rectangle 27"/>
          <p:cNvSpPr/>
          <p:nvPr/>
        </p:nvSpPr>
        <p:spPr>
          <a:xfrm>
            <a:off x="755576" y="6525344"/>
            <a:ext cx="273630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Pythagoras instead</a:t>
            </a:r>
          </a:p>
        </p:txBody>
      </p:sp>
      <p:sp>
        <p:nvSpPr>
          <p:cNvPr id="14" name="Rectangle 13">
            <a:hlinkClick r:id="rId6" action="ppaction://hlinksldjump"/>
          </p:cNvPr>
          <p:cNvSpPr/>
          <p:nvPr/>
        </p:nvSpPr>
        <p:spPr>
          <a:xfrm>
            <a:off x="5076272" y="166485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16" name="Rectangle 15">
            <a:hlinkClick r:id="rId7" action="ppaction://hlinksldjump"/>
          </p:cNvPr>
          <p:cNvSpPr/>
          <p:nvPr/>
        </p:nvSpPr>
        <p:spPr>
          <a:xfrm>
            <a:off x="5076056" y="220496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17" name="Rectangle 16">
            <a:hlinkClick r:id="rId8" action="ppaction://hlinksldjump"/>
          </p:cNvPr>
          <p:cNvSpPr/>
          <p:nvPr/>
        </p:nvSpPr>
        <p:spPr>
          <a:xfrm>
            <a:off x="5076056" y="274497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18" name="Rectangle 17">
            <a:hlinkClick r:id="rId9" action="ppaction://hlinksldjump"/>
          </p:cNvPr>
          <p:cNvSpPr/>
          <p:nvPr/>
        </p:nvSpPr>
        <p:spPr>
          <a:xfrm>
            <a:off x="5076056" y="328508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19" name="Rectangle 18">
            <a:hlinkClick r:id="rId10" action="ppaction://hlinksldjump"/>
          </p:cNvPr>
          <p:cNvSpPr/>
          <p:nvPr/>
        </p:nvSpPr>
        <p:spPr>
          <a:xfrm>
            <a:off x="5076056" y="38250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2017</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5076056" y="43652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21" name="Rectangle 20">
            <a:hlinkClick r:id="rId12" action="ppaction://hlinksldjump"/>
          </p:cNvPr>
          <p:cNvSpPr/>
          <p:nvPr/>
        </p:nvSpPr>
        <p:spPr>
          <a:xfrm>
            <a:off x="5076056" y="49052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22" name="Rectangle 21">
            <a:hlinkClick r:id="rId13" action="ppaction://hlinksldjump"/>
          </p:cNvPr>
          <p:cNvSpPr/>
          <p:nvPr/>
        </p:nvSpPr>
        <p:spPr>
          <a:xfrm>
            <a:off x="6120280" y="191693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3" name="Rectangle 22">
            <a:hlinkClick r:id="rId14" action="ppaction://hlinksldjump"/>
          </p:cNvPr>
          <p:cNvSpPr/>
          <p:nvPr/>
        </p:nvSpPr>
        <p:spPr>
          <a:xfrm>
            <a:off x="6120280" y="24569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Q6</a:t>
            </a:r>
            <a:endParaRPr lang="en-GB" sz="1200" b="1" dirty="0">
              <a:latin typeface="Comic Sans MS" panose="030F0702030302020204" pitchFamily="66" charset="0"/>
            </a:endParaRPr>
          </a:p>
        </p:txBody>
      </p:sp>
      <p:sp>
        <p:nvSpPr>
          <p:cNvPr id="24" name="Rectangle 23">
            <a:hlinkClick r:id="rId15" action="ppaction://hlinksldjump"/>
          </p:cNvPr>
          <p:cNvSpPr/>
          <p:nvPr/>
        </p:nvSpPr>
        <p:spPr>
          <a:xfrm>
            <a:off x="6120280" y="299695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Q12</a:t>
            </a:r>
            <a:endParaRPr lang="en-GB" sz="1200" b="1" dirty="0">
              <a:latin typeface="Comic Sans MS" panose="030F0702030302020204" pitchFamily="66" charset="0"/>
            </a:endParaRPr>
          </a:p>
        </p:txBody>
      </p:sp>
      <p:sp>
        <p:nvSpPr>
          <p:cNvPr id="25" name="Rectangle 24">
            <a:hlinkClick r:id="rId16" action="ppaction://hlinksldjump"/>
          </p:cNvPr>
          <p:cNvSpPr/>
          <p:nvPr/>
        </p:nvSpPr>
        <p:spPr>
          <a:xfrm>
            <a:off x="6120280" y="35370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26" name="Rectangle 25">
            <a:hlinkClick r:id="rId17" action="ppaction://hlinksldjump"/>
          </p:cNvPr>
          <p:cNvSpPr/>
          <p:nvPr/>
        </p:nvSpPr>
        <p:spPr>
          <a:xfrm>
            <a:off x="6120280" y="40770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31" name="Rectangle 30">
            <a:hlinkClick r:id="rId18" action="ppaction://hlinksldjump"/>
          </p:cNvPr>
          <p:cNvSpPr/>
          <p:nvPr/>
        </p:nvSpPr>
        <p:spPr>
          <a:xfrm>
            <a:off x="6120280" y="46171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Q21</a:t>
            </a:r>
            <a:endParaRPr lang="en-GB" sz="1200" b="1" dirty="0">
              <a:latin typeface="Comic Sans MS" panose="030F0702030302020204" pitchFamily="66" charset="0"/>
            </a:endParaRPr>
          </a:p>
        </p:txBody>
      </p:sp>
      <p:sp>
        <p:nvSpPr>
          <p:cNvPr id="32" name="Rectangle 31">
            <a:hlinkClick r:id="rId19" action="ppaction://hlinksldjump"/>
          </p:cNvPr>
          <p:cNvSpPr/>
          <p:nvPr/>
        </p:nvSpPr>
        <p:spPr>
          <a:xfrm>
            <a:off x="3167952" y="274497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33" name="Rectangle 32">
            <a:hlinkClick r:id="rId20" action="ppaction://hlinksldjump"/>
          </p:cNvPr>
          <p:cNvSpPr/>
          <p:nvPr/>
        </p:nvSpPr>
        <p:spPr>
          <a:xfrm>
            <a:off x="3167952" y="328508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Q16</a:t>
            </a:r>
            <a:endParaRPr lang="en-GB" sz="1200" b="1" dirty="0">
              <a:latin typeface="Comic Sans MS" panose="030F0702030302020204" pitchFamily="66" charset="0"/>
            </a:endParaRPr>
          </a:p>
        </p:txBody>
      </p:sp>
      <p:sp>
        <p:nvSpPr>
          <p:cNvPr id="34" name="Rectangle 33">
            <a:hlinkClick r:id="rId21" action="ppaction://hlinksldjump"/>
          </p:cNvPr>
          <p:cNvSpPr/>
          <p:nvPr/>
        </p:nvSpPr>
        <p:spPr>
          <a:xfrm>
            <a:off x="3167952"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Q9</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83306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748888"/>
            <a:ext cx="8496942" cy="29204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323529" y="1052736"/>
            <a:ext cx="8496942" cy="3039830"/>
          </a:xfrm>
          <a:prstGeom prst="rect">
            <a:avLst/>
          </a:prstGeom>
        </p:spPr>
      </p:pic>
    </p:spTree>
    <p:extLst>
      <p:ext uri="{BB962C8B-B14F-4D97-AF65-F5344CB8AC3E}">
        <p14:creationId xmlns:p14="http://schemas.microsoft.com/office/powerpoint/2010/main" val="3361531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16832"/>
            <a:ext cx="8640958" cy="8058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16833"/>
            <a:ext cx="8640958" cy="805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101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861048"/>
            <a:ext cx="8640960" cy="2805214"/>
          </a:xfrm>
          <a:prstGeom prst="rect">
            <a:avLst/>
          </a:prstGeom>
        </p:spPr>
      </p:pic>
      <p:pic>
        <p:nvPicPr>
          <p:cNvPr id="2" name="Picture 1"/>
          <p:cNvPicPr>
            <a:picLocks noChangeAspect="1"/>
          </p:cNvPicPr>
          <p:nvPr/>
        </p:nvPicPr>
        <p:blipFill>
          <a:blip r:embed="rId3"/>
          <a:stretch>
            <a:fillRect/>
          </a:stretch>
        </p:blipFill>
        <p:spPr>
          <a:xfrm>
            <a:off x="251520" y="1068237"/>
            <a:ext cx="8640960" cy="47215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167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1593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593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4" name="Rectangle 2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5" name="Straight Arrow Connector 24"/>
          <p:cNvCxnSpPr>
            <a:stCxn id="23"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012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708920"/>
            <a:ext cx="8496942" cy="3941570"/>
          </a:xfrm>
          <a:prstGeom prst="rect">
            <a:avLst/>
          </a:prstGeom>
        </p:spPr>
      </p:pic>
      <p:pic>
        <p:nvPicPr>
          <p:cNvPr id="4" name="Picture 3"/>
          <p:cNvPicPr>
            <a:picLocks noChangeAspect="1"/>
          </p:cNvPicPr>
          <p:nvPr/>
        </p:nvPicPr>
        <p:blipFill>
          <a:blip r:embed="rId3"/>
          <a:stretch>
            <a:fillRect/>
          </a:stretch>
        </p:blipFill>
        <p:spPr>
          <a:xfrm>
            <a:off x="323529" y="1007282"/>
            <a:ext cx="8496942" cy="484343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7769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2204866"/>
            <a:ext cx="8640956" cy="8362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04864"/>
            <a:ext cx="8640958" cy="83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9425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9168" y="3429000"/>
            <a:ext cx="7365664" cy="3328860"/>
          </a:xfrm>
          <a:prstGeom prst="rect">
            <a:avLst/>
          </a:prstGeom>
        </p:spPr>
      </p:pic>
      <p:pic>
        <p:nvPicPr>
          <p:cNvPr id="2" name="Picture 1"/>
          <p:cNvPicPr>
            <a:picLocks noChangeAspect="1"/>
          </p:cNvPicPr>
          <p:nvPr/>
        </p:nvPicPr>
        <p:blipFill>
          <a:blip r:embed="rId3"/>
          <a:stretch>
            <a:fillRect/>
          </a:stretch>
        </p:blipFill>
        <p:spPr>
          <a:xfrm>
            <a:off x="899592" y="476672"/>
            <a:ext cx="7344816" cy="50037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265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844824"/>
            <a:ext cx="8640956" cy="10751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3"/>
            <a:ext cx="8640958" cy="1075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Q21</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12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84784"/>
            <a:ext cx="8640958" cy="20989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512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124744"/>
            <a:ext cx="8352926" cy="53838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29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579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76872"/>
            <a:ext cx="8640958" cy="57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805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3" y="2174012"/>
            <a:ext cx="8784974" cy="4495348"/>
          </a:xfrm>
          <a:prstGeom prst="rect">
            <a:avLst/>
          </a:prstGeom>
        </p:spPr>
      </p:pic>
      <p:pic>
        <p:nvPicPr>
          <p:cNvPr id="4" name="Picture 3"/>
          <p:cNvPicPr>
            <a:picLocks noChangeAspect="1"/>
          </p:cNvPicPr>
          <p:nvPr/>
        </p:nvPicPr>
        <p:blipFill>
          <a:blip r:embed="rId3"/>
          <a:stretch>
            <a:fillRect/>
          </a:stretch>
        </p:blipFill>
        <p:spPr>
          <a:xfrm>
            <a:off x="179512" y="389170"/>
            <a:ext cx="8784976" cy="440798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979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772816"/>
            <a:ext cx="8640960" cy="2007556"/>
          </a:xfrm>
          <a:prstGeom prst="rect">
            <a:avLst/>
          </a:prstGeom>
        </p:spPr>
      </p:pic>
      <p:sp>
        <p:nvSpPr>
          <p:cNvPr id="22" name="Rectangle 21"/>
          <p:cNvSpPr/>
          <p:nvPr/>
        </p:nvSpPr>
        <p:spPr>
          <a:xfrm>
            <a:off x="251519" y="1772815"/>
            <a:ext cx="8640959" cy="2007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87087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060848"/>
            <a:ext cx="8496944" cy="4638904"/>
          </a:xfrm>
          <a:prstGeom prst="rect">
            <a:avLst/>
          </a:prstGeom>
        </p:spPr>
      </p:pic>
      <p:pic>
        <p:nvPicPr>
          <p:cNvPr id="2" name="Picture 1"/>
          <p:cNvPicPr>
            <a:picLocks noChangeAspect="1"/>
          </p:cNvPicPr>
          <p:nvPr/>
        </p:nvPicPr>
        <p:blipFill>
          <a:blip r:embed="rId3"/>
          <a:stretch>
            <a:fillRect/>
          </a:stretch>
        </p:blipFill>
        <p:spPr>
          <a:xfrm>
            <a:off x="323528" y="1000790"/>
            <a:ext cx="8496944" cy="30762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40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412776"/>
            <a:ext cx="8640956" cy="29544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412775"/>
            <a:ext cx="8640958" cy="2954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Q7</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314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3155332"/>
            <a:ext cx="8496942" cy="3514028"/>
          </a:xfrm>
          <a:prstGeom prst="rect">
            <a:avLst/>
          </a:prstGeom>
        </p:spPr>
      </p:pic>
      <p:pic>
        <p:nvPicPr>
          <p:cNvPr id="4" name="Picture 3"/>
          <p:cNvPicPr>
            <a:picLocks noChangeAspect="1"/>
          </p:cNvPicPr>
          <p:nvPr/>
        </p:nvPicPr>
        <p:blipFill>
          <a:blip r:embed="rId3"/>
          <a:stretch>
            <a:fillRect/>
          </a:stretch>
        </p:blipFill>
        <p:spPr>
          <a:xfrm>
            <a:off x="323529" y="404664"/>
            <a:ext cx="8496942" cy="52571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1" name="Straight Arrow Connector 20"/>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01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744750"/>
            <a:ext cx="8352926" cy="21883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44750"/>
            <a:ext cx="8352930" cy="21883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6"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961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1560" y="2996952"/>
            <a:ext cx="7920880" cy="3748030"/>
          </a:xfrm>
          <a:prstGeom prst="rect">
            <a:avLst/>
          </a:prstGeom>
        </p:spPr>
      </p:pic>
      <p:pic>
        <p:nvPicPr>
          <p:cNvPr id="2" name="Picture 1"/>
          <p:cNvPicPr>
            <a:picLocks noChangeAspect="1"/>
          </p:cNvPicPr>
          <p:nvPr/>
        </p:nvPicPr>
        <p:blipFill>
          <a:blip r:embed="rId3"/>
          <a:stretch>
            <a:fillRect/>
          </a:stretch>
        </p:blipFill>
        <p:spPr>
          <a:xfrm>
            <a:off x="611560" y="764704"/>
            <a:ext cx="7920880" cy="46609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21" name="Straight Arrow Connector 20"/>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13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484784"/>
            <a:ext cx="8352926" cy="28086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4"/>
            <a:ext cx="8352930" cy="28086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Q18</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825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44624"/>
            <a:ext cx="7886700" cy="1325563"/>
          </a:xfrm>
        </p:spPr>
        <p:txBody>
          <a:bodyPr>
            <a:normAutofit/>
          </a:bodyPr>
          <a:lstStyle/>
          <a:p>
            <a:r>
              <a:rPr lang="en-GB" dirty="0"/>
              <a:t>Notes on Algebra </a:t>
            </a:r>
            <a:r>
              <a:rPr lang="en-GB" dirty="0" smtClean="0"/>
              <a:t>Questions for Edexcel</a:t>
            </a:r>
            <a:endParaRPr lang="en-GB"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There is a lot of overlap between sub-topics</a:t>
            </a:r>
          </a:p>
          <a:p>
            <a:pPr marL="0" indent="0">
              <a:buNone/>
            </a:pPr>
            <a:endParaRPr lang="en-GB" dirty="0"/>
          </a:p>
          <a:p>
            <a:pPr marL="0" indent="0">
              <a:buNone/>
            </a:pPr>
            <a:r>
              <a:rPr lang="en-GB" dirty="0"/>
              <a:t>Some concepts, such as ‘solving basic equation’, may appear all over the exam. To reduce this space becoming overcrowded, additional hyperlinks are listed at the bottom of each page to other sub-topics that still use this skill as a key building block to their own solutions. </a:t>
            </a:r>
          </a:p>
          <a:p>
            <a:pPr marL="0" indent="0">
              <a:buNone/>
            </a:pPr>
            <a:endParaRPr lang="en-GB" dirty="0" smtClean="0"/>
          </a:p>
          <a:p>
            <a:pPr marL="0" indent="0">
              <a:buNone/>
            </a:pPr>
            <a:r>
              <a:rPr lang="en-GB" dirty="0" smtClean="0"/>
              <a:t>To </a:t>
            </a:r>
            <a:r>
              <a:rPr lang="en-GB" dirty="0"/>
              <a:t>practice more algebraic skills later questions from the Number Topic often contain algebra as this demonstrates a wider understanding of the steps involved.</a:t>
            </a:r>
          </a:p>
          <a:p>
            <a:pPr marL="0" indent="0">
              <a:buNone/>
            </a:pPr>
            <a:endParaRPr lang="en-GB" dirty="0" smtClean="0"/>
          </a:p>
          <a:p>
            <a:pPr marL="0" indent="0">
              <a:buNone/>
            </a:pPr>
            <a:r>
              <a:rPr lang="en-GB" dirty="0"/>
              <a:t>Drawing other non-linear graphs and understanding them, as well as their roots are grouped in the Drawing and using graphs sub-topic</a:t>
            </a:r>
          </a:p>
          <a:p>
            <a:pPr marL="0" indent="0">
              <a:buNone/>
            </a:pPr>
            <a:endParaRPr lang="en-GB" dirty="0"/>
          </a:p>
        </p:txBody>
      </p:sp>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Tree>
    <p:extLst>
      <p:ext uri="{BB962C8B-B14F-4D97-AF65-F5344CB8AC3E}">
        <p14:creationId xmlns:p14="http://schemas.microsoft.com/office/powerpoint/2010/main" val="3278167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3" y="2276872"/>
            <a:ext cx="8640954" cy="4447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2276872"/>
            <a:ext cx="8640958" cy="444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7" name="Straight Arrow Connector 16"/>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66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5" y="1803434"/>
            <a:ext cx="6768750" cy="50099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1" name="Straight Arrow Connector 20"/>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1187626" y="404664"/>
            <a:ext cx="6768748" cy="2666120"/>
          </a:xfrm>
          <a:prstGeom prst="rect">
            <a:avLst/>
          </a:prstGeom>
        </p:spPr>
      </p:pic>
    </p:spTree>
    <p:extLst>
      <p:ext uri="{BB962C8B-B14F-4D97-AF65-F5344CB8AC3E}">
        <p14:creationId xmlns:p14="http://schemas.microsoft.com/office/powerpoint/2010/main" val="1338076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484784"/>
            <a:ext cx="8352928" cy="21073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484784"/>
            <a:ext cx="8352930" cy="991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8" name="Straight Arrow Connector 17"/>
          <p:cNvCxnSpPr>
            <a:stCxn id="16"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Q5</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95536" y="2476072"/>
            <a:ext cx="8352928" cy="1116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59506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4077072"/>
            <a:ext cx="8640956" cy="2449100"/>
          </a:xfrm>
          <a:prstGeom prst="rect">
            <a:avLst/>
          </a:prstGeom>
        </p:spPr>
      </p:pic>
      <p:pic>
        <p:nvPicPr>
          <p:cNvPr id="4" name="Picture 3"/>
          <p:cNvPicPr>
            <a:picLocks noChangeAspect="1"/>
          </p:cNvPicPr>
          <p:nvPr/>
        </p:nvPicPr>
        <p:blipFill>
          <a:blip r:embed="rId3"/>
          <a:stretch>
            <a:fillRect/>
          </a:stretch>
        </p:blipFill>
        <p:spPr>
          <a:xfrm>
            <a:off x="251521" y="1192812"/>
            <a:ext cx="8640958" cy="29562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976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58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7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896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3530" y="3397428"/>
            <a:ext cx="8496940" cy="3199924"/>
          </a:xfrm>
          <a:prstGeom prst="rect">
            <a:avLst/>
          </a:prstGeom>
        </p:spPr>
      </p:pic>
      <p:pic>
        <p:nvPicPr>
          <p:cNvPr id="4" name="Picture 3"/>
          <p:cNvPicPr>
            <a:picLocks noChangeAspect="1"/>
          </p:cNvPicPr>
          <p:nvPr/>
        </p:nvPicPr>
        <p:blipFill>
          <a:blip r:embed="rId4"/>
          <a:stretch>
            <a:fillRect/>
          </a:stretch>
        </p:blipFill>
        <p:spPr>
          <a:xfrm>
            <a:off x="323529" y="998404"/>
            <a:ext cx="8496942" cy="394276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10"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5209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484784"/>
            <a:ext cx="8496942" cy="22154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484784"/>
            <a:ext cx="8496944" cy="2215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2196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3501008"/>
            <a:ext cx="7632848" cy="3269748"/>
          </a:xfrm>
          <a:prstGeom prst="rect">
            <a:avLst/>
          </a:prstGeom>
        </p:spPr>
      </p:pic>
      <p:pic>
        <p:nvPicPr>
          <p:cNvPr id="2" name="Picture 1"/>
          <p:cNvPicPr>
            <a:picLocks noChangeAspect="1"/>
          </p:cNvPicPr>
          <p:nvPr/>
        </p:nvPicPr>
        <p:blipFill>
          <a:blip r:embed="rId3"/>
          <a:stretch>
            <a:fillRect/>
          </a:stretch>
        </p:blipFill>
        <p:spPr>
          <a:xfrm>
            <a:off x="755576" y="332656"/>
            <a:ext cx="7632848" cy="52454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242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00808"/>
            <a:ext cx="8640958" cy="21053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2105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315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544060"/>
            <a:ext cx="8640958" cy="4053292"/>
          </a:xfrm>
          <a:prstGeom prst="rect">
            <a:avLst/>
          </a:prstGeom>
        </p:spPr>
      </p:pic>
      <p:pic>
        <p:nvPicPr>
          <p:cNvPr id="4" name="Picture 3"/>
          <p:cNvPicPr>
            <a:picLocks noChangeAspect="1"/>
          </p:cNvPicPr>
          <p:nvPr/>
        </p:nvPicPr>
        <p:blipFill>
          <a:blip r:embed="rId3"/>
          <a:stretch>
            <a:fillRect/>
          </a:stretch>
        </p:blipFill>
        <p:spPr>
          <a:xfrm>
            <a:off x="251521" y="1052736"/>
            <a:ext cx="8640958" cy="318980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029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0550" y="908720"/>
            <a:ext cx="7962900" cy="13049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590549" y="836712"/>
            <a:ext cx="7962901" cy="137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Q5</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590550" y="2777664"/>
            <a:ext cx="7962900" cy="1302672"/>
          </a:xfrm>
          <a:prstGeom prst="rect">
            <a:avLst/>
          </a:prstGeom>
        </p:spPr>
      </p:pic>
      <p:sp>
        <p:nvSpPr>
          <p:cNvPr id="23" name="Rectangle 22"/>
          <p:cNvSpPr/>
          <p:nvPr/>
        </p:nvSpPr>
        <p:spPr>
          <a:xfrm>
            <a:off x="590549" y="2777664"/>
            <a:ext cx="7962901" cy="1302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09626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91680" y="5970413"/>
            <a:ext cx="5760640" cy="872470"/>
          </a:xfrm>
          <a:prstGeom prst="rect">
            <a:avLst/>
          </a:prstGeom>
        </p:spPr>
      </p:pic>
      <p:pic>
        <p:nvPicPr>
          <p:cNvPr id="2" name="Picture 1"/>
          <p:cNvPicPr>
            <a:picLocks noChangeAspect="1"/>
          </p:cNvPicPr>
          <p:nvPr/>
        </p:nvPicPr>
        <p:blipFill>
          <a:blip r:embed="rId3"/>
          <a:stretch>
            <a:fillRect/>
          </a:stretch>
        </p:blipFill>
        <p:spPr>
          <a:xfrm>
            <a:off x="1691680" y="346472"/>
            <a:ext cx="5760640" cy="102910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Q3</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1"/>
          <a:stretch>
            <a:fillRect/>
          </a:stretch>
        </p:blipFill>
        <p:spPr>
          <a:xfrm>
            <a:off x="1691680" y="1376924"/>
            <a:ext cx="5760640" cy="4788380"/>
          </a:xfrm>
          <a:prstGeom prst="rect">
            <a:avLst/>
          </a:prstGeom>
        </p:spPr>
      </p:pic>
      <p:sp>
        <p:nvSpPr>
          <p:cNvPr id="6" name="Freeform 5"/>
          <p:cNvSpPr/>
          <p:nvPr/>
        </p:nvSpPr>
        <p:spPr>
          <a:xfrm>
            <a:off x="2390115" y="3213980"/>
            <a:ext cx="3947311" cy="1611877"/>
          </a:xfrm>
          <a:custGeom>
            <a:avLst/>
            <a:gdLst>
              <a:gd name="connsiteX0" fmla="*/ 0 w 3947311"/>
              <a:gd name="connsiteY0" fmla="*/ 778598 h 1611877"/>
              <a:gd name="connsiteX1" fmla="*/ 669956 w 3947311"/>
              <a:gd name="connsiteY1" fmla="*/ 1321806 h 1611877"/>
              <a:gd name="connsiteX2" fmla="*/ 1312752 w 3947311"/>
              <a:gd name="connsiteY2" fmla="*/ 1584357 h 1611877"/>
              <a:gd name="connsiteX3" fmla="*/ 1973655 w 3947311"/>
              <a:gd name="connsiteY3" fmla="*/ 1575303 h 1611877"/>
              <a:gd name="connsiteX4" fmla="*/ 2625505 w 3947311"/>
              <a:gd name="connsiteY4" fmla="*/ 1330860 h 1611877"/>
              <a:gd name="connsiteX5" fmla="*/ 3295461 w 3947311"/>
              <a:gd name="connsiteY5" fmla="*/ 796705 h 1611877"/>
              <a:gd name="connsiteX6" fmla="*/ 3947311 w 3947311"/>
              <a:gd name="connsiteY6" fmla="*/ 0 h 161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7311" h="1611877">
                <a:moveTo>
                  <a:pt x="0" y="778598"/>
                </a:moveTo>
                <a:cubicBezTo>
                  <a:pt x="225582" y="983055"/>
                  <a:pt x="451164" y="1187513"/>
                  <a:pt x="669956" y="1321806"/>
                </a:cubicBezTo>
                <a:cubicBezTo>
                  <a:pt x="888748" y="1456099"/>
                  <a:pt x="1095469" y="1542108"/>
                  <a:pt x="1312752" y="1584357"/>
                </a:cubicBezTo>
                <a:cubicBezTo>
                  <a:pt x="1530035" y="1626606"/>
                  <a:pt x="1754863" y="1617552"/>
                  <a:pt x="1973655" y="1575303"/>
                </a:cubicBezTo>
                <a:cubicBezTo>
                  <a:pt x="2192447" y="1533054"/>
                  <a:pt x="2405204" y="1460626"/>
                  <a:pt x="2625505" y="1330860"/>
                </a:cubicBezTo>
                <a:cubicBezTo>
                  <a:pt x="2845806" y="1201094"/>
                  <a:pt x="3075160" y="1018515"/>
                  <a:pt x="3295461" y="796705"/>
                </a:cubicBezTo>
                <a:cubicBezTo>
                  <a:pt x="3515762" y="574895"/>
                  <a:pt x="3731536" y="287447"/>
                  <a:pt x="3947311" y="0"/>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5518592" y="1872538"/>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(b)</a:t>
            </a:r>
            <a:endParaRPr lang="en-GB" sz="1400" b="1" dirty="0">
              <a:latin typeface="Comic Sans MS" panose="030F0702030302020204" pitchFamily="66" charset="0"/>
            </a:endParaRPr>
          </a:p>
        </p:txBody>
      </p:sp>
      <p:sp>
        <p:nvSpPr>
          <p:cNvPr id="19" name="Rectangle 18"/>
          <p:cNvSpPr/>
          <p:nvPr/>
        </p:nvSpPr>
        <p:spPr>
          <a:xfrm>
            <a:off x="9396536" y="76013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0" name="Picture 19"/>
          <p:cNvPicPr>
            <a:picLocks noChangeAspect="1"/>
          </p:cNvPicPr>
          <p:nvPr/>
        </p:nvPicPr>
        <p:blipFill>
          <a:blip r:embed="rId11"/>
          <a:stretch>
            <a:fillRect/>
          </a:stretch>
        </p:blipFill>
        <p:spPr>
          <a:xfrm>
            <a:off x="1691680" y="1376924"/>
            <a:ext cx="5760640" cy="4788380"/>
          </a:xfrm>
          <a:prstGeom prst="rect">
            <a:avLst/>
          </a:prstGeom>
        </p:spPr>
      </p:pic>
    </p:spTree>
    <p:extLst>
      <p:ext uri="{BB962C8B-B14F-4D97-AF65-F5344CB8AC3E}">
        <p14:creationId xmlns:p14="http://schemas.microsoft.com/office/powerpoint/2010/main" val="2649432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6" grpId="0" animBg="1"/>
    </p:bld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1" y="3284984"/>
            <a:ext cx="7920878" cy="3514596"/>
          </a:xfrm>
          <a:prstGeom prst="rect">
            <a:avLst/>
          </a:prstGeom>
        </p:spPr>
      </p:pic>
      <p:pic>
        <p:nvPicPr>
          <p:cNvPr id="2" name="Picture 1"/>
          <p:cNvPicPr>
            <a:picLocks noChangeAspect="1"/>
          </p:cNvPicPr>
          <p:nvPr/>
        </p:nvPicPr>
        <p:blipFill>
          <a:blip r:embed="rId3"/>
          <a:stretch>
            <a:fillRect/>
          </a:stretch>
        </p:blipFill>
        <p:spPr>
          <a:xfrm>
            <a:off x="611560" y="908720"/>
            <a:ext cx="7920880" cy="48078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7354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1600" y="3154798"/>
            <a:ext cx="7200800" cy="3298538"/>
          </a:xfrm>
          <a:prstGeom prst="rect">
            <a:avLst/>
          </a:prstGeom>
        </p:spPr>
      </p:pic>
      <p:sp>
        <p:nvSpPr>
          <p:cNvPr id="23" name="Rectangle 22"/>
          <p:cNvSpPr/>
          <p:nvPr/>
        </p:nvSpPr>
        <p:spPr>
          <a:xfrm>
            <a:off x="971600" y="3154798"/>
            <a:ext cx="7200800" cy="3298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323528" y="548680"/>
            <a:ext cx="8496944" cy="23746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548680"/>
            <a:ext cx="8496943" cy="2374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Q19</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4641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13" grpId="0" animBg="1"/>
    </p:bld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4070214"/>
            <a:ext cx="7200798" cy="2743162"/>
          </a:xfrm>
          <a:prstGeom prst="rect">
            <a:avLst/>
          </a:prstGeom>
        </p:spPr>
      </p:pic>
      <p:pic>
        <p:nvPicPr>
          <p:cNvPr id="4" name="Picture 3"/>
          <p:cNvPicPr>
            <a:picLocks noChangeAspect="1"/>
          </p:cNvPicPr>
          <p:nvPr/>
        </p:nvPicPr>
        <p:blipFill>
          <a:blip r:embed="rId3"/>
          <a:stretch>
            <a:fillRect/>
          </a:stretch>
        </p:blipFill>
        <p:spPr>
          <a:xfrm>
            <a:off x="971600" y="404664"/>
            <a:ext cx="7200800" cy="551807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0"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9" name="Straight Arrow Connector 18"/>
          <p:cNvCxnSpPr>
            <a:stCxn id="13" idx="3"/>
            <a:endCxn id="16"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2128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9694" y="3028232"/>
            <a:ext cx="6484612" cy="2416992"/>
          </a:xfrm>
          <a:prstGeom prst="rect">
            <a:avLst/>
          </a:prstGeom>
        </p:spPr>
      </p:pic>
      <p:pic>
        <p:nvPicPr>
          <p:cNvPr id="3" name="Picture 2"/>
          <p:cNvPicPr>
            <a:picLocks noChangeAspect="1"/>
          </p:cNvPicPr>
          <p:nvPr/>
        </p:nvPicPr>
        <p:blipFill>
          <a:blip r:embed="rId3"/>
          <a:stretch>
            <a:fillRect/>
          </a:stretch>
        </p:blipFill>
        <p:spPr>
          <a:xfrm>
            <a:off x="251521" y="548680"/>
            <a:ext cx="8640958" cy="226622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548680"/>
            <a:ext cx="8640957" cy="226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329694" y="3028233"/>
            <a:ext cx="6484612" cy="2416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64400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4" name="Straight Arrow Connector 23"/>
          <p:cNvCxnSpPr>
            <a:stCxn id="14" idx="3"/>
            <a:endCxn id="20"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83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fontScale="90000"/>
          </a:bodyPr>
          <a:lstStyle/>
          <a:p>
            <a:pPr algn="ctr"/>
            <a:r>
              <a:rPr lang="en-GB" sz="4800" dirty="0" smtClean="0">
                <a:latin typeface="Comic Sans MS" panose="030F0702030302020204" pitchFamily="66" charset="0"/>
              </a:rPr>
              <a:t>Trig Exact Values &amp; Graphs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a:hlinkClick r:id="rId6" action="ppaction://hlinksldjump"/>
          </p:cNvPr>
          <p:cNvSpPr/>
          <p:nvPr/>
        </p:nvSpPr>
        <p:spPr>
          <a:xfrm>
            <a:off x="5112168" y="21689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33" name="Rectangle 32">
            <a:hlinkClick r:id="rId7" action="ppaction://hlinksldjump"/>
          </p:cNvPr>
          <p:cNvSpPr/>
          <p:nvPr/>
        </p:nvSpPr>
        <p:spPr>
          <a:xfrm>
            <a:off x="5112168" y="27089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34" name="Rectangle 33">
            <a:hlinkClick r:id="rId8" action="ppaction://hlinksldjump"/>
          </p:cNvPr>
          <p:cNvSpPr/>
          <p:nvPr/>
        </p:nvSpPr>
        <p:spPr>
          <a:xfrm>
            <a:off x="5112168" y="324903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35" name="Rectangle 34"/>
          <p:cNvSpPr/>
          <p:nvPr/>
        </p:nvSpPr>
        <p:spPr>
          <a:xfrm>
            <a:off x="116260" y="629062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Graphs</a:t>
            </a:r>
            <a:endParaRPr lang="en-GB" sz="1200" b="1" dirty="0">
              <a:latin typeface="Comic Sans MS" panose="030F0702030302020204" pitchFamily="66" charset="0"/>
            </a:endParaRPr>
          </a:p>
        </p:txBody>
      </p:sp>
      <p:sp>
        <p:nvSpPr>
          <p:cNvPr id="36" name="Rectangle 35">
            <a:hlinkClick r:id="rId9" action="ppaction://hlinksldjump"/>
          </p:cNvPr>
          <p:cNvSpPr/>
          <p:nvPr/>
        </p:nvSpPr>
        <p:spPr>
          <a:xfrm>
            <a:off x="5112168" y="37891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37" name="Rectangle 36">
            <a:hlinkClick r:id="rId10" action="ppaction://hlinksldjump"/>
          </p:cNvPr>
          <p:cNvSpPr/>
          <p:nvPr/>
        </p:nvSpPr>
        <p:spPr>
          <a:xfrm>
            <a:off x="5112168" y="43291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16" name="Rectangle 15">
            <a:hlinkClick r:id="rId11" action="ppaction://hlinksldjump"/>
          </p:cNvPr>
          <p:cNvSpPr/>
          <p:nvPr/>
        </p:nvSpPr>
        <p:spPr>
          <a:xfrm>
            <a:off x="3419872" y="296100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17" name="Rectangle 16">
            <a:hlinkClick r:id="rId12" action="ppaction://hlinksldjump"/>
          </p:cNvPr>
          <p:cNvSpPr/>
          <p:nvPr/>
        </p:nvSpPr>
        <p:spPr>
          <a:xfrm>
            <a:off x="3419872" y="350111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1402642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3529164"/>
            <a:ext cx="8496942" cy="3284212"/>
          </a:xfrm>
          <a:prstGeom prst="rect">
            <a:avLst/>
          </a:prstGeom>
        </p:spPr>
      </p:pic>
      <p:pic>
        <p:nvPicPr>
          <p:cNvPr id="3" name="Picture 2"/>
          <p:cNvPicPr>
            <a:picLocks noChangeAspect="1"/>
          </p:cNvPicPr>
          <p:nvPr/>
        </p:nvPicPr>
        <p:blipFill>
          <a:blip r:embed="rId3"/>
          <a:stretch>
            <a:fillRect/>
          </a:stretch>
        </p:blipFill>
        <p:spPr>
          <a:xfrm>
            <a:off x="323528" y="980728"/>
            <a:ext cx="8496944" cy="358156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9" name="Rectangle 18">
            <a:hlinkClick r:id="rId7"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Q7</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4" name="Straight Arrow Connector 23"/>
          <p:cNvCxnSpPr>
            <a:stCxn id="22"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518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1844824"/>
            <a:ext cx="8640962" cy="1841798"/>
          </a:xfrm>
          <a:prstGeom prst="rect">
            <a:avLst/>
          </a:prstGeom>
        </p:spPr>
      </p:pic>
      <p:sp>
        <p:nvSpPr>
          <p:cNvPr id="22" name="Rectangle 21"/>
          <p:cNvSpPr/>
          <p:nvPr/>
        </p:nvSpPr>
        <p:spPr>
          <a:xfrm>
            <a:off x="251519" y="1844824"/>
            <a:ext cx="8640959"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Q7</a:t>
            </a:r>
            <a:endParaRPr lang="en-GB" sz="1400" b="1" dirty="0">
              <a:latin typeface="Comic Sans MS" panose="030F0702030302020204" pitchFamily="66" charset="0"/>
            </a:endParaRPr>
          </a:p>
        </p:txBody>
      </p:sp>
      <p:cxnSp>
        <p:nvCxnSpPr>
          <p:cNvPr id="17" name="Straight Arrow Connector 16"/>
          <p:cNvCxnSpPr>
            <a:endCxn id="15"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519" y="2564904"/>
            <a:ext cx="8640959" cy="11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98907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7984" y="3429000"/>
            <a:ext cx="4505270" cy="3253806"/>
          </a:xfrm>
          <a:prstGeom prst="rect">
            <a:avLst/>
          </a:prstGeom>
        </p:spPr>
      </p:pic>
      <p:pic>
        <p:nvPicPr>
          <p:cNvPr id="3" name="Picture 2"/>
          <p:cNvPicPr>
            <a:picLocks noChangeAspect="1"/>
          </p:cNvPicPr>
          <p:nvPr/>
        </p:nvPicPr>
        <p:blipFill>
          <a:blip r:embed="rId3"/>
          <a:stretch>
            <a:fillRect/>
          </a:stretch>
        </p:blipFill>
        <p:spPr>
          <a:xfrm>
            <a:off x="35495" y="998331"/>
            <a:ext cx="4536505" cy="2718701"/>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4427984" y="350201"/>
            <a:ext cx="4505270" cy="3078799"/>
          </a:xfrm>
          <a:prstGeom prst="rect">
            <a:avLst/>
          </a:prstGeom>
        </p:spPr>
      </p:pic>
      <p:sp>
        <p:nvSpPr>
          <p:cNvPr id="19" name="Rectangle 18"/>
          <p:cNvSpPr/>
          <p:nvPr/>
        </p:nvSpPr>
        <p:spPr>
          <a:xfrm>
            <a:off x="6804248" y="544109"/>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0" name="Rectangle 19"/>
          <p:cNvSpPr/>
          <p:nvPr/>
        </p:nvSpPr>
        <p:spPr>
          <a:xfrm>
            <a:off x="7166419" y="3518568"/>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(ii)</a:t>
            </a:r>
            <a:endParaRPr lang="en-GB" sz="1400" b="1" dirty="0">
              <a:latin typeface="Comic Sans MS" panose="030F0702030302020204" pitchFamily="66" charset="0"/>
            </a:endParaRPr>
          </a:p>
        </p:txBody>
      </p:sp>
      <p:grpSp>
        <p:nvGrpSpPr>
          <p:cNvPr id="30" name="Group 29"/>
          <p:cNvGrpSpPr/>
          <p:nvPr/>
        </p:nvGrpSpPr>
        <p:grpSpPr>
          <a:xfrm>
            <a:off x="5868144" y="1035190"/>
            <a:ext cx="1368152" cy="953650"/>
            <a:chOff x="5868144" y="1035190"/>
            <a:chExt cx="1368152" cy="953650"/>
          </a:xfrm>
        </p:grpSpPr>
        <p:cxnSp>
          <p:nvCxnSpPr>
            <p:cNvPr id="7" name="Straight Connector 6"/>
            <p:cNvCxnSpPr/>
            <p:nvPr/>
          </p:nvCxnSpPr>
          <p:spPr>
            <a:xfrm>
              <a:off x="5868144" y="1988840"/>
              <a:ext cx="2160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084168" y="1035190"/>
              <a:ext cx="468052" cy="953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flipV="1">
              <a:off x="6552220" y="1035190"/>
              <a:ext cx="468052" cy="953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7020272" y="1988840"/>
              <a:ext cx="216024"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1" name="Group 30"/>
          <p:cNvGrpSpPr/>
          <p:nvPr/>
        </p:nvGrpSpPr>
        <p:grpSpPr>
          <a:xfrm>
            <a:off x="6552220" y="4595002"/>
            <a:ext cx="1368152" cy="476825"/>
            <a:chOff x="5868144" y="1512015"/>
            <a:chExt cx="1368152" cy="476825"/>
          </a:xfrm>
        </p:grpSpPr>
        <p:cxnSp>
          <p:nvCxnSpPr>
            <p:cNvPr id="32" name="Straight Connector 31"/>
            <p:cNvCxnSpPr/>
            <p:nvPr/>
          </p:nvCxnSpPr>
          <p:spPr>
            <a:xfrm>
              <a:off x="5868144" y="1988840"/>
              <a:ext cx="2160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flipV="1">
              <a:off x="6084168" y="1512015"/>
              <a:ext cx="468052" cy="4768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flipH="1" flipV="1">
              <a:off x="6552220" y="1512015"/>
              <a:ext cx="468052" cy="4768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7020272" y="1988840"/>
              <a:ext cx="216024"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1" name="Group 40"/>
          <p:cNvGrpSpPr/>
          <p:nvPr/>
        </p:nvGrpSpPr>
        <p:grpSpPr>
          <a:xfrm>
            <a:off x="4427984" y="332656"/>
            <a:ext cx="4505270" cy="6332605"/>
            <a:chOff x="4427984" y="332656"/>
            <a:chExt cx="4505270" cy="6332605"/>
          </a:xfrm>
        </p:grpSpPr>
        <p:pic>
          <p:nvPicPr>
            <p:cNvPr id="38" name="Picture 37"/>
            <p:cNvPicPr>
              <a:picLocks noChangeAspect="1"/>
            </p:cNvPicPr>
            <p:nvPr/>
          </p:nvPicPr>
          <p:blipFill>
            <a:blip r:embed="rId2"/>
            <a:stretch>
              <a:fillRect/>
            </a:stretch>
          </p:blipFill>
          <p:spPr>
            <a:xfrm>
              <a:off x="4427984" y="3411455"/>
              <a:ext cx="4505270" cy="3253806"/>
            </a:xfrm>
            <a:prstGeom prst="rect">
              <a:avLst/>
            </a:prstGeom>
          </p:spPr>
        </p:pic>
        <p:pic>
          <p:nvPicPr>
            <p:cNvPr id="39" name="Picture 38"/>
            <p:cNvPicPr>
              <a:picLocks noChangeAspect="1"/>
            </p:cNvPicPr>
            <p:nvPr/>
          </p:nvPicPr>
          <p:blipFill>
            <a:blip r:embed="rId8"/>
            <a:stretch>
              <a:fillRect/>
            </a:stretch>
          </p:blipFill>
          <p:spPr>
            <a:xfrm>
              <a:off x="4427984" y="332656"/>
              <a:ext cx="4505270" cy="3078799"/>
            </a:xfrm>
            <a:prstGeom prst="rect">
              <a:avLst/>
            </a:prstGeom>
          </p:spPr>
        </p:pic>
      </p:grpSp>
      <p:sp>
        <p:nvSpPr>
          <p:cNvPr id="40" name="Rectangle 39"/>
          <p:cNvSpPr/>
          <p:nvPr/>
        </p:nvSpPr>
        <p:spPr>
          <a:xfrm>
            <a:off x="9405076" y="17410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9" name="Rectangle 28">
            <a:hlinkClick r:id="rId9"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36" name="Straight Arrow Connector 35"/>
          <p:cNvCxnSpPr>
            <a:endCxn id="29"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42" name="Rectangle 41">
            <a:hlinkClick r:id="rId11"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43" name="Straight Arrow Connector 42"/>
          <p:cNvCxnSpPr>
            <a:stCxn id="37" idx="3"/>
            <a:endCxn id="4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983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060848"/>
            <a:ext cx="8496942" cy="13478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060846"/>
            <a:ext cx="8496944" cy="531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p:cNvSpPr/>
          <p:nvPr/>
        </p:nvSpPr>
        <p:spPr>
          <a:xfrm>
            <a:off x="323528" y="2592084"/>
            <a:ext cx="8496944" cy="816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8" name="Straight Arrow Connector 17"/>
          <p:cNvCxnSpPr>
            <a:endCxn id="15"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7606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2" grpId="0" animBg="1"/>
      <p:bldP spid="12" grpId="0" animBg="1"/>
    </p:bld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8328" y="908720"/>
            <a:ext cx="7707344" cy="590465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9" name="Rectangle 18">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cxnSp>
        <p:nvCxnSpPr>
          <p:cNvPr id="20" name="Straight Arrow Connector 19"/>
          <p:cNvCxnSpPr>
            <a:endCxn id="19"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3" name="Rectangle 22">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4" name="Straight Arrow Connector 23"/>
          <p:cNvCxnSpPr>
            <a:stCxn id="22"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399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628800"/>
            <a:ext cx="8640954" cy="23901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628799"/>
            <a:ext cx="8640958"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Q3</a:t>
            </a:r>
            <a:endParaRPr lang="en-GB" sz="1400" b="1" dirty="0">
              <a:latin typeface="Comic Sans MS" panose="030F0702030302020204" pitchFamily="66" charset="0"/>
            </a:endParaRPr>
          </a:p>
        </p:txBody>
      </p:sp>
      <p:cxnSp>
        <p:nvCxnSpPr>
          <p:cNvPr id="20" name="Straight Arrow Connector 19"/>
          <p:cNvCxnSpPr>
            <a:stCxn id="13" idx="3"/>
            <a:endCxn id="1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520" y="2132856"/>
            <a:ext cx="8640957"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251520" y="2996952"/>
            <a:ext cx="8640957" cy="1022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82435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988840"/>
            <a:ext cx="8640962" cy="1230870"/>
          </a:xfrm>
          <a:prstGeom prst="rect">
            <a:avLst/>
          </a:prstGeom>
        </p:spPr>
      </p:pic>
      <p:sp>
        <p:nvSpPr>
          <p:cNvPr id="22" name="Rectangle 21"/>
          <p:cNvSpPr/>
          <p:nvPr/>
        </p:nvSpPr>
        <p:spPr>
          <a:xfrm>
            <a:off x="251519" y="1988840"/>
            <a:ext cx="8640959" cy="1230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cxnSp>
        <p:nvCxnSpPr>
          <p:cNvPr id="12" name="Straight Arrow Connector 11"/>
          <p:cNvCxnSpPr>
            <a:endCxn id="11"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7262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3633428"/>
            <a:ext cx="8784974" cy="3179948"/>
          </a:xfrm>
          <a:prstGeom prst="rect">
            <a:avLst/>
          </a:prstGeom>
        </p:spPr>
      </p:pic>
      <p:pic>
        <p:nvPicPr>
          <p:cNvPr id="3" name="Picture 2"/>
          <p:cNvPicPr>
            <a:picLocks noChangeAspect="1"/>
          </p:cNvPicPr>
          <p:nvPr/>
        </p:nvPicPr>
        <p:blipFill>
          <a:blip r:embed="rId3"/>
          <a:stretch>
            <a:fillRect/>
          </a:stretch>
        </p:blipFill>
        <p:spPr>
          <a:xfrm>
            <a:off x="179513" y="976140"/>
            <a:ext cx="8784974" cy="41810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Q8</a:t>
            </a:r>
            <a:endParaRPr lang="en-GB" sz="1400" b="1" dirty="0">
              <a:latin typeface="Comic Sans MS" panose="030F0702030302020204" pitchFamily="66" charset="0"/>
            </a:endParaRPr>
          </a:p>
        </p:txBody>
      </p:sp>
      <p:cxnSp>
        <p:nvCxnSpPr>
          <p:cNvPr id="22" name="Straight Arrow Connector 21"/>
          <p:cNvCxnSpPr>
            <a:endCxn id="18"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4" name="Rectangle 23">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5" name="Straight Arrow Connector 24"/>
          <p:cNvCxnSpPr>
            <a:stCxn id="23"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6150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988840"/>
            <a:ext cx="8640960" cy="1070696"/>
          </a:xfrm>
          <a:prstGeom prst="rect">
            <a:avLst/>
          </a:prstGeom>
        </p:spPr>
      </p:pic>
      <p:sp>
        <p:nvSpPr>
          <p:cNvPr id="22" name="Rectangle 21"/>
          <p:cNvSpPr/>
          <p:nvPr/>
        </p:nvSpPr>
        <p:spPr>
          <a:xfrm>
            <a:off x="251519" y="2276872"/>
            <a:ext cx="8640959" cy="782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251519" y="1988839"/>
            <a:ext cx="8640959"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Q8</a:t>
            </a:r>
            <a:endParaRPr lang="en-GB" sz="1400" b="1" dirty="0">
              <a:latin typeface="Comic Sans MS" panose="030F0702030302020204" pitchFamily="66" charset="0"/>
            </a:endParaRPr>
          </a:p>
        </p:txBody>
      </p:sp>
      <p:cxnSp>
        <p:nvCxnSpPr>
          <p:cNvPr id="24" name="Straight Arrow Connector 23"/>
          <p:cNvCxnSpPr>
            <a:endCxn id="2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6" name="Rectangle 25">
            <a:hlinkClick r:id="rId8"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7" name="Straight Arrow Connector 26"/>
          <p:cNvCxnSpPr>
            <a:stCxn id="25" idx="3"/>
            <a:endCxn id="2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29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584" y="476672"/>
            <a:ext cx="7488832" cy="625519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9" name="Straight Arrow Connector 18"/>
          <p:cNvCxnSpPr>
            <a:endCxn id="18"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2" name="Straight Arrow Connector 21"/>
          <p:cNvCxnSpPr>
            <a:stCxn id="20"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799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47601" y="2348878"/>
            <a:ext cx="3648798" cy="2880322"/>
          </a:xfrm>
          <a:prstGeom prst="rect">
            <a:avLst/>
          </a:prstGeom>
        </p:spPr>
      </p:pic>
      <p:pic>
        <p:nvPicPr>
          <p:cNvPr id="3" name="Picture 2"/>
          <p:cNvPicPr>
            <a:picLocks noChangeAspect="1"/>
          </p:cNvPicPr>
          <p:nvPr/>
        </p:nvPicPr>
        <p:blipFill>
          <a:blip r:embed="rId3"/>
          <a:stretch>
            <a:fillRect/>
          </a:stretch>
        </p:blipFill>
        <p:spPr>
          <a:xfrm>
            <a:off x="251521" y="1124745"/>
            <a:ext cx="8640958" cy="112508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124744"/>
            <a:ext cx="8640958" cy="4104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1" name="Straight Arrow Connector 20"/>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620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4" y="930320"/>
            <a:ext cx="8208912" cy="5811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Q14</a:t>
            </a:r>
            <a:endParaRPr lang="en-GB" sz="1400" b="1" dirty="0">
              <a:latin typeface="Comic Sans MS" panose="030F0702030302020204" pitchFamily="66" charset="0"/>
            </a:endParaRPr>
          </a:p>
        </p:txBody>
      </p:sp>
      <p:cxnSp>
        <p:nvCxnSpPr>
          <p:cNvPr id="17" name="Straight Arrow Connector 16"/>
          <p:cNvCxnSpPr>
            <a:endCxn id="15"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4" name="Rectangle 23">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5" name="Straight Arrow Connector 24"/>
          <p:cNvCxnSpPr>
            <a:stCxn id="18"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241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585" y="1394332"/>
            <a:ext cx="7488830" cy="18036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827585" y="1394332"/>
            <a:ext cx="7488830" cy="18036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5" name="Picture 4"/>
          <p:cNvPicPr>
            <a:picLocks noChangeAspect="1"/>
          </p:cNvPicPr>
          <p:nvPr/>
        </p:nvPicPr>
        <p:blipFill>
          <a:blip r:embed="rId6"/>
          <a:stretch>
            <a:fillRect/>
          </a:stretch>
        </p:blipFill>
        <p:spPr>
          <a:xfrm>
            <a:off x="1161256" y="3536128"/>
            <a:ext cx="6821488" cy="1189016"/>
          </a:xfrm>
          <a:prstGeom prst="rect">
            <a:avLst/>
          </a:prstGeom>
        </p:spPr>
      </p:pic>
      <p:sp>
        <p:nvSpPr>
          <p:cNvPr id="23" name="Rectangle 22"/>
          <p:cNvSpPr/>
          <p:nvPr/>
        </p:nvSpPr>
        <p:spPr>
          <a:xfrm>
            <a:off x="1161255" y="3536128"/>
            <a:ext cx="6821489" cy="1189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Q14</a:t>
            </a:r>
            <a:endParaRPr lang="en-GB" sz="1400" b="1" dirty="0">
              <a:latin typeface="Comic Sans MS" panose="030F0702030302020204" pitchFamily="66" charset="0"/>
            </a:endParaRPr>
          </a:p>
        </p:txBody>
      </p:sp>
      <p:cxnSp>
        <p:nvCxnSpPr>
          <p:cNvPr id="15" name="Straight Arrow Connector 14"/>
          <p:cNvCxnSpPr>
            <a:endCxn id="14"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2" name="Straight Arrow Connector 21"/>
          <p:cNvCxnSpPr>
            <a:stCxn id="16"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749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4070214"/>
            <a:ext cx="7200798" cy="2743162"/>
          </a:xfrm>
          <a:prstGeom prst="rect">
            <a:avLst/>
          </a:prstGeom>
        </p:spPr>
      </p:pic>
      <p:pic>
        <p:nvPicPr>
          <p:cNvPr id="4" name="Picture 3"/>
          <p:cNvPicPr>
            <a:picLocks noChangeAspect="1"/>
          </p:cNvPicPr>
          <p:nvPr/>
        </p:nvPicPr>
        <p:blipFill>
          <a:blip r:embed="rId3"/>
          <a:stretch>
            <a:fillRect/>
          </a:stretch>
        </p:blipFill>
        <p:spPr>
          <a:xfrm>
            <a:off x="971600" y="404664"/>
            <a:ext cx="7200800" cy="551807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cxnSp>
        <p:nvCxnSpPr>
          <p:cNvPr id="20" name="Straight Arrow Connector 19"/>
          <p:cNvCxnSpPr>
            <a:endCxn id="18"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2" name="Rectangle 21">
            <a:hlinkClick r:id="rId10"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3" name="Straight Arrow Connector 22"/>
          <p:cNvCxnSpPr>
            <a:stCxn id="2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576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9694" y="3028232"/>
            <a:ext cx="6484612" cy="2416992"/>
          </a:xfrm>
          <a:prstGeom prst="rect">
            <a:avLst/>
          </a:prstGeom>
        </p:spPr>
      </p:pic>
      <p:pic>
        <p:nvPicPr>
          <p:cNvPr id="3" name="Picture 2"/>
          <p:cNvPicPr>
            <a:picLocks noChangeAspect="1"/>
          </p:cNvPicPr>
          <p:nvPr/>
        </p:nvPicPr>
        <p:blipFill>
          <a:blip r:embed="rId3"/>
          <a:stretch>
            <a:fillRect/>
          </a:stretch>
        </p:blipFill>
        <p:spPr>
          <a:xfrm>
            <a:off x="251521" y="548680"/>
            <a:ext cx="8640958" cy="226622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548680"/>
            <a:ext cx="8640957" cy="226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329694" y="3028233"/>
            <a:ext cx="6484612" cy="2416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195736"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Trig Exact Values &amp; Graphs</a:t>
            </a:r>
          </a:p>
        </p:txBody>
      </p:sp>
      <p:cxnSp>
        <p:nvCxnSpPr>
          <p:cNvPr id="23" name="Straight Arrow Connector 22"/>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246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Advanced Trigonometry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5"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0"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4032048" y="22768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Q22</a:t>
            </a:r>
          </a:p>
        </p:txBody>
      </p:sp>
      <p:sp>
        <p:nvSpPr>
          <p:cNvPr id="11" name="Rectangle 10">
            <a:hlinkClick r:id="rId7" action="ppaction://hlinksldjump"/>
          </p:cNvPr>
          <p:cNvSpPr/>
          <p:nvPr/>
        </p:nvSpPr>
        <p:spPr>
          <a:xfrm>
            <a:off x="4032048" y="281698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12" name="Rectangle 11">
            <a:hlinkClick r:id="rId8" action="ppaction://hlinksldjump"/>
          </p:cNvPr>
          <p:cNvSpPr/>
          <p:nvPr/>
        </p:nvSpPr>
        <p:spPr>
          <a:xfrm>
            <a:off x="4032048" y="335699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smtClean="0">
                <a:latin typeface="Comic Sans MS" panose="030F0702030302020204" pitchFamily="66" charset="0"/>
              </a:rPr>
              <a:t>3H Q15</a:t>
            </a:r>
            <a:endParaRPr lang="en-GB" sz="1200" b="1" dirty="0">
              <a:latin typeface="Comic Sans MS" panose="030F0702030302020204" pitchFamily="66" charset="0"/>
            </a:endParaRPr>
          </a:p>
        </p:txBody>
      </p:sp>
      <p:sp>
        <p:nvSpPr>
          <p:cNvPr id="17" name="Rectangle 16">
            <a:hlinkClick r:id="rId9" action="ppaction://hlinksldjump"/>
          </p:cNvPr>
          <p:cNvSpPr/>
          <p:nvPr/>
        </p:nvSpPr>
        <p:spPr>
          <a:xfrm>
            <a:off x="4032048" y="389710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18" name="Rectangle 17">
            <a:hlinkClick r:id="rId10" action="ppaction://hlinksldjump"/>
          </p:cNvPr>
          <p:cNvSpPr/>
          <p:nvPr/>
        </p:nvSpPr>
        <p:spPr>
          <a:xfrm>
            <a:off x="4032048" y="443711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0" name="Rectangle 19">
            <a:hlinkClick r:id="rId11" action="ppaction://hlinksldjump"/>
          </p:cNvPr>
          <p:cNvSpPr/>
          <p:nvPr/>
        </p:nvSpPr>
        <p:spPr>
          <a:xfrm>
            <a:off x="5076056" y="25650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5" name="Rectangle 24">
            <a:hlinkClick r:id="rId12" action="ppaction://hlinksldjump"/>
          </p:cNvPr>
          <p:cNvSpPr/>
          <p:nvPr/>
        </p:nvSpPr>
        <p:spPr>
          <a:xfrm>
            <a:off x="5076056" y="3105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27" name="Rectangle 26">
            <a:hlinkClick r:id="rId13" action="ppaction://hlinksldjump"/>
          </p:cNvPr>
          <p:cNvSpPr/>
          <p:nvPr/>
        </p:nvSpPr>
        <p:spPr>
          <a:xfrm>
            <a:off x="5076056" y="364512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8" name="Rectangle 27">
            <a:hlinkClick r:id="rId14" action="ppaction://hlinksldjump"/>
          </p:cNvPr>
          <p:cNvSpPr/>
          <p:nvPr/>
        </p:nvSpPr>
        <p:spPr>
          <a:xfrm>
            <a:off x="5076056" y="418513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Q23</a:t>
            </a:r>
            <a:endParaRPr lang="en-GB" sz="1200" b="1" dirty="0">
              <a:latin typeface="Comic Sans MS" panose="030F0702030302020204" pitchFamily="66" charset="0"/>
            </a:endParaRPr>
          </a:p>
        </p:txBody>
      </p:sp>
      <p:sp>
        <p:nvSpPr>
          <p:cNvPr id="19" name="Rectangle 18">
            <a:hlinkClick r:id="rId15" action="ppaction://hlinksldjump"/>
          </p:cNvPr>
          <p:cNvSpPr/>
          <p:nvPr/>
        </p:nvSpPr>
        <p:spPr>
          <a:xfrm>
            <a:off x="2483768" y="306896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21" name="Rectangle 20">
            <a:hlinkClick r:id="rId16" action="ppaction://hlinksldjump"/>
          </p:cNvPr>
          <p:cNvSpPr/>
          <p:nvPr/>
        </p:nvSpPr>
        <p:spPr>
          <a:xfrm>
            <a:off x="2483768" y="36090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26" name="Rectangle 25"/>
          <p:cNvSpPr/>
          <p:nvPr/>
        </p:nvSpPr>
        <p:spPr>
          <a:xfrm>
            <a:off x="59656" y="6499528"/>
            <a:ext cx="115200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Area</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5677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07186" y="463065"/>
            <a:ext cx="4926125" cy="437819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Q17</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stretch>
            <a:fillRect/>
          </a:stretch>
        </p:blipFill>
        <p:spPr>
          <a:xfrm>
            <a:off x="2407187" y="4829785"/>
            <a:ext cx="4926125" cy="1911583"/>
          </a:xfrm>
          <a:prstGeom prst="rect">
            <a:avLst/>
          </a:prstGeom>
        </p:spPr>
      </p:pic>
    </p:spTree>
    <p:extLst>
      <p:ext uri="{BB962C8B-B14F-4D97-AF65-F5344CB8AC3E}">
        <p14:creationId xmlns:p14="http://schemas.microsoft.com/office/powerpoint/2010/main" val="1920174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04500"/>
            <a:ext cx="8640960" cy="4608876"/>
          </a:xfrm>
          <a:prstGeom prst="rect">
            <a:avLst/>
          </a:prstGeom>
        </p:spPr>
      </p:pic>
      <p:pic>
        <p:nvPicPr>
          <p:cNvPr id="2" name="Picture 1"/>
          <p:cNvPicPr>
            <a:picLocks noChangeAspect="1"/>
          </p:cNvPicPr>
          <p:nvPr/>
        </p:nvPicPr>
        <p:blipFill>
          <a:blip r:embed="rId3"/>
          <a:stretch>
            <a:fillRect/>
          </a:stretch>
        </p:blipFill>
        <p:spPr>
          <a:xfrm>
            <a:off x="251520" y="980728"/>
            <a:ext cx="8640960" cy="207557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Q21</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60622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22633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628799"/>
            <a:ext cx="8784976" cy="194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Q21</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2" y="3573016"/>
            <a:ext cx="8784976" cy="319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164264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1845442"/>
            <a:ext cx="8640956" cy="4823918"/>
          </a:xfrm>
          <a:prstGeom prst="rect">
            <a:avLst/>
          </a:prstGeom>
        </p:spPr>
      </p:pic>
      <p:pic>
        <p:nvPicPr>
          <p:cNvPr id="5" name="Picture 4"/>
          <p:cNvPicPr>
            <a:picLocks noChangeAspect="1"/>
          </p:cNvPicPr>
          <p:nvPr/>
        </p:nvPicPr>
        <p:blipFill>
          <a:blip r:embed="rId3"/>
          <a:stretch>
            <a:fillRect/>
          </a:stretch>
        </p:blipFill>
        <p:spPr>
          <a:xfrm>
            <a:off x="251521" y="404664"/>
            <a:ext cx="8640958" cy="37407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93204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Q21</a:t>
            </a:r>
            <a:endParaRPr lang="en-GB" sz="1400" b="1" dirty="0">
              <a:latin typeface="Comic Sans MS" panose="030F0702030302020204" pitchFamily="66" charset="0"/>
            </a:endParaRPr>
          </a:p>
        </p:txBody>
      </p:sp>
      <p:cxnSp>
        <p:nvCxnSpPr>
          <p:cNvPr id="23" name="Straight Arrow Connector 22"/>
          <p:cNvCxnSpPr>
            <a:stCxn id="14"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77068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772816"/>
            <a:ext cx="8784976" cy="24737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72815"/>
            <a:ext cx="8784976" cy="2473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Q21</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827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1833078"/>
            <a:ext cx="7632846" cy="4933752"/>
          </a:xfrm>
          <a:prstGeom prst="rect">
            <a:avLst/>
          </a:prstGeom>
        </p:spPr>
      </p:pic>
      <p:pic>
        <p:nvPicPr>
          <p:cNvPr id="5" name="Picture 4"/>
          <p:cNvPicPr>
            <a:picLocks noChangeAspect="1"/>
          </p:cNvPicPr>
          <p:nvPr/>
        </p:nvPicPr>
        <p:blipFill>
          <a:blip r:embed="rId3"/>
          <a:stretch>
            <a:fillRect/>
          </a:stretch>
        </p:blipFill>
        <p:spPr>
          <a:xfrm>
            <a:off x="755577" y="399992"/>
            <a:ext cx="7632846" cy="49732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Q22</a:t>
            </a:r>
          </a:p>
        </p:txBody>
      </p:sp>
      <p:cxnSp>
        <p:nvCxnSpPr>
          <p:cNvPr id="23" name="Straight Arrow Connector 22"/>
          <p:cNvCxnSpPr>
            <a:stCxn id="14"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7966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628800"/>
            <a:ext cx="8784974" cy="23592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628799"/>
            <a:ext cx="8784976" cy="2359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Q22</a:t>
            </a:r>
          </a:p>
        </p:txBody>
      </p:sp>
      <p:cxnSp>
        <p:nvCxnSpPr>
          <p:cNvPr id="21" name="Straight Arrow Connector 20"/>
          <p:cNvCxnSpPr>
            <a:stCxn id="18" idx="3"/>
            <a:endCxn id="20"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684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3212976"/>
            <a:ext cx="8352928" cy="34436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6"/>
          <a:stretch>
            <a:fillRect/>
          </a:stretch>
        </p:blipFill>
        <p:spPr>
          <a:xfrm>
            <a:off x="395536" y="1037876"/>
            <a:ext cx="8352928" cy="48393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120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72816"/>
            <a:ext cx="8640959" cy="2069563"/>
          </a:xfrm>
          <a:prstGeom prst="rect">
            <a:avLst/>
          </a:prstGeom>
        </p:spPr>
      </p:pic>
      <p:sp>
        <p:nvSpPr>
          <p:cNvPr id="22" name="Rectangle 21"/>
          <p:cNvSpPr/>
          <p:nvPr/>
        </p:nvSpPr>
        <p:spPr>
          <a:xfrm>
            <a:off x="251519" y="1772815"/>
            <a:ext cx="8640959" cy="2069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787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2699660"/>
            <a:ext cx="8496940" cy="396970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Q15</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23529" y="476672"/>
            <a:ext cx="8496942" cy="4244682"/>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5413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1988840"/>
            <a:ext cx="8640962" cy="1494050"/>
          </a:xfrm>
          <a:prstGeom prst="rect">
            <a:avLst/>
          </a:prstGeom>
        </p:spPr>
      </p:pic>
      <p:sp>
        <p:nvSpPr>
          <p:cNvPr id="22" name="Rectangle 21"/>
          <p:cNvSpPr/>
          <p:nvPr/>
        </p:nvSpPr>
        <p:spPr>
          <a:xfrm>
            <a:off x="251519" y="1988840"/>
            <a:ext cx="8640959" cy="1494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20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29694" y="1916832"/>
            <a:ext cx="6484612" cy="4032448"/>
          </a:xfrm>
          <a:prstGeom prst="rect">
            <a:avLst/>
          </a:prstGeom>
        </p:spPr>
      </p:pic>
      <p:pic>
        <p:nvPicPr>
          <p:cNvPr id="2" name="Picture 1"/>
          <p:cNvPicPr>
            <a:picLocks noChangeAspect="1"/>
          </p:cNvPicPr>
          <p:nvPr/>
        </p:nvPicPr>
        <p:blipFill>
          <a:blip r:embed="rId3"/>
          <a:stretch>
            <a:fillRect/>
          </a:stretch>
        </p:blipFill>
        <p:spPr>
          <a:xfrm>
            <a:off x="2431887" y="1124744"/>
            <a:ext cx="4280226" cy="57606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431886" y="1124744"/>
            <a:ext cx="4280227" cy="5760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Q17</a:t>
            </a:r>
            <a:endParaRPr lang="en-GB" sz="1400" b="1" dirty="0">
              <a:latin typeface="Comic Sans MS" panose="030F0702030302020204" pitchFamily="66" charset="0"/>
            </a:endParaRPr>
          </a:p>
        </p:txBody>
      </p:sp>
      <p:cxnSp>
        <p:nvCxnSpPr>
          <p:cNvPr id="20" name="Straight Arrow Connector 19"/>
          <p:cNvCxnSpPr>
            <a:stCxn id="13" idx="3"/>
            <a:endCxn id="1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329694" y="1916830"/>
            <a:ext cx="6484612" cy="4032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1336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709452"/>
            <a:ext cx="8496942" cy="3959908"/>
          </a:xfrm>
          <a:prstGeom prst="rect">
            <a:avLst/>
          </a:prstGeom>
        </p:spPr>
      </p:pic>
      <p:pic>
        <p:nvPicPr>
          <p:cNvPr id="3" name="Picture 2"/>
          <p:cNvPicPr>
            <a:picLocks noChangeAspect="1"/>
          </p:cNvPicPr>
          <p:nvPr/>
        </p:nvPicPr>
        <p:blipFill>
          <a:blip r:embed="rId3"/>
          <a:stretch>
            <a:fillRect/>
          </a:stretch>
        </p:blipFill>
        <p:spPr>
          <a:xfrm>
            <a:off x="323528" y="1052736"/>
            <a:ext cx="8496944" cy="38987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45137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19" y="1772816"/>
            <a:ext cx="8640962" cy="1456906"/>
          </a:xfrm>
          <a:prstGeom prst="rect">
            <a:avLst/>
          </a:prstGeom>
        </p:spPr>
      </p:pic>
      <p:sp>
        <p:nvSpPr>
          <p:cNvPr id="22" name="Rectangle 21"/>
          <p:cNvSpPr/>
          <p:nvPr/>
        </p:nvSpPr>
        <p:spPr>
          <a:xfrm>
            <a:off x="251519" y="1772816"/>
            <a:ext cx="8640959" cy="1456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144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4133534"/>
            <a:ext cx="8640958" cy="2463818"/>
          </a:xfrm>
          <a:prstGeom prst="rect">
            <a:avLst/>
          </a:prstGeom>
        </p:spPr>
      </p:pic>
      <p:pic>
        <p:nvPicPr>
          <p:cNvPr id="2" name="Picture 1"/>
          <p:cNvPicPr>
            <a:picLocks noChangeAspect="1"/>
          </p:cNvPicPr>
          <p:nvPr/>
        </p:nvPicPr>
        <p:blipFill>
          <a:blip r:embed="rId3"/>
          <a:stretch>
            <a:fillRect/>
          </a:stretch>
        </p:blipFill>
        <p:spPr>
          <a:xfrm>
            <a:off x="251520" y="475940"/>
            <a:ext cx="8640960" cy="46812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41738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412776"/>
            <a:ext cx="8640962" cy="2463572"/>
          </a:xfrm>
          <a:prstGeom prst="rect">
            <a:avLst/>
          </a:prstGeom>
        </p:spPr>
      </p:pic>
      <p:sp>
        <p:nvSpPr>
          <p:cNvPr id="22" name="Rectangle 21"/>
          <p:cNvSpPr/>
          <p:nvPr/>
        </p:nvSpPr>
        <p:spPr>
          <a:xfrm>
            <a:off x="251519" y="1412776"/>
            <a:ext cx="8640959" cy="2463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174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4077072"/>
            <a:ext cx="8640956" cy="2449100"/>
          </a:xfrm>
          <a:prstGeom prst="rect">
            <a:avLst/>
          </a:prstGeom>
        </p:spPr>
      </p:pic>
      <p:pic>
        <p:nvPicPr>
          <p:cNvPr id="4" name="Picture 3"/>
          <p:cNvPicPr>
            <a:picLocks noChangeAspect="1"/>
          </p:cNvPicPr>
          <p:nvPr/>
        </p:nvPicPr>
        <p:blipFill>
          <a:blip r:embed="rId3"/>
          <a:stretch>
            <a:fillRect/>
          </a:stretch>
        </p:blipFill>
        <p:spPr>
          <a:xfrm>
            <a:off x="251521" y="1192812"/>
            <a:ext cx="8640958" cy="29562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82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58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7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0760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4" y="4172328"/>
            <a:ext cx="7344812" cy="2641048"/>
          </a:xfrm>
          <a:prstGeom prst="rect">
            <a:avLst/>
          </a:prstGeom>
        </p:spPr>
      </p:pic>
      <p:pic>
        <p:nvPicPr>
          <p:cNvPr id="2" name="Picture 1"/>
          <p:cNvPicPr>
            <a:picLocks noChangeAspect="1"/>
          </p:cNvPicPr>
          <p:nvPr/>
        </p:nvPicPr>
        <p:blipFill>
          <a:blip r:embed="rId3"/>
          <a:stretch>
            <a:fillRect/>
          </a:stretch>
        </p:blipFill>
        <p:spPr>
          <a:xfrm>
            <a:off x="899593" y="404664"/>
            <a:ext cx="7344814" cy="49225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053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00808"/>
            <a:ext cx="8640958" cy="22921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22921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Q16</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530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907868"/>
            <a:ext cx="8496942" cy="3761492"/>
          </a:xfrm>
          <a:prstGeom prst="rect">
            <a:avLst/>
          </a:prstGeom>
        </p:spPr>
      </p:pic>
      <p:pic>
        <p:nvPicPr>
          <p:cNvPr id="2" name="Picture 1"/>
          <p:cNvPicPr>
            <a:picLocks noChangeAspect="1"/>
          </p:cNvPicPr>
          <p:nvPr/>
        </p:nvPicPr>
        <p:blipFill>
          <a:blip r:embed="rId3"/>
          <a:stretch>
            <a:fillRect/>
          </a:stretch>
        </p:blipFill>
        <p:spPr>
          <a:xfrm>
            <a:off x="323529" y="1052736"/>
            <a:ext cx="8496942" cy="46423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Q14</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60631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259632" y="2968722"/>
            <a:ext cx="6624736" cy="2764534"/>
          </a:xfrm>
          <a:prstGeom prst="rect">
            <a:avLst/>
          </a:prstGeom>
        </p:spPr>
      </p:pic>
      <p:pic>
        <p:nvPicPr>
          <p:cNvPr id="4" name="Picture 3"/>
          <p:cNvPicPr>
            <a:picLocks noChangeAspect="1"/>
          </p:cNvPicPr>
          <p:nvPr/>
        </p:nvPicPr>
        <p:blipFill>
          <a:blip r:embed="rId3"/>
          <a:stretch>
            <a:fillRect/>
          </a:stretch>
        </p:blipFill>
        <p:spPr>
          <a:xfrm>
            <a:off x="251520" y="873454"/>
            <a:ext cx="8640960" cy="1907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873453"/>
            <a:ext cx="8640960" cy="1907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259632" y="2968722"/>
            <a:ext cx="6624736" cy="2764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Q14</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401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4070214"/>
            <a:ext cx="7200798" cy="2743162"/>
          </a:xfrm>
          <a:prstGeom prst="rect">
            <a:avLst/>
          </a:prstGeom>
        </p:spPr>
      </p:pic>
      <p:pic>
        <p:nvPicPr>
          <p:cNvPr id="4" name="Picture 3"/>
          <p:cNvPicPr>
            <a:picLocks noChangeAspect="1"/>
          </p:cNvPicPr>
          <p:nvPr/>
        </p:nvPicPr>
        <p:blipFill>
          <a:blip r:embed="rId3"/>
          <a:stretch>
            <a:fillRect/>
          </a:stretch>
        </p:blipFill>
        <p:spPr>
          <a:xfrm>
            <a:off x="971600" y="404664"/>
            <a:ext cx="7200800" cy="551807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Q22</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36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11561" y="2828424"/>
            <a:ext cx="7920878" cy="3984952"/>
          </a:xfrm>
          <a:prstGeom prst="rect">
            <a:avLst/>
          </a:prstGeom>
        </p:spPr>
      </p:pic>
      <p:pic>
        <p:nvPicPr>
          <p:cNvPr id="4" name="Picture 3"/>
          <p:cNvPicPr>
            <a:picLocks noChangeAspect="1"/>
          </p:cNvPicPr>
          <p:nvPr/>
        </p:nvPicPr>
        <p:blipFill>
          <a:blip r:embed="rId3"/>
          <a:stretch>
            <a:fillRect/>
          </a:stretch>
        </p:blipFill>
        <p:spPr>
          <a:xfrm>
            <a:off x="611560" y="908720"/>
            <a:ext cx="7920880" cy="47859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62567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92696"/>
            <a:ext cx="8640960" cy="45336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692696"/>
            <a:ext cx="8640960" cy="45336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Q23</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88274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620688"/>
            <a:ext cx="8496944" cy="52086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3" name="Rectangle 22"/>
          <p:cNvSpPr/>
          <p:nvPr/>
        </p:nvSpPr>
        <p:spPr>
          <a:xfrm>
            <a:off x="323528" y="620687"/>
            <a:ext cx="8496944" cy="52086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Advanced Trigonometry</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Q23</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442798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0228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9221"/>
            <a:ext cx="7886700" cy="1325563"/>
          </a:xfrm>
        </p:spPr>
        <p:txBody>
          <a:bodyPr>
            <a:normAutofit/>
          </a:bodyPr>
          <a:lstStyle/>
          <a:p>
            <a:pPr algn="ctr"/>
            <a:r>
              <a:rPr lang="en-GB" sz="4800" dirty="0">
                <a:latin typeface="Comic Sans MS" panose="030F0702030302020204" pitchFamily="66" charset="0"/>
              </a:rPr>
              <a:t>Pythagoras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a:hlinkClick r:id="rId6" action="ppaction://hlinksldjump"/>
          </p:cNvPr>
          <p:cNvSpPr/>
          <p:nvPr/>
        </p:nvSpPr>
        <p:spPr>
          <a:xfrm>
            <a:off x="5508208" y="1628800"/>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May 2017</a:t>
            </a:r>
          </a:p>
          <a:p>
            <a:pPr algn="ctr"/>
            <a:r>
              <a:rPr lang="en-GB" sz="1100" b="1" dirty="0">
                <a:latin typeface="Comic Sans MS" panose="030F0702030302020204" pitchFamily="66" charset="0"/>
              </a:rPr>
              <a:t>1H Q5</a:t>
            </a:r>
          </a:p>
        </p:txBody>
      </p:sp>
      <p:sp>
        <p:nvSpPr>
          <p:cNvPr id="17" name="Rectangle 16"/>
          <p:cNvSpPr/>
          <p:nvPr/>
        </p:nvSpPr>
        <p:spPr>
          <a:xfrm>
            <a:off x="59154" y="6525344"/>
            <a:ext cx="696422" cy="28284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3D</a:t>
            </a:r>
          </a:p>
        </p:txBody>
      </p:sp>
      <p:sp>
        <p:nvSpPr>
          <p:cNvPr id="31" name="Rectangle 30"/>
          <p:cNvSpPr/>
          <p:nvPr/>
        </p:nvSpPr>
        <p:spPr>
          <a:xfrm>
            <a:off x="827584" y="6525344"/>
            <a:ext cx="295232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use Trigonometry instead</a:t>
            </a:r>
          </a:p>
        </p:txBody>
      </p:sp>
      <p:sp>
        <p:nvSpPr>
          <p:cNvPr id="14" name="Rectangle 13">
            <a:hlinkClick r:id="rId7" action="ppaction://hlinksldjump"/>
          </p:cNvPr>
          <p:cNvSpPr/>
          <p:nvPr/>
        </p:nvSpPr>
        <p:spPr>
          <a:xfrm>
            <a:off x="5508104" y="2132904"/>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a:t>
            </a:r>
            <a:r>
              <a:rPr lang="en-GB" sz="1100" b="1" dirty="0">
                <a:latin typeface="Comic Sans MS" panose="030F0702030302020204" pitchFamily="66" charset="0"/>
              </a:rPr>
              <a:t>2017</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Q21*</a:t>
            </a:r>
            <a:endParaRPr lang="en-GB" sz="1100" b="1" dirty="0">
              <a:latin typeface="Comic Sans MS" panose="030F0702030302020204" pitchFamily="66" charset="0"/>
            </a:endParaRPr>
          </a:p>
        </p:txBody>
      </p:sp>
      <p:sp>
        <p:nvSpPr>
          <p:cNvPr id="15" name="Rectangle 14">
            <a:hlinkClick r:id="rId8" action="ppaction://hlinksldjump"/>
          </p:cNvPr>
          <p:cNvSpPr/>
          <p:nvPr/>
        </p:nvSpPr>
        <p:spPr>
          <a:xfrm>
            <a:off x="5508104" y="2636960"/>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a:t>
            </a:r>
            <a:r>
              <a:rPr lang="en-GB" sz="1100" b="1" dirty="0">
                <a:latin typeface="Comic Sans MS" panose="030F0702030302020204" pitchFamily="66" charset="0"/>
              </a:rPr>
              <a:t>2017</a:t>
            </a: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Q8</a:t>
            </a:r>
            <a:endParaRPr lang="en-GB" sz="1100" b="1" dirty="0">
              <a:latin typeface="Comic Sans MS" panose="030F0702030302020204" pitchFamily="66" charset="0"/>
            </a:endParaRPr>
          </a:p>
        </p:txBody>
      </p:sp>
      <p:sp>
        <p:nvSpPr>
          <p:cNvPr id="16" name="Rectangle 15">
            <a:hlinkClick r:id="rId9" action="ppaction://hlinksldjump"/>
          </p:cNvPr>
          <p:cNvSpPr/>
          <p:nvPr/>
        </p:nvSpPr>
        <p:spPr>
          <a:xfrm>
            <a:off x="5508104" y="3140968"/>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a:t>
            </a:r>
            <a:r>
              <a:rPr lang="en-GB" sz="1100" b="1" dirty="0">
                <a:latin typeface="Comic Sans MS" panose="030F0702030302020204" pitchFamily="66" charset="0"/>
              </a:rPr>
              <a:t>2017</a:t>
            </a: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Q7</a:t>
            </a:r>
            <a:endParaRPr lang="en-GB" sz="1100" b="1" dirty="0">
              <a:latin typeface="Comic Sans MS" panose="030F0702030302020204" pitchFamily="66" charset="0"/>
            </a:endParaRPr>
          </a:p>
        </p:txBody>
      </p:sp>
      <p:sp>
        <p:nvSpPr>
          <p:cNvPr id="18" name="Rectangle 17">
            <a:hlinkClick r:id="rId10" action="ppaction://hlinksldjump"/>
          </p:cNvPr>
          <p:cNvSpPr/>
          <p:nvPr/>
        </p:nvSpPr>
        <p:spPr>
          <a:xfrm>
            <a:off x="5508104" y="3645072"/>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2018</a:t>
            </a:r>
            <a:endParaRPr lang="en-GB" sz="1100" b="1" dirty="0">
              <a:latin typeface="Comic Sans MS" panose="030F0702030302020204" pitchFamily="66" charset="0"/>
            </a:endParaRP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Q13*</a:t>
            </a:r>
            <a:endParaRPr lang="en-GB" sz="1100" b="1" dirty="0">
              <a:latin typeface="Comic Sans MS" panose="030F0702030302020204" pitchFamily="66" charset="0"/>
            </a:endParaRPr>
          </a:p>
        </p:txBody>
      </p:sp>
      <p:sp>
        <p:nvSpPr>
          <p:cNvPr id="19" name="Rectangle 18">
            <a:hlinkClick r:id="rId11" action="ppaction://hlinksldjump"/>
          </p:cNvPr>
          <p:cNvSpPr/>
          <p:nvPr/>
        </p:nvSpPr>
        <p:spPr>
          <a:xfrm>
            <a:off x="5508104" y="4149128"/>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Nov 2018</a:t>
            </a:r>
            <a:endParaRPr lang="en-GB" sz="1100" b="1" dirty="0">
              <a:latin typeface="Comic Sans MS" panose="030F0702030302020204" pitchFamily="66" charset="0"/>
            </a:endParaRP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Q12</a:t>
            </a:r>
            <a:endParaRPr lang="en-GB" sz="1100" b="1" dirty="0">
              <a:latin typeface="Comic Sans MS" panose="030F0702030302020204" pitchFamily="66" charset="0"/>
            </a:endParaRPr>
          </a:p>
        </p:txBody>
      </p:sp>
      <p:sp>
        <p:nvSpPr>
          <p:cNvPr id="20" name="Rectangle 19">
            <a:hlinkClick r:id="rId12" action="ppaction://hlinksldjump"/>
          </p:cNvPr>
          <p:cNvSpPr/>
          <p:nvPr/>
        </p:nvSpPr>
        <p:spPr>
          <a:xfrm>
            <a:off x="5508104" y="4653184"/>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2019</a:t>
            </a:r>
            <a:endParaRPr lang="en-GB" sz="1100" b="1" dirty="0">
              <a:latin typeface="Comic Sans MS" panose="030F0702030302020204" pitchFamily="66" charset="0"/>
            </a:endParaRPr>
          </a:p>
          <a:p>
            <a:pPr algn="ctr"/>
            <a:r>
              <a:rPr lang="en-GB" sz="1100" b="1" dirty="0">
                <a:latin typeface="Comic Sans MS" panose="030F0702030302020204" pitchFamily="66" charset="0"/>
              </a:rPr>
              <a:t>2</a:t>
            </a:r>
            <a:r>
              <a:rPr lang="en-GB" sz="1100" b="1" dirty="0" smtClean="0">
                <a:latin typeface="Comic Sans MS" panose="030F0702030302020204" pitchFamily="66" charset="0"/>
              </a:rPr>
              <a:t>H Q19</a:t>
            </a:r>
            <a:endParaRPr lang="en-GB" sz="1100" b="1" dirty="0">
              <a:latin typeface="Comic Sans MS" panose="030F0702030302020204" pitchFamily="66" charset="0"/>
            </a:endParaRPr>
          </a:p>
        </p:txBody>
      </p:sp>
      <p:sp>
        <p:nvSpPr>
          <p:cNvPr id="21" name="Rectangle 20">
            <a:hlinkClick r:id="rId13" action="ppaction://hlinksldjump"/>
          </p:cNvPr>
          <p:cNvSpPr/>
          <p:nvPr/>
        </p:nvSpPr>
        <p:spPr>
          <a:xfrm>
            <a:off x="5508104" y="5157240"/>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June 2019</a:t>
            </a:r>
            <a:endParaRPr lang="en-GB" sz="1100" b="1" dirty="0">
              <a:latin typeface="Comic Sans MS" panose="030F0702030302020204" pitchFamily="66" charset="0"/>
            </a:endParaRP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Q8</a:t>
            </a:r>
            <a:endParaRPr lang="en-GB" sz="1100" b="1" dirty="0">
              <a:latin typeface="Comic Sans MS" panose="030F0702030302020204" pitchFamily="66" charset="0"/>
            </a:endParaRPr>
          </a:p>
        </p:txBody>
      </p:sp>
      <p:sp>
        <p:nvSpPr>
          <p:cNvPr id="22" name="Rectangle 21">
            <a:hlinkClick r:id="rId14" action="ppaction://hlinksldjump"/>
          </p:cNvPr>
          <p:cNvSpPr/>
          <p:nvPr/>
        </p:nvSpPr>
        <p:spPr>
          <a:xfrm>
            <a:off x="2699896" y="1844872"/>
            <a:ext cx="936000" cy="43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SAM</a:t>
            </a:r>
            <a:endParaRPr lang="en-GB" sz="1100" b="1" dirty="0">
              <a:latin typeface="Comic Sans MS" panose="030F0702030302020204" pitchFamily="66" charset="0"/>
            </a:endParaRPr>
          </a:p>
          <a:p>
            <a:pPr algn="ctr"/>
            <a:r>
              <a:rPr lang="en-GB" sz="1100" b="1" dirty="0" smtClean="0">
                <a:latin typeface="Comic Sans MS" panose="030F0702030302020204" pitchFamily="66" charset="0"/>
              </a:rPr>
              <a:t>2H Q6</a:t>
            </a:r>
            <a:endParaRPr lang="en-GB" sz="1100" b="1" dirty="0">
              <a:latin typeface="Comic Sans MS" panose="030F0702030302020204" pitchFamily="66" charset="0"/>
            </a:endParaRPr>
          </a:p>
        </p:txBody>
      </p:sp>
      <p:sp>
        <p:nvSpPr>
          <p:cNvPr id="23" name="Rectangle 22">
            <a:hlinkClick r:id="rId15" action="ppaction://hlinksldjump"/>
          </p:cNvPr>
          <p:cNvSpPr/>
          <p:nvPr/>
        </p:nvSpPr>
        <p:spPr>
          <a:xfrm>
            <a:off x="2699896" y="2348976"/>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SAM</a:t>
            </a:r>
            <a:endParaRPr lang="en-GB" sz="1100" b="1" dirty="0">
              <a:latin typeface="Comic Sans MS" panose="030F0702030302020204" pitchFamily="66" charset="0"/>
            </a:endParaRP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Q16</a:t>
            </a:r>
            <a:endParaRPr lang="en-GB" sz="1100" b="1" dirty="0">
              <a:latin typeface="Comic Sans MS" panose="030F0702030302020204" pitchFamily="66" charset="0"/>
            </a:endParaRPr>
          </a:p>
        </p:txBody>
      </p:sp>
      <p:sp>
        <p:nvSpPr>
          <p:cNvPr id="24" name="Rectangle 23">
            <a:hlinkClick r:id="rId16" action="ppaction://hlinksldjump"/>
          </p:cNvPr>
          <p:cNvSpPr/>
          <p:nvPr/>
        </p:nvSpPr>
        <p:spPr>
          <a:xfrm>
            <a:off x="2699896" y="2853032"/>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Spec 1</a:t>
            </a:r>
            <a:endParaRPr lang="en-GB" sz="1100" b="1" dirty="0">
              <a:latin typeface="Comic Sans MS" panose="030F0702030302020204" pitchFamily="66" charset="0"/>
            </a:endParaRPr>
          </a:p>
          <a:p>
            <a:pPr algn="ctr"/>
            <a:r>
              <a:rPr lang="en-GB" sz="1100" b="1" dirty="0" smtClean="0">
                <a:latin typeface="Comic Sans MS" panose="030F0702030302020204" pitchFamily="66" charset="0"/>
              </a:rPr>
              <a:t>2H Q19</a:t>
            </a:r>
            <a:endParaRPr lang="en-GB" sz="1100" b="1" dirty="0">
              <a:latin typeface="Comic Sans MS" panose="030F0702030302020204" pitchFamily="66" charset="0"/>
            </a:endParaRPr>
          </a:p>
        </p:txBody>
      </p:sp>
      <p:sp>
        <p:nvSpPr>
          <p:cNvPr id="25" name="Rectangle 24">
            <a:hlinkClick r:id="rId17" action="ppaction://hlinksldjump"/>
          </p:cNvPr>
          <p:cNvSpPr/>
          <p:nvPr/>
        </p:nvSpPr>
        <p:spPr>
          <a:xfrm>
            <a:off x="2699896" y="3357040"/>
            <a:ext cx="936000" cy="43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Spec 1</a:t>
            </a:r>
            <a:endParaRPr lang="en-GB" sz="1100" b="1" dirty="0">
              <a:latin typeface="Comic Sans MS" panose="030F0702030302020204" pitchFamily="66" charset="0"/>
            </a:endParaRPr>
          </a:p>
          <a:p>
            <a:pPr algn="ctr"/>
            <a:r>
              <a:rPr lang="en-GB" sz="1100" b="1" dirty="0" smtClean="0">
                <a:latin typeface="Comic Sans MS" panose="030F0702030302020204" pitchFamily="66" charset="0"/>
              </a:rPr>
              <a:t>3H Q12</a:t>
            </a:r>
            <a:endParaRPr lang="en-GB" sz="1100" b="1" dirty="0">
              <a:latin typeface="Comic Sans MS" panose="030F0702030302020204" pitchFamily="66" charset="0"/>
            </a:endParaRPr>
          </a:p>
        </p:txBody>
      </p:sp>
      <p:sp>
        <p:nvSpPr>
          <p:cNvPr id="29" name="Rectangle 28">
            <a:hlinkClick r:id="rId18" action="ppaction://hlinksldjump"/>
          </p:cNvPr>
          <p:cNvSpPr/>
          <p:nvPr/>
        </p:nvSpPr>
        <p:spPr>
          <a:xfrm>
            <a:off x="2699896" y="3861144"/>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Spec 2</a:t>
            </a:r>
            <a:endParaRPr lang="en-GB" sz="1100" b="1" dirty="0">
              <a:latin typeface="Comic Sans MS" panose="030F0702030302020204" pitchFamily="66" charset="0"/>
            </a:endParaRPr>
          </a:p>
          <a:p>
            <a:pPr algn="ctr"/>
            <a:r>
              <a:rPr lang="en-GB" sz="1100" b="1" dirty="0">
                <a:latin typeface="Comic Sans MS" panose="030F0702030302020204" pitchFamily="66" charset="0"/>
              </a:rPr>
              <a:t>1</a:t>
            </a:r>
            <a:r>
              <a:rPr lang="en-GB" sz="1100" b="1" dirty="0" smtClean="0">
                <a:latin typeface="Comic Sans MS" panose="030F0702030302020204" pitchFamily="66" charset="0"/>
              </a:rPr>
              <a:t>H Q4</a:t>
            </a:r>
            <a:endParaRPr lang="en-GB" sz="1100" b="1" dirty="0">
              <a:latin typeface="Comic Sans MS" panose="030F0702030302020204" pitchFamily="66" charset="0"/>
            </a:endParaRPr>
          </a:p>
        </p:txBody>
      </p:sp>
      <p:sp>
        <p:nvSpPr>
          <p:cNvPr id="30" name="Rectangle 29">
            <a:hlinkClick r:id="rId19" action="ppaction://hlinksldjump"/>
          </p:cNvPr>
          <p:cNvSpPr/>
          <p:nvPr/>
        </p:nvSpPr>
        <p:spPr>
          <a:xfrm>
            <a:off x="2699896" y="4365152"/>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Spec 2</a:t>
            </a:r>
            <a:endParaRPr lang="en-GB" sz="1100" b="1" dirty="0">
              <a:latin typeface="Comic Sans MS" panose="030F0702030302020204" pitchFamily="66" charset="0"/>
            </a:endParaRPr>
          </a:p>
          <a:p>
            <a:pPr algn="ctr"/>
            <a:r>
              <a:rPr lang="en-GB" sz="1100" b="1" dirty="0" smtClean="0">
                <a:latin typeface="Comic Sans MS" panose="030F0702030302020204" pitchFamily="66" charset="0"/>
              </a:rPr>
              <a:t>2H Q17</a:t>
            </a:r>
            <a:endParaRPr lang="en-GB" sz="1100" b="1" dirty="0">
              <a:latin typeface="Comic Sans MS" panose="030F0702030302020204" pitchFamily="66" charset="0"/>
            </a:endParaRPr>
          </a:p>
        </p:txBody>
      </p:sp>
      <p:sp>
        <p:nvSpPr>
          <p:cNvPr id="32" name="Rectangle 31">
            <a:hlinkClick r:id="rId20" action="ppaction://hlinksldjump"/>
          </p:cNvPr>
          <p:cNvSpPr/>
          <p:nvPr/>
        </p:nvSpPr>
        <p:spPr>
          <a:xfrm>
            <a:off x="2699896" y="4869208"/>
            <a:ext cx="936000" cy="432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Spec 2</a:t>
            </a:r>
            <a:endParaRPr lang="en-GB" sz="1100" b="1" dirty="0">
              <a:latin typeface="Comic Sans MS" panose="030F0702030302020204" pitchFamily="66" charset="0"/>
            </a:endParaRPr>
          </a:p>
          <a:p>
            <a:pPr algn="ctr"/>
            <a:r>
              <a:rPr lang="en-GB" sz="1100" b="1" dirty="0">
                <a:latin typeface="Comic Sans MS" panose="030F0702030302020204" pitchFamily="66" charset="0"/>
              </a:rPr>
              <a:t>3</a:t>
            </a:r>
            <a:r>
              <a:rPr lang="en-GB" sz="1100" b="1" dirty="0" smtClean="0">
                <a:latin typeface="Comic Sans MS" panose="030F0702030302020204" pitchFamily="66" charset="0"/>
              </a:rPr>
              <a:t>H Q7**</a:t>
            </a:r>
            <a:endParaRPr lang="en-GB" sz="1100" b="1" dirty="0">
              <a:latin typeface="Comic Sans MS" panose="030F0702030302020204" pitchFamily="66" charset="0"/>
            </a:endParaRPr>
          </a:p>
        </p:txBody>
      </p:sp>
      <p:sp>
        <p:nvSpPr>
          <p:cNvPr id="33" name="Rectangle 32"/>
          <p:cNvSpPr/>
          <p:nvPr/>
        </p:nvSpPr>
        <p:spPr>
          <a:xfrm>
            <a:off x="3851920" y="6525344"/>
            <a:ext cx="3168352"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**Proof of Pythagoras with areas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21012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785510"/>
            <a:ext cx="8568952" cy="3883850"/>
          </a:xfrm>
          <a:prstGeom prst="rect">
            <a:avLst/>
          </a:prstGeom>
        </p:spPr>
      </p:pic>
      <p:pic>
        <p:nvPicPr>
          <p:cNvPr id="2" name="Picture 1"/>
          <p:cNvPicPr>
            <a:picLocks noChangeAspect="1"/>
          </p:cNvPicPr>
          <p:nvPr/>
        </p:nvPicPr>
        <p:blipFill>
          <a:blip r:embed="rId3"/>
          <a:stretch>
            <a:fillRect/>
          </a:stretch>
        </p:blipFill>
        <p:spPr>
          <a:xfrm>
            <a:off x="251520" y="980728"/>
            <a:ext cx="8568952" cy="4464875"/>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12631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700808"/>
            <a:ext cx="8640959" cy="1770045"/>
          </a:xfrm>
          <a:prstGeom prst="rect">
            <a:avLst/>
          </a:prstGeom>
        </p:spPr>
      </p:pic>
      <p:sp>
        <p:nvSpPr>
          <p:cNvPr id="22" name="Rectangle 21"/>
          <p:cNvSpPr/>
          <p:nvPr/>
        </p:nvSpPr>
        <p:spPr>
          <a:xfrm>
            <a:off x="251519" y="1700807"/>
            <a:ext cx="8640959" cy="17700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Q6</a:t>
            </a:r>
            <a:endParaRPr lang="en-GB" sz="1400" b="1" dirty="0">
              <a:latin typeface="Comic Sans MS" panose="030F0702030302020204" pitchFamily="66" charset="0"/>
            </a:endParaRPr>
          </a:p>
        </p:txBody>
      </p:sp>
      <p:cxnSp>
        <p:nvCxnSpPr>
          <p:cNvPr id="16" name="Straight Arrow Connector 15"/>
          <p:cNvCxnSpPr>
            <a:stCxn id="12" idx="3"/>
            <a:endCxn id="14"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6096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861048"/>
            <a:ext cx="8640960" cy="2805214"/>
          </a:xfrm>
          <a:prstGeom prst="rect">
            <a:avLst/>
          </a:prstGeom>
        </p:spPr>
      </p:pic>
      <p:pic>
        <p:nvPicPr>
          <p:cNvPr id="2" name="Picture 1"/>
          <p:cNvPicPr>
            <a:picLocks noChangeAspect="1"/>
          </p:cNvPicPr>
          <p:nvPr/>
        </p:nvPicPr>
        <p:blipFill>
          <a:blip r:embed="rId3"/>
          <a:stretch>
            <a:fillRect/>
          </a:stretch>
        </p:blipFill>
        <p:spPr>
          <a:xfrm>
            <a:off x="251520" y="1068237"/>
            <a:ext cx="8640960" cy="47215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97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1593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593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708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750876"/>
            <a:ext cx="8496942" cy="2846476"/>
          </a:xfrm>
          <a:prstGeom prst="rect">
            <a:avLst/>
          </a:prstGeom>
        </p:spPr>
      </p:pic>
      <p:pic>
        <p:nvPicPr>
          <p:cNvPr id="17" name="Picture 16"/>
          <p:cNvPicPr>
            <a:picLocks noChangeAspect="1"/>
          </p:cNvPicPr>
          <p:nvPr/>
        </p:nvPicPr>
        <p:blipFill>
          <a:blip r:embed="rId3"/>
          <a:stretch>
            <a:fillRect/>
          </a:stretch>
        </p:blipFill>
        <p:spPr>
          <a:xfrm>
            <a:off x="323529" y="1052736"/>
            <a:ext cx="8496942" cy="35460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564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72816"/>
            <a:ext cx="8496944" cy="16893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772814"/>
            <a:ext cx="8496944" cy="16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868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29694" y="3028232"/>
            <a:ext cx="6484612" cy="2416992"/>
          </a:xfrm>
          <a:prstGeom prst="rect">
            <a:avLst/>
          </a:prstGeom>
        </p:spPr>
      </p:pic>
      <p:pic>
        <p:nvPicPr>
          <p:cNvPr id="3" name="Picture 2"/>
          <p:cNvPicPr>
            <a:picLocks noChangeAspect="1"/>
          </p:cNvPicPr>
          <p:nvPr/>
        </p:nvPicPr>
        <p:blipFill>
          <a:blip r:embed="rId3"/>
          <a:stretch>
            <a:fillRect/>
          </a:stretch>
        </p:blipFill>
        <p:spPr>
          <a:xfrm>
            <a:off x="251521" y="548680"/>
            <a:ext cx="8640958" cy="226622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251521" y="548680"/>
            <a:ext cx="8640957" cy="2266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329694" y="3028233"/>
            <a:ext cx="6484612" cy="2416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Q22</a:t>
            </a:r>
            <a:endParaRPr lang="en-GB" sz="1400" b="1" dirty="0">
              <a:latin typeface="Comic Sans MS" panose="030F0702030302020204" pitchFamily="66" charset="0"/>
            </a:endParaRPr>
          </a:p>
        </p:txBody>
      </p:sp>
      <p:cxnSp>
        <p:nvCxnSpPr>
          <p:cNvPr id="23" name="Straight Arrow Connector 22"/>
          <p:cNvCxnSpPr>
            <a:stCxn id="17" idx="3"/>
            <a:endCxn id="1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195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4134844"/>
            <a:ext cx="8640958" cy="2534516"/>
          </a:xfrm>
          <a:prstGeom prst="rect">
            <a:avLst/>
          </a:prstGeom>
        </p:spPr>
      </p:pic>
      <p:pic>
        <p:nvPicPr>
          <p:cNvPr id="4" name="Picture 3"/>
          <p:cNvPicPr>
            <a:picLocks noChangeAspect="1"/>
          </p:cNvPicPr>
          <p:nvPr/>
        </p:nvPicPr>
        <p:blipFill>
          <a:blip r:embed="rId3"/>
          <a:stretch>
            <a:fillRect/>
          </a:stretch>
        </p:blipFill>
        <p:spPr>
          <a:xfrm>
            <a:off x="251520" y="980728"/>
            <a:ext cx="8640960" cy="47462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Q12</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175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425423"/>
            <a:ext cx="8496942" cy="7875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425424"/>
            <a:ext cx="8496944" cy="7875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31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4500"/>
            <a:ext cx="8640960" cy="56568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Q4</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1579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132856"/>
            <a:ext cx="8496944" cy="10898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132856"/>
            <a:ext cx="8496944" cy="1089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3"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523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679632"/>
            <a:ext cx="8640960" cy="2701696"/>
          </a:xfrm>
          <a:prstGeom prst="rect">
            <a:avLst/>
          </a:prstGeom>
        </p:spPr>
      </p:pic>
      <p:pic>
        <p:nvPicPr>
          <p:cNvPr id="2" name="Picture 1"/>
          <p:cNvPicPr>
            <a:picLocks noChangeAspect="1"/>
          </p:cNvPicPr>
          <p:nvPr/>
        </p:nvPicPr>
        <p:blipFill>
          <a:blip r:embed="rId3"/>
          <a:stretch>
            <a:fillRect/>
          </a:stretch>
        </p:blipFill>
        <p:spPr>
          <a:xfrm>
            <a:off x="251520" y="404664"/>
            <a:ext cx="8640960" cy="33269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0" name="Straight Arrow Connector 19"/>
          <p:cNvCxnSpPr>
            <a:stCxn id="12"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5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14698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76871"/>
            <a:ext cx="8640958" cy="1469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213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3468952"/>
            <a:ext cx="8352926" cy="3344424"/>
          </a:xfrm>
          <a:prstGeom prst="rect">
            <a:avLst/>
          </a:prstGeom>
        </p:spPr>
      </p:pic>
      <p:pic>
        <p:nvPicPr>
          <p:cNvPr id="2" name="Picture 1"/>
          <p:cNvPicPr>
            <a:picLocks noChangeAspect="1"/>
          </p:cNvPicPr>
          <p:nvPr/>
        </p:nvPicPr>
        <p:blipFill>
          <a:blip r:embed="rId3"/>
          <a:stretch>
            <a:fillRect/>
          </a:stretch>
        </p:blipFill>
        <p:spPr>
          <a:xfrm>
            <a:off x="395536" y="980728"/>
            <a:ext cx="8352928" cy="47150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5" name="Straight Arrow Connector 14"/>
          <p:cNvCxnSpPr>
            <a:stCxn id="12"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9" name="Straight Arrow Connector 18"/>
          <p:cNvCxnSpPr>
            <a:stCxn id="14" idx="3"/>
            <a:endCxn id="17"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16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280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1280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1"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31940"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9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2852936"/>
            <a:ext cx="7632846" cy="3783718"/>
          </a:xfrm>
          <a:prstGeom prst="rect">
            <a:avLst/>
          </a:prstGeom>
        </p:spPr>
      </p:pic>
      <p:pic>
        <p:nvPicPr>
          <p:cNvPr id="4" name="Picture 3"/>
          <p:cNvPicPr>
            <a:picLocks noChangeAspect="1"/>
          </p:cNvPicPr>
          <p:nvPr/>
        </p:nvPicPr>
        <p:blipFill>
          <a:blip r:embed="rId3"/>
          <a:stretch>
            <a:fillRect/>
          </a:stretch>
        </p:blipFill>
        <p:spPr>
          <a:xfrm>
            <a:off x="755576" y="476672"/>
            <a:ext cx="7632848" cy="358121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Q5</a:t>
            </a:r>
          </a:p>
        </p:txBody>
      </p:sp>
      <p:cxnSp>
        <p:nvCxnSpPr>
          <p:cNvPr id="20" name="Straight Arrow Connector 19"/>
          <p:cNvCxnSpPr>
            <a:stCxn id="13"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026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844824"/>
            <a:ext cx="8640960" cy="1410214"/>
          </a:xfrm>
          <a:prstGeom prst="rect">
            <a:avLst/>
          </a:prstGeom>
        </p:spPr>
      </p:pic>
      <p:sp>
        <p:nvSpPr>
          <p:cNvPr id="22" name="Rectangle 21"/>
          <p:cNvSpPr/>
          <p:nvPr/>
        </p:nvSpPr>
        <p:spPr>
          <a:xfrm>
            <a:off x="251519" y="1844824"/>
            <a:ext cx="8640959" cy="1410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7" name="Rectangle 16">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8" name="Straight Arrow Connector 17"/>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031940"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Q5</a:t>
            </a:r>
          </a:p>
        </p:txBody>
      </p:sp>
      <p:cxnSp>
        <p:nvCxnSpPr>
          <p:cNvPr id="20" name="Straight Arrow Connector 19"/>
          <p:cNvCxnSpPr>
            <a:stCxn id="17" idx="3"/>
            <a:endCxn id="19"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606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Substitution</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5"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8"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3779912"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2018  </a:t>
            </a: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275856" y="6525344"/>
            <a:ext cx="3600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8" name="Rectangle 17">
            <a:hlinkClick r:id="rId8" action="ppaction://hlinksldjump"/>
          </p:cNvPr>
          <p:cNvSpPr/>
          <p:nvPr/>
        </p:nvSpPr>
        <p:spPr>
          <a:xfrm>
            <a:off x="694826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0" name="Rectangle 19"/>
          <p:cNvSpPr/>
          <p:nvPr/>
        </p:nvSpPr>
        <p:spPr>
          <a:xfrm>
            <a:off x="35496" y="616530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9" action="ppaction://hlinksldjump"/>
          </p:cNvPr>
          <p:cNvSpPr/>
          <p:nvPr/>
        </p:nvSpPr>
        <p:spPr>
          <a:xfrm>
            <a:off x="4572000" y="6165304"/>
            <a:ext cx="367240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31" name="Rectangle 30">
            <a:hlinkClick r:id="rId10" action="ppaction://hlinksldjump"/>
          </p:cNvPr>
          <p:cNvSpPr/>
          <p:nvPr/>
        </p:nvSpPr>
        <p:spPr>
          <a:xfrm>
            <a:off x="35496" y="6525344"/>
            <a:ext cx="31683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Drawing &amp; Using Graphs</a:t>
            </a:r>
          </a:p>
        </p:txBody>
      </p:sp>
      <p:sp>
        <p:nvSpPr>
          <p:cNvPr id="46" name="Rectangle 45">
            <a:hlinkClick r:id="rId11" action="ppaction://hlinksldjump"/>
          </p:cNvPr>
          <p:cNvSpPr/>
          <p:nvPr/>
        </p:nvSpPr>
        <p:spPr>
          <a:xfrm>
            <a:off x="1511660" y="6165304"/>
            <a:ext cx="2952328"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Upper &amp; Lower Bounds</a:t>
            </a:r>
          </a:p>
        </p:txBody>
      </p:sp>
      <p:sp>
        <p:nvSpPr>
          <p:cNvPr id="22" name="Rectangle 21">
            <a:hlinkClick r:id="rId12" action="ppaction://hlinksldjump"/>
          </p:cNvPr>
          <p:cNvSpPr/>
          <p:nvPr/>
        </p:nvSpPr>
        <p:spPr>
          <a:xfrm>
            <a:off x="7596336" y="5740401"/>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Iterations</a:t>
            </a:r>
          </a:p>
        </p:txBody>
      </p:sp>
      <p:sp>
        <p:nvSpPr>
          <p:cNvPr id="23" name="Rectangle 22">
            <a:hlinkClick r:id="rId13" action="ppaction://hlinksldjump"/>
          </p:cNvPr>
          <p:cNvSpPr/>
          <p:nvPr/>
        </p:nvSpPr>
        <p:spPr>
          <a:xfrm>
            <a:off x="6084168" y="5740400"/>
            <a:ext cx="1440160" cy="352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Sequences</a:t>
            </a:r>
            <a:endParaRPr lang="en-GB" b="1" dirty="0">
              <a:latin typeface="Comic Sans MS" panose="030F0702030302020204" pitchFamily="66" charset="0"/>
            </a:endParaRPr>
          </a:p>
        </p:txBody>
      </p:sp>
    </p:spTree>
    <p:extLst>
      <p:ext uri="{BB962C8B-B14F-4D97-AF65-F5344CB8AC3E}">
        <p14:creationId xmlns:p14="http://schemas.microsoft.com/office/powerpoint/2010/main" val="2962923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89168" y="3429000"/>
            <a:ext cx="7365664" cy="3328860"/>
          </a:xfrm>
          <a:prstGeom prst="rect">
            <a:avLst/>
          </a:prstGeom>
        </p:spPr>
      </p:pic>
      <p:pic>
        <p:nvPicPr>
          <p:cNvPr id="2" name="Picture 1"/>
          <p:cNvPicPr>
            <a:picLocks noChangeAspect="1"/>
          </p:cNvPicPr>
          <p:nvPr/>
        </p:nvPicPr>
        <p:blipFill>
          <a:blip r:embed="rId3"/>
          <a:stretch>
            <a:fillRect/>
          </a:stretch>
        </p:blipFill>
        <p:spPr>
          <a:xfrm>
            <a:off x="899592" y="476672"/>
            <a:ext cx="7344816" cy="50037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830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844824"/>
            <a:ext cx="8640956" cy="10751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3"/>
            <a:ext cx="8640958" cy="1075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43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1275446"/>
            <a:ext cx="8640958" cy="53939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251520" y="1052736"/>
            <a:ext cx="8640960" cy="1644078"/>
          </a:xfrm>
          <a:prstGeom prst="rect">
            <a:avLst/>
          </a:prstGeom>
        </p:spPr>
      </p:pic>
    </p:spTree>
    <p:extLst>
      <p:ext uri="{BB962C8B-B14F-4D97-AF65-F5344CB8AC3E}">
        <p14:creationId xmlns:p14="http://schemas.microsoft.com/office/powerpoint/2010/main" val="2601594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2348880"/>
            <a:ext cx="8640956" cy="10794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348880"/>
            <a:ext cx="8640958" cy="1079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175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060848"/>
            <a:ext cx="8496944" cy="4638904"/>
          </a:xfrm>
          <a:prstGeom prst="rect">
            <a:avLst/>
          </a:prstGeom>
        </p:spPr>
      </p:pic>
      <p:pic>
        <p:nvPicPr>
          <p:cNvPr id="2" name="Picture 1"/>
          <p:cNvPicPr>
            <a:picLocks noChangeAspect="1"/>
          </p:cNvPicPr>
          <p:nvPr/>
        </p:nvPicPr>
        <p:blipFill>
          <a:blip r:embed="rId3"/>
          <a:stretch>
            <a:fillRect/>
          </a:stretch>
        </p:blipFill>
        <p:spPr>
          <a:xfrm>
            <a:off x="323528" y="1000790"/>
            <a:ext cx="8496944" cy="30762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768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412776"/>
            <a:ext cx="8640956" cy="29544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412775"/>
            <a:ext cx="8640958" cy="2954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3343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4077072"/>
            <a:ext cx="8640956" cy="2449100"/>
          </a:xfrm>
          <a:prstGeom prst="rect">
            <a:avLst/>
          </a:prstGeom>
        </p:spPr>
      </p:pic>
      <p:pic>
        <p:nvPicPr>
          <p:cNvPr id="4" name="Picture 3"/>
          <p:cNvPicPr>
            <a:picLocks noChangeAspect="1"/>
          </p:cNvPicPr>
          <p:nvPr/>
        </p:nvPicPr>
        <p:blipFill>
          <a:blip r:embed="rId3"/>
          <a:stretch>
            <a:fillRect/>
          </a:stretch>
        </p:blipFill>
        <p:spPr>
          <a:xfrm>
            <a:off x="251521" y="1192812"/>
            <a:ext cx="8640958" cy="29562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964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583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7583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986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3501008"/>
            <a:ext cx="7632848" cy="3269748"/>
          </a:xfrm>
          <a:prstGeom prst="rect">
            <a:avLst/>
          </a:prstGeom>
        </p:spPr>
      </p:pic>
      <p:pic>
        <p:nvPicPr>
          <p:cNvPr id="2" name="Picture 1"/>
          <p:cNvPicPr>
            <a:picLocks noChangeAspect="1"/>
          </p:cNvPicPr>
          <p:nvPr/>
        </p:nvPicPr>
        <p:blipFill>
          <a:blip r:embed="rId3"/>
          <a:stretch>
            <a:fillRect/>
          </a:stretch>
        </p:blipFill>
        <p:spPr>
          <a:xfrm>
            <a:off x="755576" y="332656"/>
            <a:ext cx="7632848" cy="52454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432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00808"/>
            <a:ext cx="8640958" cy="21053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2105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Q12</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64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3557948"/>
            <a:ext cx="8352928" cy="3183420"/>
          </a:xfrm>
          <a:prstGeom prst="rect">
            <a:avLst/>
          </a:prstGeom>
        </p:spPr>
      </p:pic>
      <p:pic>
        <p:nvPicPr>
          <p:cNvPr id="4" name="Picture 3"/>
          <p:cNvPicPr>
            <a:picLocks noChangeAspect="1"/>
          </p:cNvPicPr>
          <p:nvPr/>
        </p:nvPicPr>
        <p:blipFill>
          <a:blip r:embed="rId3"/>
          <a:stretch>
            <a:fillRect/>
          </a:stretch>
        </p:blipFill>
        <p:spPr>
          <a:xfrm>
            <a:off x="395536" y="1340768"/>
            <a:ext cx="8352928" cy="31337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9" name="Rectangle 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0" name="Rectangle 9">
            <a:hlinkClick r:id="rId8"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1" name="Straight Arrow Connector 10"/>
          <p:cNvCxnSpPr>
            <a:stCxn id="9" idx="3"/>
            <a:endCxn id="1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4918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2018 </a:t>
            </a: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cxnSp>
        <p:nvCxnSpPr>
          <p:cNvPr id="14" name="Straight Arrow Connector 13"/>
          <p:cNvCxnSpPr>
            <a:stCxn id="10" idx="3"/>
            <a:endCxn id="13"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395536" y="980728"/>
            <a:ext cx="8352928" cy="1373392"/>
          </a:xfrm>
          <a:prstGeom prst="rect">
            <a:avLst/>
          </a:prstGeom>
        </p:spPr>
      </p:pic>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067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1" y="3284984"/>
            <a:ext cx="7920878" cy="3514596"/>
          </a:xfrm>
          <a:prstGeom prst="rect">
            <a:avLst/>
          </a:prstGeom>
        </p:spPr>
      </p:pic>
      <p:pic>
        <p:nvPicPr>
          <p:cNvPr id="2" name="Picture 1"/>
          <p:cNvPicPr>
            <a:picLocks noChangeAspect="1"/>
          </p:cNvPicPr>
          <p:nvPr/>
        </p:nvPicPr>
        <p:blipFill>
          <a:blip r:embed="rId3"/>
          <a:stretch>
            <a:fillRect/>
          </a:stretch>
        </p:blipFill>
        <p:spPr>
          <a:xfrm>
            <a:off x="611560" y="908720"/>
            <a:ext cx="7920880" cy="48078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9"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260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1600" y="3154798"/>
            <a:ext cx="7200800" cy="3298538"/>
          </a:xfrm>
          <a:prstGeom prst="rect">
            <a:avLst/>
          </a:prstGeom>
        </p:spPr>
      </p:pic>
      <p:sp>
        <p:nvSpPr>
          <p:cNvPr id="23" name="Rectangle 22"/>
          <p:cNvSpPr/>
          <p:nvPr/>
        </p:nvSpPr>
        <p:spPr>
          <a:xfrm>
            <a:off x="971600" y="3154798"/>
            <a:ext cx="7200800" cy="32985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4" name="Picture 3"/>
          <p:cNvPicPr>
            <a:picLocks noChangeAspect="1"/>
          </p:cNvPicPr>
          <p:nvPr/>
        </p:nvPicPr>
        <p:blipFill>
          <a:blip r:embed="rId3"/>
          <a:stretch>
            <a:fillRect/>
          </a:stretch>
        </p:blipFill>
        <p:spPr>
          <a:xfrm>
            <a:off x="323528" y="548680"/>
            <a:ext cx="8496944" cy="23746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548680"/>
            <a:ext cx="8496943" cy="23746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Q19</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7651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P spid="13" grpId="0" animBg="1"/>
    </p:bldLst>
  </p:timing>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211962" y="4401606"/>
            <a:ext cx="4752526" cy="1043618"/>
          </a:xfrm>
          <a:prstGeom prst="rect">
            <a:avLst/>
          </a:prstGeom>
        </p:spPr>
      </p:pic>
      <p:pic>
        <p:nvPicPr>
          <p:cNvPr id="6" name="Picture 5"/>
          <p:cNvPicPr>
            <a:picLocks noChangeAspect="1"/>
          </p:cNvPicPr>
          <p:nvPr/>
        </p:nvPicPr>
        <p:blipFill>
          <a:blip r:embed="rId3"/>
          <a:stretch>
            <a:fillRect/>
          </a:stretch>
        </p:blipFill>
        <p:spPr>
          <a:xfrm>
            <a:off x="107503" y="4365104"/>
            <a:ext cx="5112569" cy="912117"/>
          </a:xfrm>
          <a:prstGeom prst="rect">
            <a:avLst/>
          </a:prstGeom>
        </p:spPr>
      </p:pic>
      <p:pic>
        <p:nvPicPr>
          <p:cNvPr id="4" name="Picture 3"/>
          <p:cNvPicPr>
            <a:picLocks noChangeAspect="1"/>
          </p:cNvPicPr>
          <p:nvPr/>
        </p:nvPicPr>
        <p:blipFill>
          <a:blip r:embed="rId4"/>
          <a:stretch>
            <a:fillRect/>
          </a:stretch>
        </p:blipFill>
        <p:spPr>
          <a:xfrm>
            <a:off x="113570" y="1669582"/>
            <a:ext cx="5170783" cy="274167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10"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2"/>
          <a:stretch>
            <a:fillRect/>
          </a:stretch>
        </p:blipFill>
        <p:spPr>
          <a:xfrm>
            <a:off x="4211962" y="1052736"/>
            <a:ext cx="4775718" cy="3365186"/>
          </a:xfrm>
          <a:prstGeom prst="rect">
            <a:avLst/>
          </a:prstGeom>
        </p:spPr>
      </p:pic>
    </p:spTree>
    <p:extLst>
      <p:ext uri="{BB962C8B-B14F-4D97-AF65-F5344CB8AC3E}">
        <p14:creationId xmlns:p14="http://schemas.microsoft.com/office/powerpoint/2010/main" val="2744089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4537200"/>
            <a:ext cx="7200798" cy="1916136"/>
          </a:xfrm>
          <a:prstGeom prst="rect">
            <a:avLst/>
          </a:prstGeom>
        </p:spPr>
      </p:pic>
      <p:sp>
        <p:nvSpPr>
          <p:cNvPr id="23" name="Rectangle 22"/>
          <p:cNvSpPr/>
          <p:nvPr/>
        </p:nvSpPr>
        <p:spPr>
          <a:xfrm>
            <a:off x="971600" y="4504858"/>
            <a:ext cx="7200800" cy="868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8" name="Rectangle 17">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6" action="ppaction://hlinksldjump"/>
          </p:cNvPr>
          <p:cNvSpPr/>
          <p:nvPr/>
        </p:nvSpPr>
        <p:spPr>
          <a:xfrm>
            <a:off x="2195736"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Pythagoras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031940"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Q8</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3419872" y="184069"/>
            <a:ext cx="61206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971600" y="5373216"/>
            <a:ext cx="7200800" cy="111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8" cstate="print"/>
          <a:srcRect/>
          <a:stretch>
            <a:fillRect/>
          </a:stretch>
        </p:blipFill>
        <p:spPr bwMode="auto">
          <a:xfrm>
            <a:off x="-36512" y="5735569"/>
            <a:ext cx="1197768" cy="1197768"/>
          </a:xfrm>
          <a:prstGeom prst="rect">
            <a:avLst/>
          </a:prstGeom>
          <a:noFill/>
        </p:spPr>
      </p:pic>
      <p:pic>
        <p:nvPicPr>
          <p:cNvPr id="27" name="Picture 26"/>
          <p:cNvPicPr>
            <a:picLocks noChangeAspect="1"/>
          </p:cNvPicPr>
          <p:nvPr/>
        </p:nvPicPr>
        <p:blipFill>
          <a:blip r:embed="rId9"/>
          <a:stretch>
            <a:fillRect/>
          </a:stretch>
        </p:blipFill>
        <p:spPr>
          <a:xfrm>
            <a:off x="323528" y="548680"/>
            <a:ext cx="8496944" cy="3740154"/>
          </a:xfrm>
          <a:prstGeom prst="rect">
            <a:avLst/>
          </a:prstGeom>
        </p:spPr>
      </p:pic>
      <p:sp>
        <p:nvSpPr>
          <p:cNvPr id="28" name="Rectangle 27"/>
          <p:cNvSpPr/>
          <p:nvPr/>
        </p:nvSpPr>
        <p:spPr>
          <a:xfrm>
            <a:off x="323528" y="548680"/>
            <a:ext cx="8496943"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9" name="Picture 28"/>
          <p:cNvPicPr>
            <a:picLocks noChangeAspect="1"/>
          </p:cNvPicPr>
          <p:nvPr/>
        </p:nvPicPr>
        <p:blipFill>
          <a:blip r:embed="rId10"/>
          <a:stretch>
            <a:fillRect/>
          </a:stretch>
        </p:blipFill>
        <p:spPr>
          <a:xfrm>
            <a:off x="4265966" y="4156830"/>
            <a:ext cx="1440160" cy="121635"/>
          </a:xfrm>
          <a:prstGeom prst="rect">
            <a:avLst/>
          </a:prstGeom>
        </p:spPr>
      </p:pic>
      <p:sp>
        <p:nvSpPr>
          <p:cNvPr id="30" name="Rectangle 29"/>
          <p:cNvSpPr/>
          <p:nvPr/>
        </p:nvSpPr>
        <p:spPr>
          <a:xfrm>
            <a:off x="323528" y="2636912"/>
            <a:ext cx="8496943" cy="1684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93654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8"/>
                                        </p:tgtEl>
                                      </p:cBhvr>
                                    </p:animEffect>
                                    <p:set>
                                      <p:cBhvr>
                                        <p:cTn id="19"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30"/>
                                        </p:tgtEl>
                                      </p:cBhvr>
                                    </p:animEffect>
                                    <p:set>
                                      <p:cBhvr>
                                        <p:cTn id="2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23" grpId="0" animBg="1"/>
      <p:bldP spid="26" grpId="0" animBg="1"/>
      <p:bldP spid="28" grpId="0" animBg="1"/>
      <p:bldP spid="30" grpId="0" animBg="1"/>
    </p:bldLst>
  </p:timing>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251520" y="159221"/>
            <a:ext cx="8712968" cy="1325563"/>
          </a:xfrm>
        </p:spPr>
        <p:txBody>
          <a:bodyPr>
            <a:normAutofit/>
          </a:bodyPr>
          <a:lstStyle/>
          <a:p>
            <a:r>
              <a:rPr lang="en-GB" sz="2800" dirty="0"/>
              <a:t>Notes on Probability, Sets &amp; Statistics </a:t>
            </a:r>
            <a:r>
              <a:rPr lang="en-GB" sz="2800" dirty="0" smtClean="0"/>
              <a:t>Questions for Edexcel</a:t>
            </a:r>
            <a:endParaRPr lang="en-GB" sz="2800" dirty="0"/>
          </a:p>
        </p:txBody>
      </p:sp>
      <p:sp>
        <p:nvSpPr>
          <p:cNvPr id="3" name="Content Placeholder 2"/>
          <p:cNvSpPr>
            <a:spLocks noGrp="1"/>
          </p:cNvSpPr>
          <p:nvPr>
            <p:ph idx="1"/>
          </p:nvPr>
        </p:nvSpPr>
        <p:spPr>
          <a:xfrm>
            <a:off x="457200" y="1412776"/>
            <a:ext cx="8229600" cy="5069160"/>
          </a:xfrm>
        </p:spPr>
        <p:txBody>
          <a:bodyPr>
            <a:normAutofit/>
          </a:bodyPr>
          <a:lstStyle/>
          <a:p>
            <a:pPr marL="0" indent="0">
              <a:buNone/>
            </a:pPr>
            <a:r>
              <a:rPr lang="en-GB" dirty="0"/>
              <a:t>Basic Probability refers to single events and there are several questions which go on to ask for expected outcomes</a:t>
            </a:r>
          </a:p>
          <a:p>
            <a:pPr marL="0" indent="0">
              <a:buNone/>
            </a:pPr>
            <a:r>
              <a:rPr lang="en-GB" dirty="0"/>
              <a:t> </a:t>
            </a:r>
          </a:p>
          <a:p>
            <a:pPr marL="0" indent="0">
              <a:buNone/>
            </a:pPr>
            <a:r>
              <a:rPr lang="en-GB" dirty="0"/>
              <a:t>As tree diagrams deal with multiple events, this method may be a popular approach to the multiple events </a:t>
            </a:r>
            <a:r>
              <a:rPr lang="en-GB" dirty="0" smtClean="0"/>
              <a:t>questions, </a:t>
            </a:r>
            <a:r>
              <a:rPr lang="en-GB" dirty="0"/>
              <a:t>but the ‘tree diagram’ sub-topic contains questions which require a tree diagram to be drawn or analysed.</a:t>
            </a:r>
          </a:p>
          <a:p>
            <a:pPr marL="0" indent="0">
              <a:buNone/>
            </a:pPr>
            <a:endParaRPr lang="en-GB" dirty="0"/>
          </a:p>
          <a:p>
            <a:pPr marL="0" indent="0">
              <a:buNone/>
            </a:pPr>
            <a:r>
              <a:rPr lang="en-GB" dirty="0"/>
              <a:t>Probability also appears regularly in and sets questions, where questions involving conditional probability may be seen.</a:t>
            </a:r>
          </a:p>
          <a:p>
            <a:pPr marL="0" indent="0">
              <a:buNone/>
            </a:pPr>
            <a:endParaRPr lang="en-GB" dirty="0"/>
          </a:p>
          <a:p>
            <a:pPr marL="0" indent="0">
              <a:buNone/>
            </a:pPr>
            <a:r>
              <a:rPr lang="en-GB" dirty="0" smtClean="0"/>
              <a:t>There are different ways to represent data – Those listed appear most frequently, but there are one or two others which have appeared on the odd occasion and these have been starred in similar topics.</a:t>
            </a:r>
            <a:endParaRPr lang="en-GB" dirty="0"/>
          </a:p>
          <a:p>
            <a:pPr marL="0" indent="0">
              <a:buNone/>
            </a:pPr>
            <a:endParaRPr lang="en-GB" dirty="0"/>
          </a:p>
        </p:txBody>
      </p:sp>
      <p:sp>
        <p:nvSpPr>
          <p:cNvPr id="7" name="Rectangle 6">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636673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Probability, Sets &amp; Statistics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2327406" y="2204864"/>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Probability</a:t>
            </a:r>
          </a:p>
        </p:txBody>
      </p:sp>
      <p:sp>
        <p:nvSpPr>
          <p:cNvPr id="6" name="Rectangle 5">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6" action="ppaction://hlinksldjump"/>
          </p:cNvPr>
          <p:cNvSpPr/>
          <p:nvPr/>
        </p:nvSpPr>
        <p:spPr>
          <a:xfrm>
            <a:off x="2327406" y="4581128"/>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7" name="Rectangle 6">
            <a:hlinkClick r:id="rId7" action="ppaction://hlinksldjump"/>
          </p:cNvPr>
          <p:cNvSpPr/>
          <p:nvPr/>
        </p:nvSpPr>
        <p:spPr>
          <a:xfrm>
            <a:off x="2327406" y="2996952"/>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8" name="Rectangle 7">
            <a:hlinkClick r:id="rId8" action="ppaction://hlinksldjump"/>
          </p:cNvPr>
          <p:cNvSpPr/>
          <p:nvPr/>
        </p:nvSpPr>
        <p:spPr>
          <a:xfrm>
            <a:off x="6300192" y="1772816"/>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Cumulative Frequency</a:t>
            </a:r>
          </a:p>
        </p:txBody>
      </p:sp>
      <p:sp>
        <p:nvSpPr>
          <p:cNvPr id="9" name="Rectangle 8">
            <a:hlinkClick r:id="rId9" action="ppaction://hlinksldjump"/>
          </p:cNvPr>
          <p:cNvSpPr/>
          <p:nvPr/>
        </p:nvSpPr>
        <p:spPr>
          <a:xfrm>
            <a:off x="6300192" y="2564904"/>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Grouped Data</a:t>
            </a:r>
          </a:p>
        </p:txBody>
      </p:sp>
      <p:sp>
        <p:nvSpPr>
          <p:cNvPr id="10" name="Rectangle 9">
            <a:hlinkClick r:id="rId10" action="ppaction://hlinksldjump"/>
          </p:cNvPr>
          <p:cNvSpPr/>
          <p:nvPr/>
        </p:nvSpPr>
        <p:spPr>
          <a:xfrm>
            <a:off x="6300192" y="3356992"/>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Averages*</a:t>
            </a:r>
          </a:p>
        </p:txBody>
      </p:sp>
      <p:sp>
        <p:nvSpPr>
          <p:cNvPr id="11" name="Rectangle 10">
            <a:hlinkClick r:id="rId11" action="ppaction://hlinksldjump"/>
          </p:cNvPr>
          <p:cNvSpPr/>
          <p:nvPr/>
        </p:nvSpPr>
        <p:spPr>
          <a:xfrm>
            <a:off x="6300192" y="4149080"/>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Histograms</a:t>
            </a:r>
          </a:p>
        </p:txBody>
      </p:sp>
      <p:sp>
        <p:nvSpPr>
          <p:cNvPr id="13" name="Rectangle 12">
            <a:hlinkClick r:id="rId12" action="ppaction://hlinksldjump"/>
          </p:cNvPr>
          <p:cNvSpPr/>
          <p:nvPr/>
        </p:nvSpPr>
        <p:spPr>
          <a:xfrm>
            <a:off x="6300192" y="4941168"/>
            <a:ext cx="2232248"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4" name="Rectangle 13">
            <a:hlinkClick r:id="rId13" action="ppaction://hlinksldjump"/>
          </p:cNvPr>
          <p:cNvSpPr/>
          <p:nvPr/>
        </p:nvSpPr>
        <p:spPr>
          <a:xfrm>
            <a:off x="4283968" y="4581128"/>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Pie Charts</a:t>
            </a:r>
          </a:p>
        </p:txBody>
      </p:sp>
      <p:sp>
        <p:nvSpPr>
          <p:cNvPr id="15" name="Rectangle 14">
            <a:hlinkClick r:id="rId14" action="ppaction://hlinksldjump"/>
          </p:cNvPr>
          <p:cNvSpPr/>
          <p:nvPr/>
        </p:nvSpPr>
        <p:spPr>
          <a:xfrm>
            <a:off x="2327406" y="3789040"/>
            <a:ext cx="1884554"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16" name="Rectangle 15">
            <a:hlinkClick r:id="rId15"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17" name="Rectangle 16"/>
          <p:cNvSpPr/>
          <p:nvPr/>
        </p:nvSpPr>
        <p:spPr>
          <a:xfrm>
            <a:off x="1552654" y="6381328"/>
            <a:ext cx="431549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*Including IQR for discrete data</a:t>
            </a:r>
          </a:p>
        </p:txBody>
      </p:sp>
      <p:sp>
        <p:nvSpPr>
          <p:cNvPr id="24" name="Rectangle 23">
            <a:hlinkClick r:id="rId16" action="ppaction://hlinksldjump"/>
          </p:cNvPr>
          <p:cNvSpPr/>
          <p:nvPr/>
        </p:nvSpPr>
        <p:spPr>
          <a:xfrm>
            <a:off x="4283968" y="3789040"/>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Scatter Diagrams &amp; Correlation</a:t>
            </a:r>
          </a:p>
        </p:txBody>
      </p:sp>
      <p:sp>
        <p:nvSpPr>
          <p:cNvPr id="26" name="Rectangle 25">
            <a:hlinkClick r:id="rId17" action="ppaction://hlinksldjump"/>
          </p:cNvPr>
          <p:cNvSpPr/>
          <p:nvPr/>
        </p:nvSpPr>
        <p:spPr>
          <a:xfrm>
            <a:off x="4283968" y="2204864"/>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Box-Plots</a:t>
            </a:r>
            <a:endParaRPr lang="en-GB" sz="2000" b="1" dirty="0">
              <a:latin typeface="Comic Sans MS" panose="030F0702030302020204" pitchFamily="66" charset="0"/>
            </a:endParaRPr>
          </a:p>
        </p:txBody>
      </p:sp>
      <p:sp>
        <p:nvSpPr>
          <p:cNvPr id="25" name="Rectangle 24">
            <a:hlinkClick r:id="rId18" action="ppaction://hlinksldjump"/>
          </p:cNvPr>
          <p:cNvSpPr/>
          <p:nvPr/>
        </p:nvSpPr>
        <p:spPr>
          <a:xfrm>
            <a:off x="4283968" y="2996952"/>
            <a:ext cx="1944216"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Frequency Polygons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72864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Basic Probability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8" name="Straight Arrow Connector 7"/>
          <p:cNvCxnSpPr>
            <a:stCxn id="15"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5" action="ppaction://hlinksldjump"/>
          </p:cNvPr>
          <p:cNvSpPr/>
          <p:nvPr/>
        </p:nvSpPr>
        <p:spPr>
          <a:xfrm>
            <a:off x="3923928" y="18448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a:t>
            </a:r>
          </a:p>
          <a:p>
            <a:pPr algn="ctr"/>
            <a:r>
              <a:rPr lang="en-GB" sz="1400" b="1" dirty="0">
                <a:latin typeface="Comic Sans MS" panose="030F0702030302020204" pitchFamily="66" charset="0"/>
              </a:rPr>
              <a:t>2H Q1</a:t>
            </a:r>
          </a:p>
        </p:txBody>
      </p:sp>
      <p:sp>
        <p:nvSpPr>
          <p:cNvPr id="15" name="Rectangle 14">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6" name="Rectangle 35"/>
          <p:cNvSpPr/>
          <p:nvPr/>
        </p:nvSpPr>
        <p:spPr>
          <a:xfrm>
            <a:off x="3870672"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7" name="Rectangle 36">
            <a:hlinkClick r:id="rId7" action="ppaction://hlinksldjump"/>
          </p:cNvPr>
          <p:cNvSpPr/>
          <p:nvPr/>
        </p:nvSpPr>
        <p:spPr>
          <a:xfrm>
            <a:off x="5310832"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13" name="Rectangle 12">
            <a:hlinkClick r:id="rId8" action="ppaction://hlinksldjump"/>
          </p:cNvPr>
          <p:cNvSpPr/>
          <p:nvPr/>
        </p:nvSpPr>
        <p:spPr>
          <a:xfrm>
            <a:off x="7452320"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14" name="Rectangle 13">
            <a:hlinkClick r:id="rId9" action="ppaction://hlinksldjump"/>
          </p:cNvPr>
          <p:cNvSpPr/>
          <p:nvPr/>
        </p:nvSpPr>
        <p:spPr>
          <a:xfrm>
            <a:off x="3923928"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2H </a:t>
            </a:r>
            <a:r>
              <a:rPr lang="en-GB" sz="1400" b="1" dirty="0" smtClean="0">
                <a:latin typeface="Comic Sans MS" panose="030F0702030302020204" pitchFamily="66" charset="0"/>
              </a:rPr>
              <a:t>Q4</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3923928" y="29970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0" name="Rectangle 19"/>
          <p:cNvSpPr/>
          <p:nvPr/>
        </p:nvSpPr>
        <p:spPr>
          <a:xfrm>
            <a:off x="54248" y="6453336"/>
            <a:ext cx="372566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Experimental/ using samples</a:t>
            </a:r>
            <a:endParaRPr lang="en-GB" sz="2000" b="1" dirty="0">
              <a:latin typeface="Comic Sans MS" panose="030F0702030302020204" pitchFamily="66" charset="0"/>
            </a:endParaRPr>
          </a:p>
        </p:txBody>
      </p:sp>
      <p:sp>
        <p:nvSpPr>
          <p:cNvPr id="21" name="Rectangle 20">
            <a:hlinkClick r:id="rId11" action="ppaction://hlinksldjump"/>
          </p:cNvPr>
          <p:cNvSpPr/>
          <p:nvPr/>
        </p:nvSpPr>
        <p:spPr>
          <a:xfrm>
            <a:off x="392392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392392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3923928" y="472520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4" name="Rectangle 23"/>
          <p:cNvSpPr/>
          <p:nvPr/>
        </p:nvSpPr>
        <p:spPr>
          <a:xfrm>
            <a:off x="54248" y="6021288"/>
            <a:ext cx="2357512"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Probability Space</a:t>
            </a:r>
            <a:endParaRPr lang="en-GB" sz="2000" b="1" dirty="0">
              <a:latin typeface="Comic Sans MS" panose="030F0702030302020204" pitchFamily="66" charset="0"/>
            </a:endParaRPr>
          </a:p>
        </p:txBody>
      </p:sp>
      <p:sp>
        <p:nvSpPr>
          <p:cNvPr id="25" name="Rectangle 24">
            <a:hlinkClick r:id="rId14" action="ppaction://hlinksldjump"/>
          </p:cNvPr>
          <p:cNvSpPr/>
          <p:nvPr/>
        </p:nvSpPr>
        <p:spPr>
          <a:xfrm>
            <a:off x="5148192"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514819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7" name="Rectangle 26">
            <a:hlinkClick r:id="rId16" action="ppaction://hlinksldjump"/>
          </p:cNvPr>
          <p:cNvSpPr/>
          <p:nvPr/>
        </p:nvSpPr>
        <p:spPr>
          <a:xfrm>
            <a:off x="5148192"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8" name="Rectangle 27">
            <a:hlinkClick r:id="rId17" action="ppaction://hlinksldjump"/>
          </p:cNvPr>
          <p:cNvSpPr/>
          <p:nvPr/>
        </p:nvSpPr>
        <p:spPr>
          <a:xfrm>
            <a:off x="514806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9" name="Rectangle 28">
            <a:hlinkClick r:id="rId18" action="ppaction://hlinksldjump"/>
          </p:cNvPr>
          <p:cNvSpPr/>
          <p:nvPr/>
        </p:nvSpPr>
        <p:spPr>
          <a:xfrm>
            <a:off x="5148064"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30" name="Rectangle 29">
            <a:hlinkClick r:id="rId19" action="ppaction://hlinksldjump"/>
          </p:cNvPr>
          <p:cNvSpPr/>
          <p:nvPr/>
        </p:nvSpPr>
        <p:spPr>
          <a:xfrm>
            <a:off x="2267744"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Q7</a:t>
            </a:r>
            <a:endParaRPr lang="en-GB" sz="1400" b="1" dirty="0">
              <a:latin typeface="Comic Sans MS" panose="030F0702030302020204" pitchFamily="66" charset="0"/>
            </a:endParaRPr>
          </a:p>
        </p:txBody>
      </p:sp>
      <p:sp>
        <p:nvSpPr>
          <p:cNvPr id="31" name="Rectangle 30">
            <a:hlinkClick r:id="rId20" action="ppaction://hlinksldjump"/>
          </p:cNvPr>
          <p:cNvSpPr/>
          <p:nvPr/>
        </p:nvSpPr>
        <p:spPr>
          <a:xfrm>
            <a:off x="2276161"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Q3</a:t>
            </a:r>
            <a:endParaRPr lang="en-GB" sz="1400" b="1" dirty="0">
              <a:latin typeface="Comic Sans MS" panose="030F0702030302020204" pitchFamily="66" charset="0"/>
            </a:endParaRPr>
          </a:p>
        </p:txBody>
      </p:sp>
      <p:sp>
        <p:nvSpPr>
          <p:cNvPr id="32" name="Rectangle 31">
            <a:hlinkClick r:id="rId21" action="ppaction://hlinksldjump"/>
          </p:cNvPr>
          <p:cNvSpPr/>
          <p:nvPr/>
        </p:nvSpPr>
        <p:spPr>
          <a:xfrm>
            <a:off x="2276161"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45697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849684"/>
            <a:ext cx="8640956" cy="3819676"/>
          </a:xfrm>
          <a:prstGeom prst="rect">
            <a:avLst/>
          </a:prstGeom>
        </p:spPr>
      </p:pic>
      <p:pic>
        <p:nvPicPr>
          <p:cNvPr id="4" name="Picture 3"/>
          <p:cNvPicPr>
            <a:picLocks noChangeAspect="1"/>
          </p:cNvPicPr>
          <p:nvPr/>
        </p:nvPicPr>
        <p:blipFill>
          <a:blip r:embed="rId3"/>
          <a:stretch>
            <a:fillRect/>
          </a:stretch>
        </p:blipFill>
        <p:spPr>
          <a:xfrm>
            <a:off x="251521" y="976344"/>
            <a:ext cx="8640958" cy="490092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2133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1474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35086"/>
            <a:ext cx="8784974" cy="1484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17874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06768"/>
            <a:ext cx="8640960" cy="523054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17620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00808"/>
            <a:ext cx="8784976" cy="14712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700808"/>
            <a:ext cx="878497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3681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Substitution</a:t>
            </a:r>
          </a:p>
        </p:txBody>
      </p:sp>
      <p:cxnSp>
        <p:nvCxnSpPr>
          <p:cNvPr id="14" name="Straight Arrow Connector 13"/>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4918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2018 </a:t>
            </a: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flipV="1">
            <a:off x="291581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79512" y="2276872"/>
            <a:ext cx="8784976" cy="89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42112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492896"/>
            <a:ext cx="8784974" cy="4605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2492896"/>
            <a:ext cx="8784974" cy="473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559258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43608" y="4795688"/>
            <a:ext cx="7056784" cy="2017688"/>
          </a:xfrm>
          <a:prstGeom prst="rect">
            <a:avLst/>
          </a:prstGeom>
        </p:spPr>
      </p:pic>
      <p:pic>
        <p:nvPicPr>
          <p:cNvPr id="5" name="Picture 4"/>
          <p:cNvPicPr>
            <a:picLocks noChangeAspect="1"/>
          </p:cNvPicPr>
          <p:nvPr/>
        </p:nvPicPr>
        <p:blipFill>
          <a:blip r:embed="rId3"/>
          <a:stretch>
            <a:fillRect/>
          </a:stretch>
        </p:blipFill>
        <p:spPr>
          <a:xfrm>
            <a:off x="1043609" y="3843978"/>
            <a:ext cx="7056782" cy="2249318"/>
          </a:xfrm>
          <a:prstGeom prst="rect">
            <a:avLst/>
          </a:prstGeom>
        </p:spPr>
      </p:pic>
      <p:pic>
        <p:nvPicPr>
          <p:cNvPr id="4" name="Picture 3"/>
          <p:cNvPicPr>
            <a:picLocks noChangeAspect="1"/>
          </p:cNvPicPr>
          <p:nvPr/>
        </p:nvPicPr>
        <p:blipFill>
          <a:blip r:embed="rId4"/>
          <a:stretch>
            <a:fillRect/>
          </a:stretch>
        </p:blipFill>
        <p:spPr>
          <a:xfrm>
            <a:off x="1043609" y="2556304"/>
            <a:ext cx="7056782" cy="231285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522007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12"/>
          <a:stretch>
            <a:fillRect/>
          </a:stretch>
        </p:blipFill>
        <p:spPr>
          <a:xfrm>
            <a:off x="1043608" y="404664"/>
            <a:ext cx="7056784" cy="3025062"/>
          </a:xfrm>
          <a:prstGeom prst="rect">
            <a:avLst/>
          </a:prstGeom>
        </p:spPr>
      </p:pic>
    </p:spTree>
    <p:extLst>
      <p:ext uri="{BB962C8B-B14F-4D97-AF65-F5344CB8AC3E}">
        <p14:creationId xmlns:p14="http://schemas.microsoft.com/office/powerpoint/2010/main" val="2259459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916832"/>
            <a:ext cx="8784972" cy="17174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179513" y="2204864"/>
            <a:ext cx="878497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3" y="3068960"/>
            <a:ext cx="8784974" cy="565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6804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4FD830-C9A4-4366-BDBD-8535AF2109CC}"/>
              </a:ext>
            </a:extLst>
          </p:cNvPr>
          <p:cNvPicPr>
            <a:picLocks noChangeAspect="1"/>
          </p:cNvPicPr>
          <p:nvPr/>
        </p:nvPicPr>
        <p:blipFill>
          <a:blip r:embed="rId2"/>
          <a:stretch>
            <a:fillRect/>
          </a:stretch>
        </p:blipFill>
        <p:spPr>
          <a:xfrm>
            <a:off x="755576" y="2675905"/>
            <a:ext cx="7632848" cy="401698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a:t>
            </a: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a:extLst>
              <a:ext uri="{FF2B5EF4-FFF2-40B4-BE49-F238E27FC236}">
                <a16:creationId xmlns:a16="http://schemas.microsoft.com/office/drawing/2014/main" id="{2919C1F9-E99F-422D-A482-61D9497E45B1}"/>
              </a:ext>
            </a:extLst>
          </p:cNvPr>
          <p:cNvPicPr>
            <a:picLocks noChangeAspect="1"/>
          </p:cNvPicPr>
          <p:nvPr/>
        </p:nvPicPr>
        <p:blipFill>
          <a:blip r:embed="rId9"/>
          <a:stretch>
            <a:fillRect/>
          </a:stretch>
        </p:blipFill>
        <p:spPr>
          <a:xfrm>
            <a:off x="755576" y="415816"/>
            <a:ext cx="7632848" cy="3877280"/>
          </a:xfrm>
          <a:prstGeom prst="rect">
            <a:avLst/>
          </a:prstGeom>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1586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4EEECE-1DEB-4D26-BC8C-6FA9FC4F94CE}"/>
              </a:ext>
            </a:extLst>
          </p:cNvPr>
          <p:cNvPicPr>
            <a:picLocks noChangeAspect="1"/>
          </p:cNvPicPr>
          <p:nvPr/>
        </p:nvPicPr>
        <p:blipFill>
          <a:blip r:embed="rId2"/>
          <a:stretch>
            <a:fillRect/>
          </a:stretch>
        </p:blipFill>
        <p:spPr>
          <a:xfrm>
            <a:off x="179513" y="1835094"/>
            <a:ext cx="8784974" cy="2169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35086"/>
            <a:ext cx="8784974" cy="216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a:extLst>
              <a:ext uri="{FF2B5EF4-FFF2-40B4-BE49-F238E27FC236}">
                <a16:creationId xmlns:a16="http://schemas.microsoft.com/office/drawing/2014/main" id="{26764E55-B450-45A3-85D4-45E77060F14A}"/>
              </a:ext>
            </a:extLst>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a:t>
            </a:r>
          </a:p>
        </p:txBody>
      </p:sp>
      <p:cxnSp>
        <p:nvCxnSpPr>
          <p:cNvPr id="12" name="Straight Arrow Connector 11">
            <a:extLst>
              <a:ext uri="{FF2B5EF4-FFF2-40B4-BE49-F238E27FC236}">
                <a16:creationId xmlns:a16="http://schemas.microsoft.com/office/drawing/2014/main" id="{15D78760-905F-4AB7-9BEA-2A6E9B0A325D}"/>
              </a:ext>
            </a:extLst>
          </p:cNvPr>
          <p:cNvCxnSpPr>
            <a:stCxn id="13" idx="3"/>
            <a:endCxn id="11"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a:extLst>
              <a:ext uri="{FF2B5EF4-FFF2-40B4-BE49-F238E27FC236}">
                <a16:creationId xmlns:a16="http://schemas.microsoft.com/office/drawing/2014/main" id="{50A66FD6-E91A-414E-BFFB-7EF956382C03}"/>
              </a:ext>
            </a:extLst>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4" name="Straight Arrow Connector 13">
            <a:extLst>
              <a:ext uri="{FF2B5EF4-FFF2-40B4-BE49-F238E27FC236}">
                <a16:creationId xmlns:a16="http://schemas.microsoft.com/office/drawing/2014/main" id="{AFB8D6E7-26B4-439D-A5C8-C59B4FAA7161}"/>
              </a:ext>
            </a:extLst>
          </p:cNvPr>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a:extLst>
              <a:ext uri="{FF2B5EF4-FFF2-40B4-BE49-F238E27FC236}">
                <a16:creationId xmlns:a16="http://schemas.microsoft.com/office/drawing/2014/main" id="{05B02B49-4150-431A-892A-8EA73A9C5C71}"/>
              </a:ext>
            </a:extLst>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170441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3700" y="836710"/>
            <a:ext cx="7636600" cy="590465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2H </a:t>
            </a:r>
            <a:r>
              <a:rPr lang="en-GB" sz="1400" b="1" dirty="0" smtClean="0">
                <a:latin typeface="Comic Sans MS" panose="030F0702030302020204" pitchFamily="66" charset="0"/>
              </a:rPr>
              <a:t>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91107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20650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0"/>
            <a:ext cx="8784974" cy="2065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2H </a:t>
            </a:r>
            <a:r>
              <a:rPr lang="en-GB" sz="1400" b="1" dirty="0" smtClean="0">
                <a:latin typeface="Comic Sans MS" panose="030F0702030302020204" pitchFamily="66" charset="0"/>
              </a:rPr>
              <a:t>Q4</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780649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4616" y="4670230"/>
            <a:ext cx="6874768" cy="214314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134616" y="404664"/>
            <a:ext cx="6874768" cy="5524498"/>
          </a:xfrm>
          <a:prstGeom prst="rect">
            <a:avLst/>
          </a:prstGeom>
        </p:spPr>
      </p:pic>
    </p:spTree>
    <p:extLst>
      <p:ext uri="{BB962C8B-B14F-4D97-AF65-F5344CB8AC3E}">
        <p14:creationId xmlns:p14="http://schemas.microsoft.com/office/powerpoint/2010/main" val="2154728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988840"/>
            <a:ext cx="8784972" cy="1381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88838"/>
            <a:ext cx="8784974" cy="207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179513" y="2196007"/>
            <a:ext cx="8784973" cy="1174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24657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21" grpId="0" animBg="1"/>
    </p:bldLst>
  </p:timing>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4008854"/>
            <a:ext cx="8640960" cy="2804522"/>
          </a:xfrm>
          <a:prstGeom prst="rect">
            <a:avLst/>
          </a:prstGeom>
        </p:spPr>
      </p:pic>
      <p:pic>
        <p:nvPicPr>
          <p:cNvPr id="5" name="Picture 4"/>
          <p:cNvPicPr>
            <a:picLocks noChangeAspect="1"/>
          </p:cNvPicPr>
          <p:nvPr/>
        </p:nvPicPr>
        <p:blipFill>
          <a:blip r:embed="rId3"/>
          <a:stretch>
            <a:fillRect/>
          </a:stretch>
        </p:blipFill>
        <p:spPr>
          <a:xfrm>
            <a:off x="251522" y="2924944"/>
            <a:ext cx="8640956" cy="2123774"/>
          </a:xfrm>
          <a:prstGeom prst="rect">
            <a:avLst/>
          </a:prstGeom>
        </p:spPr>
      </p:pic>
      <p:pic>
        <p:nvPicPr>
          <p:cNvPr id="4" name="Picture 3"/>
          <p:cNvPicPr>
            <a:picLocks noChangeAspect="1"/>
          </p:cNvPicPr>
          <p:nvPr/>
        </p:nvPicPr>
        <p:blipFill>
          <a:blip r:embed="rId4"/>
          <a:stretch>
            <a:fillRect/>
          </a:stretch>
        </p:blipFill>
        <p:spPr>
          <a:xfrm>
            <a:off x="251521" y="980728"/>
            <a:ext cx="8640958" cy="252877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95226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Algebra</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5" action="ppaction://hlinksldjump"/>
          </p:cNvPr>
          <p:cNvSpPr/>
          <p:nvPr/>
        </p:nvSpPr>
        <p:spPr>
          <a:xfrm>
            <a:off x="112494" y="6381328"/>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7" name="Rectangle 26">
            <a:hlinkClick r:id="rId6" action="ppaction://hlinksldjump"/>
          </p:cNvPr>
          <p:cNvSpPr/>
          <p:nvPr/>
        </p:nvSpPr>
        <p:spPr>
          <a:xfrm>
            <a:off x="3385119"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Factorising</a:t>
            </a:r>
          </a:p>
        </p:txBody>
      </p:sp>
      <p:sp>
        <p:nvSpPr>
          <p:cNvPr id="28" name="Rectangle 27">
            <a:hlinkClick r:id="rId7" action="ppaction://hlinksldjump"/>
          </p:cNvPr>
          <p:cNvSpPr/>
          <p:nvPr/>
        </p:nvSpPr>
        <p:spPr>
          <a:xfrm>
            <a:off x="3390109"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Expanding Brackets</a:t>
            </a:r>
          </a:p>
        </p:txBody>
      </p:sp>
      <p:sp>
        <p:nvSpPr>
          <p:cNvPr id="29" name="Rectangle 28">
            <a:hlinkClick r:id="rId8" action="ppaction://hlinksldjump"/>
          </p:cNvPr>
          <p:cNvSpPr/>
          <p:nvPr/>
        </p:nvSpPr>
        <p:spPr>
          <a:xfrm>
            <a:off x="1512911"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Simple Equations</a:t>
            </a:r>
          </a:p>
        </p:txBody>
      </p:sp>
      <p:sp>
        <p:nvSpPr>
          <p:cNvPr id="30" name="Rectangle 29">
            <a:hlinkClick r:id="rId9" action="ppaction://hlinksldjump"/>
          </p:cNvPr>
          <p:cNvSpPr/>
          <p:nvPr/>
        </p:nvSpPr>
        <p:spPr>
          <a:xfrm>
            <a:off x="1517901" y="4221088"/>
            <a:ext cx="1800000" cy="136815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Manipulating Formulae/ Changing the Subject</a:t>
            </a:r>
          </a:p>
        </p:txBody>
      </p:sp>
      <p:sp>
        <p:nvSpPr>
          <p:cNvPr id="31" name="Rectangle 30">
            <a:hlinkClick r:id="rId10" action="ppaction://hlinksldjump"/>
          </p:cNvPr>
          <p:cNvSpPr/>
          <p:nvPr/>
        </p:nvSpPr>
        <p:spPr>
          <a:xfrm>
            <a:off x="5292280"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Algebraic Fractions</a:t>
            </a:r>
          </a:p>
        </p:txBody>
      </p:sp>
      <p:sp>
        <p:nvSpPr>
          <p:cNvPr id="33" name="Rectangle 32">
            <a:hlinkClick r:id="rId11" action="ppaction://hlinksldjump"/>
          </p:cNvPr>
          <p:cNvSpPr/>
          <p:nvPr/>
        </p:nvSpPr>
        <p:spPr>
          <a:xfrm>
            <a:off x="3385119" y="5080744"/>
            <a:ext cx="1800000" cy="724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Simultaneous Equations</a:t>
            </a:r>
          </a:p>
        </p:txBody>
      </p:sp>
      <p:sp>
        <p:nvSpPr>
          <p:cNvPr id="34" name="Rectangle 33">
            <a:hlinkClick r:id="rId12" action="ppaction://hlinksldjump"/>
          </p:cNvPr>
          <p:cNvSpPr/>
          <p:nvPr/>
        </p:nvSpPr>
        <p:spPr>
          <a:xfrm>
            <a:off x="1517901" y="1412776"/>
            <a:ext cx="1800000" cy="93610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Simplifying Basic Expressions</a:t>
            </a:r>
          </a:p>
        </p:txBody>
      </p:sp>
      <p:sp>
        <p:nvSpPr>
          <p:cNvPr id="35" name="Rectangle 34">
            <a:hlinkClick r:id="rId13" action="ppaction://hlinksldjump"/>
          </p:cNvPr>
          <p:cNvSpPr/>
          <p:nvPr/>
        </p:nvSpPr>
        <p:spPr>
          <a:xfrm>
            <a:off x="5292280"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Indices</a:t>
            </a:r>
          </a:p>
        </p:txBody>
      </p:sp>
      <p:sp>
        <p:nvSpPr>
          <p:cNvPr id="36" name="Rectangle 35">
            <a:hlinkClick r:id="rId14" action="ppaction://hlinksldjump"/>
          </p:cNvPr>
          <p:cNvSpPr/>
          <p:nvPr/>
        </p:nvSpPr>
        <p:spPr>
          <a:xfrm>
            <a:off x="5292280"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Substitution</a:t>
            </a:r>
          </a:p>
        </p:txBody>
      </p:sp>
      <p:sp>
        <p:nvSpPr>
          <p:cNvPr id="37" name="Rectangle 36">
            <a:hlinkClick r:id="rId15" action="ppaction://hlinksldjump"/>
          </p:cNvPr>
          <p:cNvSpPr/>
          <p:nvPr/>
        </p:nvSpPr>
        <p:spPr>
          <a:xfrm>
            <a:off x="7164488"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Inequalities</a:t>
            </a:r>
          </a:p>
        </p:txBody>
      </p:sp>
      <p:sp>
        <p:nvSpPr>
          <p:cNvPr id="38" name="Rectangle 37">
            <a:hlinkClick r:id="rId16" action="ppaction://hlinksldjump"/>
          </p:cNvPr>
          <p:cNvSpPr/>
          <p:nvPr/>
        </p:nvSpPr>
        <p:spPr>
          <a:xfrm>
            <a:off x="5292280"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Functions</a:t>
            </a:r>
          </a:p>
        </p:txBody>
      </p:sp>
      <p:sp>
        <p:nvSpPr>
          <p:cNvPr id="39" name="Rectangle 38">
            <a:hlinkClick r:id="rId17" action="ppaction://hlinksldjump"/>
          </p:cNvPr>
          <p:cNvSpPr/>
          <p:nvPr/>
        </p:nvSpPr>
        <p:spPr>
          <a:xfrm>
            <a:off x="3385119"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
        <p:nvSpPr>
          <p:cNvPr id="40" name="Rectangle 39">
            <a:hlinkClick r:id="rId18" action="ppaction://hlinksldjump"/>
          </p:cNvPr>
          <p:cNvSpPr/>
          <p:nvPr/>
        </p:nvSpPr>
        <p:spPr>
          <a:xfrm>
            <a:off x="7164488" y="2492896"/>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Linear Graphs &amp; Gradients</a:t>
            </a:r>
          </a:p>
        </p:txBody>
      </p:sp>
      <p:sp>
        <p:nvSpPr>
          <p:cNvPr id="41" name="Rectangle 40">
            <a:hlinkClick r:id="rId19" action="ppaction://hlinksldjump"/>
          </p:cNvPr>
          <p:cNvSpPr/>
          <p:nvPr/>
        </p:nvSpPr>
        <p:spPr>
          <a:xfrm>
            <a:off x="7164488" y="1628800"/>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Drawing and Using Graphs</a:t>
            </a:r>
          </a:p>
        </p:txBody>
      </p:sp>
      <p:sp>
        <p:nvSpPr>
          <p:cNvPr id="42" name="Rectangle 41">
            <a:hlinkClick r:id="rId20" action="ppaction://hlinksldjump"/>
          </p:cNvPr>
          <p:cNvSpPr/>
          <p:nvPr/>
        </p:nvSpPr>
        <p:spPr>
          <a:xfrm>
            <a:off x="7164488" y="5085184"/>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Sequences</a:t>
            </a:r>
          </a:p>
        </p:txBody>
      </p:sp>
      <p:sp>
        <p:nvSpPr>
          <p:cNvPr id="43" name="Rectangle 42">
            <a:hlinkClick r:id="rId21" action="ppaction://hlinksldjump"/>
          </p:cNvPr>
          <p:cNvSpPr/>
          <p:nvPr/>
        </p:nvSpPr>
        <p:spPr>
          <a:xfrm>
            <a:off x="1512911"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Forming Equations</a:t>
            </a:r>
          </a:p>
        </p:txBody>
      </p:sp>
      <p:sp>
        <p:nvSpPr>
          <p:cNvPr id="44" name="Rectangle 43">
            <a:hlinkClick r:id="rId22" action="ppaction://hlinksldjump"/>
          </p:cNvPr>
          <p:cNvSpPr/>
          <p:nvPr/>
        </p:nvSpPr>
        <p:spPr>
          <a:xfrm>
            <a:off x="3380129" y="422108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Completing the Square</a:t>
            </a:r>
          </a:p>
        </p:txBody>
      </p:sp>
      <p:sp>
        <p:nvSpPr>
          <p:cNvPr id="45" name="Rectangle 44">
            <a:hlinkClick r:id="rId23" action="ppaction://hlinksldjump"/>
          </p:cNvPr>
          <p:cNvSpPr/>
          <p:nvPr/>
        </p:nvSpPr>
        <p:spPr>
          <a:xfrm>
            <a:off x="7164488" y="4216648"/>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Graphical Transformations</a:t>
            </a:r>
          </a:p>
        </p:txBody>
      </p:sp>
      <p:sp>
        <p:nvSpPr>
          <p:cNvPr id="49" name="Rectangle 48">
            <a:hlinkClick r:id="rId24" action="ppaction://hlinksldjump"/>
          </p:cNvPr>
          <p:cNvSpPr/>
          <p:nvPr/>
        </p:nvSpPr>
        <p:spPr>
          <a:xfrm>
            <a:off x="6228384" y="587727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Iterations</a:t>
            </a:r>
            <a:endParaRPr lang="en-GB" b="1" dirty="0">
              <a:latin typeface="Comic Sans MS" panose="030F0702030302020204" pitchFamily="66" charset="0"/>
            </a:endParaRPr>
          </a:p>
        </p:txBody>
      </p:sp>
      <p:sp>
        <p:nvSpPr>
          <p:cNvPr id="50" name="Rectangle 49">
            <a:hlinkClick r:id="rId25" action="ppaction://hlinksldjump"/>
          </p:cNvPr>
          <p:cNvSpPr/>
          <p:nvPr/>
        </p:nvSpPr>
        <p:spPr>
          <a:xfrm>
            <a:off x="5292280" y="3356992"/>
            <a:ext cx="180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Quadratic Inequalities</a:t>
            </a:r>
            <a:endParaRPr lang="en-GB" b="1" dirty="0">
              <a:latin typeface="Comic Sans MS" panose="030F0702030302020204" pitchFamily="66" charset="0"/>
            </a:endParaRPr>
          </a:p>
        </p:txBody>
      </p:sp>
    </p:spTree>
    <p:extLst>
      <p:ext uri="{BB962C8B-B14F-4D97-AF65-F5344CB8AC3E}">
        <p14:creationId xmlns:p14="http://schemas.microsoft.com/office/powerpoint/2010/main" val="3589297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3" name="Rectangle 52"/>
          <p:cNvSpPr/>
          <p:nvPr/>
        </p:nvSpPr>
        <p:spPr>
          <a:xfrm>
            <a:off x="35496" y="6524624"/>
            <a:ext cx="13494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55" name="Rectangle 54">
            <a:hlinkClick r:id="rId6" action="ppaction://hlinksldjump"/>
          </p:cNvPr>
          <p:cNvSpPr/>
          <p:nvPr/>
        </p:nvSpPr>
        <p:spPr>
          <a:xfrm>
            <a:off x="3923928" y="6524624"/>
            <a:ext cx="1800200" cy="288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Substitution</a:t>
            </a:r>
          </a:p>
        </p:txBody>
      </p:sp>
      <p:sp>
        <p:nvSpPr>
          <p:cNvPr id="61" name="Rectangle 60">
            <a:hlinkClick r:id="rId7" action="ppaction://hlinksldjump"/>
          </p:cNvPr>
          <p:cNvSpPr/>
          <p:nvPr/>
        </p:nvSpPr>
        <p:spPr>
          <a:xfrm>
            <a:off x="5868144" y="6525344"/>
            <a:ext cx="2592288" cy="28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65" name="Rectangle 64">
            <a:hlinkClick r:id="rId8" action="ppaction://hlinksldjump"/>
          </p:cNvPr>
          <p:cNvSpPr/>
          <p:nvPr/>
        </p:nvSpPr>
        <p:spPr>
          <a:xfrm>
            <a:off x="3491880" y="6165304"/>
            <a:ext cx="2499196"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72" name="Rectangle 71">
            <a:hlinkClick r:id="rId9" action="ppaction://hlinksldjump"/>
          </p:cNvPr>
          <p:cNvSpPr/>
          <p:nvPr/>
        </p:nvSpPr>
        <p:spPr>
          <a:xfrm>
            <a:off x="6092552" y="6165304"/>
            <a:ext cx="1575792" cy="26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73" name="Rectangle 72">
            <a:hlinkClick r:id="rId10" action="ppaction://hlinksldjump"/>
          </p:cNvPr>
          <p:cNvSpPr/>
          <p:nvPr/>
        </p:nvSpPr>
        <p:spPr>
          <a:xfrm>
            <a:off x="1456904" y="6524624"/>
            <a:ext cx="2395016" cy="285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15" name="Rectangle 14">
            <a:hlinkClick r:id="rId11" action="ppaction://hlinksldjump"/>
          </p:cNvPr>
          <p:cNvSpPr/>
          <p:nvPr/>
        </p:nvSpPr>
        <p:spPr>
          <a:xfrm>
            <a:off x="428409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Nov 2017 2H Q1</a:t>
            </a:r>
          </a:p>
        </p:txBody>
      </p:sp>
      <p:sp>
        <p:nvSpPr>
          <p:cNvPr id="24" name="Title 1"/>
          <p:cNvSpPr>
            <a:spLocks noGrp="1"/>
          </p:cNvSpPr>
          <p:nvPr>
            <p:ph type="title"/>
          </p:nvPr>
        </p:nvSpPr>
        <p:spPr>
          <a:xfrm>
            <a:off x="710196" y="32608"/>
            <a:ext cx="7886700" cy="1325563"/>
          </a:xfrm>
        </p:spPr>
        <p:txBody>
          <a:bodyPr>
            <a:normAutofit/>
          </a:bodyPr>
          <a:lstStyle/>
          <a:p>
            <a:pPr algn="ctr"/>
            <a:r>
              <a:rPr lang="en-GB" sz="4800" dirty="0">
                <a:latin typeface="Comic Sans MS" panose="030F0702030302020204" pitchFamily="66" charset="0"/>
              </a:rPr>
              <a:t>Solving Simple Equations</a:t>
            </a:r>
          </a:p>
        </p:txBody>
      </p:sp>
      <p:sp>
        <p:nvSpPr>
          <p:cNvPr id="17" name="Rectangle 16">
            <a:hlinkClick r:id="rId12" action="ppaction://hlinksldjump"/>
          </p:cNvPr>
          <p:cNvSpPr/>
          <p:nvPr/>
        </p:nvSpPr>
        <p:spPr>
          <a:xfrm>
            <a:off x="428396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Q7</a:t>
            </a:r>
            <a:endParaRPr lang="en-GB" sz="1400" b="1" dirty="0">
              <a:latin typeface="Comic Sans MS" panose="030F0702030302020204" pitchFamily="66" charset="0"/>
            </a:endParaRPr>
          </a:p>
        </p:txBody>
      </p:sp>
      <p:sp>
        <p:nvSpPr>
          <p:cNvPr id="18" name="Rectangle 17">
            <a:hlinkClick r:id="rId13" action="ppaction://hlinksldjump"/>
          </p:cNvPr>
          <p:cNvSpPr/>
          <p:nvPr/>
        </p:nvSpPr>
        <p:spPr>
          <a:xfrm>
            <a:off x="428396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3512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88840"/>
            <a:ext cx="8784974" cy="1153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88838"/>
            <a:ext cx="8784974" cy="2880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2276872"/>
            <a:ext cx="8784973" cy="865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06437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21" grpId="0" animBg="1"/>
    </p:bldLst>
  </p:timing>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268760"/>
            <a:ext cx="8496944" cy="524877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14986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72816"/>
            <a:ext cx="8784974" cy="22349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772815"/>
            <a:ext cx="8784974" cy="2234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5" name="Straight Arrow Connector 14"/>
          <p:cNvCxnSpPr>
            <a:stCxn id="22"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486988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7092"/>
            <a:ext cx="8640960" cy="4892268"/>
          </a:xfrm>
          <a:prstGeom prst="rect">
            <a:avLst/>
          </a:prstGeom>
        </p:spPr>
      </p:pic>
      <p:pic>
        <p:nvPicPr>
          <p:cNvPr id="3" name="Picture 2"/>
          <p:cNvPicPr>
            <a:picLocks noChangeAspect="1"/>
          </p:cNvPicPr>
          <p:nvPr/>
        </p:nvPicPr>
        <p:blipFill>
          <a:blip r:embed="rId3"/>
          <a:stretch>
            <a:fillRect/>
          </a:stretch>
        </p:blipFill>
        <p:spPr>
          <a:xfrm>
            <a:off x="251520" y="1051228"/>
            <a:ext cx="8640960" cy="223375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92887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556792"/>
            <a:ext cx="8784974" cy="24294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556791"/>
            <a:ext cx="8784974" cy="2429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Q8</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24" name="Straight Arrow Connector 23"/>
          <p:cNvCxnSpPr>
            <a:stCxn id="25" idx="3"/>
            <a:endCxn id="2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984424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632" y="3329126"/>
            <a:ext cx="6624736" cy="348425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259632" y="404664"/>
            <a:ext cx="6624736" cy="3196754"/>
          </a:xfrm>
          <a:prstGeom prst="rect">
            <a:avLst/>
          </a:prstGeom>
        </p:spPr>
      </p:pic>
    </p:spTree>
    <p:extLst>
      <p:ext uri="{BB962C8B-B14F-4D97-AF65-F5344CB8AC3E}">
        <p14:creationId xmlns:p14="http://schemas.microsoft.com/office/powerpoint/2010/main" val="819027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124744"/>
            <a:ext cx="8784974" cy="37541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24743"/>
            <a:ext cx="8784974" cy="3024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179513" y="4149080"/>
            <a:ext cx="8784974" cy="729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84393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4744332"/>
            <a:ext cx="8640960" cy="2069044"/>
          </a:xfrm>
          <a:prstGeom prst="rect">
            <a:avLst/>
          </a:prstGeom>
        </p:spPr>
      </p:pic>
      <p:pic>
        <p:nvPicPr>
          <p:cNvPr id="3" name="Picture 2"/>
          <p:cNvPicPr>
            <a:picLocks noChangeAspect="1"/>
          </p:cNvPicPr>
          <p:nvPr/>
        </p:nvPicPr>
        <p:blipFill>
          <a:blip r:embed="rId3"/>
          <a:stretch>
            <a:fillRect/>
          </a:stretch>
        </p:blipFill>
        <p:spPr>
          <a:xfrm>
            <a:off x="251521" y="2995388"/>
            <a:ext cx="8640958" cy="2377828"/>
          </a:xfrm>
          <a:prstGeom prst="rect">
            <a:avLst/>
          </a:prstGeom>
        </p:spPr>
      </p:pic>
      <p:pic>
        <p:nvPicPr>
          <p:cNvPr id="2" name="Picture 1"/>
          <p:cNvPicPr>
            <a:picLocks noChangeAspect="1"/>
          </p:cNvPicPr>
          <p:nvPr/>
        </p:nvPicPr>
        <p:blipFill>
          <a:blip r:embed="rId4"/>
          <a:stretch>
            <a:fillRect/>
          </a:stretch>
        </p:blipFill>
        <p:spPr>
          <a:xfrm>
            <a:off x="251520" y="967012"/>
            <a:ext cx="8640960" cy="224596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563457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5884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1"/>
            <a:ext cx="8784974"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79513" y="2780928"/>
            <a:ext cx="8784974" cy="72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5" name="Straight Arrow Connector 14"/>
          <p:cNvCxnSpPr>
            <a:stCxn id="21"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616251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20" grpId="0" animBg="1"/>
    </p:bldLst>
  </p:timing>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2" y="4609224"/>
            <a:ext cx="8640956" cy="2204152"/>
          </a:xfrm>
          <a:prstGeom prst="rect">
            <a:avLst/>
          </a:prstGeom>
        </p:spPr>
      </p:pic>
      <p:pic>
        <p:nvPicPr>
          <p:cNvPr id="6" name="Picture 5"/>
          <p:cNvPicPr>
            <a:picLocks noChangeAspect="1"/>
          </p:cNvPicPr>
          <p:nvPr/>
        </p:nvPicPr>
        <p:blipFill>
          <a:blip r:embed="rId3"/>
          <a:stretch>
            <a:fillRect/>
          </a:stretch>
        </p:blipFill>
        <p:spPr>
          <a:xfrm>
            <a:off x="251521" y="3573016"/>
            <a:ext cx="8640958" cy="2160240"/>
          </a:xfrm>
          <a:prstGeom prst="rect">
            <a:avLst/>
          </a:prstGeom>
        </p:spPr>
      </p:pic>
      <p:pic>
        <p:nvPicPr>
          <p:cNvPr id="4" name="Picture 3"/>
          <p:cNvPicPr>
            <a:picLocks noChangeAspect="1"/>
          </p:cNvPicPr>
          <p:nvPr/>
        </p:nvPicPr>
        <p:blipFill>
          <a:blip r:embed="rId4"/>
          <a:stretch>
            <a:fillRect/>
          </a:stretch>
        </p:blipFill>
        <p:spPr>
          <a:xfrm>
            <a:off x="251521" y="1062536"/>
            <a:ext cx="8640958" cy="337457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3400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0" y="3573016"/>
            <a:ext cx="7200800" cy="312318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23" name="Straight Arrow Connector 22"/>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Q8</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971600" y="497184"/>
            <a:ext cx="7200800" cy="3084018"/>
          </a:xfrm>
          <a:prstGeom prst="rect">
            <a:avLst/>
          </a:prstGeom>
        </p:spPr>
      </p:pic>
    </p:spTree>
    <p:extLst>
      <p:ext uri="{BB962C8B-B14F-4D97-AF65-F5344CB8AC3E}">
        <p14:creationId xmlns:p14="http://schemas.microsoft.com/office/powerpoint/2010/main" val="2024777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836714"/>
            <a:ext cx="8784972" cy="16329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836712"/>
            <a:ext cx="8784974" cy="646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179513" y="1482827"/>
            <a:ext cx="8784974" cy="986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9" name="Straight Arrow Connector 18"/>
          <p:cNvCxnSpPr>
            <a:stCxn id="22"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9"/>
          <a:stretch>
            <a:fillRect/>
          </a:stretch>
        </p:blipFill>
        <p:spPr>
          <a:xfrm>
            <a:off x="179513" y="2492898"/>
            <a:ext cx="8784974" cy="2678724"/>
          </a:xfrm>
          <a:prstGeom prst="rect">
            <a:avLst/>
          </a:prstGeom>
        </p:spPr>
      </p:pic>
      <p:sp>
        <p:nvSpPr>
          <p:cNvPr id="23" name="Rectangle 22"/>
          <p:cNvSpPr/>
          <p:nvPr/>
        </p:nvSpPr>
        <p:spPr>
          <a:xfrm>
            <a:off x="179513" y="2469648"/>
            <a:ext cx="8784974" cy="1342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4" name="Rectangle 23"/>
          <p:cNvSpPr/>
          <p:nvPr/>
        </p:nvSpPr>
        <p:spPr>
          <a:xfrm>
            <a:off x="179513" y="3812290"/>
            <a:ext cx="8784974" cy="13825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93114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animBg="1"/>
      <p:bldP spid="20" grpId="0" animBg="1"/>
      <p:bldP spid="23" grpId="0" animBg="1"/>
      <p:bldP spid="24" grpId="0" animBg="1"/>
    </p:bldLst>
  </p:timing>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2388622"/>
            <a:ext cx="8640960" cy="4280738"/>
          </a:xfrm>
          <a:prstGeom prst="rect">
            <a:avLst/>
          </a:prstGeom>
        </p:spPr>
      </p:pic>
      <p:pic>
        <p:nvPicPr>
          <p:cNvPr id="2" name="Picture 1"/>
          <p:cNvPicPr>
            <a:picLocks noChangeAspect="1"/>
          </p:cNvPicPr>
          <p:nvPr/>
        </p:nvPicPr>
        <p:blipFill>
          <a:blip r:embed="rId3"/>
          <a:stretch>
            <a:fillRect/>
          </a:stretch>
        </p:blipFill>
        <p:spPr>
          <a:xfrm>
            <a:off x="251520" y="1027656"/>
            <a:ext cx="8640960" cy="304941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65298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91880" y="404664"/>
            <a:ext cx="5472608" cy="41008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491879" y="404664"/>
            <a:ext cx="5472607" cy="41008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pic>
        <p:nvPicPr>
          <p:cNvPr id="8" name="Picture 7"/>
          <p:cNvPicPr>
            <a:picLocks noChangeAspect="1"/>
          </p:cNvPicPr>
          <p:nvPr/>
        </p:nvPicPr>
        <p:blipFill>
          <a:blip r:embed="rId6"/>
          <a:stretch>
            <a:fillRect/>
          </a:stretch>
        </p:blipFill>
        <p:spPr>
          <a:xfrm>
            <a:off x="145728" y="2487035"/>
            <a:ext cx="4930174" cy="3248534"/>
          </a:xfrm>
          <a:prstGeom prst="rect">
            <a:avLst/>
          </a:prstGeom>
        </p:spPr>
      </p:pic>
      <p:sp>
        <p:nvSpPr>
          <p:cNvPr id="23" name="Rectangle 22"/>
          <p:cNvSpPr/>
          <p:nvPr/>
        </p:nvSpPr>
        <p:spPr>
          <a:xfrm>
            <a:off x="145727" y="2487035"/>
            <a:ext cx="4930176" cy="32485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29" name="Straight Arrow Connector 28"/>
          <p:cNvCxnSpPr>
            <a:stCxn id="30" idx="3"/>
            <a:endCxn id="28"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31" name="Straight Arrow Connector 30"/>
          <p:cNvCxnSpPr>
            <a:stCxn id="32" idx="3"/>
            <a:endCxn id="3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ectangle 3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904364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5" grpId="0" animBg="1"/>
      <p:bldP spid="23" grpId="0" animBg="1"/>
    </p:bldLst>
  </p:timing>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9592" y="2985316"/>
            <a:ext cx="7344816" cy="382806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7" name="Straight Arrow Connector 16"/>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899592" y="404664"/>
            <a:ext cx="7344816" cy="3589828"/>
          </a:xfrm>
          <a:prstGeom prst="rect">
            <a:avLst/>
          </a:prstGeom>
        </p:spPr>
      </p:pic>
    </p:spTree>
    <p:extLst>
      <p:ext uri="{BB962C8B-B14F-4D97-AF65-F5344CB8AC3E}">
        <p14:creationId xmlns:p14="http://schemas.microsoft.com/office/powerpoint/2010/main" val="2685791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404664"/>
            <a:ext cx="8784976" cy="28901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404664"/>
            <a:ext cx="878497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Basic Probability</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9" name="Rectangle 18"/>
          <p:cNvSpPr/>
          <p:nvPr/>
        </p:nvSpPr>
        <p:spPr>
          <a:xfrm>
            <a:off x="179512" y="980728"/>
            <a:ext cx="8784975" cy="2314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pic>
        <p:nvPicPr>
          <p:cNvPr id="6" name="Picture 5"/>
          <p:cNvPicPr>
            <a:picLocks noChangeAspect="1"/>
          </p:cNvPicPr>
          <p:nvPr/>
        </p:nvPicPr>
        <p:blipFill>
          <a:blip r:embed="rId9"/>
          <a:stretch>
            <a:fillRect/>
          </a:stretch>
        </p:blipFill>
        <p:spPr>
          <a:xfrm>
            <a:off x="899592" y="3428678"/>
            <a:ext cx="7344816" cy="2016546"/>
          </a:xfrm>
          <a:prstGeom prst="rect">
            <a:avLst/>
          </a:prstGeom>
        </p:spPr>
      </p:pic>
      <p:sp>
        <p:nvSpPr>
          <p:cNvPr id="21" name="Rectangle 20"/>
          <p:cNvSpPr/>
          <p:nvPr/>
        </p:nvSpPr>
        <p:spPr>
          <a:xfrm>
            <a:off x="899593" y="3428678"/>
            <a:ext cx="7344816" cy="1296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 SF</a:t>
            </a:r>
            <a:endParaRPr lang="en-GB" sz="1400" b="1" dirty="0">
              <a:latin typeface="Comic Sans MS" panose="030F0702030302020204" pitchFamily="66" charset="0"/>
            </a:endParaRPr>
          </a:p>
        </p:txBody>
      </p:sp>
      <p:sp>
        <p:nvSpPr>
          <p:cNvPr id="22" name="Rectangle 21"/>
          <p:cNvSpPr/>
          <p:nvPr/>
        </p:nvSpPr>
        <p:spPr>
          <a:xfrm>
            <a:off x="899593" y="4725144"/>
            <a:ext cx="734481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89893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19" grpId="0" animBg="1"/>
      <p:bldP spid="21" grpId="0" animBg="1"/>
      <p:bldP spid="22" grpId="0" animBg="1"/>
    </p:bldLst>
  </p:timing>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Multiple Events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507618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Q17</a:t>
            </a:r>
          </a:p>
        </p:txBody>
      </p:sp>
      <p:sp>
        <p:nvSpPr>
          <p:cNvPr id="16" name="Rectangle 15">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43" name="Rectangle 42"/>
          <p:cNvSpPr/>
          <p:nvPr/>
        </p:nvSpPr>
        <p:spPr>
          <a:xfrm>
            <a:off x="2771800"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4" name="Rectangle 43">
            <a:hlinkClick r:id="rId7" action="ppaction://hlinksldjump"/>
          </p:cNvPr>
          <p:cNvSpPr/>
          <p:nvPr/>
        </p:nvSpPr>
        <p:spPr>
          <a:xfrm>
            <a:off x="428396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Tree Diagrams</a:t>
            </a:r>
          </a:p>
        </p:txBody>
      </p:sp>
      <p:sp>
        <p:nvSpPr>
          <p:cNvPr id="13" name="Rectangle 12">
            <a:hlinkClick r:id="rId8" action="ppaction://hlinksldjump"/>
          </p:cNvPr>
          <p:cNvSpPr/>
          <p:nvPr/>
        </p:nvSpPr>
        <p:spPr>
          <a:xfrm>
            <a:off x="5076184"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07618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5" name="Rectangle 14"/>
          <p:cNvSpPr/>
          <p:nvPr/>
        </p:nvSpPr>
        <p:spPr>
          <a:xfrm>
            <a:off x="54248" y="6453336"/>
            <a:ext cx="2613036"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Algebraic modelling</a:t>
            </a:r>
            <a:endParaRPr lang="en-GB" sz="2000" b="1" dirty="0">
              <a:latin typeface="Comic Sans MS" panose="030F0702030302020204" pitchFamily="66" charset="0"/>
            </a:endParaRPr>
          </a:p>
        </p:txBody>
      </p:sp>
      <p:sp>
        <p:nvSpPr>
          <p:cNvPr id="17" name="Rectangle 16">
            <a:hlinkClick r:id="rId10" action="ppaction://hlinksldjump"/>
          </p:cNvPr>
          <p:cNvSpPr/>
          <p:nvPr/>
        </p:nvSpPr>
        <p:spPr>
          <a:xfrm>
            <a:off x="5076184"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5076184"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2843936" y="18448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Q24</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2843936" y="242094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2843936"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5" name="Rectangle 24">
            <a:hlinkClick r:id="rId15" action="ppaction://hlinksldjump"/>
          </p:cNvPr>
          <p:cNvSpPr/>
          <p:nvPr/>
        </p:nvSpPr>
        <p:spPr>
          <a:xfrm>
            <a:off x="284393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6" name="Rectangle 25">
            <a:hlinkClick r:id="rId16" action="ppaction://hlinksldjump"/>
          </p:cNvPr>
          <p:cNvSpPr/>
          <p:nvPr/>
        </p:nvSpPr>
        <p:spPr>
          <a:xfrm>
            <a:off x="284393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7" name="Rectangle 26">
            <a:hlinkClick r:id="rId17" action="ppaction://hlinksldjump"/>
          </p:cNvPr>
          <p:cNvSpPr/>
          <p:nvPr/>
        </p:nvSpPr>
        <p:spPr>
          <a:xfrm>
            <a:off x="2843936" y="472520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5978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3204304"/>
            <a:ext cx="8640960" cy="3393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Q24</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251520" y="1124744"/>
            <a:ext cx="8640960" cy="2308046"/>
          </a:xfrm>
          <a:prstGeom prst="rect">
            <a:avLst/>
          </a:prstGeom>
        </p:spPr>
      </p:pic>
    </p:spTree>
    <p:extLst>
      <p:ext uri="{BB962C8B-B14F-4D97-AF65-F5344CB8AC3E}">
        <p14:creationId xmlns:p14="http://schemas.microsoft.com/office/powerpoint/2010/main" val="687059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412776"/>
            <a:ext cx="8784976" cy="15549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412775"/>
            <a:ext cx="8784976" cy="15549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Q24</a:t>
            </a:r>
            <a:endParaRPr lang="en-GB" sz="1400" b="1" dirty="0">
              <a:latin typeface="Comic Sans MS" panose="030F0702030302020204" pitchFamily="66" charset="0"/>
            </a:endParaRPr>
          </a:p>
        </p:txBody>
      </p:sp>
      <p:cxnSp>
        <p:nvCxnSpPr>
          <p:cNvPr id="12" name="Straight Arrow Connector 11"/>
          <p:cNvCxnSpPr>
            <a:stCxn id="17"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944251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2924944"/>
            <a:ext cx="8640956" cy="3387754"/>
          </a:xfrm>
          <a:prstGeom prst="rect">
            <a:avLst/>
          </a:prstGeom>
        </p:spPr>
      </p:pic>
      <p:pic>
        <p:nvPicPr>
          <p:cNvPr id="5" name="Picture 4"/>
          <p:cNvPicPr>
            <a:picLocks noChangeAspect="1"/>
          </p:cNvPicPr>
          <p:nvPr/>
        </p:nvPicPr>
        <p:blipFill>
          <a:blip r:embed="rId3"/>
          <a:stretch>
            <a:fillRect/>
          </a:stretch>
        </p:blipFill>
        <p:spPr>
          <a:xfrm>
            <a:off x="251521" y="980728"/>
            <a:ext cx="8640958" cy="20151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7815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9546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844823"/>
            <a:ext cx="8784976" cy="1954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1H </a:t>
            </a:r>
            <a:r>
              <a:rPr lang="en-GB" sz="1400" b="1" dirty="0" smtClean="0">
                <a:latin typeface="Comic Sans MS" panose="030F0702030302020204" pitchFamily="66" charset="0"/>
              </a:rPr>
              <a:t>Q21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6" name="Straight Arrow Connector 15"/>
          <p:cNvCxnSpPr>
            <a:stCxn id="20"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22759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2348880"/>
            <a:ext cx="8784978" cy="6906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2348878"/>
            <a:ext cx="8784977"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Q8</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1" y="2636910"/>
            <a:ext cx="8784977" cy="4026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971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30314"/>
            <a:ext cx="8496942" cy="49189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Q18</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64650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0112" y="2420889"/>
            <a:ext cx="7343775" cy="9144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900112" y="2420888"/>
            <a:ext cx="7343775" cy="9144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Q18</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4" name="Straight Arrow Connector 23"/>
          <p:cNvCxnSpPr>
            <a:stCxn id="25" idx="3"/>
            <a:endCxn id="2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688224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3573016"/>
            <a:ext cx="6768752" cy="3237808"/>
          </a:xfrm>
          <a:prstGeom prst="rect">
            <a:avLst/>
          </a:prstGeom>
        </p:spPr>
      </p:pic>
      <p:pic>
        <p:nvPicPr>
          <p:cNvPr id="4" name="Picture 3"/>
          <p:cNvPicPr>
            <a:picLocks noChangeAspect="1"/>
          </p:cNvPicPr>
          <p:nvPr/>
        </p:nvPicPr>
        <p:blipFill>
          <a:blip r:embed="rId3"/>
          <a:stretch>
            <a:fillRect/>
          </a:stretch>
        </p:blipFill>
        <p:spPr>
          <a:xfrm>
            <a:off x="1187624" y="404664"/>
            <a:ext cx="6768752" cy="40966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6871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772816"/>
            <a:ext cx="8352928" cy="19920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1772816"/>
            <a:ext cx="835292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395536" y="2996952"/>
            <a:ext cx="8352928" cy="7679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69025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196752"/>
            <a:ext cx="8496942" cy="2971950"/>
          </a:xfrm>
          <a:prstGeom prst="rect">
            <a:avLst/>
          </a:prstGeom>
        </p:spPr>
      </p:pic>
    </p:spTree>
    <p:extLst>
      <p:ext uri="{BB962C8B-B14F-4D97-AF65-F5344CB8AC3E}">
        <p14:creationId xmlns:p14="http://schemas.microsoft.com/office/powerpoint/2010/main" val="3607713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2276872"/>
            <a:ext cx="8352926" cy="4749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2276872"/>
            <a:ext cx="8352928" cy="474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47760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956708"/>
            <a:ext cx="8640958" cy="3856668"/>
          </a:xfrm>
          <a:prstGeom prst="rect">
            <a:avLst/>
          </a:prstGeom>
        </p:spPr>
      </p:pic>
      <p:pic>
        <p:nvPicPr>
          <p:cNvPr id="5" name="Picture 4"/>
          <p:cNvPicPr>
            <a:picLocks noChangeAspect="1"/>
          </p:cNvPicPr>
          <p:nvPr/>
        </p:nvPicPr>
        <p:blipFill rotWithShape="1">
          <a:blip r:embed="rId3"/>
          <a:srcRect t="15378"/>
          <a:stretch/>
        </p:blipFill>
        <p:spPr>
          <a:xfrm>
            <a:off x="251520" y="1412776"/>
            <a:ext cx="8640960" cy="31700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251520" y="1052736"/>
            <a:ext cx="8640960" cy="1560174"/>
          </a:xfrm>
          <a:prstGeom prst="rect">
            <a:avLst/>
          </a:prstGeom>
        </p:spPr>
      </p:pic>
    </p:spTree>
    <p:extLst>
      <p:ext uri="{BB962C8B-B14F-4D97-AF65-F5344CB8AC3E}">
        <p14:creationId xmlns:p14="http://schemas.microsoft.com/office/powerpoint/2010/main" val="2742647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29359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1628799"/>
            <a:ext cx="8352928"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395536" y="3284984"/>
            <a:ext cx="8352928" cy="1279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63821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755576" y="2961984"/>
            <a:ext cx="7632848" cy="38513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Q17</a:t>
            </a: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9"/>
          <a:stretch>
            <a:fillRect/>
          </a:stretch>
        </p:blipFill>
        <p:spPr>
          <a:xfrm>
            <a:off x="755576" y="404664"/>
            <a:ext cx="7632848" cy="3930236"/>
          </a:xfrm>
          <a:prstGeom prst="rect">
            <a:avLst/>
          </a:prstGeom>
        </p:spPr>
      </p:pic>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947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340768"/>
            <a:ext cx="8784974" cy="2823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340767"/>
            <a:ext cx="8784976" cy="2823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Q17</a:t>
            </a: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6" name="Straight Arrow Connector 15"/>
          <p:cNvCxnSpPr>
            <a:stCxn id="21"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646647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8" name="Rectangle 1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6"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23" name="Straight Arrow Connector 22"/>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8" y="1175762"/>
            <a:ext cx="8496944" cy="4506476"/>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70272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625062"/>
            <a:ext cx="8640958" cy="3188314"/>
          </a:xfrm>
          <a:prstGeom prst="rect">
            <a:avLst/>
          </a:prstGeom>
        </p:spPr>
      </p:pic>
      <p:pic>
        <p:nvPicPr>
          <p:cNvPr id="4" name="Picture 3"/>
          <p:cNvPicPr>
            <a:picLocks noChangeAspect="1"/>
          </p:cNvPicPr>
          <p:nvPr/>
        </p:nvPicPr>
        <p:blipFill>
          <a:blip r:embed="rId3"/>
          <a:stretch>
            <a:fillRect/>
          </a:stretch>
        </p:blipFill>
        <p:spPr>
          <a:xfrm>
            <a:off x="251521" y="2141584"/>
            <a:ext cx="8640958" cy="37356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51520" y="1052736"/>
            <a:ext cx="8640960" cy="1608440"/>
          </a:xfrm>
          <a:prstGeom prst="rect">
            <a:avLst/>
          </a:prstGeom>
        </p:spPr>
      </p:pic>
    </p:spTree>
    <p:extLst>
      <p:ext uri="{BB962C8B-B14F-4D97-AF65-F5344CB8AC3E}">
        <p14:creationId xmlns:p14="http://schemas.microsoft.com/office/powerpoint/2010/main" val="330437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623810"/>
            <a:ext cx="8784976" cy="23812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623809"/>
            <a:ext cx="8784976" cy="1013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cxnSp>
        <p:nvCxnSpPr>
          <p:cNvPr id="12" name="Straight Arrow Connector 11"/>
          <p:cNvCxnSpPr>
            <a:stCxn id="17"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179512" y="2636913"/>
            <a:ext cx="8784976" cy="13681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5077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20" grpId="0" animBg="1"/>
    </p:bldLst>
  </p:timing>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34616" y="4670230"/>
            <a:ext cx="6874768" cy="2143146"/>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1134616" y="404664"/>
            <a:ext cx="6874768" cy="5524498"/>
          </a:xfrm>
          <a:prstGeom prst="rect">
            <a:avLst/>
          </a:prstGeom>
        </p:spPr>
      </p:pic>
      <p:sp>
        <p:nvSpPr>
          <p:cNvPr id="18" name="Rectangle 17">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703507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988840"/>
            <a:ext cx="8784972" cy="1381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88838"/>
            <a:ext cx="8784974" cy="2071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2196007"/>
            <a:ext cx="8784973" cy="1174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84374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21" grpId="0" animBg="1"/>
    </p:bldLst>
  </p:timing>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492896"/>
            <a:ext cx="8496942" cy="4134848"/>
          </a:xfrm>
          <a:prstGeom prst="rect">
            <a:avLst/>
          </a:prstGeom>
        </p:spPr>
      </p:pic>
      <p:pic>
        <p:nvPicPr>
          <p:cNvPr id="4" name="Picture 3"/>
          <p:cNvPicPr>
            <a:picLocks noChangeAspect="1"/>
          </p:cNvPicPr>
          <p:nvPr/>
        </p:nvPicPr>
        <p:blipFill>
          <a:blip r:embed="rId3"/>
          <a:stretch>
            <a:fillRect/>
          </a:stretch>
        </p:blipFill>
        <p:spPr>
          <a:xfrm>
            <a:off x="323529" y="978724"/>
            <a:ext cx="8496942" cy="216224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8" name="Rectangle 17">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5489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79513" y="1196752"/>
            <a:ext cx="8784974" cy="36726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96751"/>
            <a:ext cx="8784974" cy="3672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2" name="Straight Arrow Connector 21"/>
          <p:cNvCxnSpPr>
            <a:stCxn id="23"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65908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4744332"/>
            <a:ext cx="8640960" cy="2069044"/>
          </a:xfrm>
          <a:prstGeom prst="rect">
            <a:avLst/>
          </a:prstGeom>
        </p:spPr>
      </p:pic>
      <p:pic>
        <p:nvPicPr>
          <p:cNvPr id="3" name="Picture 2"/>
          <p:cNvPicPr>
            <a:picLocks noChangeAspect="1"/>
          </p:cNvPicPr>
          <p:nvPr/>
        </p:nvPicPr>
        <p:blipFill>
          <a:blip r:embed="rId3"/>
          <a:stretch>
            <a:fillRect/>
          </a:stretch>
        </p:blipFill>
        <p:spPr>
          <a:xfrm>
            <a:off x="251521" y="2995388"/>
            <a:ext cx="8640958" cy="2377828"/>
          </a:xfrm>
          <a:prstGeom prst="rect">
            <a:avLst/>
          </a:prstGeom>
        </p:spPr>
      </p:pic>
      <p:pic>
        <p:nvPicPr>
          <p:cNvPr id="2" name="Picture 1"/>
          <p:cNvPicPr>
            <a:picLocks noChangeAspect="1"/>
          </p:cNvPicPr>
          <p:nvPr/>
        </p:nvPicPr>
        <p:blipFill>
          <a:blip r:embed="rId4"/>
          <a:stretch>
            <a:fillRect/>
          </a:stretch>
        </p:blipFill>
        <p:spPr>
          <a:xfrm>
            <a:off x="251520" y="967012"/>
            <a:ext cx="8640960" cy="224596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8" name="Rectangle 17">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8132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5884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1"/>
            <a:ext cx="8784974"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Q16</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Multiple Events</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179513" y="2780928"/>
            <a:ext cx="8784974" cy="72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7775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20" grpId="0" animBg="1"/>
    </p:bldLst>
  </p:timing>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Tree Diagrams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8" name="Straight Arrow Connector 7"/>
          <p:cNvCxnSpPr>
            <a:stCxn id="16" idx="3"/>
            <a:endCxn id="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5" action="ppaction://hlinksldjump"/>
          </p:cNvPr>
          <p:cNvSpPr/>
          <p:nvPr/>
        </p:nvSpPr>
        <p:spPr>
          <a:xfrm>
            <a:off x="5148192"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Q12</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30" name="Rectangle 29"/>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2" name="Rectangle 31">
            <a:hlinkClick r:id="rId7"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13" name="Rectangle 12">
            <a:hlinkClick r:id="rId8" action="ppaction://hlinksldjump"/>
          </p:cNvPr>
          <p:cNvSpPr/>
          <p:nvPr/>
        </p:nvSpPr>
        <p:spPr>
          <a:xfrm>
            <a:off x="5148064"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Q12</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148064"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14806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5148064"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2771928"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277192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78470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3648" y="4438134"/>
            <a:ext cx="6336704" cy="2375242"/>
          </a:xfrm>
          <a:prstGeom prst="rect">
            <a:avLst/>
          </a:prstGeom>
        </p:spPr>
      </p:pic>
      <p:pic>
        <p:nvPicPr>
          <p:cNvPr id="2" name="Picture 1"/>
          <p:cNvPicPr>
            <a:picLocks noChangeAspect="1"/>
          </p:cNvPicPr>
          <p:nvPr/>
        </p:nvPicPr>
        <p:blipFill>
          <a:blip r:embed="rId3"/>
          <a:stretch>
            <a:fillRect/>
          </a:stretch>
        </p:blipFill>
        <p:spPr>
          <a:xfrm>
            <a:off x="1403648" y="422730"/>
            <a:ext cx="6336704" cy="17924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2H Q12</a:t>
            </a: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1403648" y="2205430"/>
            <a:ext cx="6336704" cy="3743850"/>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4644008" y="2462699"/>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.3</m:t>
                      </m:r>
                    </m:oMath>
                  </m:oMathPara>
                </a14:m>
                <a:endParaRPr lang="en-GB" sz="1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4644008" y="2462699"/>
                <a:ext cx="380232" cy="24622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44008" y="3645024"/>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.8</m:t>
                      </m:r>
                    </m:oMath>
                  </m:oMathPara>
                </a14:m>
                <a:endParaRPr lang="en-GB" sz="1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644008" y="3645024"/>
                <a:ext cx="380232" cy="246221"/>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644008" y="3110771"/>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.7</m:t>
                      </m:r>
                    </m:oMath>
                  </m:oMathPara>
                </a14:m>
                <a:endParaRPr lang="en-GB" sz="1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644008" y="3110771"/>
                <a:ext cx="380232" cy="24622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644008" y="4221088"/>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.2</m:t>
                      </m:r>
                    </m:oMath>
                  </m:oMathPara>
                </a14:m>
                <a:endParaRPr lang="en-GB" sz="1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644008" y="4221088"/>
                <a:ext cx="380232" cy="246221"/>
              </a:xfrm>
              <a:prstGeom prst="rect">
                <a:avLst/>
              </a:prstGeom>
              <a:blipFill>
                <a:blip r:embed="rId15"/>
                <a:stretch>
                  <a:fillRect/>
                </a:stretch>
              </a:blipFill>
            </p:spPr>
            <p:txBody>
              <a:bodyPr/>
              <a:lstStyle/>
              <a:p>
                <a:r>
                  <a:rPr lang="en-GB">
                    <a:noFill/>
                  </a:rPr>
                  <a:t> </a:t>
                </a:r>
              </a:p>
            </p:txBody>
          </p:sp>
        </mc:Fallback>
      </mc:AlternateContent>
      <p:sp>
        <p:nvSpPr>
          <p:cNvPr id="24" name="Rectangle 23"/>
          <p:cNvSpPr/>
          <p:nvPr/>
        </p:nvSpPr>
        <p:spPr>
          <a:xfrm>
            <a:off x="886463" y="2679178"/>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tree diagram</a:t>
            </a:r>
          </a:p>
        </p:txBody>
      </p:sp>
      <p:sp>
        <p:nvSpPr>
          <p:cNvPr id="25" name="Rectangle 24"/>
          <p:cNvSpPr/>
          <p:nvPr/>
        </p:nvSpPr>
        <p:spPr>
          <a:xfrm>
            <a:off x="886463" y="3789040"/>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tree diagram</a:t>
            </a:r>
          </a:p>
        </p:txBody>
      </p:sp>
      <mc:AlternateContent xmlns:mc="http://schemas.openxmlformats.org/markup-compatibility/2006" xmlns:a14="http://schemas.microsoft.com/office/drawing/2010/main">
        <mc:Choice Requires="a14">
          <p:sp>
            <p:nvSpPr>
              <p:cNvPr id="26" name="TextBox 25"/>
              <p:cNvSpPr txBox="1"/>
              <p:nvPr/>
            </p:nvSpPr>
            <p:spPr>
              <a:xfrm>
                <a:off x="2753084" y="3758843"/>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.6</m:t>
                      </m:r>
                    </m:oMath>
                  </m:oMathPara>
                </a14:m>
                <a:endParaRPr lang="en-GB" sz="1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2753084" y="3758843"/>
                <a:ext cx="380232" cy="246221"/>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2771800" y="3038763"/>
                <a:ext cx="380232"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.4</m:t>
                      </m:r>
                    </m:oMath>
                  </m:oMathPara>
                </a14:m>
                <a:endParaRPr lang="en-GB" sz="1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2771800" y="3038763"/>
                <a:ext cx="380232" cy="246221"/>
              </a:xfrm>
              <a:prstGeom prst="rect">
                <a:avLst/>
              </a:prstGeom>
              <a:blipFill>
                <a:blip r:embed="rId17"/>
                <a:stretch>
                  <a:fillRect/>
                </a:stretch>
              </a:blipFill>
            </p:spPr>
            <p:txBody>
              <a:bodyPr/>
              <a:lstStyle/>
              <a:p>
                <a:r>
                  <a:rPr lang="en-GB">
                    <a:noFill/>
                  </a:rPr>
                  <a:t> </a:t>
                </a:r>
              </a:p>
            </p:txBody>
          </p:sp>
        </mc:Fallback>
      </mc:AlternateContent>
      <p:pic>
        <p:nvPicPr>
          <p:cNvPr id="28" name="Picture 27"/>
          <p:cNvPicPr>
            <a:picLocks noChangeAspect="1"/>
          </p:cNvPicPr>
          <p:nvPr/>
        </p:nvPicPr>
        <p:blipFill>
          <a:blip r:embed="rId11"/>
          <a:stretch>
            <a:fillRect/>
          </a:stretch>
        </p:blipFill>
        <p:spPr>
          <a:xfrm>
            <a:off x="1403648" y="2204864"/>
            <a:ext cx="6336704" cy="3743850"/>
          </a:xfrm>
          <a:prstGeom prst="rect">
            <a:avLst/>
          </a:prstGeom>
        </p:spPr>
      </p:pic>
      <p:sp>
        <p:nvSpPr>
          <p:cNvPr id="29" name="Rectangle 28"/>
          <p:cNvSpPr/>
          <p:nvPr/>
        </p:nvSpPr>
        <p:spPr>
          <a:xfrm>
            <a:off x="9612560" y="1412776"/>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1798381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nextCondLst>
                <p:cond evt="onClick" delay="0">
                  <p:tgtEl>
                    <p:spTgt spid="24"/>
                  </p:tgtEl>
                </p:cond>
              </p:nextCondLst>
            </p:seq>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grpId="1" nodeType="with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9"/>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childTnLst>
        </p:cTn>
      </p:par>
    </p:tnLst>
    <p:bldLst>
      <p:bldP spid="15" grpId="0"/>
      <p:bldP spid="15" grpId="1"/>
      <p:bldP spid="21" grpId="0"/>
      <p:bldP spid="21" grpId="1"/>
      <p:bldP spid="22" grpId="0"/>
      <p:bldP spid="22" grpId="1"/>
      <p:bldP spid="23" grpId="0"/>
      <p:bldP spid="23" grpId="1"/>
      <p:bldP spid="26" grpId="0"/>
      <p:bldP spid="26" grpId="1"/>
      <p:bldP spid="27" grpId="0"/>
      <p:bldP spid="27" grpId="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628800"/>
            <a:ext cx="8784978" cy="18912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628799"/>
            <a:ext cx="8784977" cy="18912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Nov 2017 2H Q1</a:t>
            </a:r>
          </a:p>
        </p:txBody>
      </p:sp>
      <p:cxnSp>
        <p:nvCxnSpPr>
          <p:cNvPr id="25" name="Straight Arrow Connector 24"/>
          <p:cNvCxnSpPr>
            <a:stCxn id="22" idx="3"/>
            <a:endCxn id="24"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6517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844824"/>
            <a:ext cx="8640956" cy="15348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1844824"/>
            <a:ext cx="8640958" cy="5714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6" name="Rectangle 5"/>
          <p:cNvSpPr/>
          <p:nvPr/>
        </p:nvSpPr>
        <p:spPr>
          <a:xfrm>
            <a:off x="251521" y="2416317"/>
            <a:ext cx="8640958" cy="96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2H Q12</a:t>
            </a:r>
          </a:p>
        </p:txBody>
      </p:sp>
      <p:cxnSp>
        <p:nvCxnSpPr>
          <p:cNvPr id="13" name="Straight Arrow Connector 12"/>
          <p:cNvCxnSpPr>
            <a:stCxn id="15" idx="3"/>
            <a:endCxn id="12"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6" name="Straight Arrow Connector 15"/>
          <p:cNvCxnSpPr>
            <a:stCxn id="18"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76429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47663" y="5580194"/>
            <a:ext cx="6048674" cy="1233182"/>
          </a:xfrm>
          <a:prstGeom prst="rect">
            <a:avLst/>
          </a:prstGeom>
        </p:spPr>
      </p:pic>
      <p:pic>
        <p:nvPicPr>
          <p:cNvPr id="9" name="Picture 8"/>
          <p:cNvPicPr>
            <a:picLocks noChangeAspect="1"/>
          </p:cNvPicPr>
          <p:nvPr/>
        </p:nvPicPr>
        <p:blipFill>
          <a:blip r:embed="rId3"/>
          <a:stretch>
            <a:fillRect/>
          </a:stretch>
        </p:blipFill>
        <p:spPr>
          <a:xfrm>
            <a:off x="1547663" y="5364156"/>
            <a:ext cx="6048674" cy="852850"/>
          </a:xfrm>
          <a:prstGeom prst="rect">
            <a:avLst/>
          </a:prstGeom>
        </p:spPr>
      </p:pic>
      <p:pic>
        <p:nvPicPr>
          <p:cNvPr id="6" name="Picture 5"/>
          <p:cNvPicPr>
            <a:picLocks noChangeAspect="1"/>
          </p:cNvPicPr>
          <p:nvPr/>
        </p:nvPicPr>
        <p:blipFill>
          <a:blip r:embed="rId4"/>
          <a:stretch>
            <a:fillRect/>
          </a:stretch>
        </p:blipFill>
        <p:spPr>
          <a:xfrm>
            <a:off x="1547664" y="404664"/>
            <a:ext cx="6048672" cy="490353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6" name="Rectangle 15">
            <a:hlinkClick r:id="rId8"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2"/>
          <a:stretch>
            <a:fillRect/>
          </a:stretch>
        </p:blipFill>
        <p:spPr>
          <a:xfrm>
            <a:off x="1547663" y="5306643"/>
            <a:ext cx="6048674" cy="228250"/>
          </a:xfrm>
          <a:prstGeom prst="rect">
            <a:avLst/>
          </a:prstGeom>
        </p:spPr>
      </p:pic>
    </p:spTree>
    <p:extLst>
      <p:ext uri="{BB962C8B-B14F-4D97-AF65-F5344CB8AC3E}">
        <p14:creationId xmlns:p14="http://schemas.microsoft.com/office/powerpoint/2010/main" val="1986910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1256" y="2060848"/>
            <a:ext cx="6821488" cy="12260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161255" y="2060847"/>
            <a:ext cx="6821489" cy="432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6" name="Rectangle 5"/>
          <p:cNvSpPr/>
          <p:nvPr/>
        </p:nvSpPr>
        <p:spPr>
          <a:xfrm>
            <a:off x="1161255" y="2492896"/>
            <a:ext cx="6821489" cy="793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529208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17" name="Straight Arrow Connector 16"/>
          <p:cNvCxnSpPr>
            <a:stCxn id="19"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037767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Q12</a:t>
            </a: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8" name="Picture 7"/>
          <p:cNvPicPr>
            <a:picLocks noChangeAspect="1"/>
          </p:cNvPicPr>
          <p:nvPr/>
        </p:nvPicPr>
        <p:blipFill>
          <a:blip r:embed="rId8"/>
          <a:stretch>
            <a:fillRect/>
          </a:stretch>
        </p:blipFill>
        <p:spPr>
          <a:xfrm>
            <a:off x="2339752" y="397520"/>
            <a:ext cx="4464496" cy="3535536"/>
          </a:xfrm>
          <a:prstGeom prst="rect">
            <a:avLst/>
          </a:prstGeom>
        </p:spPr>
      </p:pic>
      <p:pic>
        <p:nvPicPr>
          <p:cNvPr id="9" name="Picture 8"/>
          <p:cNvPicPr>
            <a:picLocks noChangeAspect="1"/>
          </p:cNvPicPr>
          <p:nvPr/>
        </p:nvPicPr>
        <p:blipFill>
          <a:blip r:embed="rId9"/>
          <a:stretch>
            <a:fillRect/>
          </a:stretch>
        </p:blipFill>
        <p:spPr>
          <a:xfrm>
            <a:off x="2339752" y="3933056"/>
            <a:ext cx="4464496" cy="2898416"/>
          </a:xfrm>
          <a:prstGeom prst="rect">
            <a:avLst/>
          </a:prstGeom>
        </p:spPr>
      </p:pic>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58747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2204864"/>
            <a:ext cx="8640956" cy="8504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2204863"/>
            <a:ext cx="864095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6" name="Rectangle 5"/>
          <p:cNvSpPr/>
          <p:nvPr/>
        </p:nvSpPr>
        <p:spPr>
          <a:xfrm>
            <a:off x="251521" y="2564904"/>
            <a:ext cx="8640958" cy="490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Q12</a:t>
            </a:r>
          </a:p>
        </p:txBody>
      </p:sp>
      <p:cxnSp>
        <p:nvCxnSpPr>
          <p:cNvPr id="17" name="Straight Arrow Connector 16"/>
          <p:cNvCxnSpPr>
            <a:stCxn id="20" idx="3"/>
            <a:endCxn id="14"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55265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5" grpId="0" animBg="1"/>
      <p:bldP spid="6" grpId="0" animBg="1"/>
    </p:bldLst>
  </p:timing>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87624" y="4588968"/>
            <a:ext cx="6768752" cy="2224408"/>
          </a:xfrm>
          <a:prstGeom prst="rect">
            <a:avLst/>
          </a:prstGeom>
        </p:spPr>
      </p:pic>
      <p:pic>
        <p:nvPicPr>
          <p:cNvPr id="4" name="Picture 3"/>
          <p:cNvPicPr>
            <a:picLocks noChangeAspect="1"/>
          </p:cNvPicPr>
          <p:nvPr/>
        </p:nvPicPr>
        <p:blipFill>
          <a:blip r:embed="rId3"/>
          <a:stretch>
            <a:fillRect/>
          </a:stretch>
        </p:blipFill>
        <p:spPr>
          <a:xfrm>
            <a:off x="1187624" y="1628800"/>
            <a:ext cx="6768752" cy="4112136"/>
          </a:xfrm>
          <a:prstGeom prst="rect">
            <a:avLst/>
          </a:prstGeom>
        </p:spPr>
      </p:pic>
      <p:pic>
        <p:nvPicPr>
          <p:cNvPr id="2" name="Picture 1"/>
          <p:cNvPicPr>
            <a:picLocks noChangeAspect="1"/>
          </p:cNvPicPr>
          <p:nvPr/>
        </p:nvPicPr>
        <p:blipFill>
          <a:blip r:embed="rId4"/>
          <a:stretch>
            <a:fillRect/>
          </a:stretch>
        </p:blipFill>
        <p:spPr>
          <a:xfrm>
            <a:off x="1187624" y="404664"/>
            <a:ext cx="6768752" cy="122818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6" name="Rectangle 15">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a:t>
            </a:r>
            <a:r>
              <a:rPr lang="en-GB" sz="1400" b="1" dirty="0">
                <a:latin typeface="Comic Sans MS" panose="030F0702030302020204" pitchFamily="66" charset="0"/>
              </a:rPr>
              <a:t>Q12</a:t>
            </a: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56875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132856"/>
            <a:ext cx="8640956" cy="7380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2132854"/>
            <a:ext cx="8640958" cy="738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a:t>
            </a:r>
            <a:r>
              <a:rPr lang="en-GB" sz="1400" b="1" dirty="0">
                <a:latin typeface="Comic Sans MS" panose="030F0702030302020204" pitchFamily="66" charset="0"/>
              </a:rPr>
              <a:t>Q12</a:t>
            </a:r>
          </a:p>
        </p:txBody>
      </p:sp>
      <p:cxnSp>
        <p:nvCxnSpPr>
          <p:cNvPr id="23" name="Straight Arrow Connector 22"/>
          <p:cNvCxnSpPr>
            <a:stCxn id="24" idx="3"/>
            <a:endCxn id="19"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5" name="Straight Arrow Connector 24"/>
          <p:cNvCxnSpPr>
            <a:stCxn id="26" idx="3"/>
            <a:endCxn id="2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46367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03648" y="4840470"/>
            <a:ext cx="6336704" cy="1972906"/>
          </a:xfrm>
          <a:prstGeom prst="rect">
            <a:avLst/>
          </a:prstGeom>
        </p:spPr>
      </p:pic>
      <p:pic>
        <p:nvPicPr>
          <p:cNvPr id="8" name="Picture 7"/>
          <p:cNvPicPr>
            <a:picLocks noChangeAspect="1"/>
          </p:cNvPicPr>
          <p:nvPr/>
        </p:nvPicPr>
        <p:blipFill>
          <a:blip r:embed="rId3"/>
          <a:stretch>
            <a:fillRect/>
          </a:stretch>
        </p:blipFill>
        <p:spPr>
          <a:xfrm>
            <a:off x="1403649" y="1484784"/>
            <a:ext cx="6336702" cy="46647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1403648" y="404664"/>
            <a:ext cx="6336704" cy="1160066"/>
          </a:xfrm>
          <a:prstGeom prst="rect">
            <a:avLst/>
          </a:prstGeom>
        </p:spPr>
      </p:pic>
      <mc:AlternateContent xmlns:mc="http://schemas.openxmlformats.org/markup-compatibility/2006" xmlns:a14="http://schemas.microsoft.com/office/drawing/2010/main">
        <mc:Choice Requires="a14">
          <p:sp>
            <p:nvSpPr>
              <p:cNvPr id="21" name="TextBox 20"/>
              <p:cNvSpPr txBox="1"/>
              <p:nvPr/>
            </p:nvSpPr>
            <p:spPr>
              <a:xfrm>
                <a:off x="4786572" y="1998843"/>
                <a:ext cx="4507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.67</m:t>
                      </m:r>
                    </m:oMath>
                  </m:oMathPara>
                </a14:m>
                <a:endParaRPr lang="en-GB" sz="1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4786572" y="1998843"/>
                <a:ext cx="450764" cy="246221"/>
              </a:xfrm>
              <a:prstGeom prst="rect">
                <a:avLst/>
              </a:prstGeom>
              <a:blipFill>
                <a:blip r:embed="rId1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4809264" y="3957724"/>
                <a:ext cx="4507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.35</m:t>
                      </m:r>
                    </m:oMath>
                  </m:oMathPara>
                </a14:m>
                <a:endParaRPr lang="en-GB" sz="1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4809264" y="3957724"/>
                <a:ext cx="450764" cy="246221"/>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761172" y="3018529"/>
                <a:ext cx="4507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.33</m:t>
                      </m:r>
                    </m:oMath>
                  </m:oMathPara>
                </a14:m>
                <a:endParaRPr lang="en-GB" sz="1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4761172" y="3018529"/>
                <a:ext cx="450764" cy="246221"/>
              </a:xfrm>
              <a:prstGeom prst="rect">
                <a:avLst/>
              </a:prstGeom>
              <a:blipFill>
                <a:blip r:embed="rId1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4719128" y="4978275"/>
                <a:ext cx="4507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.65</m:t>
                      </m:r>
                    </m:oMath>
                  </m:oMathPara>
                </a14:m>
                <a:endParaRPr lang="en-GB" sz="1000" dirty="0"/>
              </a:p>
            </p:txBody>
          </p:sp>
        </mc:Choice>
        <mc:Fallback xmlns="">
          <p:sp>
            <p:nvSpPr>
              <p:cNvPr id="24" name="TextBox 23"/>
              <p:cNvSpPr txBox="1">
                <a:spLocks noRot="1" noChangeAspect="1" noMove="1" noResize="1" noEditPoints="1" noAdjustHandles="1" noChangeArrowheads="1" noChangeShapeType="1" noTextEdit="1"/>
              </p:cNvSpPr>
              <p:nvPr/>
            </p:nvSpPr>
            <p:spPr>
              <a:xfrm>
                <a:off x="4719128" y="4978275"/>
                <a:ext cx="450764" cy="246221"/>
              </a:xfrm>
              <a:prstGeom prst="rect">
                <a:avLst/>
              </a:prstGeom>
              <a:blipFill>
                <a:blip r:embed="rId15"/>
                <a:stretch>
                  <a:fillRect/>
                </a:stretch>
              </a:blipFill>
            </p:spPr>
            <p:txBody>
              <a:bodyPr/>
              <a:lstStyle/>
              <a:p>
                <a:r>
                  <a:rPr lang="en-GB">
                    <a:noFill/>
                  </a:rPr>
                  <a:t> </a:t>
                </a:r>
              </a:p>
            </p:txBody>
          </p:sp>
        </mc:Fallback>
      </mc:AlternateContent>
      <p:sp>
        <p:nvSpPr>
          <p:cNvPr id="25" name="Rectangle 24"/>
          <p:cNvSpPr/>
          <p:nvPr/>
        </p:nvSpPr>
        <p:spPr>
          <a:xfrm>
            <a:off x="886463" y="2679178"/>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tree diagram</a:t>
            </a:r>
          </a:p>
        </p:txBody>
      </p:sp>
      <p:sp>
        <p:nvSpPr>
          <p:cNvPr id="26" name="Rectangle 25"/>
          <p:cNvSpPr/>
          <p:nvPr/>
        </p:nvSpPr>
        <p:spPr>
          <a:xfrm>
            <a:off x="886463" y="4319450"/>
            <a:ext cx="1188132" cy="6217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tree diagram</a:t>
            </a:r>
          </a:p>
        </p:txBody>
      </p:sp>
      <mc:AlternateContent xmlns:mc="http://schemas.openxmlformats.org/markup-compatibility/2006" xmlns:a14="http://schemas.microsoft.com/office/drawing/2010/main">
        <mc:Choice Requires="a14">
          <p:sp>
            <p:nvSpPr>
              <p:cNvPr id="27" name="TextBox 26"/>
              <p:cNvSpPr txBox="1"/>
              <p:nvPr/>
            </p:nvSpPr>
            <p:spPr>
              <a:xfrm>
                <a:off x="2393044" y="4196339"/>
                <a:ext cx="450764" cy="24622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sz="1000" i="1" smtClean="0">
                          <a:latin typeface="Cambria Math" panose="02040503050406030204" pitchFamily="18" charset="0"/>
                        </a:rPr>
                        <m:t>0</m:t>
                      </m:r>
                      <m:r>
                        <a:rPr lang="en-GB" sz="1000" b="0" i="1" smtClean="0">
                          <a:latin typeface="Cambria Math" panose="02040503050406030204" pitchFamily="18" charset="0"/>
                        </a:rPr>
                        <m:t>.55</m:t>
                      </m:r>
                    </m:oMath>
                  </m:oMathPara>
                </a14:m>
                <a:endParaRPr lang="en-GB" sz="1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2393044" y="4196339"/>
                <a:ext cx="450764" cy="246221"/>
              </a:xfrm>
              <a:prstGeom prst="rect">
                <a:avLst/>
              </a:prstGeom>
              <a:blipFill>
                <a:blip r:embed="rId16"/>
                <a:stretch>
                  <a:fillRect/>
                </a:stretch>
              </a:blipFill>
            </p:spPr>
            <p:txBody>
              <a:bodyPr/>
              <a:lstStyle/>
              <a:p>
                <a:r>
                  <a:rPr lang="en-GB">
                    <a:noFill/>
                  </a:rPr>
                  <a:t> </a:t>
                </a:r>
              </a:p>
            </p:txBody>
          </p:sp>
        </mc:Fallback>
      </mc:AlternateContent>
      <p:pic>
        <p:nvPicPr>
          <p:cNvPr id="29" name="Picture 28"/>
          <p:cNvPicPr>
            <a:picLocks noChangeAspect="1"/>
          </p:cNvPicPr>
          <p:nvPr/>
        </p:nvPicPr>
        <p:blipFill>
          <a:blip r:embed="rId3"/>
          <a:stretch>
            <a:fillRect/>
          </a:stretch>
        </p:blipFill>
        <p:spPr>
          <a:xfrm>
            <a:off x="1403648" y="1556792"/>
            <a:ext cx="6336702" cy="4664750"/>
          </a:xfrm>
          <a:prstGeom prst="rect">
            <a:avLst/>
          </a:prstGeom>
        </p:spPr>
      </p:pic>
      <p:sp>
        <p:nvSpPr>
          <p:cNvPr id="30" name="Rectangle 29"/>
          <p:cNvSpPr/>
          <p:nvPr/>
        </p:nvSpPr>
        <p:spPr>
          <a:xfrm>
            <a:off x="9756576" y="381837"/>
            <a:ext cx="828092" cy="310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3558734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7"/>
                                        </p:tgtEl>
                                      </p:cBhvr>
                                    </p:animEffect>
                                    <p:set>
                                      <p:cBhvr>
                                        <p:cTn id="28" dur="1" fill="hold">
                                          <p:stCondLst>
                                            <p:cond delay="499"/>
                                          </p:stCondLst>
                                        </p:cTn>
                                        <p:tgtEl>
                                          <p:spTgt spid="27"/>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21" grpId="0"/>
      <p:bldP spid="21" grpId="1"/>
      <p:bldP spid="22" grpId="0"/>
      <p:bldP spid="22" grpId="1"/>
      <p:bldP spid="23" grpId="0"/>
      <p:bldP spid="23" grpId="1"/>
      <p:bldP spid="24" grpId="0"/>
      <p:bldP spid="24" grpId="1"/>
      <p:bldP spid="27" grpId="0"/>
      <p:bldP spid="27" grpId="1"/>
    </p:bldLst>
  </p:timing>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2157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1700807"/>
            <a:ext cx="8640958"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p:cNvSpPr/>
          <p:nvPr/>
        </p:nvSpPr>
        <p:spPr>
          <a:xfrm>
            <a:off x="251521" y="2420888"/>
            <a:ext cx="8640958" cy="1437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117491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6" name="Rectangle 15">
            <a:hlinkClick r:id="rId5"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547664" y="412145"/>
            <a:ext cx="6048672" cy="836694"/>
          </a:xfrm>
          <a:prstGeom prst="rect">
            <a:avLst/>
          </a:prstGeom>
        </p:spPr>
      </p:pic>
      <p:pic>
        <p:nvPicPr>
          <p:cNvPr id="4" name="Picture 3"/>
          <p:cNvPicPr>
            <a:picLocks noChangeAspect="1"/>
          </p:cNvPicPr>
          <p:nvPr/>
        </p:nvPicPr>
        <p:blipFill rotWithShape="1">
          <a:blip r:embed="rId10"/>
          <a:srcRect b="12645"/>
          <a:stretch/>
        </p:blipFill>
        <p:spPr>
          <a:xfrm>
            <a:off x="1547664" y="1300118"/>
            <a:ext cx="6048672" cy="3713058"/>
          </a:xfrm>
          <a:prstGeom prst="rect">
            <a:avLst/>
          </a:prstGeom>
        </p:spPr>
      </p:pic>
      <p:pic>
        <p:nvPicPr>
          <p:cNvPr id="5" name="Picture 4"/>
          <p:cNvPicPr>
            <a:picLocks noChangeAspect="1"/>
          </p:cNvPicPr>
          <p:nvPr/>
        </p:nvPicPr>
        <p:blipFill>
          <a:blip r:embed="rId11"/>
          <a:stretch>
            <a:fillRect/>
          </a:stretch>
        </p:blipFill>
        <p:spPr>
          <a:xfrm>
            <a:off x="1547664" y="5013176"/>
            <a:ext cx="6048672" cy="1809476"/>
          </a:xfrm>
          <a:prstGeom prst="rect">
            <a:avLst/>
          </a:prstGeom>
        </p:spPr>
      </p:pic>
    </p:spTree>
    <p:extLst>
      <p:ext uri="{BB962C8B-B14F-4D97-AF65-F5344CB8AC3E}">
        <p14:creationId xmlns:p14="http://schemas.microsoft.com/office/powerpoint/2010/main" val="1595607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892214"/>
            <a:ext cx="8352926" cy="505706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23" name="Straight Arrow Connector 22"/>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Q7</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25037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1015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1700807"/>
            <a:ext cx="8640958" cy="1015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Q4</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638526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03648" y="4405752"/>
            <a:ext cx="6336704" cy="24076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6" name="Rectangle 15">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32" name="Picture 3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1403648" y="409510"/>
            <a:ext cx="6336704" cy="715234"/>
          </a:xfrm>
          <a:prstGeom prst="rect">
            <a:avLst/>
          </a:prstGeom>
        </p:spPr>
      </p:pic>
      <p:pic>
        <p:nvPicPr>
          <p:cNvPr id="8" name="Picture 7"/>
          <p:cNvPicPr>
            <a:picLocks noChangeAspect="1"/>
          </p:cNvPicPr>
          <p:nvPr/>
        </p:nvPicPr>
        <p:blipFill>
          <a:blip r:embed="rId11"/>
          <a:stretch>
            <a:fillRect/>
          </a:stretch>
        </p:blipFill>
        <p:spPr>
          <a:xfrm>
            <a:off x="1403648" y="1124744"/>
            <a:ext cx="6336704" cy="4669442"/>
          </a:xfrm>
          <a:prstGeom prst="rect">
            <a:avLst/>
          </a:prstGeom>
        </p:spPr>
      </p:pic>
    </p:spTree>
    <p:extLst>
      <p:ext uri="{BB962C8B-B14F-4D97-AF65-F5344CB8AC3E}">
        <p14:creationId xmlns:p14="http://schemas.microsoft.com/office/powerpoint/2010/main" val="500055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404664"/>
            <a:ext cx="8640958" cy="22074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251521" y="404664"/>
            <a:ext cx="864095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86003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Tree Diagrams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251521" y="1196753"/>
            <a:ext cx="8640958" cy="14143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5"/>
          <p:cNvPicPr>
            <a:picLocks noChangeAspect="1"/>
          </p:cNvPicPr>
          <p:nvPr/>
        </p:nvPicPr>
        <p:blipFill>
          <a:blip r:embed="rId9"/>
          <a:stretch>
            <a:fillRect/>
          </a:stretch>
        </p:blipFill>
        <p:spPr>
          <a:xfrm>
            <a:off x="1763688" y="2675864"/>
            <a:ext cx="5616624" cy="4153236"/>
          </a:xfrm>
          <a:prstGeom prst="rect">
            <a:avLst/>
          </a:prstGeom>
        </p:spPr>
      </p:pic>
      <p:sp>
        <p:nvSpPr>
          <p:cNvPr id="23" name="Rectangle 22"/>
          <p:cNvSpPr/>
          <p:nvPr/>
        </p:nvSpPr>
        <p:spPr>
          <a:xfrm>
            <a:off x="1763688" y="2646965"/>
            <a:ext cx="5616624" cy="2582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ASF</a:t>
            </a:r>
            <a:endParaRPr lang="en-GB" sz="1400" b="1" dirty="0">
              <a:latin typeface="Comic Sans MS" panose="030F0702030302020204" pitchFamily="66" charset="0"/>
            </a:endParaRPr>
          </a:p>
        </p:txBody>
      </p:sp>
      <p:sp>
        <p:nvSpPr>
          <p:cNvPr id="24" name="Rectangle 23"/>
          <p:cNvSpPr/>
          <p:nvPr/>
        </p:nvSpPr>
        <p:spPr>
          <a:xfrm>
            <a:off x="1763688" y="5229201"/>
            <a:ext cx="5616624" cy="15998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98982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5" grpId="0" animBg="1"/>
      <p:bldP spid="17" grpId="0" animBg="1"/>
      <p:bldP spid="23" grpId="0" animBg="1"/>
      <p:bldP spid="24" grpId="0" animBg="1"/>
    </p:bldLst>
  </p:timing>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Sets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2" name="Straight Arrow Connector 11"/>
          <p:cNvCxnSpPr>
            <a:stCxn id="17" idx="3"/>
            <a:endCxn id="11"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0" name="Rectangle 9">
            <a:hlinkClick r:id="rId6" action="ppaction://hlinksldjump"/>
          </p:cNvPr>
          <p:cNvSpPr/>
          <p:nvPr/>
        </p:nvSpPr>
        <p:spPr>
          <a:xfrm>
            <a:off x="5148192"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14819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a:t>
            </a:r>
            <a:r>
              <a:rPr lang="en-GB" sz="1400" b="1" dirty="0" smtClean="0">
                <a:latin typeface="Comic Sans MS" panose="030F0702030302020204" pitchFamily="66" charset="0"/>
              </a:rPr>
              <a:t>2018 </a:t>
            </a:r>
            <a:r>
              <a:rPr lang="en-GB" sz="1400" b="1" dirty="0">
                <a:latin typeface="Comic Sans MS" panose="030F0702030302020204" pitchFamily="66" charset="0"/>
              </a:rPr>
              <a:t>3H </a:t>
            </a:r>
            <a:r>
              <a:rPr lang="en-GB" sz="1400" b="1" dirty="0" smtClean="0">
                <a:latin typeface="Comic Sans MS" panose="030F0702030302020204" pitchFamily="66" charset="0"/>
              </a:rPr>
              <a:t>Q20</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14819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5148192"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771928"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277192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4815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1" y="4685082"/>
            <a:ext cx="8640958" cy="2056286"/>
          </a:xfrm>
          <a:prstGeom prst="rect">
            <a:avLst/>
          </a:prstGeom>
        </p:spPr>
      </p:pic>
      <p:pic>
        <p:nvPicPr>
          <p:cNvPr id="6" name="Picture 5"/>
          <p:cNvPicPr>
            <a:picLocks noChangeAspect="1"/>
          </p:cNvPicPr>
          <p:nvPr/>
        </p:nvPicPr>
        <p:blipFill>
          <a:blip r:embed="rId3"/>
          <a:stretch>
            <a:fillRect/>
          </a:stretch>
        </p:blipFill>
        <p:spPr>
          <a:xfrm>
            <a:off x="251521" y="3212976"/>
            <a:ext cx="8640958" cy="2047890"/>
          </a:xfrm>
          <a:prstGeom prst="rect">
            <a:avLst/>
          </a:prstGeom>
        </p:spPr>
      </p:pic>
      <p:pic>
        <p:nvPicPr>
          <p:cNvPr id="5" name="Picture 4"/>
          <p:cNvPicPr>
            <a:picLocks noChangeAspect="1"/>
          </p:cNvPicPr>
          <p:nvPr/>
        </p:nvPicPr>
        <p:blipFill>
          <a:blip r:embed="rId4"/>
          <a:stretch>
            <a:fillRect/>
          </a:stretch>
        </p:blipFill>
        <p:spPr>
          <a:xfrm>
            <a:off x="251520" y="980728"/>
            <a:ext cx="8640960" cy="301920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4572000"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66303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0071"/>
          <a:stretch/>
        </p:blipFill>
        <p:spPr>
          <a:xfrm>
            <a:off x="2987824" y="453013"/>
            <a:ext cx="3553594" cy="2360730"/>
          </a:xfrm>
          <a:prstGeom prst="rect">
            <a:avLst/>
          </a:prstGeom>
        </p:spPr>
      </p:pic>
      <p:pic>
        <p:nvPicPr>
          <p:cNvPr id="4" name="Picture 3"/>
          <p:cNvPicPr>
            <a:picLocks noChangeAspect="1"/>
          </p:cNvPicPr>
          <p:nvPr/>
        </p:nvPicPr>
        <p:blipFill>
          <a:blip r:embed="rId3"/>
          <a:stretch>
            <a:fillRect/>
          </a:stretch>
        </p:blipFill>
        <p:spPr>
          <a:xfrm>
            <a:off x="179512" y="2880258"/>
            <a:ext cx="8784976" cy="22769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p:cNvSpPr/>
          <p:nvPr/>
        </p:nvSpPr>
        <p:spPr>
          <a:xfrm>
            <a:off x="179512" y="453012"/>
            <a:ext cx="8784975" cy="4155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5" name="Rectangle 24"/>
          <p:cNvSpPr/>
          <p:nvPr/>
        </p:nvSpPr>
        <p:spPr>
          <a:xfrm>
            <a:off x="179512" y="4608450"/>
            <a:ext cx="8784976" cy="548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7" action="ppaction://hlinksldjump"/>
          </p:cNvPr>
          <p:cNvSpPr/>
          <p:nvPr/>
        </p:nvSpPr>
        <p:spPr>
          <a:xfrm>
            <a:off x="4572000"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Q12</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392460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5" grpId="0" animBg="1"/>
      <p:bldP spid="25" grpId="0" animBg="1"/>
    </p:bldLst>
  </p:timing>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403648" y="5013176"/>
            <a:ext cx="6336704" cy="1782460"/>
          </a:xfrm>
          <a:prstGeom prst="rect">
            <a:avLst/>
          </a:prstGeom>
        </p:spPr>
      </p:pic>
      <p:pic>
        <p:nvPicPr>
          <p:cNvPr id="4" name="Picture 3"/>
          <p:cNvPicPr>
            <a:picLocks noChangeAspect="1"/>
          </p:cNvPicPr>
          <p:nvPr/>
        </p:nvPicPr>
        <p:blipFill>
          <a:blip r:embed="rId3"/>
          <a:stretch>
            <a:fillRect/>
          </a:stretch>
        </p:blipFill>
        <p:spPr>
          <a:xfrm>
            <a:off x="1403648" y="3501008"/>
            <a:ext cx="6336704" cy="22099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572000"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Q5</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1403648" y="390044"/>
            <a:ext cx="6336704" cy="3182972"/>
          </a:xfrm>
          <a:prstGeom prst="rect">
            <a:avLst/>
          </a:prstGeom>
        </p:spPr>
      </p:pic>
    </p:spTree>
    <p:extLst>
      <p:ext uri="{BB962C8B-B14F-4D97-AF65-F5344CB8AC3E}">
        <p14:creationId xmlns:p14="http://schemas.microsoft.com/office/powerpoint/2010/main" val="1856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9807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844822"/>
            <a:ext cx="8784975" cy="504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5" name="Rectangle 24"/>
          <p:cNvSpPr/>
          <p:nvPr/>
        </p:nvSpPr>
        <p:spPr>
          <a:xfrm>
            <a:off x="179512" y="2698347"/>
            <a:ext cx="8784976" cy="1127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7" name="Rectangle 16">
            <a:hlinkClick r:id="rId6" action="ppaction://hlinksldjump"/>
          </p:cNvPr>
          <p:cNvSpPr/>
          <p:nvPr/>
        </p:nvSpPr>
        <p:spPr>
          <a:xfrm>
            <a:off x="4572000"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Q5</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0" name="Straight Arrow Connector 19"/>
          <p:cNvCxnSpPr>
            <a:stCxn id="21"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157742" y="2348879"/>
            <a:ext cx="8806746" cy="349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5979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5" grpId="0" animBg="1"/>
      <p:bldP spid="22" grpId="0" animBg="1"/>
    </p:bldLst>
  </p:timing>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2" y="5090216"/>
            <a:ext cx="7200796" cy="17231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1" name="Rectangle 10">
            <a:hlinkClick r:id="rId6" action="ppaction://hlinksldjump"/>
          </p:cNvPr>
          <p:cNvSpPr/>
          <p:nvPr/>
        </p:nvSpPr>
        <p:spPr>
          <a:xfrm>
            <a:off x="4572000"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9"/>
          <a:stretch>
            <a:fillRect/>
          </a:stretch>
        </p:blipFill>
        <p:spPr>
          <a:xfrm>
            <a:off x="971601" y="404664"/>
            <a:ext cx="7200798" cy="5008146"/>
          </a:xfrm>
          <a:prstGeom prst="rect">
            <a:avLst/>
          </a:prstGeom>
        </p:spPr>
      </p:pic>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04298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22473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700807"/>
            <a:ext cx="8784975" cy="1368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4572000"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Q1</a:t>
            </a:r>
          </a:p>
        </p:txBody>
      </p:sp>
      <p:cxnSp>
        <p:nvCxnSpPr>
          <p:cNvPr id="19" name="Straight Arrow Connector 18"/>
          <p:cNvCxnSpPr>
            <a:stCxn id="20" idx="3"/>
            <a:endCxn id="18"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1" name="Straight Arrow Connector 20"/>
          <p:cNvCxnSpPr>
            <a:stCxn id="23" idx="3"/>
            <a:endCxn id="20"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5" name="Rectangle 24"/>
          <p:cNvSpPr/>
          <p:nvPr/>
        </p:nvSpPr>
        <p:spPr>
          <a:xfrm>
            <a:off x="179512" y="3068960"/>
            <a:ext cx="8784976" cy="879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405533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5" grpId="0" animBg="1"/>
      <p:bldP spid="25"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2060848"/>
            <a:ext cx="8784976" cy="16991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2060848"/>
            <a:ext cx="8784977" cy="1699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Simple Equations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Q7</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8519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370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037736"/>
            <a:ext cx="8640958" cy="3631624"/>
          </a:xfrm>
          <a:prstGeom prst="rect">
            <a:avLst/>
          </a:prstGeom>
        </p:spPr>
      </p:pic>
      <p:pic>
        <p:nvPicPr>
          <p:cNvPr id="5" name="Picture 4"/>
          <p:cNvPicPr>
            <a:picLocks noChangeAspect="1"/>
          </p:cNvPicPr>
          <p:nvPr/>
        </p:nvPicPr>
        <p:blipFill>
          <a:blip r:embed="rId3"/>
          <a:stretch>
            <a:fillRect/>
          </a:stretch>
        </p:blipFill>
        <p:spPr>
          <a:xfrm>
            <a:off x="251520" y="980728"/>
            <a:ext cx="8640960" cy="30696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Q20</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64924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556792"/>
            <a:ext cx="8784974" cy="31546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556791"/>
            <a:ext cx="8784975" cy="3154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Q20</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03614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5085184"/>
            <a:ext cx="7632848" cy="1654288"/>
          </a:xfrm>
          <a:prstGeom prst="rect">
            <a:avLst/>
          </a:prstGeom>
        </p:spPr>
      </p:pic>
      <p:pic>
        <p:nvPicPr>
          <p:cNvPr id="2" name="Picture 1"/>
          <p:cNvPicPr>
            <a:picLocks noChangeAspect="1"/>
          </p:cNvPicPr>
          <p:nvPr/>
        </p:nvPicPr>
        <p:blipFill>
          <a:blip r:embed="rId3"/>
          <a:stretch>
            <a:fillRect/>
          </a:stretch>
        </p:blipFill>
        <p:spPr>
          <a:xfrm>
            <a:off x="755576" y="434074"/>
            <a:ext cx="7632848" cy="46511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93657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556792"/>
            <a:ext cx="8784976" cy="23018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2" y="1556791"/>
            <a:ext cx="8784975"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2" y="2780928"/>
            <a:ext cx="8784975" cy="1077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7"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25" name="Straight Arrow Connector 24"/>
          <p:cNvCxnSpPr>
            <a:stCxn id="26" idx="3"/>
            <a:endCxn id="2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72295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21" grpId="0" animBg="1"/>
    </p:bldLst>
  </p:timing>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8724" y="4425866"/>
            <a:ext cx="8086552" cy="2387510"/>
          </a:xfrm>
          <a:prstGeom prst="rect">
            <a:avLst/>
          </a:prstGeom>
        </p:spPr>
      </p:pic>
      <p:pic>
        <p:nvPicPr>
          <p:cNvPr id="5" name="Picture 4"/>
          <p:cNvPicPr>
            <a:picLocks noChangeAspect="1"/>
          </p:cNvPicPr>
          <p:nvPr/>
        </p:nvPicPr>
        <p:blipFill>
          <a:blip r:embed="rId3"/>
          <a:stretch>
            <a:fillRect/>
          </a:stretch>
        </p:blipFill>
        <p:spPr>
          <a:xfrm>
            <a:off x="528724" y="836712"/>
            <a:ext cx="8086552" cy="50086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4" name="Straight Arrow Connector 13"/>
          <p:cNvCxnSpPr>
            <a:stCxn id="16" idx="3"/>
            <a:endCxn id="13"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5" name="Picture 14">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98356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5696" y="2879983"/>
            <a:ext cx="5472608" cy="3912870"/>
          </a:xfrm>
          <a:prstGeom prst="rect">
            <a:avLst/>
          </a:prstGeom>
        </p:spPr>
      </p:pic>
      <p:pic>
        <p:nvPicPr>
          <p:cNvPr id="4" name="Picture 3"/>
          <p:cNvPicPr>
            <a:picLocks noChangeAspect="1"/>
          </p:cNvPicPr>
          <p:nvPr/>
        </p:nvPicPr>
        <p:blipFill>
          <a:blip r:embed="rId3"/>
          <a:stretch>
            <a:fillRect/>
          </a:stretch>
        </p:blipFill>
        <p:spPr>
          <a:xfrm>
            <a:off x="179513" y="476673"/>
            <a:ext cx="8784974" cy="23165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5" name="Rectangle 4"/>
          <p:cNvSpPr/>
          <p:nvPr/>
        </p:nvSpPr>
        <p:spPr>
          <a:xfrm>
            <a:off x="179512" y="476672"/>
            <a:ext cx="8784975"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1" name="Rectangle 20"/>
          <p:cNvSpPr/>
          <p:nvPr/>
        </p:nvSpPr>
        <p:spPr>
          <a:xfrm>
            <a:off x="179512" y="1772817"/>
            <a:ext cx="8784975" cy="10057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139952"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419872" y="35483"/>
            <a:ext cx="7200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Sets</a:t>
            </a: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9" name="Rectangle 18"/>
          <p:cNvSpPr/>
          <p:nvPr/>
        </p:nvSpPr>
        <p:spPr>
          <a:xfrm>
            <a:off x="1835695" y="2879983"/>
            <a:ext cx="5472610" cy="29546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0" name="Rectangle 19"/>
          <p:cNvSpPr/>
          <p:nvPr/>
        </p:nvSpPr>
        <p:spPr>
          <a:xfrm>
            <a:off x="1835697" y="5834648"/>
            <a:ext cx="5472608" cy="9582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11697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21" grpId="0" animBg="1"/>
      <p:bldP spid="19" grpId="0" animBg="1"/>
      <p:bldP spid="20" grpId="0" animBg="1"/>
    </p:bldLst>
  </p:timing>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886700" cy="1325563"/>
          </a:xfrm>
        </p:spPr>
        <p:txBody>
          <a:bodyPr>
            <a:normAutofit/>
          </a:bodyPr>
          <a:lstStyle/>
          <a:p>
            <a:pPr algn="ctr"/>
            <a:r>
              <a:rPr lang="en-GB" sz="4800" dirty="0">
                <a:latin typeface="Comic Sans MS" panose="030F0702030302020204" pitchFamily="66" charset="0"/>
              </a:rPr>
              <a:t>Cumulative Frequency</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9" name="Rectangle 8">
            <a:hlinkClick r:id="rId6" action="ppaction://hlinksldjump"/>
          </p:cNvPr>
          <p:cNvSpPr/>
          <p:nvPr/>
        </p:nvSpPr>
        <p:spPr>
          <a:xfrm>
            <a:off x="543622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543609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436096" y="3573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43609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2771928"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277192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71725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03848" y="5815720"/>
            <a:ext cx="5112568" cy="997656"/>
          </a:xfrm>
          <a:prstGeom prst="rect">
            <a:avLst/>
          </a:prstGeom>
        </p:spPr>
      </p:pic>
      <p:pic>
        <p:nvPicPr>
          <p:cNvPr id="5" name="Picture 4"/>
          <p:cNvPicPr>
            <a:picLocks noChangeAspect="1"/>
          </p:cNvPicPr>
          <p:nvPr/>
        </p:nvPicPr>
        <p:blipFill>
          <a:blip r:embed="rId3"/>
          <a:stretch>
            <a:fillRect/>
          </a:stretch>
        </p:blipFill>
        <p:spPr>
          <a:xfrm>
            <a:off x="2123729" y="6021288"/>
            <a:ext cx="4896542" cy="554448"/>
          </a:xfrm>
          <a:prstGeom prst="rect">
            <a:avLst/>
          </a:prstGeom>
        </p:spPr>
      </p:pic>
      <p:pic>
        <p:nvPicPr>
          <p:cNvPr id="4" name="Picture 3"/>
          <p:cNvPicPr>
            <a:picLocks noChangeAspect="1"/>
          </p:cNvPicPr>
          <p:nvPr/>
        </p:nvPicPr>
        <p:blipFill>
          <a:blip r:embed="rId4"/>
          <a:stretch>
            <a:fillRect/>
          </a:stretch>
        </p:blipFill>
        <p:spPr>
          <a:xfrm>
            <a:off x="2123728" y="5373216"/>
            <a:ext cx="4896544" cy="657408"/>
          </a:xfrm>
          <a:prstGeom prst="rect">
            <a:avLst/>
          </a:prstGeom>
        </p:spPr>
      </p:pic>
      <p:pic>
        <p:nvPicPr>
          <p:cNvPr id="3" name="Picture 2"/>
          <p:cNvPicPr>
            <a:picLocks noChangeAspect="1"/>
          </p:cNvPicPr>
          <p:nvPr/>
        </p:nvPicPr>
        <p:blipFill>
          <a:blip r:embed="rId5"/>
          <a:stretch>
            <a:fillRect/>
          </a:stretch>
        </p:blipFill>
        <p:spPr>
          <a:xfrm>
            <a:off x="2123728" y="2348880"/>
            <a:ext cx="4896544" cy="3418420"/>
          </a:xfrm>
          <a:prstGeom prst="rect">
            <a:avLst/>
          </a:prstGeom>
        </p:spPr>
      </p:pic>
      <p:pic>
        <p:nvPicPr>
          <p:cNvPr id="2" name="Picture 1"/>
          <p:cNvPicPr>
            <a:picLocks noChangeAspect="1"/>
          </p:cNvPicPr>
          <p:nvPr/>
        </p:nvPicPr>
        <p:blipFill>
          <a:blip r:embed="rId6"/>
          <a:stretch>
            <a:fillRect/>
          </a:stretch>
        </p:blipFill>
        <p:spPr>
          <a:xfrm>
            <a:off x="2123728" y="332656"/>
            <a:ext cx="4896544" cy="2047178"/>
          </a:xfrm>
          <a:prstGeom prst="rect">
            <a:avLst/>
          </a:prstGeom>
        </p:spPr>
      </p:pic>
      <p:sp>
        <p:nvSpPr>
          <p:cNvPr id="11" name="Rectangle 10">
            <a:hlinkClick r:id="rId7"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35496" y="5951441"/>
            <a:ext cx="1296144" cy="861935"/>
          </a:xfrm>
          <a:prstGeom prst="rect">
            <a:avLst/>
          </a:prstGeom>
          <a:noFill/>
        </p:spPr>
      </p:pic>
      <p:sp>
        <p:nvSpPr>
          <p:cNvPr id="18" name="Rectangle 17">
            <a:hlinkClick r:id="rId9"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11" action="ppaction://hlinksldjump"/>
          </p:cNvPr>
          <p:cNvPicPr>
            <a:picLocks noChangeAspect="1" noChangeArrowheads="1"/>
          </p:cNvPicPr>
          <p:nvPr/>
        </p:nvPicPr>
        <p:blipFill>
          <a:blip r:embed="rId12"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8" name="Freeform 7"/>
          <p:cNvSpPr/>
          <p:nvPr/>
        </p:nvSpPr>
        <p:spPr>
          <a:xfrm>
            <a:off x="2971800" y="2787650"/>
            <a:ext cx="3257550" cy="2165350"/>
          </a:xfrm>
          <a:custGeom>
            <a:avLst/>
            <a:gdLst>
              <a:gd name="connsiteX0" fmla="*/ 0 w 3257550"/>
              <a:gd name="connsiteY0" fmla="*/ 2165350 h 2165350"/>
              <a:gd name="connsiteX1" fmla="*/ 552450 w 3257550"/>
              <a:gd name="connsiteY1" fmla="*/ 1955800 h 2165350"/>
              <a:gd name="connsiteX2" fmla="*/ 1085850 w 3257550"/>
              <a:gd name="connsiteY2" fmla="*/ 1536700 h 2165350"/>
              <a:gd name="connsiteX3" fmla="*/ 1631950 w 3257550"/>
              <a:gd name="connsiteY3" fmla="*/ 857250 h 2165350"/>
              <a:gd name="connsiteX4" fmla="*/ 2171700 w 3257550"/>
              <a:gd name="connsiteY4" fmla="*/ 400050 h 2165350"/>
              <a:gd name="connsiteX5" fmla="*/ 2717800 w 3257550"/>
              <a:gd name="connsiteY5" fmla="*/ 165100 h 2165350"/>
              <a:gd name="connsiteX6" fmla="*/ 3257550 w 3257550"/>
              <a:gd name="connsiteY6" fmla="*/ 0 h 216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57550" h="2165350">
                <a:moveTo>
                  <a:pt x="0" y="2165350"/>
                </a:moveTo>
                <a:cubicBezTo>
                  <a:pt x="185737" y="2112962"/>
                  <a:pt x="371475" y="2060575"/>
                  <a:pt x="552450" y="1955800"/>
                </a:cubicBezTo>
                <a:cubicBezTo>
                  <a:pt x="733425" y="1851025"/>
                  <a:pt x="905933" y="1719792"/>
                  <a:pt x="1085850" y="1536700"/>
                </a:cubicBezTo>
                <a:cubicBezTo>
                  <a:pt x="1265767" y="1353608"/>
                  <a:pt x="1450975" y="1046692"/>
                  <a:pt x="1631950" y="857250"/>
                </a:cubicBezTo>
                <a:cubicBezTo>
                  <a:pt x="1812925" y="667808"/>
                  <a:pt x="1990725" y="515408"/>
                  <a:pt x="2171700" y="400050"/>
                </a:cubicBezTo>
                <a:cubicBezTo>
                  <a:pt x="2352675" y="284692"/>
                  <a:pt x="2536825" y="231775"/>
                  <a:pt x="2717800" y="165100"/>
                </a:cubicBezTo>
                <a:cubicBezTo>
                  <a:pt x="2898775" y="98425"/>
                  <a:pt x="3078162" y="49212"/>
                  <a:pt x="325755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6245324" y="1681869"/>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Graph</a:t>
            </a:r>
          </a:p>
        </p:txBody>
      </p:sp>
      <p:sp>
        <p:nvSpPr>
          <p:cNvPr id="23" name="Rectangle 22"/>
          <p:cNvSpPr/>
          <p:nvPr/>
        </p:nvSpPr>
        <p:spPr>
          <a:xfrm>
            <a:off x="7541468" y="1681869"/>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Hide Graph</a:t>
            </a:r>
          </a:p>
        </p:txBody>
      </p:sp>
      <p:sp>
        <p:nvSpPr>
          <p:cNvPr id="24" name="Rectangle 23"/>
          <p:cNvSpPr/>
          <p:nvPr/>
        </p:nvSpPr>
        <p:spPr>
          <a:xfrm>
            <a:off x="9324528" y="1059072"/>
            <a:ext cx="1260141"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6" name="Picture 25"/>
          <p:cNvPicPr>
            <a:picLocks noChangeAspect="1"/>
          </p:cNvPicPr>
          <p:nvPr/>
        </p:nvPicPr>
        <p:blipFill>
          <a:blip r:embed="rId5"/>
          <a:stretch>
            <a:fillRect/>
          </a:stretch>
        </p:blipFill>
        <p:spPr>
          <a:xfrm>
            <a:off x="2123728" y="2348880"/>
            <a:ext cx="4896544" cy="3418420"/>
          </a:xfrm>
          <a:prstGeom prst="rect">
            <a:avLst/>
          </a:prstGeom>
        </p:spPr>
      </p:pic>
    </p:spTree>
    <p:extLst>
      <p:ext uri="{BB962C8B-B14F-4D97-AF65-F5344CB8AC3E}">
        <p14:creationId xmlns:p14="http://schemas.microsoft.com/office/powerpoint/2010/main" val="611761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000"/>
                                        <p:tgtEl>
                                          <p:spTgt spid="8"/>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grpId="1" nodeType="clickEffect">
                                  <p:stCondLst>
                                    <p:cond delay="0"/>
                                  </p:stCondLst>
                                  <p:childTnLst>
                                    <p:animEffect transition="out" filter="wipe(down)">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8" grpId="0" animBg="1"/>
      <p:bldP spid="8" grpId="1" animBg="1"/>
    </p:bldLst>
  </p:timing>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268760"/>
            <a:ext cx="8784972" cy="30673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268759"/>
            <a:ext cx="8784974"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Q7</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5" name="Straight Arrow Connector 14"/>
          <p:cNvCxnSpPr>
            <a:stCxn id="18"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179513" y="2996952"/>
            <a:ext cx="8784974" cy="3814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179513" y="3378366"/>
            <a:ext cx="8784974" cy="957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13852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2453" y="4149080"/>
            <a:ext cx="4899094" cy="2630040"/>
          </a:xfrm>
          <a:prstGeom prst="rect">
            <a:avLst/>
          </a:prstGeom>
        </p:spPr>
      </p:pic>
      <p:pic>
        <p:nvPicPr>
          <p:cNvPr id="13" name="Picture 12"/>
          <p:cNvPicPr>
            <a:picLocks noChangeAspect="1"/>
          </p:cNvPicPr>
          <p:nvPr/>
        </p:nvPicPr>
        <p:blipFill>
          <a:blip r:embed="rId3"/>
          <a:stretch>
            <a:fillRect/>
          </a:stretch>
        </p:blipFill>
        <p:spPr>
          <a:xfrm>
            <a:off x="2122453" y="4153284"/>
            <a:ext cx="4899094" cy="1219932"/>
          </a:xfrm>
          <a:prstGeom prst="rect">
            <a:avLst/>
          </a:prstGeom>
        </p:spPr>
      </p:pic>
      <p:sp>
        <p:nvSpPr>
          <p:cNvPr id="11" name="Rectangle 10">
            <a:hlinkClick r:id="rId4" action="ppaction://hlinksldjump"/>
          </p:cNvPr>
          <p:cNvSpPr/>
          <p:nvPr/>
        </p:nvSpPr>
        <p:spPr>
          <a:xfrm>
            <a:off x="59401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Q11</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sp>
        <p:nvSpPr>
          <p:cNvPr id="18" name="Rectangle 17">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9" name="Picture 8"/>
          <p:cNvPicPr>
            <a:picLocks noChangeAspect="1"/>
          </p:cNvPicPr>
          <p:nvPr/>
        </p:nvPicPr>
        <p:blipFill>
          <a:blip r:embed="rId11"/>
          <a:stretch>
            <a:fillRect/>
          </a:stretch>
        </p:blipFill>
        <p:spPr>
          <a:xfrm>
            <a:off x="2122453" y="404664"/>
            <a:ext cx="4899094" cy="4032450"/>
          </a:xfrm>
          <a:prstGeom prst="rect">
            <a:avLst/>
          </a:prstGeom>
        </p:spPr>
      </p:pic>
      <p:pic>
        <p:nvPicPr>
          <p:cNvPr id="10" name="Picture 9"/>
          <p:cNvPicPr>
            <a:picLocks noChangeAspect="1"/>
          </p:cNvPicPr>
          <p:nvPr/>
        </p:nvPicPr>
        <p:blipFill>
          <a:blip r:embed="rId12"/>
          <a:stretch>
            <a:fillRect/>
          </a:stretch>
        </p:blipFill>
        <p:spPr>
          <a:xfrm>
            <a:off x="2122454" y="4426490"/>
            <a:ext cx="4899092" cy="514678"/>
          </a:xfrm>
          <a:prstGeom prst="rect">
            <a:avLst/>
          </a:prstGeom>
        </p:spPr>
      </p:pic>
      <p:pic>
        <p:nvPicPr>
          <p:cNvPr id="14" name="Picture 13"/>
          <p:cNvPicPr>
            <a:picLocks noChangeAspect="1"/>
          </p:cNvPicPr>
          <p:nvPr/>
        </p:nvPicPr>
        <p:blipFill>
          <a:blip r:embed="rId13"/>
          <a:stretch>
            <a:fillRect/>
          </a:stretch>
        </p:blipFill>
        <p:spPr>
          <a:xfrm>
            <a:off x="2122453" y="5355866"/>
            <a:ext cx="4899094" cy="305382"/>
          </a:xfrm>
          <a:prstGeom prst="rect">
            <a:avLst/>
          </a:prstGeom>
        </p:spPr>
      </p:pic>
    </p:spTree>
    <p:extLst>
      <p:ext uri="{BB962C8B-B14F-4D97-AF65-F5344CB8AC3E}">
        <p14:creationId xmlns:p14="http://schemas.microsoft.com/office/powerpoint/2010/main" val="4273864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Graphical Transformations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1194445" y="6524624"/>
            <a:ext cx="215341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sp>
        <p:nvSpPr>
          <p:cNvPr id="17" name="Rectangle 16"/>
          <p:cNvSpPr/>
          <p:nvPr/>
        </p:nvSpPr>
        <p:spPr>
          <a:xfrm>
            <a:off x="35496"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1" name="Rectangle 10">
            <a:hlinkClick r:id="rId7" action="ppaction://hlinksldjump"/>
          </p:cNvPr>
          <p:cNvSpPr/>
          <p:nvPr/>
        </p:nvSpPr>
        <p:spPr>
          <a:xfrm>
            <a:off x="5076184"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Q20</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7605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Q18</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76056"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Q18</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076056"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9" name="Rectangle 18">
            <a:hlinkClick r:id="rId11" action="ppaction://hlinksldjump"/>
          </p:cNvPr>
          <p:cNvSpPr/>
          <p:nvPr/>
        </p:nvSpPr>
        <p:spPr>
          <a:xfrm>
            <a:off x="2915944"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20" name="Rectangle 19">
            <a:hlinkClick r:id="rId12" action="ppaction://hlinksldjump"/>
          </p:cNvPr>
          <p:cNvSpPr/>
          <p:nvPr/>
        </p:nvSpPr>
        <p:spPr>
          <a:xfrm>
            <a:off x="291594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291594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a:t>
            </a:r>
            <a:r>
              <a:rPr lang="en-GB" sz="1400" b="1" dirty="0">
                <a:latin typeface="Comic Sans MS" panose="030F0702030302020204" pitchFamily="66" charset="0"/>
              </a:rPr>
              <a:t>2</a:t>
            </a:r>
            <a:endParaRPr lang="en-GB" sz="1400" b="1" dirty="0" smtClean="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21068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484784"/>
            <a:ext cx="8784974" cy="26980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268760"/>
            <a:ext cx="878497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1988840"/>
            <a:ext cx="8784974" cy="219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a:hlinkClick r:id="rId6" action="ppaction://hlinksldjump"/>
          </p:cNvPr>
          <p:cNvSpPr/>
          <p:nvPr/>
        </p:nvSpPr>
        <p:spPr>
          <a:xfrm>
            <a:off x="59401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Q11</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7" name="Straight Arrow Connector 26"/>
          <p:cNvCxnSpPr>
            <a:stCxn id="28" idx="3"/>
            <a:endCxn id="2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12864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21" grpId="0" animBg="1"/>
    </p:bldLst>
  </p:timing>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63689" y="5319044"/>
            <a:ext cx="5616622" cy="1494332"/>
          </a:xfrm>
          <a:prstGeom prst="rect">
            <a:avLst/>
          </a:prstGeom>
        </p:spPr>
      </p:pic>
      <p:sp>
        <p:nvSpPr>
          <p:cNvPr id="11" name="Rectangle 10">
            <a:hlinkClick r:id="rId3"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sp>
        <p:nvSpPr>
          <p:cNvPr id="18" name="Rectangle 17">
            <a:hlinkClick r:id="rId5"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9" name="Picture 8"/>
          <p:cNvPicPr>
            <a:picLocks noChangeAspect="1"/>
          </p:cNvPicPr>
          <p:nvPr/>
        </p:nvPicPr>
        <p:blipFill>
          <a:blip r:embed="rId9"/>
          <a:stretch>
            <a:fillRect/>
          </a:stretch>
        </p:blipFill>
        <p:spPr>
          <a:xfrm>
            <a:off x="1763688" y="404664"/>
            <a:ext cx="5616624" cy="5630356"/>
          </a:xfrm>
          <a:prstGeom prst="rect">
            <a:avLst/>
          </a:prstGeom>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60796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348880"/>
            <a:ext cx="8784972" cy="3990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2348880"/>
            <a:ext cx="8784974" cy="399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Q8</a:t>
            </a:r>
            <a:endParaRPr lang="en-GB" sz="1400" b="1" dirty="0">
              <a:latin typeface="Comic Sans MS" panose="030F0702030302020204" pitchFamily="66" charset="0"/>
            </a:endParaRPr>
          </a:p>
        </p:txBody>
      </p:sp>
      <p:cxnSp>
        <p:nvCxnSpPr>
          <p:cNvPr id="16" name="Straight Arrow Connector 15"/>
          <p:cNvCxnSpPr>
            <a:stCxn id="17"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05296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39932" y="5589240"/>
            <a:ext cx="4264136" cy="1219968"/>
          </a:xfrm>
          <a:prstGeom prst="rect">
            <a:avLst/>
          </a:prstGeom>
        </p:spPr>
      </p:pic>
      <p:sp>
        <p:nvSpPr>
          <p:cNvPr id="11" name="Rectangle 10">
            <a:hlinkClick r:id="rId3"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sp>
        <p:nvSpPr>
          <p:cNvPr id="18" name="Rectangle 17">
            <a:hlinkClick r:id="rId5"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439932" y="401652"/>
            <a:ext cx="4264136" cy="4035460"/>
          </a:xfrm>
          <a:prstGeom prst="rect">
            <a:avLst/>
          </a:prstGeom>
        </p:spPr>
      </p:pic>
      <p:pic>
        <p:nvPicPr>
          <p:cNvPr id="3" name="Picture 2"/>
          <p:cNvPicPr>
            <a:picLocks noChangeAspect="1"/>
          </p:cNvPicPr>
          <p:nvPr/>
        </p:nvPicPr>
        <p:blipFill>
          <a:blip r:embed="rId11"/>
          <a:stretch>
            <a:fillRect/>
          </a:stretch>
        </p:blipFill>
        <p:spPr>
          <a:xfrm>
            <a:off x="2439932" y="4437112"/>
            <a:ext cx="4264136" cy="1488882"/>
          </a:xfrm>
          <a:prstGeom prst="rect">
            <a:avLst/>
          </a:prstGeom>
        </p:spPr>
      </p:pic>
      <p:pic>
        <p:nvPicPr>
          <p:cNvPr id="4" name="Picture 3"/>
          <p:cNvPicPr>
            <a:picLocks noChangeAspect="1"/>
          </p:cNvPicPr>
          <p:nvPr/>
        </p:nvPicPr>
        <p:blipFill>
          <a:blip r:embed="rId12"/>
          <a:stretch>
            <a:fillRect/>
          </a:stretch>
        </p:blipFill>
        <p:spPr>
          <a:xfrm>
            <a:off x="2439932" y="5949280"/>
            <a:ext cx="4264136" cy="169874"/>
          </a:xfrm>
          <a:prstGeom prst="rect">
            <a:avLst/>
          </a:prstGeom>
        </p:spPr>
      </p:pic>
    </p:spTree>
    <p:extLst>
      <p:ext uri="{BB962C8B-B14F-4D97-AF65-F5344CB8AC3E}">
        <p14:creationId xmlns:p14="http://schemas.microsoft.com/office/powerpoint/2010/main" val="1250506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48630"/>
            <a:ext cx="8784974" cy="14803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Q11</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5" name="Straight Arrow Connector 14"/>
          <p:cNvCxnSpPr>
            <a:stCxn id="18"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179513" y="2204864"/>
            <a:ext cx="8784974" cy="43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3" y="2639224"/>
            <a:ext cx="8784974" cy="78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44646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476672"/>
            <a:ext cx="4339198" cy="3888432"/>
          </a:xfrm>
          <a:prstGeom prst="rect">
            <a:avLst/>
          </a:prstGeom>
        </p:spPr>
      </p:pic>
      <p:pic>
        <p:nvPicPr>
          <p:cNvPr id="8" name="Picture 7"/>
          <p:cNvPicPr>
            <a:picLocks noChangeAspect="1"/>
          </p:cNvPicPr>
          <p:nvPr/>
        </p:nvPicPr>
        <p:blipFill>
          <a:blip r:embed="rId3"/>
          <a:stretch>
            <a:fillRect/>
          </a:stretch>
        </p:blipFill>
        <p:spPr>
          <a:xfrm>
            <a:off x="755576" y="4365104"/>
            <a:ext cx="4339198" cy="2385800"/>
          </a:xfrm>
          <a:prstGeom prst="rect">
            <a:avLst/>
          </a:prstGeom>
        </p:spPr>
      </p:pic>
      <p:sp>
        <p:nvSpPr>
          <p:cNvPr id="11" name="Rectangle 10">
            <a:hlinkClick r:id="rId4"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sp>
        <p:nvSpPr>
          <p:cNvPr id="18" name="Rectangle 17">
            <a:hlinkClick r:id="rId6"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6" name="Straight Connector 1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11"/>
          <a:stretch>
            <a:fillRect/>
          </a:stretch>
        </p:blipFill>
        <p:spPr>
          <a:xfrm>
            <a:off x="4706657" y="476671"/>
            <a:ext cx="4339198" cy="3079308"/>
          </a:xfrm>
          <a:prstGeom prst="rect">
            <a:avLst/>
          </a:prstGeom>
        </p:spPr>
      </p:pic>
    </p:spTree>
    <p:extLst>
      <p:ext uri="{BB962C8B-B14F-4D97-AF65-F5344CB8AC3E}">
        <p14:creationId xmlns:p14="http://schemas.microsoft.com/office/powerpoint/2010/main" val="3937126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196752"/>
            <a:ext cx="8784974" cy="32943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96751"/>
            <a:ext cx="8784974"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2420888"/>
            <a:ext cx="8784974" cy="1315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3" y="3736094"/>
            <a:ext cx="8784974" cy="755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20" name="Straight Arrow Connector 19"/>
          <p:cNvCxnSpPr>
            <a:stCxn id="23"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5081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139953" y="4359168"/>
            <a:ext cx="4968552" cy="1302080"/>
          </a:xfrm>
          <a:prstGeom prst="rect">
            <a:avLst/>
          </a:prstGeom>
        </p:spPr>
      </p:pic>
      <p:sp>
        <p:nvSpPr>
          <p:cNvPr id="11" name="Rectangle 10">
            <a:hlinkClick r:id="rId3"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2" name="Straight Arrow Connector 11"/>
          <p:cNvCxnSpPr>
            <a:stCxn id="18" idx="3"/>
            <a:endCxn id="11"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sp>
        <p:nvSpPr>
          <p:cNvPr id="18" name="Rectangle 17">
            <a:hlinkClick r:id="rId5"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70452" y="1020608"/>
            <a:ext cx="4332438" cy="1760320"/>
          </a:xfrm>
          <a:prstGeom prst="rect">
            <a:avLst/>
          </a:prstGeom>
        </p:spPr>
      </p:pic>
      <p:pic>
        <p:nvPicPr>
          <p:cNvPr id="3" name="Picture 2"/>
          <p:cNvPicPr>
            <a:picLocks noChangeAspect="1"/>
          </p:cNvPicPr>
          <p:nvPr/>
        </p:nvPicPr>
        <p:blipFill>
          <a:blip r:embed="rId11"/>
          <a:stretch>
            <a:fillRect/>
          </a:stretch>
        </p:blipFill>
        <p:spPr>
          <a:xfrm>
            <a:off x="70451" y="2780928"/>
            <a:ext cx="4332439" cy="1800200"/>
          </a:xfrm>
          <a:prstGeom prst="rect">
            <a:avLst/>
          </a:prstGeom>
        </p:spPr>
      </p:pic>
      <p:pic>
        <p:nvPicPr>
          <p:cNvPr id="4" name="Picture 3"/>
          <p:cNvPicPr>
            <a:picLocks noChangeAspect="1"/>
          </p:cNvPicPr>
          <p:nvPr/>
        </p:nvPicPr>
        <p:blipFill>
          <a:blip r:embed="rId12"/>
          <a:stretch>
            <a:fillRect/>
          </a:stretch>
        </p:blipFill>
        <p:spPr>
          <a:xfrm>
            <a:off x="4139952" y="1016000"/>
            <a:ext cx="4968552" cy="3781152"/>
          </a:xfrm>
          <a:prstGeom prst="rect">
            <a:avLst/>
          </a:prstGeom>
        </p:spPr>
      </p:pic>
    </p:spTree>
    <p:extLst>
      <p:ext uri="{BB962C8B-B14F-4D97-AF65-F5344CB8AC3E}">
        <p14:creationId xmlns:p14="http://schemas.microsoft.com/office/powerpoint/2010/main" val="107773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3765" y="404664"/>
            <a:ext cx="7216470" cy="29508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963764" y="404663"/>
            <a:ext cx="7216471" cy="355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963764" y="1844824"/>
            <a:ext cx="7216470" cy="1510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94015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550810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419872" y="35483"/>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Cumulative Frequency</a:t>
            </a:r>
          </a:p>
        </p:txBody>
      </p:sp>
      <p:cxnSp>
        <p:nvCxnSpPr>
          <p:cNvPr id="18" name="Straight Arrow Connector 17"/>
          <p:cNvCxnSpPr>
            <a:stCxn id="24" idx="3"/>
            <a:endCxn id="15"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5" name="Rectangle 24"/>
          <p:cNvSpPr/>
          <p:nvPr/>
        </p:nvSpPr>
        <p:spPr>
          <a:xfrm>
            <a:off x="963764" y="760134"/>
            <a:ext cx="7216472" cy="1084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6" name="Picture 5"/>
          <p:cNvPicPr>
            <a:picLocks noChangeAspect="1"/>
          </p:cNvPicPr>
          <p:nvPr/>
        </p:nvPicPr>
        <p:blipFill>
          <a:blip r:embed="rId9"/>
          <a:stretch>
            <a:fillRect/>
          </a:stretch>
        </p:blipFill>
        <p:spPr>
          <a:xfrm>
            <a:off x="1619672" y="3140968"/>
            <a:ext cx="4248810" cy="3701521"/>
          </a:xfrm>
          <a:prstGeom prst="rect">
            <a:avLst/>
          </a:prstGeom>
        </p:spPr>
      </p:pic>
      <p:sp>
        <p:nvSpPr>
          <p:cNvPr id="26" name="Rectangle 25"/>
          <p:cNvSpPr/>
          <p:nvPr/>
        </p:nvSpPr>
        <p:spPr>
          <a:xfrm>
            <a:off x="1619673" y="3140968"/>
            <a:ext cx="4248810"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7" name="Rectangle 26"/>
          <p:cNvSpPr/>
          <p:nvPr/>
        </p:nvSpPr>
        <p:spPr>
          <a:xfrm>
            <a:off x="1619671" y="3428999"/>
            <a:ext cx="4248811"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8" name="Rectangle 27"/>
          <p:cNvSpPr/>
          <p:nvPr/>
        </p:nvSpPr>
        <p:spPr>
          <a:xfrm>
            <a:off x="1619671" y="4725143"/>
            <a:ext cx="4248811" cy="21173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26940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6" restart="whenNotActive" fill="hold" evtFilter="cancelBubble" nodeType="interactiveSeq">
                <p:stCondLst>
                  <p:cond evt="onClick" delay="0">
                    <p:tgtEl>
                      <p:spTgt spid="2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8"/>
                                        </p:tgtEl>
                                      </p:cBhvr>
                                    </p:animEffect>
                                    <p:set>
                                      <p:cBhvr>
                                        <p:cTn id="3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5" grpId="0" animBg="1"/>
      <p:bldP spid="22" grpId="0" animBg="1"/>
      <p:bldP spid="25" grpId="0" animBg="1"/>
      <p:bldP spid="26" grpId="0" animBg="1"/>
      <p:bldP spid="27" grpId="0" animBg="1"/>
      <p:bldP spid="28" grpId="0" animBg="1"/>
    </p:bldLst>
  </p:timing>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886700" cy="1325563"/>
          </a:xfrm>
        </p:spPr>
        <p:txBody>
          <a:bodyPr>
            <a:normAutofit/>
          </a:bodyPr>
          <a:lstStyle/>
          <a:p>
            <a:pPr algn="ctr"/>
            <a:r>
              <a:rPr lang="en-GB" sz="4800" dirty="0" smtClean="0">
                <a:latin typeface="Comic Sans MS" panose="030F0702030302020204" pitchFamily="66" charset="0"/>
              </a:rPr>
              <a:t>Box-Plots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9" name="Rectangle 8">
            <a:hlinkClick r:id="rId6" action="ppaction://hlinksldjump"/>
          </p:cNvPr>
          <p:cNvSpPr/>
          <p:nvPr/>
        </p:nvSpPr>
        <p:spPr>
          <a:xfrm>
            <a:off x="507618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507605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7605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07605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2843936"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68621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123728" y="380892"/>
            <a:ext cx="4896544" cy="3215896"/>
          </a:xfrm>
          <a:prstGeom prst="rect">
            <a:avLst/>
          </a:prstGeom>
        </p:spPr>
      </p:pic>
      <p:pic>
        <p:nvPicPr>
          <p:cNvPr id="5" name="Picture 4"/>
          <p:cNvPicPr>
            <a:picLocks noChangeAspect="1"/>
          </p:cNvPicPr>
          <p:nvPr/>
        </p:nvPicPr>
        <p:blipFill>
          <a:blip r:embed="rId10"/>
          <a:stretch>
            <a:fillRect/>
          </a:stretch>
        </p:blipFill>
        <p:spPr>
          <a:xfrm>
            <a:off x="2123728" y="3596788"/>
            <a:ext cx="4896544" cy="3200440"/>
          </a:xfrm>
          <a:prstGeom prst="rect">
            <a:avLst/>
          </a:prstGeom>
        </p:spPr>
      </p:pic>
      <p:sp>
        <p:nvSpPr>
          <p:cNvPr id="9" name="Freeform 8"/>
          <p:cNvSpPr/>
          <p:nvPr/>
        </p:nvSpPr>
        <p:spPr>
          <a:xfrm>
            <a:off x="4368800" y="787400"/>
            <a:ext cx="1028700" cy="1143024"/>
          </a:xfrm>
          <a:custGeom>
            <a:avLst/>
            <a:gdLst>
              <a:gd name="connsiteX0" fmla="*/ 0 w 1028700"/>
              <a:gd name="connsiteY0" fmla="*/ 0 h 1143024"/>
              <a:gd name="connsiteX1" fmla="*/ 298450 w 1028700"/>
              <a:gd name="connsiteY1" fmla="*/ 920750 h 1143024"/>
              <a:gd name="connsiteX2" fmla="*/ 533400 w 1028700"/>
              <a:gd name="connsiteY2" fmla="*/ 1143000 h 1143024"/>
              <a:gd name="connsiteX3" fmla="*/ 749300 w 1028700"/>
              <a:gd name="connsiteY3" fmla="*/ 914400 h 1143024"/>
              <a:gd name="connsiteX4" fmla="*/ 1028700 w 1028700"/>
              <a:gd name="connsiteY4" fmla="*/ 12700 h 114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143024">
                <a:moveTo>
                  <a:pt x="0" y="0"/>
                </a:moveTo>
                <a:cubicBezTo>
                  <a:pt x="104775" y="365125"/>
                  <a:pt x="209550" y="730250"/>
                  <a:pt x="298450" y="920750"/>
                </a:cubicBezTo>
                <a:cubicBezTo>
                  <a:pt x="387350" y="1111250"/>
                  <a:pt x="458258" y="1144058"/>
                  <a:pt x="533400" y="1143000"/>
                </a:cubicBezTo>
                <a:cubicBezTo>
                  <a:pt x="608542" y="1141942"/>
                  <a:pt x="666750" y="1102783"/>
                  <a:pt x="749300" y="914400"/>
                </a:cubicBezTo>
                <a:cubicBezTo>
                  <a:pt x="831850" y="726017"/>
                  <a:pt x="930275" y="369358"/>
                  <a:pt x="1028700" y="12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p:nvSpPr>
        <p:spPr>
          <a:xfrm flipV="1">
            <a:off x="3471292" y="4221088"/>
            <a:ext cx="1028700" cy="1152128"/>
          </a:xfrm>
          <a:custGeom>
            <a:avLst/>
            <a:gdLst>
              <a:gd name="connsiteX0" fmla="*/ 0 w 1028700"/>
              <a:gd name="connsiteY0" fmla="*/ 0 h 1143024"/>
              <a:gd name="connsiteX1" fmla="*/ 298450 w 1028700"/>
              <a:gd name="connsiteY1" fmla="*/ 920750 h 1143024"/>
              <a:gd name="connsiteX2" fmla="*/ 533400 w 1028700"/>
              <a:gd name="connsiteY2" fmla="*/ 1143000 h 1143024"/>
              <a:gd name="connsiteX3" fmla="*/ 749300 w 1028700"/>
              <a:gd name="connsiteY3" fmla="*/ 914400 h 1143024"/>
              <a:gd name="connsiteX4" fmla="*/ 1028700 w 1028700"/>
              <a:gd name="connsiteY4" fmla="*/ 12700 h 114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700" h="1143024">
                <a:moveTo>
                  <a:pt x="0" y="0"/>
                </a:moveTo>
                <a:cubicBezTo>
                  <a:pt x="104775" y="365125"/>
                  <a:pt x="209550" y="730250"/>
                  <a:pt x="298450" y="920750"/>
                </a:cubicBezTo>
                <a:cubicBezTo>
                  <a:pt x="387350" y="1111250"/>
                  <a:pt x="458258" y="1144058"/>
                  <a:pt x="533400" y="1143000"/>
                </a:cubicBezTo>
                <a:cubicBezTo>
                  <a:pt x="608542" y="1141942"/>
                  <a:pt x="666750" y="1102783"/>
                  <a:pt x="749300" y="914400"/>
                </a:cubicBezTo>
                <a:cubicBezTo>
                  <a:pt x="831850" y="726017"/>
                  <a:pt x="930275" y="369358"/>
                  <a:pt x="1028700" y="127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6706468" y="148711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(a)</a:t>
            </a:r>
            <a:endParaRPr lang="en-GB" sz="1400" b="1" dirty="0">
              <a:latin typeface="Comic Sans MS" panose="030F0702030302020204" pitchFamily="66" charset="0"/>
            </a:endParaRPr>
          </a:p>
        </p:txBody>
      </p:sp>
      <p:sp>
        <p:nvSpPr>
          <p:cNvPr id="21" name="Rectangle 20"/>
          <p:cNvSpPr/>
          <p:nvPr/>
        </p:nvSpPr>
        <p:spPr>
          <a:xfrm>
            <a:off x="6727884" y="4591028"/>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(b)</a:t>
            </a:r>
            <a:endParaRPr lang="en-GB" sz="1400" b="1" dirty="0">
              <a:latin typeface="Comic Sans MS" panose="030F0702030302020204" pitchFamily="66" charset="0"/>
            </a:endParaRPr>
          </a:p>
        </p:txBody>
      </p:sp>
      <p:sp>
        <p:nvSpPr>
          <p:cNvPr id="22" name="Rectangle 21"/>
          <p:cNvSpPr/>
          <p:nvPr/>
        </p:nvSpPr>
        <p:spPr>
          <a:xfrm>
            <a:off x="9396536" y="161731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4" name="Picture 23"/>
          <p:cNvPicPr>
            <a:picLocks noChangeAspect="1"/>
          </p:cNvPicPr>
          <p:nvPr/>
        </p:nvPicPr>
        <p:blipFill>
          <a:blip r:embed="rId9"/>
          <a:stretch>
            <a:fillRect/>
          </a:stretch>
        </p:blipFill>
        <p:spPr>
          <a:xfrm>
            <a:off x="2123728" y="404664"/>
            <a:ext cx="4896544" cy="3215896"/>
          </a:xfrm>
          <a:prstGeom prst="rect">
            <a:avLst/>
          </a:prstGeom>
        </p:spPr>
      </p:pic>
      <p:pic>
        <p:nvPicPr>
          <p:cNvPr id="25" name="Picture 24"/>
          <p:cNvPicPr>
            <a:picLocks noChangeAspect="1"/>
          </p:cNvPicPr>
          <p:nvPr/>
        </p:nvPicPr>
        <p:blipFill>
          <a:blip r:embed="rId10"/>
          <a:stretch>
            <a:fillRect/>
          </a:stretch>
        </p:blipFill>
        <p:spPr>
          <a:xfrm>
            <a:off x="2123728" y="3620560"/>
            <a:ext cx="4896544" cy="3200440"/>
          </a:xfrm>
          <a:prstGeom prst="rect">
            <a:avLst/>
          </a:prstGeom>
        </p:spPr>
      </p:pic>
    </p:spTree>
    <p:extLst>
      <p:ext uri="{BB962C8B-B14F-4D97-AF65-F5344CB8AC3E}">
        <p14:creationId xmlns:p14="http://schemas.microsoft.com/office/powerpoint/2010/main" val="1910092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1000"/>
                                        <p:tgtEl>
                                          <p:spTgt spid="19"/>
                                        </p:tgtEl>
                                      </p:cBhvr>
                                    </p:animEffec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childTnLst>
        </p:cTn>
      </p:par>
    </p:tnLst>
    <p:bldLst>
      <p:bldP spid="9" grpId="0" animBg="1"/>
      <p:bldP spid="19" grpId="0" animBg="1"/>
    </p:bldLst>
  </p:timing>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31640" y="4462944"/>
            <a:ext cx="6480720" cy="2350432"/>
          </a:xfrm>
          <a:prstGeom prst="rect">
            <a:avLst/>
          </a:prstGeom>
        </p:spPr>
      </p:pic>
      <p:sp>
        <p:nvSpPr>
          <p:cNvPr id="11" name="Rectangle 10">
            <a:hlinkClick r:id="rId3"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6" name="Straight Connector 1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1331640" y="411188"/>
            <a:ext cx="6480720" cy="5250060"/>
          </a:xfrm>
          <a:prstGeom prst="rect">
            <a:avLst/>
          </a:prstGeom>
        </p:spPr>
      </p:pic>
    </p:spTree>
    <p:extLst>
      <p:ext uri="{BB962C8B-B14F-4D97-AF65-F5344CB8AC3E}">
        <p14:creationId xmlns:p14="http://schemas.microsoft.com/office/powerpoint/2010/main" val="2065047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8840"/>
            <a:ext cx="8784974" cy="16673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88840"/>
            <a:ext cx="87849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p:cNvSpPr/>
          <p:nvPr/>
        </p:nvSpPr>
        <p:spPr>
          <a:xfrm>
            <a:off x="179513" y="3068960"/>
            <a:ext cx="8784974" cy="611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Q14</a:t>
            </a:r>
            <a:endParaRPr lang="en-GB" sz="1400" b="1" dirty="0">
              <a:latin typeface="Comic Sans MS" panose="030F0702030302020204" pitchFamily="66" charset="0"/>
            </a:endParaRPr>
          </a:p>
        </p:txBody>
      </p:sp>
      <p:cxnSp>
        <p:nvCxnSpPr>
          <p:cNvPr id="16" name="Straight Arrow Connector 15"/>
          <p:cNvCxnSpPr>
            <a:stCxn id="23" idx="3"/>
            <a:endCxn id="15"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2"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78607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1760" y="2420888"/>
            <a:ext cx="4320480" cy="2475866"/>
          </a:xfrm>
          <a:prstGeom prst="rect">
            <a:avLst/>
          </a:prstGeom>
        </p:spPr>
      </p:pic>
      <p:sp>
        <p:nvSpPr>
          <p:cNvPr id="11" name="Rectangle 10">
            <a:hlinkClick r:id="rId3"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3" name="Picture 2"/>
          <p:cNvPicPr>
            <a:picLocks noChangeAspect="1"/>
          </p:cNvPicPr>
          <p:nvPr/>
        </p:nvPicPr>
        <p:blipFill>
          <a:blip r:embed="rId10"/>
          <a:stretch>
            <a:fillRect/>
          </a:stretch>
        </p:blipFill>
        <p:spPr>
          <a:xfrm>
            <a:off x="2411760" y="404664"/>
            <a:ext cx="4320480" cy="2568832"/>
          </a:xfrm>
          <a:prstGeom prst="rect">
            <a:avLst/>
          </a:prstGeom>
        </p:spPr>
      </p:pic>
      <p:pic>
        <p:nvPicPr>
          <p:cNvPr id="5" name="Picture 4"/>
          <p:cNvPicPr>
            <a:picLocks noChangeAspect="1"/>
          </p:cNvPicPr>
          <p:nvPr/>
        </p:nvPicPr>
        <p:blipFill>
          <a:blip r:embed="rId11"/>
          <a:stretch>
            <a:fillRect/>
          </a:stretch>
        </p:blipFill>
        <p:spPr>
          <a:xfrm>
            <a:off x="2411760" y="4875180"/>
            <a:ext cx="4320480" cy="1938196"/>
          </a:xfrm>
          <a:prstGeom prst="rect">
            <a:avLst/>
          </a:prstGeom>
        </p:spPr>
      </p:pic>
    </p:spTree>
    <p:extLst>
      <p:ext uri="{BB962C8B-B14F-4D97-AF65-F5344CB8AC3E}">
        <p14:creationId xmlns:p14="http://schemas.microsoft.com/office/powerpoint/2010/main" val="328959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1988840"/>
            <a:ext cx="8784974" cy="12590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88840"/>
            <a:ext cx="8784974" cy="399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cxnSp>
        <p:nvCxnSpPr>
          <p:cNvPr id="19" name="Straight Arrow Connector 18"/>
          <p:cNvCxnSpPr>
            <a:stCxn id="20" idx="3"/>
            <a:endCxn id="1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7"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Q9</a:t>
            </a:r>
            <a:endParaRPr lang="en-GB" sz="1400" b="1" dirty="0">
              <a:latin typeface="Comic Sans MS" panose="030F0702030302020204" pitchFamily="66" charset="0"/>
            </a:endParaRPr>
          </a:p>
        </p:txBody>
      </p:sp>
      <p:cxnSp>
        <p:nvCxnSpPr>
          <p:cNvPr id="14" name="Straight Arrow Connector 13"/>
          <p:cNvCxnSpPr>
            <a:endCxn id="13"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9513" y="2387870"/>
            <a:ext cx="8784974" cy="4324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1" name="Rectangle 20"/>
          <p:cNvSpPr/>
          <p:nvPr/>
        </p:nvSpPr>
        <p:spPr>
          <a:xfrm>
            <a:off x="179513" y="2820318"/>
            <a:ext cx="8784974" cy="4275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02335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5" grpId="0" animBg="1"/>
      <p:bldP spid="18" grpId="0" animBg="1"/>
      <p:bldP spid="21" grpId="0" animBg="1"/>
    </p:bldLst>
  </p:timing>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52114" y="4059544"/>
            <a:ext cx="4439772" cy="2753832"/>
          </a:xfrm>
          <a:prstGeom prst="rect">
            <a:avLst/>
          </a:prstGeom>
        </p:spPr>
      </p:pic>
      <p:sp>
        <p:nvSpPr>
          <p:cNvPr id="11" name="Rectangle 10">
            <a:hlinkClick r:id="rId3"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pic>
        <p:nvPicPr>
          <p:cNvPr id="2" name="Picture 1"/>
          <p:cNvPicPr>
            <a:picLocks noChangeAspect="1"/>
          </p:cNvPicPr>
          <p:nvPr/>
        </p:nvPicPr>
        <p:blipFill>
          <a:blip r:embed="rId9"/>
          <a:stretch>
            <a:fillRect/>
          </a:stretch>
        </p:blipFill>
        <p:spPr>
          <a:xfrm>
            <a:off x="2352114" y="404664"/>
            <a:ext cx="4439772" cy="3629708"/>
          </a:xfrm>
          <a:prstGeom prst="rect">
            <a:avLst/>
          </a:prstGeom>
        </p:spPr>
      </p:pic>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073190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7376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1"/>
            <a:ext cx="8784974"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p:cNvSpPr/>
          <p:nvPr/>
        </p:nvSpPr>
        <p:spPr>
          <a:xfrm>
            <a:off x="179513" y="2636912"/>
            <a:ext cx="8784974" cy="10175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Q12</a:t>
            </a:r>
            <a:endParaRPr lang="en-GB" sz="1400" b="1" dirty="0">
              <a:latin typeface="Comic Sans MS" panose="030F0702030302020204" pitchFamily="66" charset="0"/>
            </a:endParaRPr>
          </a:p>
        </p:txBody>
      </p:sp>
      <p:cxnSp>
        <p:nvCxnSpPr>
          <p:cNvPr id="16" name="Straight Arrow Connector 15"/>
          <p:cNvCxnSpPr>
            <a:stCxn id="23" idx="3"/>
            <a:endCxn id="15"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22"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0460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4461938"/>
            <a:ext cx="6768750" cy="2351438"/>
          </a:xfrm>
          <a:prstGeom prst="rect">
            <a:avLst/>
          </a:prstGeom>
        </p:spPr>
      </p:pic>
      <p:sp>
        <p:nvSpPr>
          <p:cNvPr id="11" name="Rectangle 10">
            <a:hlinkClick r:id="rId3"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Q10</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cxnSp>
        <p:nvCxnSpPr>
          <p:cNvPr id="19" name="Straight Arrow Connector 18"/>
          <p:cNvCxnSpPr>
            <a:stCxn id="20" idx="3"/>
            <a:endCxn id="18"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5"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10"/>
          <a:stretch>
            <a:fillRect/>
          </a:stretch>
        </p:blipFill>
        <p:spPr>
          <a:xfrm>
            <a:off x="1187625" y="404664"/>
            <a:ext cx="6768750" cy="5425008"/>
          </a:xfrm>
          <a:prstGeom prst="rect">
            <a:avLst/>
          </a:prstGeom>
        </p:spPr>
      </p:pic>
    </p:spTree>
    <p:extLst>
      <p:ext uri="{BB962C8B-B14F-4D97-AF65-F5344CB8AC3E}">
        <p14:creationId xmlns:p14="http://schemas.microsoft.com/office/powerpoint/2010/main" val="120909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628800"/>
            <a:ext cx="8784974" cy="18710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628799"/>
            <a:ext cx="8784974" cy="115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p:cNvSpPr/>
          <p:nvPr/>
        </p:nvSpPr>
        <p:spPr>
          <a:xfrm>
            <a:off x="179513" y="2780928"/>
            <a:ext cx="8784974" cy="718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Q10</a:t>
            </a:r>
            <a:endParaRPr lang="en-GB" sz="1400" b="1" dirty="0">
              <a:latin typeface="Comic Sans MS" panose="030F0702030302020204" pitchFamily="66" charset="0"/>
            </a:endParaRPr>
          </a:p>
        </p:txBody>
      </p:sp>
      <p:cxnSp>
        <p:nvCxnSpPr>
          <p:cNvPr id="13" name="Straight Arrow Connector 12"/>
          <p:cNvCxnSpPr>
            <a:stCxn id="20" idx="3"/>
            <a:endCxn id="12"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9"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38516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476672"/>
            <a:ext cx="4339198" cy="3888432"/>
          </a:xfrm>
          <a:prstGeom prst="rect">
            <a:avLst/>
          </a:prstGeom>
        </p:spPr>
      </p:pic>
      <p:pic>
        <p:nvPicPr>
          <p:cNvPr id="8" name="Picture 7"/>
          <p:cNvPicPr>
            <a:picLocks noChangeAspect="1"/>
          </p:cNvPicPr>
          <p:nvPr/>
        </p:nvPicPr>
        <p:blipFill>
          <a:blip r:embed="rId3"/>
          <a:stretch>
            <a:fillRect/>
          </a:stretch>
        </p:blipFill>
        <p:spPr>
          <a:xfrm>
            <a:off x="755576" y="4365104"/>
            <a:ext cx="4339198" cy="238580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5"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6" name="Straight Connector 1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8"/>
          <a:stretch>
            <a:fillRect/>
          </a:stretch>
        </p:blipFill>
        <p:spPr>
          <a:xfrm>
            <a:off x="4706657" y="476671"/>
            <a:ext cx="4339198" cy="3079308"/>
          </a:xfrm>
          <a:prstGeom prst="rect">
            <a:avLst/>
          </a:prstGeom>
        </p:spPr>
      </p:pic>
      <p:sp>
        <p:nvSpPr>
          <p:cNvPr id="17" name="Rectangle 16">
            <a:hlinkClick r:id="rId9"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21" name="Straight Arrow Connector 20"/>
          <p:cNvCxnSpPr>
            <a:stCxn id="24" idx="3"/>
            <a:endCxn id="17"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23"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a:hlinkClick r:id="rId11"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61785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196752"/>
            <a:ext cx="8784974" cy="32943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96751"/>
            <a:ext cx="8784974"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2420888"/>
            <a:ext cx="8784974" cy="1315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3" y="3736094"/>
            <a:ext cx="8784974" cy="755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436096"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Q9</a:t>
            </a:r>
            <a:endParaRPr lang="en-GB" sz="1400" b="1" dirty="0">
              <a:latin typeface="Comic Sans MS" panose="030F0702030302020204" pitchFamily="66" charset="0"/>
            </a:endParaRPr>
          </a:p>
        </p:txBody>
      </p:sp>
      <p:cxnSp>
        <p:nvCxnSpPr>
          <p:cNvPr id="14" name="Straight Arrow Connector 13"/>
          <p:cNvCxnSpPr>
            <a:stCxn id="24" idx="3"/>
            <a:endCxn id="13" idx="1"/>
          </p:cNvCxnSpPr>
          <p:nvPr/>
        </p:nvCxnSpPr>
        <p:spPr>
          <a:xfrm flipV="1">
            <a:off x="4572000"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8" idx="3"/>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4" name="Rectangle 23">
            <a:hlinkClick r:id="rId8" action="ppaction://hlinksldjump"/>
          </p:cNvPr>
          <p:cNvSpPr/>
          <p:nvPr/>
        </p:nvSpPr>
        <p:spPr>
          <a:xfrm>
            <a:off x="3419872"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Box-Plots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53188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923928" y="2780928"/>
            <a:ext cx="2696572" cy="369332"/>
          </a:xfrm>
          <a:prstGeom prst="rect">
            <a:avLst/>
          </a:prstGeom>
          <a:noFill/>
        </p:spPr>
        <p:txBody>
          <a:bodyPr wrap="none" rtlCol="0">
            <a:spAutoFit/>
          </a:bodyPr>
          <a:lstStyle/>
          <a:p>
            <a:r>
              <a:rPr lang="en-GB" dirty="0" smtClean="0"/>
              <a:t>I think this should be (-2,3)</a:t>
            </a:r>
            <a:endParaRPr lang="en-GB" dirty="0"/>
          </a:p>
        </p:txBody>
      </p:sp>
      <p:cxnSp>
        <p:nvCxnSpPr>
          <p:cNvPr id="9" name="Straight Arrow Connector 8"/>
          <p:cNvCxnSpPr>
            <a:stCxn id="7" idx="0"/>
          </p:cNvCxnSpPr>
          <p:nvPr/>
        </p:nvCxnSpPr>
        <p:spPr>
          <a:xfrm flipV="1">
            <a:off x="5272214" y="2452086"/>
            <a:ext cx="667938" cy="328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323529" y="1772816"/>
            <a:ext cx="8496942" cy="6792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72815"/>
            <a:ext cx="8496944"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Q19</a:t>
            </a:r>
            <a:endParaRPr lang="en-GB" sz="1400" b="1" dirty="0">
              <a:latin typeface="Comic Sans MS" panose="030F0702030302020204" pitchFamily="66" charset="0"/>
            </a:endParaRPr>
          </a:p>
        </p:txBody>
      </p:sp>
      <p:cxnSp>
        <p:nvCxnSpPr>
          <p:cNvPr id="13" name="Straight Arrow Connector 12"/>
          <p:cNvCxnSpPr>
            <a:stCxn id="16"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23528" y="2060848"/>
            <a:ext cx="8496944" cy="10894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3273178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2" grpId="0" animBg="1"/>
      <p:bldP spid="24" grpId="0" animBg="1"/>
    </p:bldLst>
  </p:timing>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7886700" cy="1325563"/>
          </a:xfrm>
        </p:spPr>
        <p:txBody>
          <a:bodyPr>
            <a:normAutofit/>
          </a:bodyPr>
          <a:lstStyle/>
          <a:p>
            <a:pPr algn="ctr"/>
            <a:r>
              <a:rPr lang="en-GB" sz="4800" dirty="0" smtClean="0">
                <a:latin typeface="Comic Sans MS" panose="030F0702030302020204" pitchFamily="66" charset="0"/>
              </a:rPr>
              <a:t>Frequency Polygons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7" name="Rectangle 6">
            <a:hlinkClick r:id="rId4"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8" name="Straight Arrow Connector 7"/>
          <p:cNvCxnSpPr>
            <a:stCxn id="12" idx="3"/>
            <a:endCxn id="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9" name="Rectangle 8">
            <a:hlinkClick r:id="rId6" action="ppaction://hlinksldjump"/>
          </p:cNvPr>
          <p:cNvSpPr/>
          <p:nvPr/>
        </p:nvSpPr>
        <p:spPr>
          <a:xfrm>
            <a:off x="543622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543609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43609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2987952"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9148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67744" y="426654"/>
            <a:ext cx="4608512" cy="23542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2267744" y="2780928"/>
            <a:ext cx="4608512" cy="3986854"/>
          </a:xfrm>
          <a:prstGeom prst="rect">
            <a:avLst/>
          </a:prstGeom>
        </p:spPr>
      </p:pic>
      <p:sp>
        <p:nvSpPr>
          <p:cNvPr id="13" name="Rectangle 12">
            <a:hlinkClick r:id="rId8" action="ppaction://hlinksldjump"/>
          </p:cNvPr>
          <p:cNvSpPr/>
          <p:nvPr/>
        </p:nvSpPr>
        <p:spPr>
          <a:xfrm>
            <a:off x="63001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1" name="Straight Arrow Connector 20"/>
          <p:cNvCxnSpPr>
            <a:stCxn id="22" idx="3"/>
            <a:endCxn id="15"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9858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700808"/>
            <a:ext cx="8352928" cy="26397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8"/>
            <a:ext cx="8352930" cy="333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034740"/>
            <a:ext cx="8352928" cy="2305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63001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0" name="Straight Arrow Connector 19"/>
          <p:cNvCxnSpPr>
            <a:stCxn id="22" idx="3"/>
            <a:endCxn id="19"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54167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19672" y="3645024"/>
            <a:ext cx="5904656" cy="3119216"/>
          </a:xfrm>
          <a:prstGeom prst="rect">
            <a:avLst/>
          </a:prstGeom>
        </p:spPr>
      </p:pic>
      <p:sp>
        <p:nvSpPr>
          <p:cNvPr id="11" name="Rectangle 10">
            <a:hlinkClick r:id="rId3"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5"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10"/>
          <a:stretch>
            <a:fillRect/>
          </a:stretch>
        </p:blipFill>
        <p:spPr>
          <a:xfrm>
            <a:off x="1619672" y="404664"/>
            <a:ext cx="5904656" cy="3262680"/>
          </a:xfrm>
          <a:prstGeom prst="rect">
            <a:avLst/>
          </a:prstGeom>
        </p:spPr>
      </p:pic>
      <p:grpSp>
        <p:nvGrpSpPr>
          <p:cNvPr id="32" name="Group 31"/>
          <p:cNvGrpSpPr/>
          <p:nvPr/>
        </p:nvGrpSpPr>
        <p:grpSpPr>
          <a:xfrm>
            <a:off x="3131840" y="4293096"/>
            <a:ext cx="2664296" cy="1296144"/>
            <a:chOff x="3131840" y="4293096"/>
            <a:chExt cx="2664296" cy="1296144"/>
          </a:xfrm>
        </p:grpSpPr>
        <p:cxnSp>
          <p:nvCxnSpPr>
            <p:cNvPr id="10" name="Straight Connector 9"/>
            <p:cNvCxnSpPr/>
            <p:nvPr/>
          </p:nvCxnSpPr>
          <p:spPr>
            <a:xfrm flipV="1">
              <a:off x="3131840" y="5157192"/>
              <a:ext cx="648072"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779912" y="4293096"/>
              <a:ext cx="648072"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427984" y="4293096"/>
              <a:ext cx="72008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5148064" y="4437112"/>
              <a:ext cx="648072" cy="2160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6876255" y="4263681"/>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(b)</a:t>
            </a:r>
            <a:endParaRPr lang="en-GB" sz="1400" b="1" dirty="0">
              <a:latin typeface="Comic Sans MS" panose="030F0702030302020204" pitchFamily="66" charset="0"/>
            </a:endParaRPr>
          </a:p>
        </p:txBody>
      </p:sp>
      <p:sp>
        <p:nvSpPr>
          <p:cNvPr id="34" name="Rectangle 33"/>
          <p:cNvSpPr/>
          <p:nvPr/>
        </p:nvSpPr>
        <p:spPr>
          <a:xfrm>
            <a:off x="9396536" y="2036004"/>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35" name="Picture 34"/>
          <p:cNvPicPr>
            <a:picLocks noChangeAspect="1"/>
          </p:cNvPicPr>
          <p:nvPr/>
        </p:nvPicPr>
        <p:blipFill>
          <a:blip r:embed="rId2"/>
          <a:stretch>
            <a:fillRect/>
          </a:stretch>
        </p:blipFill>
        <p:spPr>
          <a:xfrm>
            <a:off x="1619672" y="3645024"/>
            <a:ext cx="5904656" cy="3119216"/>
          </a:xfrm>
          <a:prstGeom prst="rect">
            <a:avLst/>
          </a:prstGeom>
        </p:spPr>
      </p:pic>
    </p:spTree>
    <p:extLst>
      <p:ext uri="{BB962C8B-B14F-4D97-AF65-F5344CB8AC3E}">
        <p14:creationId xmlns:p14="http://schemas.microsoft.com/office/powerpoint/2010/main" val="252055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687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3"/>
            <a:ext cx="8784974" cy="21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p:cNvSpPr/>
          <p:nvPr/>
        </p:nvSpPr>
        <p:spPr>
          <a:xfrm>
            <a:off x="179513" y="2060848"/>
            <a:ext cx="8784974" cy="1471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a:hlinkClick r:id="rId6"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7" name="Straight Arrow Connector 26"/>
          <p:cNvCxnSpPr>
            <a:stCxn id="28" idx="3"/>
            <a:endCxn id="26"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94045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13084" y="3210322"/>
            <a:ext cx="6517832" cy="3603054"/>
          </a:xfrm>
          <a:prstGeom prst="rect">
            <a:avLst/>
          </a:prstGeom>
        </p:spPr>
      </p:pic>
      <p:sp>
        <p:nvSpPr>
          <p:cNvPr id="11" name="Rectangle 10">
            <a:hlinkClick r:id="rId3"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2" name="Straight Arrow Connector 11"/>
          <p:cNvCxnSpPr>
            <a:stCxn id="14" idx="3"/>
            <a:endCxn id="11"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5"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32" name="Group 31"/>
          <p:cNvGrpSpPr/>
          <p:nvPr/>
        </p:nvGrpSpPr>
        <p:grpSpPr>
          <a:xfrm>
            <a:off x="2915816" y="3789040"/>
            <a:ext cx="2304256" cy="1080120"/>
            <a:chOff x="2915816" y="3789040"/>
            <a:chExt cx="2304256" cy="1080120"/>
          </a:xfrm>
        </p:grpSpPr>
        <p:cxnSp>
          <p:nvCxnSpPr>
            <p:cNvPr id="10" name="Straight Connector 9"/>
            <p:cNvCxnSpPr/>
            <p:nvPr/>
          </p:nvCxnSpPr>
          <p:spPr>
            <a:xfrm flipV="1">
              <a:off x="2915816" y="4365104"/>
              <a:ext cx="792088" cy="36004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707904" y="3789040"/>
              <a:ext cx="792088" cy="57606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4499992" y="3789040"/>
              <a:ext cx="720080" cy="108012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6876255" y="4263681"/>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a:t>
            </a:r>
            <a:endParaRPr lang="en-GB" sz="1400" b="1" dirty="0">
              <a:latin typeface="Comic Sans MS" panose="030F0702030302020204" pitchFamily="66" charset="0"/>
            </a:endParaRPr>
          </a:p>
        </p:txBody>
      </p:sp>
      <p:sp>
        <p:nvSpPr>
          <p:cNvPr id="34" name="Rectangle 33"/>
          <p:cNvSpPr/>
          <p:nvPr/>
        </p:nvSpPr>
        <p:spPr>
          <a:xfrm>
            <a:off x="9396536" y="2036004"/>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 name="Picture 1"/>
          <p:cNvPicPr>
            <a:picLocks noChangeAspect="1"/>
          </p:cNvPicPr>
          <p:nvPr/>
        </p:nvPicPr>
        <p:blipFill>
          <a:blip r:embed="rId10"/>
          <a:stretch>
            <a:fillRect/>
          </a:stretch>
        </p:blipFill>
        <p:spPr>
          <a:xfrm>
            <a:off x="1313084" y="404664"/>
            <a:ext cx="6517832" cy="2769418"/>
          </a:xfrm>
          <a:prstGeom prst="rect">
            <a:avLst/>
          </a:prstGeom>
        </p:spPr>
      </p:pic>
      <p:pic>
        <p:nvPicPr>
          <p:cNvPr id="28" name="Picture 27"/>
          <p:cNvPicPr>
            <a:picLocks noChangeAspect="1"/>
          </p:cNvPicPr>
          <p:nvPr/>
        </p:nvPicPr>
        <p:blipFill>
          <a:blip r:embed="rId2"/>
          <a:stretch>
            <a:fillRect/>
          </a:stretch>
        </p:blipFill>
        <p:spPr>
          <a:xfrm>
            <a:off x="1294528" y="3212976"/>
            <a:ext cx="6517832" cy="3603054"/>
          </a:xfrm>
          <a:prstGeom prst="rect">
            <a:avLst/>
          </a:prstGeom>
        </p:spPr>
      </p:pic>
    </p:spTree>
    <p:extLst>
      <p:ext uri="{BB962C8B-B14F-4D97-AF65-F5344CB8AC3E}">
        <p14:creationId xmlns:p14="http://schemas.microsoft.com/office/powerpoint/2010/main" val="1660830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772816"/>
            <a:ext cx="8784974" cy="14959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772815"/>
            <a:ext cx="8784974" cy="1482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a:hlinkClick r:id="rId6"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Q7</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86859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2695" y="2780928"/>
            <a:ext cx="4998610" cy="4032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072695" y="356920"/>
            <a:ext cx="4998610" cy="2496016"/>
          </a:xfrm>
          <a:prstGeom prst="rect">
            <a:avLst/>
          </a:prstGeom>
        </p:spPr>
      </p:pic>
      <p:sp>
        <p:nvSpPr>
          <p:cNvPr id="13" name="Rectangle 12">
            <a:hlinkClick r:id="rId8"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1" name="Straight Arrow Connector 20"/>
          <p:cNvCxnSpPr>
            <a:stCxn id="22" idx="3"/>
            <a:endCxn id="15"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82974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81417"/>
            <a:ext cx="8640958" cy="18114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681417"/>
            <a:ext cx="8640958" cy="235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916502"/>
            <a:ext cx="8640958" cy="157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678039" y="2636910"/>
            <a:ext cx="7787922" cy="2592290"/>
          </a:xfrm>
          <a:prstGeom prst="rect">
            <a:avLst/>
          </a:prstGeom>
        </p:spPr>
      </p:pic>
      <p:sp>
        <p:nvSpPr>
          <p:cNvPr id="23" name="Rectangle 22"/>
          <p:cNvSpPr/>
          <p:nvPr/>
        </p:nvSpPr>
        <p:spPr>
          <a:xfrm>
            <a:off x="678039" y="2636909"/>
            <a:ext cx="7787922" cy="541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678040" y="3178190"/>
            <a:ext cx="7787922" cy="205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6300192" y="35482"/>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Q3</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54360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419872" y="3548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cxnSp>
        <p:nvCxnSpPr>
          <p:cNvPr id="21" name="Straight Arrow Connector 20"/>
          <p:cNvCxnSpPr>
            <a:stCxn id="26" idx="3"/>
            <a:endCxn id="17" idx="1"/>
          </p:cNvCxnSpPr>
          <p:nvPr/>
        </p:nvCxnSpPr>
        <p:spPr>
          <a:xfrm>
            <a:off x="28438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1567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0" grpId="0" animBg="1"/>
      <p:bldP spid="23" grpId="0" animBg="1"/>
      <p:bldP spid="25" grpId="0" animBg="1"/>
    </p:bldLst>
  </p:timing>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Grouped Data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1" name="Straight Arrow Connector 10"/>
          <p:cNvCxnSpPr>
            <a:stCxn id="14"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8" name="Rectangle 7">
            <a:hlinkClick r:id="rId6" action="ppaction://hlinksldjump"/>
          </p:cNvPr>
          <p:cNvSpPr/>
          <p:nvPr/>
        </p:nvSpPr>
        <p:spPr>
          <a:xfrm>
            <a:off x="5364216"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sp>
        <p:nvSpPr>
          <p:cNvPr id="15" name="Rectangle 14"/>
          <p:cNvSpPr/>
          <p:nvPr/>
        </p:nvSpPr>
        <p:spPr>
          <a:xfrm>
            <a:off x="69524" y="6524624"/>
            <a:ext cx="1478140"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Discrete Data</a:t>
            </a:r>
          </a:p>
        </p:txBody>
      </p:sp>
      <p:sp>
        <p:nvSpPr>
          <p:cNvPr id="12" name="Rectangle 11">
            <a:hlinkClick r:id="rId7" action="ppaction://hlinksldjump"/>
          </p:cNvPr>
          <p:cNvSpPr/>
          <p:nvPr/>
        </p:nvSpPr>
        <p:spPr>
          <a:xfrm>
            <a:off x="5364088"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36408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5364088"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5364088" y="4725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Q3</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334799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2H Q5</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5364088" y="18448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3347992"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Q4</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3347992"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991618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Simplifying Basic Expressions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4068072" y="32130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8679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6" action="ppaction://hlinksldjump"/>
          </p:cNvPr>
          <p:cNvSpPr/>
          <p:nvPr/>
        </p:nvSpPr>
        <p:spPr>
          <a:xfrm>
            <a:off x="500404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1340768"/>
            <a:ext cx="8640958" cy="3074246"/>
          </a:xfrm>
          <a:prstGeom prst="rect">
            <a:avLst/>
          </a:prstGeom>
        </p:spPr>
      </p:pic>
    </p:spTree>
    <p:extLst>
      <p:ext uri="{BB962C8B-B14F-4D97-AF65-F5344CB8AC3E}">
        <p14:creationId xmlns:p14="http://schemas.microsoft.com/office/powerpoint/2010/main" val="3849489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4735844"/>
            <a:ext cx="8496940" cy="2005524"/>
          </a:xfrm>
          <a:prstGeom prst="rect">
            <a:avLst/>
          </a:prstGeom>
        </p:spPr>
      </p:pic>
      <p:pic>
        <p:nvPicPr>
          <p:cNvPr id="5" name="Picture 4"/>
          <p:cNvPicPr>
            <a:picLocks noChangeAspect="1"/>
          </p:cNvPicPr>
          <p:nvPr/>
        </p:nvPicPr>
        <p:blipFill>
          <a:blip r:embed="rId3"/>
          <a:stretch>
            <a:fillRect/>
          </a:stretch>
        </p:blipFill>
        <p:spPr>
          <a:xfrm>
            <a:off x="323529" y="3899566"/>
            <a:ext cx="8496942" cy="1617666"/>
          </a:xfrm>
          <a:prstGeom prst="rect">
            <a:avLst/>
          </a:prstGeom>
        </p:spPr>
      </p:pic>
      <p:pic>
        <p:nvPicPr>
          <p:cNvPr id="3" name="Picture 2"/>
          <p:cNvPicPr>
            <a:picLocks noChangeAspect="1"/>
          </p:cNvPicPr>
          <p:nvPr/>
        </p:nvPicPr>
        <p:blipFill>
          <a:blip r:embed="rId4"/>
          <a:stretch>
            <a:fillRect/>
          </a:stretch>
        </p:blipFill>
        <p:spPr>
          <a:xfrm>
            <a:off x="323529" y="1051126"/>
            <a:ext cx="8496942" cy="345799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23"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1080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4753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179513" y="2204864"/>
            <a:ext cx="8784974" cy="118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926062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67744" y="426654"/>
            <a:ext cx="4608512" cy="23542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7"/>
          <a:stretch>
            <a:fillRect/>
          </a:stretch>
        </p:blipFill>
        <p:spPr>
          <a:xfrm>
            <a:off x="2267744" y="2780928"/>
            <a:ext cx="4608512" cy="3986854"/>
          </a:xfrm>
          <a:prstGeom prst="rect">
            <a:avLst/>
          </a:prstGeom>
        </p:spPr>
      </p:pic>
      <p:sp>
        <p:nvSpPr>
          <p:cNvPr id="13" name="Rectangle 12">
            <a:hlinkClick r:id="rId8" action="ppaction://hlinksldjump"/>
          </p:cNvPr>
          <p:cNvSpPr/>
          <p:nvPr/>
        </p:nvSpPr>
        <p:spPr>
          <a:xfrm>
            <a:off x="529208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1" name="Straight Arrow Connector 20"/>
          <p:cNvCxnSpPr>
            <a:stCxn id="22"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289337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700808"/>
            <a:ext cx="8352928" cy="26397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8"/>
            <a:ext cx="8352930" cy="333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034740"/>
            <a:ext cx="8352928" cy="2305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529208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0" name="Straight Arrow Connector 19"/>
          <p:cNvCxnSpPr>
            <a:stCxn id="22"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33847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15616" y="5004518"/>
            <a:ext cx="6912768" cy="1808858"/>
          </a:xfrm>
          <a:prstGeom prst="rect">
            <a:avLst/>
          </a:prstGeom>
        </p:spPr>
      </p:pic>
      <p:pic>
        <p:nvPicPr>
          <p:cNvPr id="4" name="Picture 3"/>
          <p:cNvPicPr>
            <a:picLocks noChangeAspect="1"/>
          </p:cNvPicPr>
          <p:nvPr/>
        </p:nvPicPr>
        <p:blipFill>
          <a:blip r:embed="rId3"/>
          <a:stretch>
            <a:fillRect/>
          </a:stretch>
        </p:blipFill>
        <p:spPr>
          <a:xfrm>
            <a:off x="1115616" y="2588414"/>
            <a:ext cx="6912768" cy="3216494"/>
          </a:xfrm>
          <a:prstGeom prst="rect">
            <a:avLst/>
          </a:prstGeom>
        </p:spPr>
      </p:pic>
      <p:pic>
        <p:nvPicPr>
          <p:cNvPr id="2" name="Picture 1"/>
          <p:cNvPicPr>
            <a:picLocks noChangeAspect="1"/>
          </p:cNvPicPr>
          <p:nvPr/>
        </p:nvPicPr>
        <p:blipFill>
          <a:blip r:embed="rId4"/>
          <a:stretch>
            <a:fillRect/>
          </a:stretch>
        </p:blipFill>
        <p:spPr>
          <a:xfrm>
            <a:off x="1115616" y="404664"/>
            <a:ext cx="6912768" cy="27976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529208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1" name="Straight Arrow Connector 20"/>
          <p:cNvCxnSpPr>
            <a:stCxn id="22"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33521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104318"/>
            <a:ext cx="8352928" cy="964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104317"/>
            <a:ext cx="8352930" cy="482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586834"/>
            <a:ext cx="8352928" cy="482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Q4</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18213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91" y="2257792"/>
            <a:ext cx="6821418" cy="455558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1161291" y="364436"/>
            <a:ext cx="6821418" cy="2344484"/>
          </a:xfrm>
          <a:prstGeom prst="rect">
            <a:avLst/>
          </a:prstGeom>
        </p:spPr>
      </p:pic>
      <p:sp>
        <p:nvSpPr>
          <p:cNvPr id="12" name="Rectangle 11">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17"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1955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631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4"/>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p:cNvSpPr/>
          <p:nvPr/>
        </p:nvSpPr>
        <p:spPr>
          <a:xfrm>
            <a:off x="179513" y="2132856"/>
            <a:ext cx="8784974" cy="34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Q3</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34633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3284984"/>
            <a:ext cx="6768750" cy="347665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1187625" y="404664"/>
            <a:ext cx="6768750" cy="3193032"/>
          </a:xfrm>
          <a:prstGeom prst="rect">
            <a:avLst/>
          </a:prstGeom>
        </p:spPr>
      </p:pic>
      <p:sp>
        <p:nvSpPr>
          <p:cNvPr id="15" name="Rectangle 14">
            <a:hlinkClick r:id="rId8"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3" name="Straight Arrow Connector 22"/>
          <p:cNvCxnSpPr>
            <a:stCxn id="24" idx="3"/>
            <a:endCxn id="17"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595852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844824"/>
            <a:ext cx="8784972" cy="7834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2"/>
            <a:ext cx="8784974" cy="57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p:cNvSpPr/>
          <p:nvPr/>
        </p:nvSpPr>
        <p:spPr>
          <a:xfrm>
            <a:off x="179513" y="2420887"/>
            <a:ext cx="8784974" cy="20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21" name="Straight Arrow Connector 20"/>
          <p:cNvCxnSpPr>
            <a:stCxn id="22" idx="3"/>
            <a:endCxn id="2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1971932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6032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060848"/>
            <a:ext cx="8496944" cy="6032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500404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Q16</a:t>
            </a:r>
            <a:endParaRPr lang="en-GB" sz="1400" b="1" dirty="0">
              <a:latin typeface="Comic Sans MS" panose="030F0702030302020204" pitchFamily="66" charset="0"/>
            </a:endParaRPr>
          </a:p>
        </p:txBody>
      </p:sp>
      <p:cxnSp>
        <p:nvCxnSpPr>
          <p:cNvPr id="18" name="Straight Arrow Connector 17"/>
          <p:cNvCxnSpPr>
            <a:stCxn id="20" idx="3"/>
            <a:endCxn id="15"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3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2"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7" name="Straight Arrow Connector 16"/>
          <p:cNvCxnSpPr>
            <a:stCxn id="18" idx="3"/>
            <a:endCxn id="13"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3"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4"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2" name="Picture 21"/>
          <p:cNvPicPr>
            <a:picLocks noChangeAspect="1"/>
          </p:cNvPicPr>
          <p:nvPr/>
        </p:nvPicPr>
        <p:blipFill>
          <a:blip r:embed="rId5"/>
          <a:stretch>
            <a:fillRect/>
          </a:stretch>
        </p:blipFill>
        <p:spPr>
          <a:xfrm>
            <a:off x="1619672" y="3645024"/>
            <a:ext cx="5904656" cy="3119216"/>
          </a:xfrm>
          <a:prstGeom prst="rect">
            <a:avLst/>
          </a:prstGeom>
        </p:spPr>
      </p:pic>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35496" y="5951441"/>
            <a:ext cx="1296144" cy="861935"/>
          </a:xfrm>
          <a:prstGeom prst="rect">
            <a:avLst/>
          </a:prstGeom>
          <a:noFill/>
        </p:spPr>
      </p:pic>
      <p:pic>
        <p:nvPicPr>
          <p:cNvPr id="24"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6" name="Picture 25">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7" name="Picture 26"/>
          <p:cNvPicPr>
            <a:picLocks noChangeAspect="1"/>
          </p:cNvPicPr>
          <p:nvPr/>
        </p:nvPicPr>
        <p:blipFill>
          <a:blip r:embed="rId10"/>
          <a:stretch>
            <a:fillRect/>
          </a:stretch>
        </p:blipFill>
        <p:spPr>
          <a:xfrm>
            <a:off x="1619672" y="404664"/>
            <a:ext cx="5904656" cy="3262680"/>
          </a:xfrm>
          <a:prstGeom prst="rect">
            <a:avLst/>
          </a:prstGeom>
        </p:spPr>
      </p:pic>
      <p:grpSp>
        <p:nvGrpSpPr>
          <p:cNvPr id="28" name="Group 27"/>
          <p:cNvGrpSpPr/>
          <p:nvPr/>
        </p:nvGrpSpPr>
        <p:grpSpPr>
          <a:xfrm>
            <a:off x="3131840" y="4293096"/>
            <a:ext cx="2664296" cy="1296144"/>
            <a:chOff x="3131840" y="4293096"/>
            <a:chExt cx="2664296" cy="1296144"/>
          </a:xfrm>
        </p:grpSpPr>
        <p:cxnSp>
          <p:nvCxnSpPr>
            <p:cNvPr id="29" name="Straight Connector 28"/>
            <p:cNvCxnSpPr/>
            <p:nvPr/>
          </p:nvCxnSpPr>
          <p:spPr>
            <a:xfrm flipV="1">
              <a:off x="3131840" y="5157192"/>
              <a:ext cx="648072" cy="432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3779912" y="4293096"/>
              <a:ext cx="648072" cy="86409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flipV="1">
              <a:off x="4427984" y="4293096"/>
              <a:ext cx="720080" cy="144016"/>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5148064" y="4437112"/>
              <a:ext cx="648072" cy="216024"/>
            </a:xfrm>
            <a:prstGeom prst="line">
              <a:avLst/>
            </a:prstGeom>
          </p:spPr>
          <p:style>
            <a:lnRef idx="1">
              <a:schemeClr val="accent1"/>
            </a:lnRef>
            <a:fillRef idx="0">
              <a:schemeClr val="accent1"/>
            </a:fillRef>
            <a:effectRef idx="0">
              <a:schemeClr val="accent1"/>
            </a:effectRef>
            <a:fontRef idx="minor">
              <a:schemeClr val="tx1"/>
            </a:fontRef>
          </p:style>
        </p:cxnSp>
      </p:grpSp>
      <p:sp>
        <p:nvSpPr>
          <p:cNvPr id="33" name="Rectangle 32"/>
          <p:cNvSpPr/>
          <p:nvPr/>
        </p:nvSpPr>
        <p:spPr>
          <a:xfrm>
            <a:off x="6876255" y="4263681"/>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(b)</a:t>
            </a:r>
            <a:endParaRPr lang="en-GB" sz="1400" b="1" dirty="0">
              <a:latin typeface="Comic Sans MS" panose="030F0702030302020204" pitchFamily="66" charset="0"/>
            </a:endParaRPr>
          </a:p>
        </p:txBody>
      </p:sp>
      <p:sp>
        <p:nvSpPr>
          <p:cNvPr id="34" name="Rectangle 33"/>
          <p:cNvSpPr/>
          <p:nvPr/>
        </p:nvSpPr>
        <p:spPr>
          <a:xfrm>
            <a:off x="9396536" y="2036004"/>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35" name="Picture 34"/>
          <p:cNvPicPr>
            <a:picLocks noChangeAspect="1"/>
          </p:cNvPicPr>
          <p:nvPr/>
        </p:nvPicPr>
        <p:blipFill>
          <a:blip r:embed="rId5"/>
          <a:stretch>
            <a:fillRect/>
          </a:stretch>
        </p:blipFill>
        <p:spPr>
          <a:xfrm>
            <a:off x="1619672" y="3645024"/>
            <a:ext cx="5904656" cy="3119216"/>
          </a:xfrm>
          <a:prstGeom prst="rect">
            <a:avLst/>
          </a:prstGeom>
        </p:spPr>
      </p:pic>
    </p:spTree>
    <p:extLst>
      <p:ext uri="{BB962C8B-B14F-4D97-AF65-F5344CB8AC3E}">
        <p14:creationId xmlns:p14="http://schemas.microsoft.com/office/powerpoint/2010/main" val="372551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000"/>
                                        <p:tgtEl>
                                          <p:spTgt spid="28"/>
                                        </p:tgtEl>
                                      </p:cBhvr>
                                    </p:animEffect>
                                  </p:childTnLst>
                                </p:cTn>
                              </p:par>
                            </p:childTnLst>
                          </p:cTn>
                        </p:par>
                      </p:childTnLst>
                    </p:cTn>
                  </p:par>
                </p:childTnLst>
              </p:cTn>
              <p:nextCondLst>
                <p:cond evt="onClick" delay="0">
                  <p:tgtEl>
                    <p:spTgt spid="33"/>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childTnLst>
        </p:cTn>
      </p:par>
    </p:tnLst>
  </p:timing>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6876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3"/>
            <a:ext cx="8784974" cy="21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p:cNvSpPr/>
          <p:nvPr/>
        </p:nvSpPr>
        <p:spPr>
          <a:xfrm>
            <a:off x="179513" y="2060848"/>
            <a:ext cx="8784974" cy="14716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932318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5" grpId="0" animBg="1"/>
      <p:bldP spid="18" grpId="0" animBg="1"/>
    </p:bldLst>
  </p:timing>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23728" y="5373216"/>
            <a:ext cx="4896544" cy="14762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123728" y="389728"/>
            <a:ext cx="4896544" cy="3831360"/>
          </a:xfrm>
          <a:prstGeom prst="rect">
            <a:avLst/>
          </a:prstGeom>
        </p:spPr>
      </p:pic>
      <p:pic>
        <p:nvPicPr>
          <p:cNvPr id="4" name="Picture 3"/>
          <p:cNvPicPr>
            <a:picLocks noChangeAspect="1"/>
          </p:cNvPicPr>
          <p:nvPr/>
        </p:nvPicPr>
        <p:blipFill>
          <a:blip r:embed="rId8"/>
          <a:stretch>
            <a:fillRect/>
          </a:stretch>
        </p:blipFill>
        <p:spPr>
          <a:xfrm>
            <a:off x="2123728" y="4206356"/>
            <a:ext cx="4896544" cy="1886940"/>
          </a:xfrm>
          <a:prstGeom prst="rect">
            <a:avLst/>
          </a:prstGeom>
        </p:spPr>
      </p:pic>
      <p:pic>
        <p:nvPicPr>
          <p:cNvPr id="5" name="Picture 4"/>
          <p:cNvPicPr>
            <a:picLocks noChangeAspect="1"/>
          </p:cNvPicPr>
          <p:nvPr/>
        </p:nvPicPr>
        <p:blipFill>
          <a:blip r:embed="rId9"/>
          <a:stretch>
            <a:fillRect/>
          </a:stretch>
        </p:blipFill>
        <p:spPr>
          <a:xfrm>
            <a:off x="2123728" y="6080727"/>
            <a:ext cx="4896544" cy="254758"/>
          </a:xfrm>
          <a:prstGeom prst="rect">
            <a:avLst/>
          </a:prstGeom>
        </p:spPr>
      </p:pic>
      <p:sp>
        <p:nvSpPr>
          <p:cNvPr id="16" name="Rectangle 15">
            <a:hlinkClick r:id="rId10"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851546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948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871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572590"/>
            <a:ext cx="8640958" cy="92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84415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94883" y="4983182"/>
            <a:ext cx="6154234" cy="1830194"/>
          </a:xfrm>
          <a:prstGeom prst="rect">
            <a:avLst/>
          </a:prstGeom>
        </p:spPr>
      </p:pic>
      <p:pic>
        <p:nvPicPr>
          <p:cNvPr id="8" name="Picture 7"/>
          <p:cNvPicPr>
            <a:picLocks noChangeAspect="1"/>
          </p:cNvPicPr>
          <p:nvPr/>
        </p:nvPicPr>
        <p:blipFill>
          <a:blip r:embed="rId3"/>
          <a:stretch>
            <a:fillRect/>
          </a:stretch>
        </p:blipFill>
        <p:spPr>
          <a:xfrm>
            <a:off x="1494883" y="4754556"/>
            <a:ext cx="6154234" cy="8346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1494883" y="404664"/>
            <a:ext cx="6154234" cy="4320480"/>
          </a:xfrm>
          <a:prstGeom prst="rect">
            <a:avLst/>
          </a:prstGeom>
        </p:spPr>
      </p:pic>
      <p:pic>
        <p:nvPicPr>
          <p:cNvPr id="9" name="Picture 8"/>
          <p:cNvPicPr>
            <a:picLocks noChangeAspect="1"/>
          </p:cNvPicPr>
          <p:nvPr/>
        </p:nvPicPr>
        <p:blipFill>
          <a:blip r:embed="rId9"/>
          <a:stretch>
            <a:fillRect/>
          </a:stretch>
        </p:blipFill>
        <p:spPr>
          <a:xfrm>
            <a:off x="1494883" y="5560986"/>
            <a:ext cx="6154234" cy="388294"/>
          </a:xfrm>
          <a:prstGeom prst="rect">
            <a:avLst/>
          </a:prstGeom>
        </p:spPr>
      </p:pic>
      <p:sp>
        <p:nvSpPr>
          <p:cNvPr id="16" name="Rectangle 15">
            <a:hlinkClick r:id="rId10"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17493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2491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481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182626"/>
            <a:ext cx="8640958" cy="201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7" name="Straight Arrow Connector 16"/>
          <p:cNvCxnSpPr>
            <a:stCxn id="21"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36571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72695" y="2780928"/>
            <a:ext cx="4998610" cy="4032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7"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Q3</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10"/>
          <a:stretch>
            <a:fillRect/>
          </a:stretch>
        </p:blipFill>
        <p:spPr>
          <a:xfrm>
            <a:off x="2072695" y="356920"/>
            <a:ext cx="4998610" cy="2496016"/>
          </a:xfrm>
          <a:prstGeom prst="rect">
            <a:avLst/>
          </a:prstGeom>
        </p:spPr>
      </p:pic>
    </p:spTree>
    <p:extLst>
      <p:ext uri="{BB962C8B-B14F-4D97-AF65-F5344CB8AC3E}">
        <p14:creationId xmlns:p14="http://schemas.microsoft.com/office/powerpoint/2010/main" val="3850358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681417"/>
            <a:ext cx="8640958" cy="18114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681417"/>
            <a:ext cx="8640958" cy="235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916502"/>
            <a:ext cx="8640958" cy="15763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9208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Q3</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788024"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Grouped Data</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9"/>
          <a:stretch>
            <a:fillRect/>
          </a:stretch>
        </p:blipFill>
        <p:spPr>
          <a:xfrm>
            <a:off x="678039" y="2636910"/>
            <a:ext cx="7787922" cy="2592290"/>
          </a:xfrm>
          <a:prstGeom prst="rect">
            <a:avLst/>
          </a:prstGeom>
        </p:spPr>
      </p:pic>
      <p:sp>
        <p:nvSpPr>
          <p:cNvPr id="23" name="Rectangle 22"/>
          <p:cNvSpPr/>
          <p:nvPr/>
        </p:nvSpPr>
        <p:spPr>
          <a:xfrm>
            <a:off x="678039" y="2636909"/>
            <a:ext cx="7787922" cy="541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678040" y="3178190"/>
            <a:ext cx="7787922" cy="2051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55081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0" grpId="0" animBg="1"/>
      <p:bldP spid="23" grpId="0" animBg="1"/>
      <p:bldP spid="25" grpId="0" animBg="1"/>
    </p:bldLst>
  </p:timing>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Averages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1" name="Straight Arrow Connector 10"/>
          <p:cNvCxnSpPr>
            <a:stCxn id="14" idx="3"/>
            <a:endCxn id="1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5"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52650" y="6525344"/>
            <a:ext cx="702926" cy="25128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IQR</a:t>
            </a:r>
          </a:p>
        </p:txBody>
      </p:sp>
      <p:sp>
        <p:nvSpPr>
          <p:cNvPr id="38" name="Rectangle 37"/>
          <p:cNvSpPr/>
          <p:nvPr/>
        </p:nvSpPr>
        <p:spPr>
          <a:xfrm>
            <a:off x="916746" y="6525344"/>
            <a:ext cx="1423006" cy="25128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Table of Data</a:t>
            </a:r>
          </a:p>
        </p:txBody>
      </p:sp>
      <p:sp>
        <p:nvSpPr>
          <p:cNvPr id="12" name="Rectangle 11">
            <a:hlinkClick r:id="rId6" action="ppaction://hlinksldjump"/>
          </p:cNvPr>
          <p:cNvSpPr/>
          <p:nvPr/>
        </p:nvSpPr>
        <p:spPr>
          <a:xfrm>
            <a:off x="5544216" y="224092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 </a:t>
            </a:r>
          </a:p>
          <a:p>
            <a:pPr algn="ctr"/>
            <a:r>
              <a:rPr lang="en-GB" sz="1200" b="1" dirty="0">
                <a:latin typeface="Comic Sans MS" panose="030F0702030302020204" pitchFamily="66" charset="0"/>
              </a:rPr>
              <a:t>1H Q7</a:t>
            </a:r>
          </a:p>
        </p:txBody>
      </p:sp>
      <p:sp>
        <p:nvSpPr>
          <p:cNvPr id="13" name="Rectangle 12">
            <a:hlinkClick r:id="rId7" action="ppaction://hlinksldjump"/>
          </p:cNvPr>
          <p:cNvSpPr/>
          <p:nvPr/>
        </p:nvSpPr>
        <p:spPr>
          <a:xfrm>
            <a:off x="5544216" y="278103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 </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a:t>
            </a:r>
            <a:r>
              <a:rPr lang="en-GB" sz="1200" b="1" dirty="0">
                <a:latin typeface="Comic Sans MS" panose="030F0702030302020204" pitchFamily="66" charset="0"/>
              </a:rPr>
              <a:t>3</a:t>
            </a:r>
            <a:endParaRPr lang="en-GB" sz="1200" b="1" dirty="0" smtClean="0">
              <a:latin typeface="Comic Sans MS" panose="030F0702030302020204" pitchFamily="66" charset="0"/>
            </a:endParaRPr>
          </a:p>
        </p:txBody>
      </p:sp>
      <p:sp>
        <p:nvSpPr>
          <p:cNvPr id="15" name="Rectangle 14">
            <a:hlinkClick r:id="rId8" action="ppaction://hlinksldjump"/>
          </p:cNvPr>
          <p:cNvSpPr/>
          <p:nvPr/>
        </p:nvSpPr>
        <p:spPr>
          <a:xfrm>
            <a:off x="5544216" y="33210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Q5</a:t>
            </a:r>
          </a:p>
        </p:txBody>
      </p:sp>
      <p:sp>
        <p:nvSpPr>
          <p:cNvPr id="16" name="Rectangle 15">
            <a:hlinkClick r:id="rId9" action="ppaction://hlinksldjump"/>
          </p:cNvPr>
          <p:cNvSpPr/>
          <p:nvPr/>
        </p:nvSpPr>
        <p:spPr>
          <a:xfrm>
            <a:off x="5544216" y="386115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endParaRPr lang="en-GB" sz="1200" b="1" dirty="0">
              <a:latin typeface="Comic Sans MS" panose="030F0702030302020204" pitchFamily="66" charset="0"/>
            </a:endParaRPr>
          </a:p>
          <a:p>
            <a:pPr algn="ctr"/>
            <a:r>
              <a:rPr lang="en-GB" sz="1200" b="1" dirty="0">
                <a:latin typeface="Comic Sans MS" panose="030F0702030302020204" pitchFamily="66" charset="0"/>
              </a:rPr>
              <a:t>4</a:t>
            </a:r>
            <a:r>
              <a:rPr lang="en-GB" sz="1200" b="1" dirty="0" smtClean="0">
                <a:latin typeface="Comic Sans MS" panose="030F0702030302020204" pitchFamily="66" charset="0"/>
              </a:rPr>
              <a:t>H Q4</a:t>
            </a:r>
          </a:p>
        </p:txBody>
      </p:sp>
      <p:sp>
        <p:nvSpPr>
          <p:cNvPr id="17" name="Rectangle 16">
            <a:hlinkClick r:id="rId10" action="ppaction://hlinksldjump"/>
          </p:cNvPr>
          <p:cNvSpPr/>
          <p:nvPr/>
        </p:nvSpPr>
        <p:spPr>
          <a:xfrm>
            <a:off x="5544216" y="4401160"/>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Q11</a:t>
            </a:r>
          </a:p>
        </p:txBody>
      </p:sp>
      <p:sp>
        <p:nvSpPr>
          <p:cNvPr id="18" name="Rectangle 17">
            <a:hlinkClick r:id="rId11" action="ppaction://hlinksldjump"/>
          </p:cNvPr>
          <p:cNvSpPr/>
          <p:nvPr/>
        </p:nvSpPr>
        <p:spPr>
          <a:xfrm>
            <a:off x="3203848" y="19888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Q5</a:t>
            </a:r>
            <a:endParaRPr lang="en-GB" sz="1200" b="1" dirty="0">
              <a:latin typeface="Comic Sans MS" panose="030F0702030302020204" pitchFamily="66" charset="0"/>
            </a:endParaRPr>
          </a:p>
        </p:txBody>
      </p:sp>
      <p:sp>
        <p:nvSpPr>
          <p:cNvPr id="19" name="Rectangle 18">
            <a:hlinkClick r:id="rId12" action="ppaction://hlinksldjump"/>
          </p:cNvPr>
          <p:cNvSpPr/>
          <p:nvPr/>
        </p:nvSpPr>
        <p:spPr>
          <a:xfrm>
            <a:off x="3203848" y="25289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0" name="Rectangle 19">
            <a:hlinkClick r:id="rId13" action="ppaction://hlinksldjump"/>
          </p:cNvPr>
          <p:cNvSpPr/>
          <p:nvPr/>
        </p:nvSpPr>
        <p:spPr>
          <a:xfrm>
            <a:off x="3203848" y="30689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Q3</a:t>
            </a:r>
            <a:endParaRPr lang="en-GB" sz="1200" b="1" dirty="0">
              <a:latin typeface="Comic Sans MS" panose="030F0702030302020204" pitchFamily="66" charset="0"/>
            </a:endParaRPr>
          </a:p>
        </p:txBody>
      </p:sp>
      <p:sp>
        <p:nvSpPr>
          <p:cNvPr id="21" name="Rectangle 20">
            <a:hlinkClick r:id="rId14" action="ppaction://hlinksldjump"/>
          </p:cNvPr>
          <p:cNvSpPr/>
          <p:nvPr/>
        </p:nvSpPr>
        <p:spPr>
          <a:xfrm>
            <a:off x="3203848" y="36090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Q4</a:t>
            </a:r>
            <a:endParaRPr lang="en-GB" sz="1200" b="1" dirty="0">
              <a:latin typeface="Comic Sans MS" panose="030F0702030302020204" pitchFamily="66" charset="0"/>
            </a:endParaRPr>
          </a:p>
        </p:txBody>
      </p:sp>
      <p:sp>
        <p:nvSpPr>
          <p:cNvPr id="23" name="Rectangle 22">
            <a:hlinkClick r:id="rId15" action="ppaction://hlinksldjump"/>
          </p:cNvPr>
          <p:cNvSpPr/>
          <p:nvPr/>
        </p:nvSpPr>
        <p:spPr>
          <a:xfrm>
            <a:off x="3203848" y="41490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4" name="Rectangle 23">
            <a:hlinkClick r:id="rId16" action="ppaction://hlinksldjump"/>
          </p:cNvPr>
          <p:cNvSpPr/>
          <p:nvPr/>
        </p:nvSpPr>
        <p:spPr>
          <a:xfrm>
            <a:off x="3203848" y="46891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Q13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52240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30" y="4735844"/>
            <a:ext cx="8496940" cy="2005524"/>
          </a:xfrm>
          <a:prstGeom prst="rect">
            <a:avLst/>
          </a:prstGeom>
        </p:spPr>
      </p:pic>
      <p:pic>
        <p:nvPicPr>
          <p:cNvPr id="5" name="Picture 4"/>
          <p:cNvPicPr>
            <a:picLocks noChangeAspect="1"/>
          </p:cNvPicPr>
          <p:nvPr/>
        </p:nvPicPr>
        <p:blipFill>
          <a:blip r:embed="rId3"/>
          <a:stretch>
            <a:fillRect/>
          </a:stretch>
        </p:blipFill>
        <p:spPr>
          <a:xfrm>
            <a:off x="323529" y="3899566"/>
            <a:ext cx="8496942" cy="1617666"/>
          </a:xfrm>
          <a:prstGeom prst="rect">
            <a:avLst/>
          </a:prstGeom>
        </p:spPr>
      </p:pic>
      <p:pic>
        <p:nvPicPr>
          <p:cNvPr id="3" name="Picture 2"/>
          <p:cNvPicPr>
            <a:picLocks noChangeAspect="1"/>
          </p:cNvPicPr>
          <p:nvPr/>
        </p:nvPicPr>
        <p:blipFill>
          <a:blip r:embed="rId4"/>
          <a:stretch>
            <a:fillRect/>
          </a:stretch>
        </p:blipFill>
        <p:spPr>
          <a:xfrm>
            <a:off x="323529" y="1051126"/>
            <a:ext cx="8496942" cy="345799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8" name="Rectangle 17">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3801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27984" y="3429000"/>
            <a:ext cx="4505270" cy="3253806"/>
          </a:xfrm>
          <a:prstGeom prst="rect">
            <a:avLst/>
          </a:prstGeom>
        </p:spPr>
      </p:pic>
      <p:pic>
        <p:nvPicPr>
          <p:cNvPr id="3" name="Picture 2"/>
          <p:cNvPicPr>
            <a:picLocks noChangeAspect="1"/>
          </p:cNvPicPr>
          <p:nvPr/>
        </p:nvPicPr>
        <p:blipFill>
          <a:blip r:embed="rId3"/>
          <a:stretch>
            <a:fillRect/>
          </a:stretch>
        </p:blipFill>
        <p:spPr>
          <a:xfrm>
            <a:off x="35495" y="998331"/>
            <a:ext cx="4536505" cy="2718701"/>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500404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0"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1"/>
          <a:stretch>
            <a:fillRect/>
          </a:stretch>
        </p:blipFill>
        <p:spPr>
          <a:xfrm>
            <a:off x="4427984" y="350201"/>
            <a:ext cx="4505270" cy="3078799"/>
          </a:xfrm>
          <a:prstGeom prst="rect">
            <a:avLst/>
          </a:prstGeom>
        </p:spPr>
      </p:pic>
      <p:sp>
        <p:nvSpPr>
          <p:cNvPr id="19" name="Rectangle 18"/>
          <p:cNvSpPr/>
          <p:nvPr/>
        </p:nvSpPr>
        <p:spPr>
          <a:xfrm>
            <a:off x="6804248" y="544109"/>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0" name="Rectangle 19"/>
          <p:cNvSpPr/>
          <p:nvPr/>
        </p:nvSpPr>
        <p:spPr>
          <a:xfrm>
            <a:off x="7166419" y="3518568"/>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(ii)</a:t>
            </a:r>
            <a:endParaRPr lang="en-GB" sz="1400" b="1" dirty="0">
              <a:latin typeface="Comic Sans MS" panose="030F0702030302020204" pitchFamily="66" charset="0"/>
            </a:endParaRPr>
          </a:p>
        </p:txBody>
      </p:sp>
      <p:grpSp>
        <p:nvGrpSpPr>
          <p:cNvPr id="30" name="Group 29"/>
          <p:cNvGrpSpPr/>
          <p:nvPr/>
        </p:nvGrpSpPr>
        <p:grpSpPr>
          <a:xfrm>
            <a:off x="5868144" y="1035190"/>
            <a:ext cx="1368152" cy="953650"/>
            <a:chOff x="5868144" y="1035190"/>
            <a:chExt cx="1368152" cy="953650"/>
          </a:xfrm>
        </p:grpSpPr>
        <p:cxnSp>
          <p:nvCxnSpPr>
            <p:cNvPr id="7" name="Straight Connector 6"/>
            <p:cNvCxnSpPr/>
            <p:nvPr/>
          </p:nvCxnSpPr>
          <p:spPr>
            <a:xfrm>
              <a:off x="5868144" y="1988840"/>
              <a:ext cx="2160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6084168" y="1035190"/>
              <a:ext cx="468052" cy="953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flipH="1" flipV="1">
              <a:off x="6552220" y="1035190"/>
              <a:ext cx="468052" cy="953650"/>
            </a:xfrm>
            <a:prstGeom prst="line">
              <a:avLst/>
            </a:prstGeom>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7020272" y="1988840"/>
              <a:ext cx="216024"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31" name="Group 30"/>
          <p:cNvGrpSpPr/>
          <p:nvPr/>
        </p:nvGrpSpPr>
        <p:grpSpPr>
          <a:xfrm>
            <a:off x="6552220" y="4595002"/>
            <a:ext cx="1368152" cy="476825"/>
            <a:chOff x="5868144" y="1512015"/>
            <a:chExt cx="1368152" cy="476825"/>
          </a:xfrm>
        </p:grpSpPr>
        <p:cxnSp>
          <p:nvCxnSpPr>
            <p:cNvPr id="32" name="Straight Connector 31"/>
            <p:cNvCxnSpPr/>
            <p:nvPr/>
          </p:nvCxnSpPr>
          <p:spPr>
            <a:xfrm>
              <a:off x="5868144" y="1988840"/>
              <a:ext cx="216024"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flipV="1">
              <a:off x="6084168" y="1512015"/>
              <a:ext cx="468052" cy="4768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flipH="1" flipV="1">
              <a:off x="6552220" y="1512015"/>
              <a:ext cx="468052" cy="476825"/>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p:cNvCxnSpPr/>
            <p:nvPr/>
          </p:nvCxnSpPr>
          <p:spPr>
            <a:xfrm>
              <a:off x="7020272" y="1988840"/>
              <a:ext cx="216024" cy="0"/>
            </a:xfrm>
            <a:prstGeom prst="line">
              <a:avLst/>
            </a:prstGeom>
          </p:spPr>
          <p:style>
            <a:lnRef idx="3">
              <a:schemeClr val="accent1"/>
            </a:lnRef>
            <a:fillRef idx="0">
              <a:schemeClr val="accent1"/>
            </a:fillRef>
            <a:effectRef idx="2">
              <a:schemeClr val="accent1"/>
            </a:effectRef>
            <a:fontRef idx="minor">
              <a:schemeClr val="tx1"/>
            </a:fontRef>
          </p:style>
        </p:cxnSp>
      </p:grpSp>
      <p:grpSp>
        <p:nvGrpSpPr>
          <p:cNvPr id="41" name="Group 40"/>
          <p:cNvGrpSpPr/>
          <p:nvPr/>
        </p:nvGrpSpPr>
        <p:grpSpPr>
          <a:xfrm>
            <a:off x="4427984" y="332656"/>
            <a:ext cx="4505270" cy="6332605"/>
            <a:chOff x="4427984" y="332656"/>
            <a:chExt cx="4505270" cy="6332605"/>
          </a:xfrm>
        </p:grpSpPr>
        <p:pic>
          <p:nvPicPr>
            <p:cNvPr id="38" name="Picture 37"/>
            <p:cNvPicPr>
              <a:picLocks noChangeAspect="1"/>
            </p:cNvPicPr>
            <p:nvPr/>
          </p:nvPicPr>
          <p:blipFill>
            <a:blip r:embed="rId2"/>
            <a:stretch>
              <a:fillRect/>
            </a:stretch>
          </p:blipFill>
          <p:spPr>
            <a:xfrm>
              <a:off x="4427984" y="3411455"/>
              <a:ext cx="4505270" cy="3253806"/>
            </a:xfrm>
            <a:prstGeom prst="rect">
              <a:avLst/>
            </a:prstGeom>
          </p:spPr>
        </p:pic>
        <p:pic>
          <p:nvPicPr>
            <p:cNvPr id="39" name="Picture 38"/>
            <p:cNvPicPr>
              <a:picLocks noChangeAspect="1"/>
            </p:cNvPicPr>
            <p:nvPr/>
          </p:nvPicPr>
          <p:blipFill>
            <a:blip r:embed="rId11"/>
            <a:stretch>
              <a:fillRect/>
            </a:stretch>
          </p:blipFill>
          <p:spPr>
            <a:xfrm>
              <a:off x="4427984" y="332656"/>
              <a:ext cx="4505270" cy="3078799"/>
            </a:xfrm>
            <a:prstGeom prst="rect">
              <a:avLst/>
            </a:prstGeom>
          </p:spPr>
        </p:pic>
      </p:grpSp>
      <p:sp>
        <p:nvSpPr>
          <p:cNvPr id="40" name="Rectangle 39"/>
          <p:cNvSpPr/>
          <p:nvPr/>
        </p:nvSpPr>
        <p:spPr>
          <a:xfrm>
            <a:off x="9405076" y="17410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3973728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1000"/>
                                        <p:tgtEl>
                                          <p:spTgt spid="30"/>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1000"/>
                                        <p:tgtEl>
                                          <p:spTgt spid="31"/>
                                        </p:tgtEl>
                                      </p:cBhvr>
                                    </p:animEffec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4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childTnLst>
        </p:cTn>
      </p:par>
    </p:tnLst>
  </p:timing>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4753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Q5</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4" name="Straight Arrow Connector 13"/>
          <p:cNvCxnSpPr>
            <a:stCxn id="15" idx="3"/>
            <a:endCxn id="13"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7" name="Rectangle 16"/>
          <p:cNvSpPr/>
          <p:nvPr/>
        </p:nvSpPr>
        <p:spPr>
          <a:xfrm>
            <a:off x="179513" y="2204864"/>
            <a:ext cx="8784974" cy="1187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56288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3284984"/>
            <a:ext cx="8784976" cy="2877618"/>
          </a:xfrm>
          <a:prstGeom prst="rect">
            <a:avLst/>
          </a:prstGeom>
        </p:spPr>
      </p:pic>
      <p:pic>
        <p:nvPicPr>
          <p:cNvPr id="2" name="Picture 1"/>
          <p:cNvPicPr>
            <a:picLocks noChangeAspect="1"/>
          </p:cNvPicPr>
          <p:nvPr/>
        </p:nvPicPr>
        <p:blipFill>
          <a:blip r:embed="rId3"/>
          <a:stretch>
            <a:fillRect/>
          </a:stretch>
        </p:blipFill>
        <p:spPr>
          <a:xfrm>
            <a:off x="179512" y="1022882"/>
            <a:ext cx="8784976" cy="233411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8" name="Rectangle 17">
            <a:hlinkClick r:id="rId7"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Q9</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9583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76872"/>
            <a:ext cx="8784972" cy="729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2276872"/>
            <a:ext cx="8784974" cy="729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6" name="Rectangle 15">
            <a:hlinkClick r:id="rId6"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Q9</a:t>
            </a:r>
            <a:endParaRPr lang="en-GB" sz="1400" b="1" dirty="0">
              <a:latin typeface="Comic Sans MS" panose="030F0702030302020204" pitchFamily="66" charset="0"/>
            </a:endParaRPr>
          </a:p>
        </p:txBody>
      </p:sp>
      <p:cxnSp>
        <p:nvCxnSpPr>
          <p:cNvPr id="18" name="Straight Arrow Connector 17"/>
          <p:cNvCxnSpPr>
            <a:stCxn id="19" idx="3"/>
            <a:endCxn id="16"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74296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3310560"/>
            <a:ext cx="6768750" cy="3502816"/>
          </a:xfrm>
          <a:prstGeom prst="rect">
            <a:avLst/>
          </a:prstGeom>
        </p:spPr>
      </p:pic>
      <p:pic>
        <p:nvPicPr>
          <p:cNvPr id="2" name="Picture 1"/>
          <p:cNvPicPr>
            <a:picLocks noChangeAspect="1"/>
          </p:cNvPicPr>
          <p:nvPr/>
        </p:nvPicPr>
        <p:blipFill>
          <a:blip r:embed="rId3"/>
          <a:stretch>
            <a:fillRect/>
          </a:stretch>
        </p:blipFill>
        <p:spPr>
          <a:xfrm>
            <a:off x="1187624" y="405566"/>
            <a:ext cx="6768752" cy="56667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Q3</a:t>
            </a:r>
            <a:endParaRPr lang="en-GB" sz="1400" b="1" dirty="0">
              <a:latin typeface="Comic Sans MS" panose="030F0702030302020204" pitchFamily="66" charset="0"/>
            </a:endParaRPr>
          </a:p>
        </p:txBody>
      </p:sp>
      <p:cxnSp>
        <p:nvCxnSpPr>
          <p:cNvPr id="17" name="Straight Arrow Connector 16"/>
          <p:cNvCxnSpPr>
            <a:stCxn id="18"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37824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844824"/>
            <a:ext cx="8352928" cy="1006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4"/>
            <a:ext cx="8352930" cy="1006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Q3</a:t>
            </a:r>
            <a:endParaRPr lang="en-GB" sz="1400" b="1" dirty="0">
              <a:latin typeface="Comic Sans MS" panose="030F0702030302020204" pitchFamily="66" charset="0"/>
            </a:endParaRPr>
          </a:p>
        </p:txBody>
      </p:sp>
      <p:cxnSp>
        <p:nvCxnSpPr>
          <p:cNvPr id="17" name="Straight Arrow Connector 16"/>
          <p:cNvCxnSpPr>
            <a:stCxn id="18" idx="3"/>
            <a:endCxn id="11"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07549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67744" y="426654"/>
            <a:ext cx="4608512" cy="23542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7" name="Straight Arrow Connector 16"/>
          <p:cNvCxnSpPr>
            <a:stCxn id="18"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10"/>
          <a:stretch>
            <a:fillRect/>
          </a:stretch>
        </p:blipFill>
        <p:spPr>
          <a:xfrm>
            <a:off x="2267744" y="2780928"/>
            <a:ext cx="4608512" cy="3986854"/>
          </a:xfrm>
          <a:prstGeom prst="rect">
            <a:avLst/>
          </a:prstGeom>
        </p:spPr>
      </p:pic>
    </p:spTree>
    <p:extLst>
      <p:ext uri="{BB962C8B-B14F-4D97-AF65-F5344CB8AC3E}">
        <p14:creationId xmlns:p14="http://schemas.microsoft.com/office/powerpoint/2010/main" val="1105778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700808"/>
            <a:ext cx="8352928" cy="26397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700808"/>
            <a:ext cx="8352930" cy="333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Q4</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16"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395536" y="2034740"/>
            <a:ext cx="8352928" cy="23058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57155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115616" y="5004518"/>
            <a:ext cx="6912768" cy="1808858"/>
          </a:xfrm>
          <a:prstGeom prst="rect">
            <a:avLst/>
          </a:prstGeom>
        </p:spPr>
      </p:pic>
      <p:pic>
        <p:nvPicPr>
          <p:cNvPr id="4" name="Picture 3"/>
          <p:cNvPicPr>
            <a:picLocks noChangeAspect="1"/>
          </p:cNvPicPr>
          <p:nvPr/>
        </p:nvPicPr>
        <p:blipFill>
          <a:blip r:embed="rId3"/>
          <a:stretch>
            <a:fillRect/>
          </a:stretch>
        </p:blipFill>
        <p:spPr>
          <a:xfrm>
            <a:off x="1115616" y="2588414"/>
            <a:ext cx="6912768" cy="3216494"/>
          </a:xfrm>
          <a:prstGeom prst="rect">
            <a:avLst/>
          </a:prstGeom>
        </p:spPr>
      </p:pic>
      <p:pic>
        <p:nvPicPr>
          <p:cNvPr id="2" name="Picture 1"/>
          <p:cNvPicPr>
            <a:picLocks noChangeAspect="1"/>
          </p:cNvPicPr>
          <p:nvPr/>
        </p:nvPicPr>
        <p:blipFill>
          <a:blip r:embed="rId4"/>
          <a:stretch>
            <a:fillRect/>
          </a:stretch>
        </p:blipFill>
        <p:spPr>
          <a:xfrm>
            <a:off x="1115616" y="404664"/>
            <a:ext cx="6912768" cy="27976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Q4</a:t>
            </a:r>
            <a:endParaRPr lang="en-GB" sz="1400" b="1" dirty="0">
              <a:latin typeface="Comic Sans MS" panose="030F0702030302020204" pitchFamily="66" charset="0"/>
            </a:endParaRPr>
          </a:p>
        </p:txBody>
      </p:sp>
      <p:cxnSp>
        <p:nvCxnSpPr>
          <p:cNvPr id="17" name="Straight Arrow Connector 16"/>
          <p:cNvCxnSpPr>
            <a:stCxn id="18"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23340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104318"/>
            <a:ext cx="8352928" cy="964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104317"/>
            <a:ext cx="8352930" cy="4825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586834"/>
            <a:ext cx="8352928" cy="482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464400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Q4</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0" name="Straight Arrow Connector 19"/>
          <p:cNvCxnSpPr>
            <a:stCxn id="22"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191259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852936"/>
            <a:ext cx="8640960" cy="3774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7" name="Straight Arrow Connector 16"/>
          <p:cNvCxnSpPr>
            <a:stCxn id="18"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0"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251520" y="1052736"/>
            <a:ext cx="8640960" cy="2453252"/>
          </a:xfrm>
          <a:prstGeom prst="rect">
            <a:avLst/>
          </a:prstGeom>
        </p:spPr>
      </p:pic>
    </p:spTree>
    <p:extLst>
      <p:ext uri="{BB962C8B-B14F-4D97-AF65-F5344CB8AC3E}">
        <p14:creationId xmlns:p14="http://schemas.microsoft.com/office/powerpoint/2010/main" val="1547327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060848"/>
            <a:ext cx="8496942" cy="13478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060846"/>
            <a:ext cx="8496944" cy="531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p:cNvSpPr/>
          <p:nvPr/>
        </p:nvSpPr>
        <p:spPr>
          <a:xfrm>
            <a:off x="323528" y="2592084"/>
            <a:ext cx="8496944" cy="816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500404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4434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22" grpId="0" animBg="1"/>
      <p:bldP spid="12" grpId="0" animBg="1"/>
    </p:bldLst>
  </p:timing>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2132856"/>
            <a:ext cx="8352926" cy="9975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104317"/>
            <a:ext cx="8352930" cy="1026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5" name="Straight Arrow Connector 14"/>
          <p:cNvCxnSpPr>
            <a:stCxn id="16"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71088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8" y="2831196"/>
            <a:ext cx="7920878" cy="3910172"/>
          </a:xfrm>
          <a:prstGeom prst="rect">
            <a:avLst/>
          </a:prstGeom>
        </p:spPr>
      </p:pic>
      <p:pic>
        <p:nvPicPr>
          <p:cNvPr id="2" name="Picture 1"/>
          <p:cNvPicPr>
            <a:picLocks noChangeAspect="1"/>
          </p:cNvPicPr>
          <p:nvPr/>
        </p:nvPicPr>
        <p:blipFill>
          <a:blip r:embed="rId3"/>
          <a:stretch>
            <a:fillRect/>
          </a:stretch>
        </p:blipFill>
        <p:spPr>
          <a:xfrm>
            <a:off x="755578" y="620688"/>
            <a:ext cx="7920878" cy="345590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8" name="Rectangle 17">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Q7</a:t>
            </a: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84795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04864"/>
            <a:ext cx="8784972" cy="9414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2204864"/>
            <a:ext cx="8784974" cy="941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Q7</a:t>
            </a: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3"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8253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91" y="2257792"/>
            <a:ext cx="6821418" cy="455558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1161291" y="364436"/>
            <a:ext cx="6821418" cy="2344484"/>
          </a:xfrm>
          <a:prstGeom prst="rect">
            <a:avLst/>
          </a:prstGeom>
        </p:spPr>
      </p:pic>
    </p:spTree>
    <p:extLst>
      <p:ext uri="{BB962C8B-B14F-4D97-AF65-F5344CB8AC3E}">
        <p14:creationId xmlns:p14="http://schemas.microsoft.com/office/powerpoint/2010/main" val="361625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631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4"/>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8" name="Rectangle 17">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3"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p:cNvSpPr/>
          <p:nvPr/>
        </p:nvSpPr>
        <p:spPr>
          <a:xfrm>
            <a:off x="179513" y="2132856"/>
            <a:ext cx="8784974" cy="3434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89108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3284984"/>
            <a:ext cx="6768750" cy="3476650"/>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8" name="Rectangle 17">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9" name="Straight Arrow Connector 18"/>
          <p:cNvCxnSpPr>
            <a:stCxn id="20" idx="3"/>
            <a:endCxn id="18"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1" name="Straight Arrow Connector 20"/>
          <p:cNvCxnSpPr>
            <a:stCxn id="22" idx="3"/>
            <a:endCxn id="20"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1187625" y="404664"/>
            <a:ext cx="6768750" cy="3193032"/>
          </a:xfrm>
          <a:prstGeom prst="rect">
            <a:avLst/>
          </a:prstGeom>
        </p:spPr>
      </p:pic>
    </p:spTree>
    <p:extLst>
      <p:ext uri="{BB962C8B-B14F-4D97-AF65-F5344CB8AC3E}">
        <p14:creationId xmlns:p14="http://schemas.microsoft.com/office/powerpoint/2010/main" val="3674427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844824"/>
            <a:ext cx="8784972" cy="7834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844822"/>
            <a:ext cx="8784974" cy="576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2" name="Rectangle 11"/>
          <p:cNvSpPr/>
          <p:nvPr/>
        </p:nvSpPr>
        <p:spPr>
          <a:xfrm>
            <a:off x="179513" y="2420887"/>
            <a:ext cx="8784974" cy="2073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6" name="Straight Arrow Connector 15"/>
          <p:cNvCxnSpPr>
            <a:stCxn id="17" idx="3"/>
            <a:endCxn id="15"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986448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5" grpId="0" animBg="1"/>
      <p:bldP spid="12" grpId="0" animBg="1"/>
    </p:bldLst>
  </p:timing>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94883" y="4983182"/>
            <a:ext cx="6154234" cy="1830194"/>
          </a:xfrm>
          <a:prstGeom prst="rect">
            <a:avLst/>
          </a:prstGeom>
        </p:spPr>
      </p:pic>
      <p:pic>
        <p:nvPicPr>
          <p:cNvPr id="8" name="Picture 7"/>
          <p:cNvPicPr>
            <a:picLocks noChangeAspect="1"/>
          </p:cNvPicPr>
          <p:nvPr/>
        </p:nvPicPr>
        <p:blipFill>
          <a:blip r:embed="rId3"/>
          <a:stretch>
            <a:fillRect/>
          </a:stretch>
        </p:blipFill>
        <p:spPr>
          <a:xfrm>
            <a:off x="1494883" y="4754556"/>
            <a:ext cx="6154234" cy="8346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1494883" y="404664"/>
            <a:ext cx="6154234" cy="4320480"/>
          </a:xfrm>
          <a:prstGeom prst="rect">
            <a:avLst/>
          </a:prstGeom>
        </p:spPr>
      </p:pic>
      <p:pic>
        <p:nvPicPr>
          <p:cNvPr id="9" name="Picture 8"/>
          <p:cNvPicPr>
            <a:picLocks noChangeAspect="1"/>
          </p:cNvPicPr>
          <p:nvPr/>
        </p:nvPicPr>
        <p:blipFill>
          <a:blip r:embed="rId9"/>
          <a:stretch>
            <a:fillRect/>
          </a:stretch>
        </p:blipFill>
        <p:spPr>
          <a:xfrm>
            <a:off x="1494883" y="5560986"/>
            <a:ext cx="6154234" cy="388294"/>
          </a:xfrm>
          <a:prstGeom prst="rect">
            <a:avLst/>
          </a:prstGeom>
        </p:spPr>
      </p:pic>
      <p:sp>
        <p:nvSpPr>
          <p:cNvPr id="14" name="Rectangle 13">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2" name="Straight Arrow Connector 21"/>
          <p:cNvCxnSpPr>
            <a:stCxn id="23" idx="3"/>
            <a:endCxn id="21"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2"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288833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2491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481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182626"/>
            <a:ext cx="8640958" cy="201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9" name="Straight Arrow Connector 18"/>
          <p:cNvCxnSpPr>
            <a:stCxn id="22" idx="3"/>
            <a:endCxn id="18"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58091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4" name="Rectangle 13">
            <a:hlinkClick r:id="rId5"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5" name="Straight Arrow Connector 14"/>
          <p:cNvCxnSpPr>
            <a:stCxn id="21" idx="3"/>
            <a:endCxn id="14"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22" name="Straight Arrow Connector 21"/>
          <p:cNvCxnSpPr>
            <a:stCxn id="23" idx="3"/>
            <a:endCxn id="21"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9"/>
          <a:srcRect b="5514"/>
          <a:stretch/>
        </p:blipFill>
        <p:spPr>
          <a:xfrm>
            <a:off x="53394" y="1015399"/>
            <a:ext cx="4464496" cy="2810978"/>
          </a:xfrm>
          <a:prstGeom prst="rect">
            <a:avLst/>
          </a:prstGeom>
        </p:spPr>
      </p:pic>
      <p:pic>
        <p:nvPicPr>
          <p:cNvPr id="4" name="Picture 3"/>
          <p:cNvPicPr>
            <a:picLocks noChangeAspect="1"/>
          </p:cNvPicPr>
          <p:nvPr/>
        </p:nvPicPr>
        <p:blipFill>
          <a:blip r:embed="rId10"/>
          <a:stretch>
            <a:fillRect/>
          </a:stretch>
        </p:blipFill>
        <p:spPr>
          <a:xfrm>
            <a:off x="4644008" y="1052736"/>
            <a:ext cx="4464496" cy="2831722"/>
          </a:xfrm>
          <a:prstGeom prst="rect">
            <a:avLst/>
          </a:prstGeom>
        </p:spPr>
      </p:pic>
      <p:pic>
        <p:nvPicPr>
          <p:cNvPr id="5" name="Picture 4"/>
          <p:cNvPicPr>
            <a:picLocks noChangeAspect="1"/>
          </p:cNvPicPr>
          <p:nvPr/>
        </p:nvPicPr>
        <p:blipFill>
          <a:blip r:embed="rId11"/>
          <a:stretch>
            <a:fillRect/>
          </a:stretch>
        </p:blipFill>
        <p:spPr>
          <a:xfrm>
            <a:off x="4475856" y="4042812"/>
            <a:ext cx="4632648" cy="1644238"/>
          </a:xfrm>
          <a:prstGeom prst="rect">
            <a:avLst/>
          </a:prstGeom>
        </p:spPr>
      </p:pic>
      <p:pic>
        <p:nvPicPr>
          <p:cNvPr id="10" name="Picture 9"/>
          <p:cNvPicPr>
            <a:picLocks noChangeAspect="1"/>
          </p:cNvPicPr>
          <p:nvPr/>
        </p:nvPicPr>
        <p:blipFill>
          <a:blip r:embed="rId12"/>
          <a:stretch>
            <a:fillRect/>
          </a:stretch>
        </p:blipFill>
        <p:spPr>
          <a:xfrm>
            <a:off x="4650363" y="891072"/>
            <a:ext cx="3089892" cy="161663"/>
          </a:xfrm>
          <a:prstGeom prst="rect">
            <a:avLst/>
          </a:prstGeom>
        </p:spPr>
      </p:pic>
    </p:spTree>
    <p:extLst>
      <p:ext uri="{BB962C8B-B14F-4D97-AF65-F5344CB8AC3E}">
        <p14:creationId xmlns:p14="http://schemas.microsoft.com/office/powerpoint/2010/main" val="2683612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4" y="2593218"/>
            <a:ext cx="8784972" cy="4220158"/>
          </a:xfrm>
          <a:prstGeom prst="rect">
            <a:avLst/>
          </a:prstGeom>
        </p:spPr>
      </p:pic>
      <p:pic>
        <p:nvPicPr>
          <p:cNvPr id="3" name="Picture 2"/>
          <p:cNvPicPr>
            <a:picLocks noChangeAspect="1"/>
          </p:cNvPicPr>
          <p:nvPr/>
        </p:nvPicPr>
        <p:blipFill>
          <a:blip r:embed="rId3"/>
          <a:stretch>
            <a:fillRect/>
          </a:stretch>
        </p:blipFill>
        <p:spPr>
          <a:xfrm>
            <a:off x="179513" y="1055136"/>
            <a:ext cx="8784974" cy="4246072"/>
          </a:xfrm>
          <a:prstGeom prst="rect">
            <a:avLst/>
          </a:prstGeom>
        </p:spPr>
      </p:pic>
      <p:pic>
        <p:nvPicPr>
          <p:cNvPr id="2" name="Picture 1"/>
          <p:cNvPicPr>
            <a:picLocks noChangeAspect="1"/>
          </p:cNvPicPr>
          <p:nvPr/>
        </p:nvPicPr>
        <p:blipFill>
          <a:blip r:embed="rId4"/>
          <a:stretch>
            <a:fillRect/>
          </a:stretch>
        </p:blipFill>
        <p:spPr>
          <a:xfrm>
            <a:off x="179513" y="1028102"/>
            <a:ext cx="8784974" cy="96073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Q20</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9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380940"/>
            <a:ext cx="8352928" cy="50642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5" y="374941"/>
            <a:ext cx="8352929" cy="551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395535" y="926388"/>
            <a:ext cx="8352929" cy="1926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211960"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03848"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Averages</a:t>
            </a:r>
          </a:p>
        </p:txBody>
      </p:sp>
      <p:cxnSp>
        <p:nvCxnSpPr>
          <p:cNvPr id="17" name="Straight Arrow Connector 16"/>
          <p:cNvCxnSpPr>
            <a:stCxn id="21" idx="3"/>
            <a:endCxn id="16"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9"/>
          <a:stretch>
            <a:fillRect/>
          </a:stretch>
        </p:blipFill>
        <p:spPr>
          <a:xfrm>
            <a:off x="2051720" y="5523232"/>
            <a:ext cx="5040560" cy="1290144"/>
          </a:xfrm>
          <a:prstGeom prst="rect">
            <a:avLst/>
          </a:prstGeom>
        </p:spPr>
      </p:pic>
      <p:sp>
        <p:nvSpPr>
          <p:cNvPr id="23" name="Rectangle 22"/>
          <p:cNvSpPr/>
          <p:nvPr/>
        </p:nvSpPr>
        <p:spPr>
          <a:xfrm>
            <a:off x="395535" y="2852936"/>
            <a:ext cx="8352929" cy="2592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5" name="Rectangle 24"/>
          <p:cNvSpPr/>
          <p:nvPr/>
        </p:nvSpPr>
        <p:spPr>
          <a:xfrm>
            <a:off x="2051720" y="5523232"/>
            <a:ext cx="5040560" cy="498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6" name="Rectangle 25"/>
          <p:cNvSpPr/>
          <p:nvPr/>
        </p:nvSpPr>
        <p:spPr>
          <a:xfrm>
            <a:off x="2051720" y="6021286"/>
            <a:ext cx="5040560"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7" name="Rectangle 26"/>
          <p:cNvSpPr/>
          <p:nvPr/>
        </p:nvSpPr>
        <p:spPr>
          <a:xfrm>
            <a:off x="2051720" y="6453334"/>
            <a:ext cx="5040560" cy="36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78709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4" grpId="0" animBg="1"/>
      <p:bldP spid="20" grpId="0" animBg="1"/>
      <p:bldP spid="23" grpId="0" animBg="1"/>
      <p:bldP spid="25" grpId="0" animBg="1"/>
      <p:bldP spid="26" grpId="0" animBg="1"/>
      <p:bldP spid="27" grpId="0" animBg="1"/>
    </p:bldLst>
  </p:timing>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Histograms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1" name="Straight Arrow Connector 10"/>
          <p:cNvCxnSpPr>
            <a:stCxn id="16" idx="3"/>
            <a:endCxn id="10"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5" action="ppaction://hlinksldjump"/>
          </p:cNvPr>
          <p:cNvSpPr/>
          <p:nvPr/>
        </p:nvSpPr>
        <p:spPr>
          <a:xfrm>
            <a:off x="5580240" y="18448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sp>
        <p:nvSpPr>
          <p:cNvPr id="14" name="Rectangle 13">
            <a:hlinkClick r:id="" action="ppaction://noaction"/>
          </p:cNvPr>
          <p:cNvSpPr/>
          <p:nvPr/>
        </p:nvSpPr>
        <p:spPr>
          <a:xfrm>
            <a:off x="35496" y="6453336"/>
            <a:ext cx="2664296" cy="3581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Frequency Diagram*</a:t>
            </a:r>
          </a:p>
        </p:txBody>
      </p:sp>
      <p:sp>
        <p:nvSpPr>
          <p:cNvPr id="16" name="Rectangle 15">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7" action="ppaction://hlinksldjump"/>
          </p:cNvPr>
          <p:cNvSpPr/>
          <p:nvPr/>
        </p:nvSpPr>
        <p:spPr>
          <a:xfrm>
            <a:off x="5580112"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58011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58011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5580112"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5580112" y="4725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2843808"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2843808" y="299706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284380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25" name="Rectangle 24">
            <a:hlinkClick r:id="rId15" action="ppaction://hlinksldjump"/>
          </p:cNvPr>
          <p:cNvSpPr/>
          <p:nvPr/>
        </p:nvSpPr>
        <p:spPr>
          <a:xfrm>
            <a:off x="2843808"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71395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3" name="Rectangle 22">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Q22</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6" name="Picture 5"/>
          <p:cNvPicPr>
            <a:picLocks noChangeAspect="1"/>
          </p:cNvPicPr>
          <p:nvPr/>
        </p:nvPicPr>
        <p:blipFill>
          <a:blip r:embed="rId8"/>
          <a:stretch>
            <a:fillRect/>
          </a:stretch>
        </p:blipFill>
        <p:spPr>
          <a:xfrm>
            <a:off x="2123729" y="410196"/>
            <a:ext cx="4896542" cy="1938684"/>
          </a:xfrm>
          <a:prstGeom prst="rect">
            <a:avLst/>
          </a:prstGeom>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10"/>
          <a:stretch>
            <a:fillRect/>
          </a:stretch>
        </p:blipFill>
        <p:spPr>
          <a:xfrm>
            <a:off x="2123729" y="2336966"/>
            <a:ext cx="4896542" cy="4404402"/>
          </a:xfrm>
          <a:prstGeom prst="rect">
            <a:avLst/>
          </a:prstGeom>
        </p:spPr>
      </p:pic>
    </p:spTree>
    <p:extLst>
      <p:ext uri="{BB962C8B-B14F-4D97-AF65-F5344CB8AC3E}">
        <p14:creationId xmlns:p14="http://schemas.microsoft.com/office/powerpoint/2010/main" val="42151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639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844824"/>
            <a:ext cx="8640958" cy="6392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Q22</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5391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3961300"/>
            <a:ext cx="7632848" cy="2780068"/>
          </a:xfrm>
          <a:prstGeom prst="rect">
            <a:avLst/>
          </a:prstGeom>
        </p:spPr>
      </p:pic>
      <p:pic>
        <p:nvPicPr>
          <p:cNvPr id="4" name="Picture 3"/>
          <p:cNvPicPr>
            <a:picLocks noChangeAspect="1"/>
          </p:cNvPicPr>
          <p:nvPr/>
        </p:nvPicPr>
        <p:blipFill>
          <a:blip r:embed="rId3"/>
          <a:stretch>
            <a:fillRect/>
          </a:stretch>
        </p:blipFill>
        <p:spPr>
          <a:xfrm>
            <a:off x="755577" y="5237062"/>
            <a:ext cx="7632846" cy="6402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Q16</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755576" y="404664"/>
            <a:ext cx="7632848" cy="4869802"/>
          </a:xfrm>
          <a:prstGeom prst="rect">
            <a:avLst/>
          </a:prstGeom>
        </p:spPr>
      </p:pic>
    </p:spTree>
    <p:extLst>
      <p:ext uri="{BB962C8B-B14F-4D97-AF65-F5344CB8AC3E}">
        <p14:creationId xmlns:p14="http://schemas.microsoft.com/office/powerpoint/2010/main" val="393063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8563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2285718"/>
            <a:ext cx="8640958" cy="847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Q16</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7" name="Straight Arrow Connector 16"/>
          <p:cNvCxnSpPr>
            <a:stCxn id="20"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37116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835696" y="4625014"/>
            <a:ext cx="5472608" cy="21883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Q19</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p:nvPicPr>
        <p:blipFill>
          <a:blip r:embed="rId10"/>
          <a:stretch>
            <a:fillRect/>
          </a:stretch>
        </p:blipFill>
        <p:spPr>
          <a:xfrm>
            <a:off x="1835696" y="370493"/>
            <a:ext cx="5472608" cy="4034804"/>
          </a:xfrm>
          <a:prstGeom prst="rect">
            <a:avLst/>
          </a:prstGeom>
        </p:spPr>
      </p:pic>
      <p:pic>
        <p:nvPicPr>
          <p:cNvPr id="8" name="Picture 7"/>
          <p:cNvPicPr>
            <a:picLocks noChangeAspect="1"/>
          </p:cNvPicPr>
          <p:nvPr/>
        </p:nvPicPr>
        <p:blipFill>
          <a:blip r:embed="rId11"/>
          <a:stretch>
            <a:fillRect/>
          </a:stretch>
        </p:blipFill>
        <p:spPr>
          <a:xfrm>
            <a:off x="1835696" y="4413869"/>
            <a:ext cx="5472608" cy="883248"/>
          </a:xfrm>
          <a:prstGeom prst="rect">
            <a:avLst/>
          </a:prstGeom>
        </p:spPr>
      </p:pic>
    </p:spTree>
    <p:extLst>
      <p:ext uri="{BB962C8B-B14F-4D97-AF65-F5344CB8AC3E}">
        <p14:creationId xmlns:p14="http://schemas.microsoft.com/office/powerpoint/2010/main" val="2492319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988840"/>
            <a:ext cx="8640958" cy="15476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988839"/>
            <a:ext cx="8640958" cy="9985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Q19</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251521" y="2987428"/>
            <a:ext cx="8640958" cy="5490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48416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712" y="5281899"/>
            <a:ext cx="5184576" cy="15752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979712" y="352138"/>
            <a:ext cx="5184576" cy="5957182"/>
          </a:xfrm>
          <a:prstGeom prst="rect">
            <a:avLst/>
          </a:prstGeom>
        </p:spPr>
      </p:pic>
      <p:sp>
        <p:nvSpPr>
          <p:cNvPr id="28" name="Rectangle 27"/>
          <p:cNvSpPr/>
          <p:nvPr/>
        </p:nvSpPr>
        <p:spPr>
          <a:xfrm>
            <a:off x="6217068" y="393854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Histogram</a:t>
            </a:r>
            <a:endParaRPr lang="en-GB" sz="1400" b="1" dirty="0">
              <a:latin typeface="Comic Sans MS" panose="030F0702030302020204" pitchFamily="66" charset="0"/>
            </a:endParaRPr>
          </a:p>
        </p:txBody>
      </p:sp>
      <p:grpSp>
        <p:nvGrpSpPr>
          <p:cNvPr id="5" name="Group 4"/>
          <p:cNvGrpSpPr/>
          <p:nvPr/>
        </p:nvGrpSpPr>
        <p:grpSpPr>
          <a:xfrm>
            <a:off x="2296048" y="2492683"/>
            <a:ext cx="3957884" cy="3743523"/>
            <a:chOff x="2296048" y="2492683"/>
            <a:chExt cx="3957884" cy="3743523"/>
          </a:xfrm>
        </p:grpSpPr>
        <p:grpSp>
          <p:nvGrpSpPr>
            <p:cNvPr id="17" name="Group 16"/>
            <p:cNvGrpSpPr/>
            <p:nvPr/>
          </p:nvGrpSpPr>
          <p:grpSpPr>
            <a:xfrm>
              <a:off x="2296048" y="2492683"/>
              <a:ext cx="3572096" cy="3176482"/>
              <a:chOff x="2296048" y="2492683"/>
              <a:chExt cx="3572096" cy="3176482"/>
            </a:xfrm>
          </p:grpSpPr>
          <p:sp>
            <p:nvSpPr>
              <p:cNvPr id="20" name="Rectangle 19"/>
              <p:cNvSpPr/>
              <p:nvPr/>
            </p:nvSpPr>
            <p:spPr>
              <a:xfrm>
                <a:off x="2933920" y="4898709"/>
                <a:ext cx="611880" cy="756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545920" y="3789041"/>
                <a:ext cx="254620" cy="186566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3800540" y="3545165"/>
                <a:ext cx="317418" cy="2124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4115960" y="5013175"/>
                <a:ext cx="578062" cy="655989"/>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694022" y="5297440"/>
                <a:ext cx="1174122" cy="36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rot="16200000">
                <a:off x="1255699" y="3533032"/>
                <a:ext cx="2727029" cy="646331"/>
              </a:xfrm>
              <a:prstGeom prst="rect">
                <a:avLst/>
              </a:prstGeom>
              <a:noFill/>
            </p:spPr>
            <p:txBody>
              <a:bodyPr wrap="none" rtlCol="0">
                <a:spAutoFit/>
              </a:bodyPr>
              <a:lstStyle/>
              <a:p>
                <a:r>
                  <a:rPr lang="en-GB" dirty="0" smtClean="0"/>
                  <a:t>   Frequency Density</a:t>
                </a:r>
              </a:p>
              <a:p>
                <a:r>
                  <a:rPr lang="en-GB" dirty="0" smtClean="0"/>
                  <a:t>1         2         3          4        5</a:t>
                </a:r>
                <a:endParaRPr lang="en-GB" dirty="0"/>
              </a:p>
            </p:txBody>
          </p:sp>
        </p:grpSp>
        <p:sp>
          <p:nvSpPr>
            <p:cNvPr id="29" name="TextBox 28"/>
            <p:cNvSpPr txBox="1"/>
            <p:nvPr/>
          </p:nvSpPr>
          <p:spPr>
            <a:xfrm>
              <a:off x="2863260" y="5589875"/>
              <a:ext cx="3390672" cy="646331"/>
            </a:xfrm>
            <a:prstGeom prst="rect">
              <a:avLst/>
            </a:prstGeom>
            <a:noFill/>
          </p:spPr>
          <p:txBody>
            <a:bodyPr wrap="none" rtlCol="0">
              <a:spAutoFit/>
            </a:bodyPr>
            <a:lstStyle/>
            <a:p>
              <a:r>
                <a:rPr lang="en-GB" dirty="0" smtClean="0"/>
                <a:t>90    100    110     120     130    140</a:t>
              </a:r>
            </a:p>
            <a:p>
              <a:r>
                <a:rPr lang="en-GB" dirty="0" smtClean="0"/>
                <a:t>                      Speed km/h</a:t>
              </a:r>
              <a:endParaRPr lang="en-GB" dirty="0"/>
            </a:p>
          </p:txBody>
        </p:sp>
      </p:grpSp>
      <p:pic>
        <p:nvPicPr>
          <p:cNvPr id="30" name="Picture 29"/>
          <p:cNvPicPr>
            <a:picLocks noChangeAspect="1"/>
          </p:cNvPicPr>
          <p:nvPr/>
        </p:nvPicPr>
        <p:blipFill>
          <a:blip r:embed="rId10"/>
          <a:stretch>
            <a:fillRect/>
          </a:stretch>
        </p:blipFill>
        <p:spPr>
          <a:xfrm>
            <a:off x="1979712" y="332656"/>
            <a:ext cx="5184576" cy="5957182"/>
          </a:xfrm>
          <a:prstGeom prst="rect">
            <a:avLst/>
          </a:prstGeom>
        </p:spPr>
      </p:pic>
      <p:sp>
        <p:nvSpPr>
          <p:cNvPr id="31" name="Rectangle 30"/>
          <p:cNvSpPr/>
          <p:nvPr/>
        </p:nvSpPr>
        <p:spPr>
          <a:xfrm>
            <a:off x="9184564" y="285293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20065594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timing>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844824"/>
            <a:ext cx="8640956" cy="1838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844823"/>
            <a:ext cx="8640958"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251520" y="3140968"/>
            <a:ext cx="8640958" cy="5613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7" name="Straight Arrow Connector 16"/>
          <p:cNvCxnSpPr>
            <a:stCxn id="20"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032368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772816"/>
            <a:ext cx="8496942" cy="19035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72815"/>
            <a:ext cx="8496944"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323528" y="2060849"/>
            <a:ext cx="8496944" cy="1615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Q20</a:t>
            </a:r>
            <a:endParaRPr lang="en-GB" sz="1400" b="1" dirty="0">
              <a:latin typeface="Comic Sans MS" panose="030F0702030302020204" pitchFamily="66" charset="0"/>
            </a:endParaRPr>
          </a:p>
        </p:txBody>
      </p:sp>
      <p:cxnSp>
        <p:nvCxnSpPr>
          <p:cNvPr id="19" name="Straight Arrow Connector 18"/>
          <p:cNvCxnSpPr>
            <a:stCxn id="21" idx="3"/>
            <a:endCxn id="15"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394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2" grpId="0" animBg="1"/>
      <p:bldP spid="18" grpId="0" animBg="1"/>
    </p:bldLst>
  </p:timing>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9672" y="5016134"/>
            <a:ext cx="5904656" cy="17972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9"/>
          <a:stretch>
            <a:fillRect/>
          </a:stretch>
        </p:blipFill>
        <p:spPr>
          <a:xfrm>
            <a:off x="1619672" y="404664"/>
            <a:ext cx="5904656" cy="5071788"/>
          </a:xfrm>
          <a:prstGeom prst="rect">
            <a:avLst/>
          </a:prstGeom>
        </p:spPr>
      </p:pic>
      <p:pic>
        <p:nvPicPr>
          <p:cNvPr id="4" name="Picture 3"/>
          <p:cNvPicPr>
            <a:picLocks noChangeAspect="1"/>
          </p:cNvPicPr>
          <p:nvPr/>
        </p:nvPicPr>
        <p:blipFill>
          <a:blip r:embed="rId10"/>
          <a:stretch>
            <a:fillRect/>
          </a:stretch>
        </p:blipFill>
        <p:spPr>
          <a:xfrm>
            <a:off x="1619672" y="5554348"/>
            <a:ext cx="5904656" cy="538948"/>
          </a:xfrm>
          <a:prstGeom prst="rect">
            <a:avLst/>
          </a:prstGeom>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39571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628800"/>
            <a:ext cx="8640958" cy="19040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628800"/>
            <a:ext cx="8640958" cy="1904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Q13</a:t>
            </a:r>
          </a:p>
        </p:txBody>
      </p:sp>
      <p:cxnSp>
        <p:nvCxnSpPr>
          <p:cNvPr id="15" name="Straight Arrow Connector 14"/>
          <p:cNvCxnSpPr>
            <a:stCxn id="16" idx="3"/>
            <a:endCxn id="14"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7" name="Straight Arrow Connector 16"/>
          <p:cNvCxnSpPr>
            <a:stCxn id="22"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439184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195736" y="5876296"/>
            <a:ext cx="4752528" cy="920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0"/>
          <a:stretch>
            <a:fillRect/>
          </a:stretch>
        </p:blipFill>
        <p:spPr>
          <a:xfrm>
            <a:off x="2195736" y="407866"/>
            <a:ext cx="4752528" cy="1724990"/>
          </a:xfrm>
          <a:prstGeom prst="rect">
            <a:avLst/>
          </a:prstGeom>
        </p:spPr>
      </p:pic>
      <p:pic>
        <p:nvPicPr>
          <p:cNvPr id="8" name="Picture 7"/>
          <p:cNvPicPr>
            <a:picLocks noChangeAspect="1"/>
          </p:cNvPicPr>
          <p:nvPr/>
        </p:nvPicPr>
        <p:blipFill>
          <a:blip r:embed="rId11"/>
          <a:stretch>
            <a:fillRect/>
          </a:stretch>
        </p:blipFill>
        <p:spPr>
          <a:xfrm>
            <a:off x="2195736" y="2162114"/>
            <a:ext cx="4752528" cy="4147206"/>
          </a:xfrm>
          <a:prstGeom prst="rect">
            <a:avLst/>
          </a:prstGeom>
        </p:spPr>
      </p:pic>
      <p:grpSp>
        <p:nvGrpSpPr>
          <p:cNvPr id="22" name="Group 21"/>
          <p:cNvGrpSpPr/>
          <p:nvPr/>
        </p:nvGrpSpPr>
        <p:grpSpPr>
          <a:xfrm>
            <a:off x="2411761" y="2337482"/>
            <a:ext cx="2808279" cy="3265782"/>
            <a:chOff x="2411761" y="2337482"/>
            <a:chExt cx="2808279" cy="3265782"/>
          </a:xfrm>
        </p:grpSpPr>
        <p:sp>
          <p:nvSpPr>
            <p:cNvPr id="10" name="Rectangle 9"/>
            <p:cNvSpPr/>
            <p:nvPr/>
          </p:nvSpPr>
          <p:spPr>
            <a:xfrm>
              <a:off x="3059832" y="5183956"/>
              <a:ext cx="540000" cy="414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3599832" y="3983264"/>
              <a:ext cx="288000" cy="1620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3887832" y="2823664"/>
              <a:ext cx="252000" cy="2772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4139952" y="3645024"/>
              <a:ext cx="288000" cy="195824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427832" y="5271518"/>
              <a:ext cx="792208" cy="324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rot="16200000">
              <a:off x="1194280" y="3554963"/>
              <a:ext cx="3081293" cy="646331"/>
            </a:xfrm>
            <a:prstGeom prst="rect">
              <a:avLst/>
            </a:prstGeom>
            <a:noFill/>
          </p:spPr>
          <p:txBody>
            <a:bodyPr wrap="none" rtlCol="0">
              <a:spAutoFit/>
            </a:bodyPr>
            <a:lstStyle/>
            <a:p>
              <a:r>
                <a:rPr lang="en-GB" dirty="0" smtClean="0"/>
                <a:t>           Frequency Density</a:t>
              </a:r>
            </a:p>
            <a:p>
              <a:r>
                <a:rPr lang="en-GB" dirty="0" smtClean="0"/>
                <a:t>1   2   3   4  5   6   7   8   9  10 11</a:t>
              </a:r>
              <a:endParaRPr lang="en-GB" dirty="0"/>
            </a:p>
          </p:txBody>
        </p:sp>
      </p:grpSp>
      <p:sp>
        <p:nvSpPr>
          <p:cNvPr id="25" name="Rectangle 24"/>
          <p:cNvSpPr/>
          <p:nvPr/>
        </p:nvSpPr>
        <p:spPr>
          <a:xfrm>
            <a:off x="6217068" y="393854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Histogram</a:t>
            </a:r>
            <a:endParaRPr lang="en-GB" sz="1400" b="1" dirty="0">
              <a:latin typeface="Comic Sans MS" panose="030F0702030302020204" pitchFamily="66" charset="0"/>
            </a:endParaRPr>
          </a:p>
        </p:txBody>
      </p:sp>
      <p:pic>
        <p:nvPicPr>
          <p:cNvPr id="26" name="Picture 25"/>
          <p:cNvPicPr>
            <a:picLocks noChangeAspect="1"/>
          </p:cNvPicPr>
          <p:nvPr/>
        </p:nvPicPr>
        <p:blipFill>
          <a:blip r:embed="rId11"/>
          <a:stretch>
            <a:fillRect/>
          </a:stretch>
        </p:blipFill>
        <p:spPr>
          <a:xfrm>
            <a:off x="2195736" y="2162114"/>
            <a:ext cx="4752528" cy="4147206"/>
          </a:xfrm>
          <a:prstGeom prst="rect">
            <a:avLst/>
          </a:prstGeom>
        </p:spPr>
      </p:pic>
      <p:sp>
        <p:nvSpPr>
          <p:cNvPr id="27" name="Rectangle 26">
            <a:hlinkClick r:id="rId6" action="ppaction://hlinksldjump"/>
          </p:cNvPr>
          <p:cNvSpPr/>
          <p:nvPr/>
        </p:nvSpPr>
        <p:spPr>
          <a:xfrm>
            <a:off x="9252520" y="1700808"/>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1895960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childTnLst>
        </p:cTn>
      </p:par>
    </p:tnLst>
  </p:timing>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20534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1068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Q17</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8" name="Straight Arrow Connector 17"/>
          <p:cNvCxnSpPr>
            <a:stCxn id="19"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0" name="Rectangle 19"/>
          <p:cNvSpPr/>
          <p:nvPr/>
        </p:nvSpPr>
        <p:spPr>
          <a:xfrm>
            <a:off x="251521" y="2769623"/>
            <a:ext cx="8640958" cy="984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07812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123728" y="5373216"/>
            <a:ext cx="4896544" cy="14762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123728" y="389728"/>
            <a:ext cx="4896544" cy="3831360"/>
          </a:xfrm>
          <a:prstGeom prst="rect">
            <a:avLst/>
          </a:prstGeom>
        </p:spPr>
      </p:pic>
      <p:pic>
        <p:nvPicPr>
          <p:cNvPr id="4" name="Picture 3"/>
          <p:cNvPicPr>
            <a:picLocks noChangeAspect="1"/>
          </p:cNvPicPr>
          <p:nvPr/>
        </p:nvPicPr>
        <p:blipFill>
          <a:blip r:embed="rId11"/>
          <a:stretch>
            <a:fillRect/>
          </a:stretch>
        </p:blipFill>
        <p:spPr>
          <a:xfrm>
            <a:off x="2123728" y="4206356"/>
            <a:ext cx="4896544" cy="1886940"/>
          </a:xfrm>
          <a:prstGeom prst="rect">
            <a:avLst/>
          </a:prstGeom>
        </p:spPr>
      </p:pic>
      <p:pic>
        <p:nvPicPr>
          <p:cNvPr id="5" name="Picture 4"/>
          <p:cNvPicPr>
            <a:picLocks noChangeAspect="1"/>
          </p:cNvPicPr>
          <p:nvPr/>
        </p:nvPicPr>
        <p:blipFill>
          <a:blip r:embed="rId12"/>
          <a:stretch>
            <a:fillRect/>
          </a:stretch>
        </p:blipFill>
        <p:spPr>
          <a:xfrm>
            <a:off x="2123728" y="6080727"/>
            <a:ext cx="4896544" cy="254758"/>
          </a:xfrm>
          <a:prstGeom prst="rect">
            <a:avLst/>
          </a:prstGeom>
        </p:spPr>
      </p:pic>
    </p:spTree>
    <p:extLst>
      <p:ext uri="{BB962C8B-B14F-4D97-AF65-F5344CB8AC3E}">
        <p14:creationId xmlns:p14="http://schemas.microsoft.com/office/powerpoint/2010/main" val="2233287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17948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871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572590"/>
            <a:ext cx="8640958" cy="9230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Q17</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7" name="Straight Arrow Connector 16"/>
          <p:cNvCxnSpPr>
            <a:stCxn id="21"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49714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94883" y="4983182"/>
            <a:ext cx="6154234" cy="1830194"/>
          </a:xfrm>
          <a:prstGeom prst="rect">
            <a:avLst/>
          </a:prstGeom>
        </p:spPr>
      </p:pic>
      <p:pic>
        <p:nvPicPr>
          <p:cNvPr id="8" name="Picture 7"/>
          <p:cNvPicPr>
            <a:picLocks noChangeAspect="1"/>
          </p:cNvPicPr>
          <p:nvPr/>
        </p:nvPicPr>
        <p:blipFill>
          <a:blip r:embed="rId3"/>
          <a:stretch>
            <a:fillRect/>
          </a:stretch>
        </p:blipFill>
        <p:spPr>
          <a:xfrm>
            <a:off x="1494883" y="4754556"/>
            <a:ext cx="6154234" cy="8346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11"/>
          <a:stretch>
            <a:fillRect/>
          </a:stretch>
        </p:blipFill>
        <p:spPr>
          <a:xfrm>
            <a:off x="1494883" y="404664"/>
            <a:ext cx="6154234" cy="4320480"/>
          </a:xfrm>
          <a:prstGeom prst="rect">
            <a:avLst/>
          </a:prstGeom>
        </p:spPr>
      </p:pic>
      <p:pic>
        <p:nvPicPr>
          <p:cNvPr id="9" name="Picture 8"/>
          <p:cNvPicPr>
            <a:picLocks noChangeAspect="1"/>
          </p:cNvPicPr>
          <p:nvPr/>
        </p:nvPicPr>
        <p:blipFill>
          <a:blip r:embed="rId12"/>
          <a:stretch>
            <a:fillRect/>
          </a:stretch>
        </p:blipFill>
        <p:spPr>
          <a:xfrm>
            <a:off x="1494883" y="5560986"/>
            <a:ext cx="6154234" cy="388294"/>
          </a:xfrm>
          <a:prstGeom prst="rect">
            <a:avLst/>
          </a:prstGeom>
        </p:spPr>
      </p:pic>
    </p:spTree>
    <p:extLst>
      <p:ext uri="{BB962C8B-B14F-4D97-AF65-F5344CB8AC3E}">
        <p14:creationId xmlns:p14="http://schemas.microsoft.com/office/powerpoint/2010/main" val="3197021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2491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481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182626"/>
            <a:ext cx="8640958" cy="201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Q4</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682812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23729" y="5733256"/>
            <a:ext cx="4896542" cy="10589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123727" y="398064"/>
            <a:ext cx="4896546" cy="2454872"/>
          </a:xfrm>
          <a:prstGeom prst="rect">
            <a:avLst/>
          </a:prstGeom>
        </p:spPr>
      </p:pic>
      <p:pic>
        <p:nvPicPr>
          <p:cNvPr id="4" name="Picture 3"/>
          <p:cNvPicPr>
            <a:picLocks noChangeAspect="1"/>
          </p:cNvPicPr>
          <p:nvPr/>
        </p:nvPicPr>
        <p:blipFill>
          <a:blip r:embed="rId11"/>
          <a:stretch>
            <a:fillRect/>
          </a:stretch>
        </p:blipFill>
        <p:spPr>
          <a:xfrm>
            <a:off x="2123728" y="2852936"/>
            <a:ext cx="4896544" cy="3128824"/>
          </a:xfrm>
          <a:prstGeom prst="rect">
            <a:avLst/>
          </a:prstGeom>
        </p:spPr>
      </p:pic>
      <p:grpSp>
        <p:nvGrpSpPr>
          <p:cNvPr id="17" name="Group 16"/>
          <p:cNvGrpSpPr/>
          <p:nvPr/>
        </p:nvGrpSpPr>
        <p:grpSpPr>
          <a:xfrm>
            <a:off x="2390090" y="2854260"/>
            <a:ext cx="2843166" cy="2414269"/>
            <a:chOff x="2390090" y="2854260"/>
            <a:chExt cx="2843166" cy="2414269"/>
          </a:xfrm>
        </p:grpSpPr>
        <p:sp>
          <p:nvSpPr>
            <p:cNvPr id="18" name="Rectangle 17"/>
            <p:cNvSpPr/>
            <p:nvPr/>
          </p:nvSpPr>
          <p:spPr>
            <a:xfrm>
              <a:off x="3037256" y="3573016"/>
              <a:ext cx="216000" cy="1695513"/>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3253256" y="4437113"/>
              <a:ext cx="324000" cy="831416"/>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3577256" y="4149080"/>
              <a:ext cx="324000" cy="1119448"/>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3901256" y="4708804"/>
              <a:ext cx="792000" cy="559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4693256" y="4708804"/>
              <a:ext cx="540000" cy="55972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rot="16200000">
              <a:off x="1593301" y="3651049"/>
              <a:ext cx="2239909" cy="646331"/>
            </a:xfrm>
            <a:prstGeom prst="rect">
              <a:avLst/>
            </a:prstGeom>
            <a:noFill/>
          </p:spPr>
          <p:txBody>
            <a:bodyPr wrap="none" rtlCol="0">
              <a:spAutoFit/>
            </a:bodyPr>
            <a:lstStyle/>
            <a:p>
              <a:r>
                <a:rPr lang="en-GB" dirty="0" smtClean="0"/>
                <a:t>     Frequency Density</a:t>
              </a:r>
            </a:p>
            <a:p>
              <a:r>
                <a:rPr lang="en-GB" dirty="0" smtClean="0"/>
                <a:t>1   2   3   </a:t>
              </a:r>
              <a:r>
                <a:rPr lang="en-GB" dirty="0"/>
                <a:t>4</a:t>
              </a:r>
              <a:r>
                <a:rPr lang="en-GB" dirty="0" smtClean="0"/>
                <a:t>   </a:t>
              </a:r>
              <a:r>
                <a:rPr lang="en-GB" dirty="0"/>
                <a:t>5</a:t>
              </a:r>
              <a:r>
                <a:rPr lang="en-GB" dirty="0" smtClean="0"/>
                <a:t>   </a:t>
              </a:r>
              <a:r>
                <a:rPr lang="en-GB" dirty="0"/>
                <a:t>6</a:t>
              </a:r>
              <a:r>
                <a:rPr lang="en-GB" dirty="0" smtClean="0"/>
                <a:t>   </a:t>
              </a:r>
              <a:r>
                <a:rPr lang="en-GB" dirty="0"/>
                <a:t>7</a:t>
              </a:r>
            </a:p>
          </p:txBody>
        </p:sp>
      </p:grpSp>
      <p:sp>
        <p:nvSpPr>
          <p:cNvPr id="26" name="Rectangle 25"/>
          <p:cNvSpPr/>
          <p:nvPr/>
        </p:nvSpPr>
        <p:spPr>
          <a:xfrm>
            <a:off x="6217068" y="393854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Histogram</a:t>
            </a:r>
            <a:endParaRPr lang="en-GB" sz="1400" b="1" dirty="0">
              <a:latin typeface="Comic Sans MS" panose="030F0702030302020204" pitchFamily="66" charset="0"/>
            </a:endParaRPr>
          </a:p>
        </p:txBody>
      </p:sp>
      <p:pic>
        <p:nvPicPr>
          <p:cNvPr id="27" name="Picture 26"/>
          <p:cNvPicPr>
            <a:picLocks noChangeAspect="1"/>
          </p:cNvPicPr>
          <p:nvPr/>
        </p:nvPicPr>
        <p:blipFill>
          <a:blip r:embed="rId11"/>
          <a:stretch>
            <a:fillRect/>
          </a:stretch>
        </p:blipFill>
        <p:spPr>
          <a:xfrm>
            <a:off x="2123728" y="2852936"/>
            <a:ext cx="4896544" cy="3128824"/>
          </a:xfrm>
          <a:prstGeom prst="rect">
            <a:avLst/>
          </a:prstGeom>
        </p:spPr>
      </p:pic>
      <p:sp>
        <p:nvSpPr>
          <p:cNvPr id="28" name="Rectangle 27">
            <a:hlinkClick r:id="rId12" action="ppaction://hlinksldjump"/>
          </p:cNvPr>
          <p:cNvSpPr/>
          <p:nvPr/>
        </p:nvSpPr>
        <p:spPr>
          <a:xfrm>
            <a:off x="9612560" y="14769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293885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childTnLst>
        </p:cTn>
      </p:par>
    </p:tnLst>
  </p:timing>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700808"/>
            <a:ext cx="8640956" cy="20240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924944"/>
            <a:ext cx="8640958" cy="812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Q17</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7" name="Straight Arrow Connector 16"/>
          <p:cNvCxnSpPr>
            <a:stCxn id="21"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872964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91381" y="5645094"/>
            <a:ext cx="7561238" cy="1168282"/>
          </a:xfrm>
          <a:prstGeom prst="rect">
            <a:avLst/>
          </a:prstGeom>
        </p:spPr>
      </p:pic>
      <p:pic>
        <p:nvPicPr>
          <p:cNvPr id="4" name="Picture 3"/>
          <p:cNvPicPr>
            <a:picLocks noChangeAspect="1"/>
          </p:cNvPicPr>
          <p:nvPr/>
        </p:nvPicPr>
        <p:blipFill>
          <a:blip r:embed="rId3"/>
          <a:stretch>
            <a:fillRect/>
          </a:stretch>
        </p:blipFill>
        <p:spPr>
          <a:xfrm>
            <a:off x="791381" y="404664"/>
            <a:ext cx="7561238" cy="552449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Rectangle 21"/>
          <p:cNvSpPr/>
          <p:nvPr/>
        </p:nvSpPr>
        <p:spPr>
          <a:xfrm>
            <a:off x="6372200" y="5940139"/>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a:t>
            </a:r>
            <a:endParaRPr lang="en-GB" sz="1400" b="1" dirty="0">
              <a:latin typeface="Comic Sans MS" panose="030F0702030302020204" pitchFamily="66" charset="0"/>
            </a:endParaRPr>
          </a:p>
        </p:txBody>
      </p:sp>
      <p:sp>
        <p:nvSpPr>
          <p:cNvPr id="24" name="Rectangle 23"/>
          <p:cNvSpPr/>
          <p:nvPr/>
        </p:nvSpPr>
        <p:spPr>
          <a:xfrm>
            <a:off x="9252520" y="148351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6" name="Freeform 5"/>
          <p:cNvSpPr/>
          <p:nvPr/>
        </p:nvSpPr>
        <p:spPr>
          <a:xfrm>
            <a:off x="1783533" y="3684760"/>
            <a:ext cx="5196689" cy="869133"/>
          </a:xfrm>
          <a:custGeom>
            <a:avLst/>
            <a:gdLst>
              <a:gd name="connsiteX0" fmla="*/ 0 w 5196689"/>
              <a:gd name="connsiteY0" fmla="*/ 434567 h 869133"/>
              <a:gd name="connsiteX1" fmla="*/ 443619 w 5196689"/>
              <a:gd name="connsiteY1" fmla="*/ 633743 h 869133"/>
              <a:gd name="connsiteX2" fmla="*/ 1312752 w 5196689"/>
              <a:gd name="connsiteY2" fmla="*/ 869133 h 869133"/>
              <a:gd name="connsiteX3" fmla="*/ 2154724 w 5196689"/>
              <a:gd name="connsiteY3" fmla="*/ 633743 h 869133"/>
              <a:gd name="connsiteX4" fmla="*/ 2607398 w 5196689"/>
              <a:gd name="connsiteY4" fmla="*/ 425513 h 869133"/>
              <a:gd name="connsiteX5" fmla="*/ 3023857 w 5196689"/>
              <a:gd name="connsiteY5" fmla="*/ 199177 h 869133"/>
              <a:gd name="connsiteX6" fmla="*/ 3902043 w 5196689"/>
              <a:gd name="connsiteY6" fmla="*/ 0 h 869133"/>
              <a:gd name="connsiteX7" fmla="*/ 4762122 w 5196689"/>
              <a:gd name="connsiteY7" fmla="*/ 199177 h 869133"/>
              <a:gd name="connsiteX8" fmla="*/ 5196689 w 5196689"/>
              <a:gd name="connsiteY8" fmla="*/ 443620 h 869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6689" h="869133">
                <a:moveTo>
                  <a:pt x="0" y="434567"/>
                </a:moveTo>
                <a:cubicBezTo>
                  <a:pt x="112413" y="497941"/>
                  <a:pt x="224827" y="561315"/>
                  <a:pt x="443619" y="633743"/>
                </a:cubicBezTo>
                <a:cubicBezTo>
                  <a:pt x="662411" y="706171"/>
                  <a:pt x="1027568" y="869133"/>
                  <a:pt x="1312752" y="869133"/>
                </a:cubicBezTo>
                <a:cubicBezTo>
                  <a:pt x="1597936" y="869133"/>
                  <a:pt x="1938950" y="707680"/>
                  <a:pt x="2154724" y="633743"/>
                </a:cubicBezTo>
                <a:cubicBezTo>
                  <a:pt x="2370498" y="559806"/>
                  <a:pt x="2462543" y="497941"/>
                  <a:pt x="2607398" y="425513"/>
                </a:cubicBezTo>
                <a:cubicBezTo>
                  <a:pt x="2752253" y="353085"/>
                  <a:pt x="2808083" y="270096"/>
                  <a:pt x="3023857" y="199177"/>
                </a:cubicBezTo>
                <a:cubicBezTo>
                  <a:pt x="3239631" y="128258"/>
                  <a:pt x="3612332" y="0"/>
                  <a:pt x="3902043" y="0"/>
                </a:cubicBezTo>
                <a:cubicBezTo>
                  <a:pt x="4191754" y="0"/>
                  <a:pt x="4546348" y="125240"/>
                  <a:pt x="4762122" y="199177"/>
                </a:cubicBezTo>
                <a:cubicBezTo>
                  <a:pt x="4977896" y="273114"/>
                  <a:pt x="5087292" y="358367"/>
                  <a:pt x="5196689" y="443620"/>
                </a:cubicBezTo>
              </a:path>
            </a:pathLst>
          </a:cu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a:stretch>
            <a:fillRect/>
          </a:stretch>
        </p:blipFill>
        <p:spPr>
          <a:xfrm>
            <a:off x="788193" y="391827"/>
            <a:ext cx="7561238" cy="5524496"/>
          </a:xfrm>
          <a:prstGeom prst="rect">
            <a:avLst/>
          </a:prstGeom>
        </p:spPr>
      </p:pic>
    </p:spTree>
    <p:extLst>
      <p:ext uri="{BB962C8B-B14F-4D97-AF65-F5344CB8AC3E}">
        <p14:creationId xmlns:p14="http://schemas.microsoft.com/office/powerpoint/2010/main" val="3158795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6" grpId="0" animBg="1"/>
    </p:bldLst>
  </p:timing>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26713" y="4107287"/>
            <a:ext cx="4737776" cy="1769985"/>
          </a:xfrm>
          <a:prstGeom prst="rect">
            <a:avLst/>
          </a:prstGeom>
        </p:spPr>
      </p:pic>
      <p:pic>
        <p:nvPicPr>
          <p:cNvPr id="6" name="Picture 5"/>
          <p:cNvPicPr>
            <a:picLocks noChangeAspect="1"/>
          </p:cNvPicPr>
          <p:nvPr/>
        </p:nvPicPr>
        <p:blipFill>
          <a:blip r:embed="rId3"/>
          <a:stretch>
            <a:fillRect/>
          </a:stretch>
        </p:blipFill>
        <p:spPr>
          <a:xfrm>
            <a:off x="107504" y="1009138"/>
            <a:ext cx="5616624" cy="48681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11"/>
          <a:stretch>
            <a:fillRect/>
          </a:stretch>
        </p:blipFill>
        <p:spPr>
          <a:xfrm>
            <a:off x="4226713" y="1617005"/>
            <a:ext cx="4737776" cy="2964123"/>
          </a:xfrm>
          <a:prstGeom prst="rect">
            <a:avLst/>
          </a:prstGeom>
        </p:spPr>
      </p:pic>
    </p:spTree>
    <p:extLst>
      <p:ext uri="{BB962C8B-B14F-4D97-AF65-F5344CB8AC3E}">
        <p14:creationId xmlns:p14="http://schemas.microsoft.com/office/powerpoint/2010/main" val="1421966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620688"/>
            <a:ext cx="8640958" cy="45391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620687"/>
            <a:ext cx="8640958" cy="4539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58855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3" y="764704"/>
            <a:ext cx="8064894" cy="4347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3" y="764703"/>
            <a:ext cx="8064894" cy="434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4427984"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Histograms</a:t>
            </a:r>
          </a:p>
        </p:txBody>
      </p:sp>
      <p:cxnSp>
        <p:nvCxnSpPr>
          <p:cNvPr id="19" name="Straight Arrow Connector 18"/>
          <p:cNvCxnSpPr>
            <a:stCxn id="22"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61309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Time-Series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5" name="Rectangle 14">
            <a:hlinkClick r:id="rId4" action="ppaction://hlinksldjump"/>
          </p:cNvPr>
          <p:cNvSpPr/>
          <p:nvPr/>
        </p:nvSpPr>
        <p:spPr>
          <a:xfrm>
            <a:off x="5436224"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a:t>
            </a:r>
            <a:endParaRPr lang="en-GB" sz="1400" b="1" dirty="0">
              <a:latin typeface="Comic Sans MS" panose="030F0702030302020204" pitchFamily="66" charset="0"/>
            </a:endParaRPr>
          </a:p>
        </p:txBody>
      </p:sp>
      <p:sp>
        <p:nvSpPr>
          <p:cNvPr id="19" name="Rectangle 18">
            <a:hlinkClick r:id="rId5"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7" action="ppaction://hlinksldjump"/>
          </p:cNvPr>
          <p:cNvSpPr/>
          <p:nvPr/>
        </p:nvSpPr>
        <p:spPr>
          <a:xfrm>
            <a:off x="5436096" y="299700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436096"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Q14</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436096"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6660360" y="270897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6660360" y="3285040"/>
            <a:ext cx="1152000" cy="504000"/>
          </a:xfrm>
          <a:prstGeom prst="rect">
            <a:avLst/>
          </a:prstGeom>
          <a:gradFill flip="none" rotWithShape="1">
            <a:gsLst>
              <a:gs pos="0">
                <a:schemeClr val="accent2"/>
              </a:gs>
              <a:gs pos="100000">
                <a:srgbClr val="7030A0"/>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Q14</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6660360"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Q4</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219586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1H Q21</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219573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219573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2195736"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3420000"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3420000"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3420000"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9" name="Rectangle 28">
            <a:hlinkClick r:id="rId20" action="ppaction://hlinksldjump"/>
          </p:cNvPr>
          <p:cNvSpPr/>
          <p:nvPr/>
        </p:nvSpPr>
        <p:spPr>
          <a:xfrm>
            <a:off x="3420000" y="414913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30" name="Rectangle 29"/>
          <p:cNvSpPr/>
          <p:nvPr/>
        </p:nvSpPr>
        <p:spPr>
          <a:xfrm>
            <a:off x="1259632" y="6309376"/>
            <a:ext cx="1152128"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Trapeziums</a:t>
            </a:r>
            <a:endParaRPr lang="en-GB" sz="1400" b="1" dirty="0">
              <a:latin typeface="Comic Sans MS" panose="030F0702030302020204" pitchFamily="66" charset="0"/>
            </a:endParaRPr>
          </a:p>
        </p:txBody>
      </p:sp>
      <p:sp>
        <p:nvSpPr>
          <p:cNvPr id="31" name="Rectangle 30"/>
          <p:cNvSpPr/>
          <p:nvPr/>
        </p:nvSpPr>
        <p:spPr>
          <a:xfrm>
            <a:off x="35496" y="6309320"/>
            <a:ext cx="11521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Tangents/ Gradients</a:t>
            </a:r>
            <a:endParaRPr lang="en-GB" sz="1400" b="1" dirty="0">
              <a:latin typeface="Comic Sans MS" panose="030F0702030302020204" pitchFamily="66" charset="0"/>
            </a:endParaRPr>
          </a:p>
        </p:txBody>
      </p:sp>
      <p:sp>
        <p:nvSpPr>
          <p:cNvPr id="32" name="Rectangle 31">
            <a:hlinkClick r:id="rId21" action="ppaction://hlinksldjump"/>
          </p:cNvPr>
          <p:cNvSpPr/>
          <p:nvPr/>
        </p:nvSpPr>
        <p:spPr>
          <a:xfrm>
            <a:off x="3789150" y="6516203"/>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Frequency Polygons</a:t>
            </a:r>
            <a:endParaRPr lang="en-GB" sz="1400" b="1" dirty="0">
              <a:latin typeface="Comic Sans MS" panose="030F0702030302020204" pitchFamily="66" charset="0"/>
            </a:endParaRPr>
          </a:p>
        </p:txBody>
      </p:sp>
      <p:sp>
        <p:nvSpPr>
          <p:cNvPr id="33" name="Rectangle 32"/>
          <p:cNvSpPr/>
          <p:nvPr/>
        </p:nvSpPr>
        <p:spPr>
          <a:xfrm>
            <a:off x="2483768" y="651620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See also:</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56807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691680" y="3861048"/>
            <a:ext cx="5760640" cy="2958270"/>
          </a:xfrm>
          <a:prstGeom prst="rect">
            <a:avLst/>
          </a:prstGeom>
        </p:spPr>
      </p:pic>
      <p:pic>
        <p:nvPicPr>
          <p:cNvPr id="5" name="Picture 4"/>
          <p:cNvPicPr>
            <a:picLocks noChangeAspect="1"/>
          </p:cNvPicPr>
          <p:nvPr/>
        </p:nvPicPr>
        <p:blipFill>
          <a:blip r:embed="rId3"/>
          <a:stretch>
            <a:fillRect/>
          </a:stretch>
        </p:blipFill>
        <p:spPr>
          <a:xfrm>
            <a:off x="1691680" y="332656"/>
            <a:ext cx="5760640" cy="41271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Q21</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12" name="Group 11"/>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9859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628800"/>
            <a:ext cx="8352928" cy="19167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8800"/>
            <a:ext cx="8352930" cy="905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534004"/>
            <a:ext cx="8352930" cy="1011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7" name="Rectangle 16">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Q21</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2"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40643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87625" y="3310560"/>
            <a:ext cx="6768750" cy="3502816"/>
          </a:xfrm>
          <a:prstGeom prst="rect">
            <a:avLst/>
          </a:prstGeom>
        </p:spPr>
      </p:pic>
      <p:pic>
        <p:nvPicPr>
          <p:cNvPr id="2" name="Picture 1"/>
          <p:cNvPicPr>
            <a:picLocks noChangeAspect="1"/>
          </p:cNvPicPr>
          <p:nvPr/>
        </p:nvPicPr>
        <p:blipFill>
          <a:blip r:embed="rId3"/>
          <a:stretch>
            <a:fillRect/>
          </a:stretch>
        </p:blipFill>
        <p:spPr>
          <a:xfrm>
            <a:off x="1187624" y="405566"/>
            <a:ext cx="6768752" cy="56667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Q3</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47982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844824"/>
            <a:ext cx="8352928" cy="1006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4"/>
            <a:ext cx="8352930" cy="1006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Q3</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48682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619672" y="4847044"/>
            <a:ext cx="5904656" cy="2015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Q5</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1619672" y="395490"/>
            <a:ext cx="5904656" cy="5049734"/>
          </a:xfrm>
          <a:prstGeom prst="rect">
            <a:avLst/>
          </a:prstGeom>
        </p:spPr>
      </p:pic>
      <p:pic>
        <p:nvPicPr>
          <p:cNvPr id="6" name="Picture 5"/>
          <p:cNvPicPr>
            <a:picLocks noChangeAspect="1"/>
          </p:cNvPicPr>
          <p:nvPr/>
        </p:nvPicPr>
        <p:blipFill>
          <a:blip r:embed="rId11"/>
          <a:stretch>
            <a:fillRect/>
          </a:stretch>
        </p:blipFill>
        <p:spPr>
          <a:xfrm>
            <a:off x="1619672" y="5589240"/>
            <a:ext cx="5904656" cy="465372"/>
          </a:xfrm>
          <a:prstGeom prst="rect">
            <a:avLst/>
          </a:prstGeom>
        </p:spPr>
      </p:pic>
      <p:grpSp>
        <p:nvGrpSpPr>
          <p:cNvPr id="17" name="Group 16"/>
          <p:cNvGrpSpPr/>
          <p:nvPr/>
        </p:nvGrpSpPr>
        <p:grpSpPr>
          <a:xfrm>
            <a:off x="3275856" y="2425492"/>
            <a:ext cx="2376263" cy="2355827"/>
            <a:chOff x="2195736" y="3577620"/>
            <a:chExt cx="2376263" cy="2355827"/>
          </a:xfrm>
        </p:grpSpPr>
        <p:cxnSp>
          <p:nvCxnSpPr>
            <p:cNvPr id="18" name="Straight Connector 17"/>
            <p:cNvCxnSpPr/>
            <p:nvPr/>
          </p:nvCxnSpPr>
          <p:spPr>
            <a:xfrm flipV="1">
              <a:off x="2195736" y="4663440"/>
              <a:ext cx="792088" cy="127000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987824" y="3577620"/>
              <a:ext cx="1584175" cy="1085820"/>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7092279" y="3255569"/>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Graph </a:t>
            </a:r>
            <a:endParaRPr lang="en-GB" sz="1400" b="1" dirty="0">
              <a:latin typeface="Comic Sans MS" panose="030F0702030302020204" pitchFamily="66" charset="0"/>
            </a:endParaRPr>
          </a:p>
        </p:txBody>
      </p:sp>
      <p:pic>
        <p:nvPicPr>
          <p:cNvPr id="25" name="Picture 24"/>
          <p:cNvPicPr>
            <a:picLocks noChangeAspect="1"/>
          </p:cNvPicPr>
          <p:nvPr/>
        </p:nvPicPr>
        <p:blipFill>
          <a:blip r:embed="rId10"/>
          <a:stretch>
            <a:fillRect/>
          </a:stretch>
        </p:blipFill>
        <p:spPr>
          <a:xfrm>
            <a:off x="1619672" y="404664"/>
            <a:ext cx="5904656" cy="5049734"/>
          </a:xfrm>
          <a:prstGeom prst="rect">
            <a:avLst/>
          </a:prstGeom>
        </p:spPr>
      </p:pic>
      <p:sp>
        <p:nvSpPr>
          <p:cNvPr id="26" name="Rectangle 25"/>
          <p:cNvSpPr/>
          <p:nvPr/>
        </p:nvSpPr>
        <p:spPr>
          <a:xfrm>
            <a:off x="9252520" y="1628800"/>
            <a:ext cx="1872209"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2492595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timing>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844824"/>
            <a:ext cx="8352928" cy="17004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3"/>
            <a:ext cx="8352930" cy="1133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Q5</a:t>
            </a:r>
            <a:endParaRPr lang="en-GB" sz="1400" b="1" dirty="0">
              <a:latin typeface="Comic Sans MS" panose="030F0702030302020204" pitchFamily="66" charset="0"/>
            </a:endParaRPr>
          </a:p>
        </p:txBody>
      </p:sp>
      <p:cxnSp>
        <p:nvCxnSpPr>
          <p:cNvPr id="17" name="Straight Arrow Connector 16"/>
          <p:cNvCxnSpPr>
            <a:stCxn id="18"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1" name="Rectangle 20"/>
          <p:cNvSpPr/>
          <p:nvPr/>
        </p:nvSpPr>
        <p:spPr>
          <a:xfrm>
            <a:off x="395536" y="2978580"/>
            <a:ext cx="8352928" cy="566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21695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476672"/>
            <a:ext cx="8496942" cy="765398"/>
          </a:xfrm>
          <a:prstGeom prst="rect">
            <a:avLst/>
          </a:prstGeom>
        </p:spPr>
      </p:pic>
      <p:pic>
        <p:nvPicPr>
          <p:cNvPr id="5" name="Picture 4"/>
          <p:cNvPicPr>
            <a:picLocks noChangeAspect="1"/>
          </p:cNvPicPr>
          <p:nvPr/>
        </p:nvPicPr>
        <p:blipFill>
          <a:blip r:embed="rId3"/>
          <a:stretch>
            <a:fillRect/>
          </a:stretch>
        </p:blipFill>
        <p:spPr>
          <a:xfrm>
            <a:off x="1123950" y="1268760"/>
            <a:ext cx="6896100" cy="4495800"/>
          </a:xfrm>
          <a:prstGeom prst="rect">
            <a:avLst/>
          </a:prstGeom>
        </p:spPr>
      </p:pic>
      <p:sp>
        <p:nvSpPr>
          <p:cNvPr id="22" name="Rectangle 21"/>
          <p:cNvSpPr/>
          <p:nvPr/>
        </p:nvSpPr>
        <p:spPr>
          <a:xfrm>
            <a:off x="323528" y="476672"/>
            <a:ext cx="8496944" cy="5287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2" name="Rectangle 11">
            <a:hlinkClick r:id="rId7"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3" name="Straight Arrow Connector 12"/>
          <p:cNvCxnSpPr>
            <a:stCxn id="16"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9685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47664" y="4301120"/>
            <a:ext cx="6048672" cy="25122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547664" y="404664"/>
            <a:ext cx="6048672" cy="4149934"/>
          </a:xfrm>
          <a:prstGeom prst="rect">
            <a:avLst/>
          </a:prstGeom>
        </p:spPr>
      </p:pic>
    </p:spTree>
    <p:extLst>
      <p:ext uri="{BB962C8B-B14F-4D97-AF65-F5344CB8AC3E}">
        <p14:creationId xmlns:p14="http://schemas.microsoft.com/office/powerpoint/2010/main" val="86692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2348880"/>
            <a:ext cx="8352928" cy="8262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2348879"/>
            <a:ext cx="8352930" cy="5442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893088"/>
            <a:ext cx="8352928" cy="28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Q10</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099478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025251" y="5589240"/>
            <a:ext cx="5093498" cy="1186872"/>
          </a:xfrm>
          <a:prstGeom prst="rect">
            <a:avLst/>
          </a:prstGeom>
        </p:spPr>
      </p:pic>
      <p:pic>
        <p:nvPicPr>
          <p:cNvPr id="6" name="Picture 5"/>
          <p:cNvPicPr>
            <a:picLocks noChangeAspect="1"/>
          </p:cNvPicPr>
          <p:nvPr/>
        </p:nvPicPr>
        <p:blipFill>
          <a:blip r:embed="rId3"/>
          <a:stretch>
            <a:fillRect/>
          </a:stretch>
        </p:blipFill>
        <p:spPr>
          <a:xfrm>
            <a:off x="2025251" y="5013176"/>
            <a:ext cx="5093498" cy="1207622"/>
          </a:xfrm>
          <a:prstGeom prst="rect">
            <a:avLst/>
          </a:prstGeom>
        </p:spPr>
      </p:pic>
      <p:pic>
        <p:nvPicPr>
          <p:cNvPr id="5" name="Picture 4"/>
          <p:cNvPicPr>
            <a:picLocks noChangeAspect="1"/>
          </p:cNvPicPr>
          <p:nvPr/>
        </p:nvPicPr>
        <p:blipFill>
          <a:blip r:embed="rId4"/>
          <a:stretch>
            <a:fillRect/>
          </a:stretch>
        </p:blipFill>
        <p:spPr>
          <a:xfrm>
            <a:off x="2025251" y="332656"/>
            <a:ext cx="5093498" cy="488740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3" name="Rectangle 22">
            <a:hlinkClick r:id="rId8"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53169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916832"/>
            <a:ext cx="8352926" cy="17020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2"/>
            <a:ext cx="8352930" cy="383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300783"/>
            <a:ext cx="8352928" cy="131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Q20</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2"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845464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68102" y="4005064"/>
            <a:ext cx="5407796" cy="27968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868102" y="404664"/>
            <a:ext cx="5407796" cy="3801928"/>
          </a:xfrm>
          <a:prstGeom prst="rect">
            <a:avLst/>
          </a:prstGeom>
        </p:spPr>
      </p:pic>
    </p:spTree>
    <p:extLst>
      <p:ext uri="{BB962C8B-B14F-4D97-AF65-F5344CB8AC3E}">
        <p14:creationId xmlns:p14="http://schemas.microsoft.com/office/powerpoint/2010/main" val="151849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929186"/>
            <a:ext cx="8352926" cy="17158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1"/>
            <a:ext cx="8352930" cy="5448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461722"/>
            <a:ext cx="8352928" cy="607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3" name="Rectangle 22"/>
          <p:cNvSpPr/>
          <p:nvPr/>
        </p:nvSpPr>
        <p:spPr>
          <a:xfrm>
            <a:off x="395534" y="3068960"/>
            <a:ext cx="8352929" cy="588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13314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1" grpId="0" animBg="1"/>
      <p:bldP spid="23" grpId="0" animBg="1"/>
    </p:bldLst>
  </p:timing>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267744" y="3945222"/>
            <a:ext cx="4608512" cy="9959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Q15</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2267744" y="404664"/>
            <a:ext cx="4608512" cy="4230128"/>
          </a:xfrm>
          <a:prstGeom prst="rect">
            <a:avLst/>
          </a:prstGeom>
        </p:spPr>
      </p:pic>
      <p:pic>
        <p:nvPicPr>
          <p:cNvPr id="8" name="Picture 7"/>
          <p:cNvPicPr>
            <a:picLocks noChangeAspect="1"/>
          </p:cNvPicPr>
          <p:nvPr/>
        </p:nvPicPr>
        <p:blipFill>
          <a:blip r:embed="rId11"/>
          <a:stretch>
            <a:fillRect/>
          </a:stretch>
        </p:blipFill>
        <p:spPr>
          <a:xfrm>
            <a:off x="2267744" y="4899492"/>
            <a:ext cx="4608512" cy="1913884"/>
          </a:xfrm>
          <a:prstGeom prst="rect">
            <a:avLst/>
          </a:prstGeom>
        </p:spPr>
      </p:pic>
    </p:spTree>
    <p:extLst>
      <p:ext uri="{BB962C8B-B14F-4D97-AF65-F5344CB8AC3E}">
        <p14:creationId xmlns:p14="http://schemas.microsoft.com/office/powerpoint/2010/main" val="3160222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4" y="1916832"/>
            <a:ext cx="8352932" cy="20850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1"/>
            <a:ext cx="8352930"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636912"/>
            <a:ext cx="8352928" cy="7765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95534" y="3413440"/>
            <a:ext cx="8352929" cy="588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Q15</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2"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87990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1" grpId="0" animBg="1"/>
      <p:bldP spid="23" grpId="0" animBg="1"/>
    </p:bldLst>
  </p:timing>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51720" y="4365104"/>
            <a:ext cx="5040560" cy="24585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2051720" y="351585"/>
            <a:ext cx="5040560" cy="4378026"/>
          </a:xfrm>
          <a:prstGeom prst="rect">
            <a:avLst/>
          </a:prstGeom>
        </p:spPr>
      </p:pic>
      <p:pic>
        <p:nvPicPr>
          <p:cNvPr id="9" name="Picture 8"/>
          <p:cNvPicPr>
            <a:picLocks noChangeAspect="1"/>
          </p:cNvPicPr>
          <p:nvPr/>
        </p:nvPicPr>
        <p:blipFill>
          <a:blip r:embed="rId11"/>
          <a:stretch>
            <a:fillRect/>
          </a:stretch>
        </p:blipFill>
        <p:spPr>
          <a:xfrm>
            <a:off x="2051720" y="4715600"/>
            <a:ext cx="5040560" cy="369584"/>
          </a:xfrm>
          <a:prstGeom prst="rect">
            <a:avLst/>
          </a:prstGeom>
        </p:spPr>
      </p:pic>
    </p:spTree>
    <p:extLst>
      <p:ext uri="{BB962C8B-B14F-4D97-AF65-F5344CB8AC3E}">
        <p14:creationId xmlns:p14="http://schemas.microsoft.com/office/powerpoint/2010/main" val="22486641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5" y="1916832"/>
            <a:ext cx="8352930" cy="15696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6831"/>
            <a:ext cx="8352930"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708920"/>
            <a:ext cx="8352928" cy="777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Q18</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6" name="Straight Arrow Connector 15"/>
          <p:cNvCxnSpPr>
            <a:stCxn id="25"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070434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907705" y="6001666"/>
            <a:ext cx="5328590" cy="8117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9252520" y="1483510"/>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2" name="Picture 1"/>
          <p:cNvPicPr>
            <a:picLocks noChangeAspect="1"/>
          </p:cNvPicPr>
          <p:nvPr/>
        </p:nvPicPr>
        <p:blipFill>
          <a:blip r:embed="rId10"/>
          <a:stretch>
            <a:fillRect/>
          </a:stretch>
        </p:blipFill>
        <p:spPr>
          <a:xfrm>
            <a:off x="1907704" y="418424"/>
            <a:ext cx="5328592" cy="2866560"/>
          </a:xfrm>
          <a:prstGeom prst="rect">
            <a:avLst/>
          </a:prstGeom>
        </p:spPr>
      </p:pic>
      <p:pic>
        <p:nvPicPr>
          <p:cNvPr id="3" name="Picture 2"/>
          <p:cNvPicPr>
            <a:picLocks noChangeAspect="1"/>
          </p:cNvPicPr>
          <p:nvPr/>
        </p:nvPicPr>
        <p:blipFill>
          <a:blip r:embed="rId11"/>
          <a:stretch>
            <a:fillRect/>
          </a:stretch>
        </p:blipFill>
        <p:spPr>
          <a:xfrm>
            <a:off x="1907704" y="3268342"/>
            <a:ext cx="5328592" cy="2896962"/>
          </a:xfrm>
          <a:prstGeom prst="rect">
            <a:avLst/>
          </a:prstGeom>
        </p:spPr>
      </p:pic>
      <p:sp>
        <p:nvSpPr>
          <p:cNvPr id="22" name="Rectangle 21"/>
          <p:cNvSpPr/>
          <p:nvPr/>
        </p:nvSpPr>
        <p:spPr>
          <a:xfrm>
            <a:off x="6372200" y="227687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Graph (a)</a:t>
            </a:r>
            <a:endParaRPr lang="en-GB" sz="1400" b="1" dirty="0">
              <a:latin typeface="Comic Sans MS" panose="030F0702030302020204" pitchFamily="66" charset="0"/>
            </a:endParaRPr>
          </a:p>
        </p:txBody>
      </p:sp>
      <p:sp>
        <p:nvSpPr>
          <p:cNvPr id="9" name="Freeform 8"/>
          <p:cNvSpPr/>
          <p:nvPr/>
        </p:nvSpPr>
        <p:spPr>
          <a:xfrm>
            <a:off x="4457700" y="947738"/>
            <a:ext cx="1209675" cy="1214442"/>
          </a:xfrm>
          <a:custGeom>
            <a:avLst/>
            <a:gdLst>
              <a:gd name="connsiteX0" fmla="*/ 0 w 1209675"/>
              <a:gd name="connsiteY0" fmla="*/ 0 h 1214442"/>
              <a:gd name="connsiteX1" fmla="*/ 304800 w 1209675"/>
              <a:gd name="connsiteY1" fmla="*/ 919162 h 1214442"/>
              <a:gd name="connsiteX2" fmla="*/ 604838 w 1209675"/>
              <a:gd name="connsiteY2" fmla="*/ 1214437 h 1214442"/>
              <a:gd name="connsiteX3" fmla="*/ 914400 w 1209675"/>
              <a:gd name="connsiteY3" fmla="*/ 923925 h 1214442"/>
              <a:gd name="connsiteX4" fmla="*/ 1209675 w 1209675"/>
              <a:gd name="connsiteY4" fmla="*/ 14287 h 1214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675" h="1214442">
                <a:moveTo>
                  <a:pt x="0" y="0"/>
                </a:moveTo>
                <a:cubicBezTo>
                  <a:pt x="101997" y="358378"/>
                  <a:pt x="203994" y="716756"/>
                  <a:pt x="304800" y="919162"/>
                </a:cubicBezTo>
                <a:cubicBezTo>
                  <a:pt x="405606" y="1121568"/>
                  <a:pt x="503238" y="1213643"/>
                  <a:pt x="604838" y="1214437"/>
                </a:cubicBezTo>
                <a:cubicBezTo>
                  <a:pt x="706438" y="1215231"/>
                  <a:pt x="813594" y="1123950"/>
                  <a:pt x="914400" y="923925"/>
                </a:cubicBezTo>
                <a:cubicBezTo>
                  <a:pt x="1015206" y="723900"/>
                  <a:pt x="1112440" y="369093"/>
                  <a:pt x="1209675" y="1428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10"/>
          <a:stretch>
            <a:fillRect/>
          </a:stretch>
        </p:blipFill>
        <p:spPr>
          <a:xfrm>
            <a:off x="1907704" y="404664"/>
            <a:ext cx="5328592" cy="2866560"/>
          </a:xfrm>
          <a:prstGeom prst="rect">
            <a:avLst/>
          </a:prstGeom>
        </p:spPr>
      </p:pic>
    </p:spTree>
    <p:extLst>
      <p:ext uri="{BB962C8B-B14F-4D97-AF65-F5344CB8AC3E}">
        <p14:creationId xmlns:p14="http://schemas.microsoft.com/office/powerpoint/2010/main" val="2296251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bldLst>
      <p:bldP spid="9" grpId="0" animBg="1"/>
    </p:bldLst>
  </p:timing>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2876" y="4367794"/>
            <a:ext cx="6618248" cy="2445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9"/>
          <a:stretch>
            <a:fillRect/>
          </a:stretch>
        </p:blipFill>
        <p:spPr>
          <a:xfrm>
            <a:off x="1262876" y="404664"/>
            <a:ext cx="6618248" cy="5524496"/>
          </a:xfrm>
          <a:prstGeom prst="rect">
            <a:avLst/>
          </a:prstGeom>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2442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916832"/>
            <a:ext cx="8352926" cy="12885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75722"/>
            <a:ext cx="8352930" cy="9052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780927"/>
            <a:ext cx="8352930" cy="4244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Q10</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5" name="Straight Arrow Connector 14"/>
          <p:cNvCxnSpPr>
            <a:stCxn id="16" idx="3"/>
            <a:endCxn id="14"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2482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75341" y="4381129"/>
            <a:ext cx="5593318" cy="24479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1775341" y="368660"/>
            <a:ext cx="5593318" cy="4516924"/>
          </a:xfrm>
          <a:prstGeom prst="rect">
            <a:avLst/>
          </a:prstGeom>
        </p:spPr>
      </p:pic>
    </p:spTree>
    <p:extLst>
      <p:ext uri="{BB962C8B-B14F-4D97-AF65-F5344CB8AC3E}">
        <p14:creationId xmlns:p14="http://schemas.microsoft.com/office/powerpoint/2010/main" val="230393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911024"/>
            <a:ext cx="8352926" cy="11579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75722"/>
            <a:ext cx="8352930" cy="761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636913"/>
            <a:ext cx="8352930" cy="4320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3" name="Rectangle 2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Q18</a:t>
            </a:r>
            <a:endParaRPr lang="en-GB" sz="1400" b="1" dirty="0">
              <a:latin typeface="Comic Sans MS" panose="030F0702030302020204" pitchFamily="66" charset="0"/>
            </a:endParaRPr>
          </a:p>
        </p:txBody>
      </p:sp>
      <p:cxnSp>
        <p:nvCxnSpPr>
          <p:cNvPr id="25" name="Straight Arrow Connector 24"/>
          <p:cNvCxnSpPr>
            <a:stCxn id="26"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7" name="Straight Arrow Connector 26"/>
          <p:cNvCxnSpPr>
            <a:stCxn id="28" idx="3"/>
            <a:endCxn id="2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995983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7" y="4317388"/>
            <a:ext cx="7632846" cy="2495988"/>
          </a:xfrm>
          <a:prstGeom prst="rect">
            <a:avLst/>
          </a:prstGeom>
        </p:spPr>
      </p:pic>
      <p:pic>
        <p:nvPicPr>
          <p:cNvPr id="2" name="Picture 1"/>
          <p:cNvPicPr>
            <a:picLocks noChangeAspect="1"/>
          </p:cNvPicPr>
          <p:nvPr/>
        </p:nvPicPr>
        <p:blipFill>
          <a:blip r:embed="rId3"/>
          <a:stretch>
            <a:fillRect/>
          </a:stretch>
        </p:blipFill>
        <p:spPr>
          <a:xfrm>
            <a:off x="755576" y="476672"/>
            <a:ext cx="7632848" cy="52463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3" name="Rectangle 22">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57535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916832"/>
            <a:ext cx="8352928" cy="9247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75722"/>
            <a:ext cx="8352930" cy="965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6" name="Straight Arrow Connector 15"/>
          <p:cNvCxnSpPr>
            <a:stCxn id="23"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82884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28" y="3667092"/>
            <a:ext cx="4896544" cy="3074276"/>
          </a:xfrm>
          <a:prstGeom prst="rect">
            <a:avLst/>
          </a:prstGeom>
        </p:spPr>
      </p:pic>
      <p:pic>
        <p:nvPicPr>
          <p:cNvPr id="2" name="Picture 1"/>
          <p:cNvPicPr>
            <a:picLocks noChangeAspect="1"/>
          </p:cNvPicPr>
          <p:nvPr/>
        </p:nvPicPr>
        <p:blipFill>
          <a:blip r:embed="rId3"/>
          <a:stretch>
            <a:fillRect/>
          </a:stretch>
        </p:blipFill>
        <p:spPr>
          <a:xfrm>
            <a:off x="2123728" y="404664"/>
            <a:ext cx="4896544" cy="33677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14" name="Straight Arrow Connector 13"/>
          <p:cNvCxnSpPr>
            <a:stCxn id="18"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2" name="Straight Arrow Connector 21"/>
          <p:cNvCxnSpPr>
            <a:stCxn id="23"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14079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4824"/>
            <a:ext cx="8496944" cy="19653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844824"/>
            <a:ext cx="8496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323528" y="2420888"/>
            <a:ext cx="84969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23528" y="3068960"/>
            <a:ext cx="8496944" cy="7412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6" name="Rectangle 25">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Q12</a:t>
            </a:r>
            <a:endParaRPr lang="en-GB" sz="1400" b="1" dirty="0">
              <a:latin typeface="Comic Sans MS" panose="030F0702030302020204" pitchFamily="66" charset="0"/>
            </a:endParaRPr>
          </a:p>
        </p:txBody>
      </p:sp>
      <p:cxnSp>
        <p:nvCxnSpPr>
          <p:cNvPr id="27" name="Straight Arrow Connector 26"/>
          <p:cNvCxnSpPr>
            <a:stCxn id="28" idx="3"/>
            <a:endCxn id="2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9" name="Straight Arrow Connector 28"/>
          <p:cNvCxnSpPr>
            <a:stCxn id="30" idx="3"/>
            <a:endCxn id="2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21783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1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5696" y="4797152"/>
            <a:ext cx="5472608" cy="2015970"/>
          </a:xfrm>
          <a:prstGeom prst="rect">
            <a:avLst/>
          </a:prstGeom>
        </p:spPr>
      </p:pic>
      <p:pic>
        <p:nvPicPr>
          <p:cNvPr id="5" name="Picture 4"/>
          <p:cNvPicPr>
            <a:picLocks noChangeAspect="1"/>
          </p:cNvPicPr>
          <p:nvPr/>
        </p:nvPicPr>
        <p:blipFill>
          <a:blip r:embed="rId3"/>
          <a:stretch>
            <a:fillRect/>
          </a:stretch>
        </p:blipFill>
        <p:spPr>
          <a:xfrm>
            <a:off x="1835696" y="3356992"/>
            <a:ext cx="5472608" cy="144389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14" name="Straight Arrow Connector 13"/>
          <p:cNvCxnSpPr>
            <a:stCxn id="18"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2" name="Straight Arrow Connector 21"/>
          <p:cNvCxnSpPr>
            <a:stCxn id="23"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4" name="Picture 3"/>
          <p:cNvPicPr>
            <a:picLocks noChangeAspect="1"/>
          </p:cNvPicPr>
          <p:nvPr/>
        </p:nvPicPr>
        <p:blipFill>
          <a:blip r:embed="rId11"/>
          <a:stretch>
            <a:fillRect/>
          </a:stretch>
        </p:blipFill>
        <p:spPr>
          <a:xfrm>
            <a:off x="1835696" y="401608"/>
            <a:ext cx="5472608" cy="4035504"/>
          </a:xfrm>
          <a:prstGeom prst="rect">
            <a:avLst/>
          </a:prstGeom>
        </p:spPr>
      </p:pic>
    </p:spTree>
    <p:extLst>
      <p:ext uri="{BB962C8B-B14F-4D97-AF65-F5344CB8AC3E}">
        <p14:creationId xmlns:p14="http://schemas.microsoft.com/office/powerpoint/2010/main" val="1688260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340768"/>
            <a:ext cx="8496942" cy="31662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340767"/>
            <a:ext cx="8496944" cy="27765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323528" y="4117308"/>
            <a:ext cx="8496944" cy="389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Q15</a:t>
            </a:r>
            <a:endParaRPr lang="en-GB" sz="1400" b="1" dirty="0">
              <a:latin typeface="Comic Sans MS" panose="030F0702030302020204" pitchFamily="66" charset="0"/>
            </a:endParaRPr>
          </a:p>
        </p:txBody>
      </p:sp>
      <p:cxnSp>
        <p:nvCxnSpPr>
          <p:cNvPr id="14" name="Straight Arrow Connector 13"/>
          <p:cNvCxnSpPr>
            <a:stCxn id="15" idx="3"/>
            <a:endCxn id="1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412488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492896"/>
            <a:ext cx="8496942" cy="715422"/>
          </a:xfrm>
          <a:prstGeom prst="rect">
            <a:avLst/>
          </a:prstGeom>
        </p:spPr>
      </p:pic>
      <p:sp>
        <p:nvSpPr>
          <p:cNvPr id="22" name="Rectangle 21"/>
          <p:cNvSpPr/>
          <p:nvPr/>
        </p:nvSpPr>
        <p:spPr>
          <a:xfrm>
            <a:off x="323528" y="2492896"/>
            <a:ext cx="8496944" cy="3670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5" name="Rectangle 14">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8" name="Straight Arrow Connector 17"/>
          <p:cNvCxnSpPr>
            <a:stCxn id="20" idx="3"/>
            <a:endCxn id="15"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8" y="2859906"/>
            <a:ext cx="8496943" cy="3484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9123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1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979712" y="5268598"/>
            <a:ext cx="5184576" cy="1544778"/>
          </a:xfrm>
          <a:prstGeom prst="rect">
            <a:avLst/>
          </a:prstGeom>
        </p:spPr>
      </p:pic>
      <p:pic>
        <p:nvPicPr>
          <p:cNvPr id="7" name="Picture 6"/>
          <p:cNvPicPr>
            <a:picLocks noChangeAspect="1"/>
          </p:cNvPicPr>
          <p:nvPr/>
        </p:nvPicPr>
        <p:blipFill>
          <a:blip r:embed="rId3"/>
          <a:stretch>
            <a:fillRect/>
          </a:stretch>
        </p:blipFill>
        <p:spPr>
          <a:xfrm>
            <a:off x="1979712" y="3356992"/>
            <a:ext cx="5184576" cy="2278394"/>
          </a:xfrm>
          <a:prstGeom prst="rect">
            <a:avLst/>
          </a:prstGeom>
        </p:spPr>
      </p:pic>
      <p:pic>
        <p:nvPicPr>
          <p:cNvPr id="3" name="Picture 2"/>
          <p:cNvPicPr>
            <a:picLocks noChangeAspect="1"/>
          </p:cNvPicPr>
          <p:nvPr/>
        </p:nvPicPr>
        <p:blipFill>
          <a:blip r:embed="rId4"/>
          <a:stretch>
            <a:fillRect/>
          </a:stretch>
        </p:blipFill>
        <p:spPr>
          <a:xfrm>
            <a:off x="1979712" y="980728"/>
            <a:ext cx="5184576" cy="36098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Q14</a:t>
            </a:r>
            <a:endParaRPr lang="en-GB" sz="1400" b="1" dirty="0">
              <a:latin typeface="Comic Sans MS" panose="030F0702030302020204" pitchFamily="66" charset="0"/>
            </a:endParaRPr>
          </a:p>
        </p:txBody>
      </p:sp>
      <p:cxnSp>
        <p:nvCxnSpPr>
          <p:cNvPr id="14" name="Straight Arrow Connector 13"/>
          <p:cNvCxnSpPr>
            <a:stCxn id="18"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2" name="Straight Arrow Connector 21"/>
          <p:cNvCxnSpPr>
            <a:stCxn id="23"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12"/>
          <a:stretch>
            <a:fillRect/>
          </a:stretch>
        </p:blipFill>
        <p:spPr>
          <a:xfrm>
            <a:off x="1979712" y="434686"/>
            <a:ext cx="5184576" cy="546104"/>
          </a:xfrm>
          <a:prstGeom prst="rect">
            <a:avLst/>
          </a:prstGeom>
        </p:spPr>
      </p:pic>
      <p:pic>
        <p:nvPicPr>
          <p:cNvPr id="9" name="Picture 8"/>
          <p:cNvPicPr>
            <a:picLocks noChangeAspect="1"/>
          </p:cNvPicPr>
          <p:nvPr/>
        </p:nvPicPr>
        <p:blipFill>
          <a:blip r:embed="rId13"/>
          <a:stretch>
            <a:fillRect/>
          </a:stretch>
        </p:blipFill>
        <p:spPr>
          <a:xfrm>
            <a:off x="1979713" y="5805264"/>
            <a:ext cx="5184574" cy="333172"/>
          </a:xfrm>
          <a:prstGeom prst="rect">
            <a:avLst/>
          </a:prstGeom>
        </p:spPr>
      </p:pic>
    </p:spTree>
    <p:extLst>
      <p:ext uri="{BB962C8B-B14F-4D97-AF65-F5344CB8AC3E}">
        <p14:creationId xmlns:p14="http://schemas.microsoft.com/office/powerpoint/2010/main" val="2815396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541" y="620687"/>
            <a:ext cx="8866955" cy="4680521"/>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69541" y="618431"/>
            <a:ext cx="8866955" cy="12263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1" name="Rectangle 20"/>
          <p:cNvSpPr/>
          <p:nvPr/>
        </p:nvSpPr>
        <p:spPr>
          <a:xfrm>
            <a:off x="169541" y="3429000"/>
            <a:ext cx="8866955" cy="1872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Q14</a:t>
            </a:r>
            <a:endParaRPr lang="en-GB" sz="1400" b="1" dirty="0">
              <a:latin typeface="Comic Sans MS" panose="030F0702030302020204" pitchFamily="66" charset="0"/>
            </a:endParaRPr>
          </a:p>
        </p:txBody>
      </p:sp>
      <p:cxnSp>
        <p:nvCxnSpPr>
          <p:cNvPr id="18" name="Straight Arrow Connector 17"/>
          <p:cNvCxnSpPr>
            <a:stCxn id="19"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3"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5"/>
            <a:ext cx="1296144" cy="861935"/>
          </a:xfrm>
          <a:prstGeom prst="rect">
            <a:avLst/>
          </a:prstGeom>
          <a:noFill/>
        </p:spPr>
      </p:pic>
      <p:sp>
        <p:nvSpPr>
          <p:cNvPr id="25" name="Rectangle 24"/>
          <p:cNvSpPr/>
          <p:nvPr/>
        </p:nvSpPr>
        <p:spPr>
          <a:xfrm>
            <a:off x="169541" y="1844824"/>
            <a:ext cx="8866955"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06169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1" grpId="0" animBg="1"/>
      <p:bldP spid="25" grpId="0" animBg="1"/>
    </p:bldLst>
  </p:timing>
</p:sld>
</file>

<file path=ppt/slides/slide1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59632" y="476672"/>
            <a:ext cx="6833986" cy="58082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259632" y="476672"/>
            <a:ext cx="6833986" cy="3024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21" name="Rectangle 20"/>
          <p:cNvSpPr/>
          <p:nvPr/>
        </p:nvSpPr>
        <p:spPr>
          <a:xfrm>
            <a:off x="1259632" y="4005064"/>
            <a:ext cx="6833986" cy="22798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Q14</a:t>
            </a:r>
            <a:endParaRPr lang="en-GB" sz="1400" b="1" dirty="0">
              <a:latin typeface="Comic Sans MS" panose="030F0702030302020204" pitchFamily="66" charset="0"/>
            </a:endParaRPr>
          </a:p>
        </p:txBody>
      </p:sp>
      <p:cxnSp>
        <p:nvCxnSpPr>
          <p:cNvPr id="18" name="Straight Arrow Connector 17"/>
          <p:cNvCxnSpPr>
            <a:stCxn id="19"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0" name="Straight Arrow Connector 19"/>
          <p:cNvCxnSpPr>
            <a:stCxn id="23"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4" name="Rectangle 13"/>
          <p:cNvSpPr/>
          <p:nvPr/>
        </p:nvSpPr>
        <p:spPr>
          <a:xfrm>
            <a:off x="1259632" y="3501008"/>
            <a:ext cx="683398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39330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22" grpId="0" animBg="1"/>
      <p:bldP spid="21" grpId="0" animBg="1"/>
      <p:bldP spid="14" grpId="0" animBg="1"/>
    </p:bldLst>
  </p:timing>
</p:sld>
</file>

<file path=ppt/slides/slide1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Q4</a:t>
            </a:r>
            <a:endParaRPr lang="en-GB" sz="1400" b="1" dirty="0">
              <a:latin typeface="Comic Sans MS" panose="030F0702030302020204" pitchFamily="66" charset="0"/>
            </a:endParaRPr>
          </a:p>
        </p:txBody>
      </p:sp>
      <p:cxnSp>
        <p:nvCxnSpPr>
          <p:cNvPr id="14" name="Straight Arrow Connector 13"/>
          <p:cNvCxnSpPr>
            <a:stCxn id="18" idx="3"/>
            <a:endCxn id="12"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22" name="Straight Arrow Connector 21"/>
          <p:cNvCxnSpPr>
            <a:stCxn id="23"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4" name="Picture 3"/>
          <p:cNvPicPr>
            <a:picLocks noChangeAspect="1"/>
          </p:cNvPicPr>
          <p:nvPr/>
        </p:nvPicPr>
        <p:blipFill>
          <a:blip r:embed="rId9"/>
          <a:stretch>
            <a:fillRect/>
          </a:stretch>
        </p:blipFill>
        <p:spPr>
          <a:xfrm>
            <a:off x="1619672" y="394280"/>
            <a:ext cx="5904656" cy="4186848"/>
          </a:xfrm>
          <a:prstGeom prst="rect">
            <a:avLst/>
          </a:prstGeom>
        </p:spPr>
      </p:pic>
      <p:pic>
        <p:nvPicPr>
          <p:cNvPr id="5" name="Picture 4"/>
          <p:cNvPicPr>
            <a:picLocks noChangeAspect="1"/>
          </p:cNvPicPr>
          <p:nvPr/>
        </p:nvPicPr>
        <p:blipFill>
          <a:blip r:embed="rId10"/>
          <a:stretch>
            <a:fillRect/>
          </a:stretch>
        </p:blipFill>
        <p:spPr>
          <a:xfrm>
            <a:off x="1619672" y="4581128"/>
            <a:ext cx="5904656" cy="2062892"/>
          </a:xfrm>
          <a:prstGeom prst="rect">
            <a:avLst/>
          </a:prstGeom>
        </p:spPr>
      </p:pic>
    </p:spTree>
    <p:extLst>
      <p:ext uri="{BB962C8B-B14F-4D97-AF65-F5344CB8AC3E}">
        <p14:creationId xmlns:p14="http://schemas.microsoft.com/office/powerpoint/2010/main" val="2313835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9541" y="404664"/>
            <a:ext cx="8804918" cy="36268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69542" y="404663"/>
            <a:ext cx="8804918" cy="36268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Q4</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Time-Series</a:t>
            </a:r>
          </a:p>
        </p:txBody>
      </p:sp>
      <p:cxnSp>
        <p:nvCxnSpPr>
          <p:cNvPr id="17" name="Straight Arrow Connector 16"/>
          <p:cNvCxnSpPr>
            <a:stCxn id="26"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5" name="Picture 4"/>
          <p:cNvPicPr>
            <a:picLocks noChangeAspect="1"/>
          </p:cNvPicPr>
          <p:nvPr/>
        </p:nvPicPr>
        <p:blipFill>
          <a:blip r:embed="rId9"/>
          <a:stretch>
            <a:fillRect/>
          </a:stretch>
        </p:blipFill>
        <p:spPr>
          <a:xfrm>
            <a:off x="899592" y="4132878"/>
            <a:ext cx="7344816" cy="1744394"/>
          </a:xfrm>
          <a:prstGeom prst="rect">
            <a:avLst/>
          </a:prstGeom>
        </p:spPr>
      </p:pic>
      <p:sp>
        <p:nvSpPr>
          <p:cNvPr id="27" name="Rectangle 26"/>
          <p:cNvSpPr/>
          <p:nvPr/>
        </p:nvSpPr>
        <p:spPr>
          <a:xfrm>
            <a:off x="899592" y="4103512"/>
            <a:ext cx="7344816" cy="17737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64232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7"/>
                                        </p:tgtEl>
                                      </p:cBhvr>
                                    </p:animEffect>
                                    <p:set>
                                      <p:cBhvr>
                                        <p:cTn id="1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2" grpId="0" animBg="1"/>
      <p:bldP spid="27" grpId="0" animBg="1"/>
    </p:bldLst>
  </p:timing>
</p:sld>
</file>

<file path=ppt/slides/slide1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Pie Charts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5" name="Rectangle 14">
            <a:hlinkClick r:id="rId4" action="ppaction://hlinksldjump"/>
          </p:cNvPr>
          <p:cNvSpPr/>
          <p:nvPr/>
        </p:nvSpPr>
        <p:spPr>
          <a:xfrm>
            <a:off x="4139952"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Q11</a:t>
            </a:r>
            <a:endParaRPr lang="en-GB" sz="1400" b="1" dirty="0">
              <a:latin typeface="Comic Sans MS" panose="030F0702030302020204" pitchFamily="66" charset="0"/>
            </a:endParaRPr>
          </a:p>
        </p:txBody>
      </p:sp>
      <p:sp>
        <p:nvSpPr>
          <p:cNvPr id="19" name="Rectangle 18">
            <a:hlinkClick r:id="rId5"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20" name="Straight Arrow Connector 19"/>
          <p:cNvCxnSpPr>
            <a:stCxn id="21" idx="3"/>
            <a:endCxn id="19"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2" name="Rectangle 11">
            <a:hlinkClick r:id="rId7" action="ppaction://hlinksldjump"/>
          </p:cNvPr>
          <p:cNvSpPr/>
          <p:nvPr/>
        </p:nvSpPr>
        <p:spPr>
          <a:xfrm>
            <a:off x="413995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942173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37791" y="4581128"/>
            <a:ext cx="8268418" cy="2057400"/>
          </a:xfrm>
          <a:prstGeom prst="rect">
            <a:avLst/>
          </a:prstGeom>
        </p:spPr>
      </p:pic>
      <p:pic>
        <p:nvPicPr>
          <p:cNvPr id="11" name="Picture 10"/>
          <p:cNvPicPr>
            <a:picLocks noChangeAspect="1"/>
          </p:cNvPicPr>
          <p:nvPr/>
        </p:nvPicPr>
        <p:blipFill>
          <a:blip r:embed="rId3"/>
          <a:stretch>
            <a:fillRect/>
          </a:stretch>
        </p:blipFill>
        <p:spPr>
          <a:xfrm>
            <a:off x="437791" y="4575940"/>
            <a:ext cx="8268418" cy="1373340"/>
          </a:xfrm>
          <a:prstGeom prst="rect">
            <a:avLst/>
          </a:prstGeom>
        </p:spPr>
      </p:pic>
      <p:pic>
        <p:nvPicPr>
          <p:cNvPr id="8" name="Picture 7"/>
          <p:cNvPicPr>
            <a:picLocks noChangeAspect="1"/>
          </p:cNvPicPr>
          <p:nvPr/>
        </p:nvPicPr>
        <p:blipFill>
          <a:blip r:embed="rId4"/>
          <a:stretch>
            <a:fillRect/>
          </a:stretch>
        </p:blipFill>
        <p:spPr>
          <a:xfrm>
            <a:off x="437790" y="908720"/>
            <a:ext cx="3918186" cy="3701232"/>
          </a:xfrm>
          <a:prstGeom prst="rect">
            <a:avLst/>
          </a:prstGeom>
        </p:spPr>
      </p:pic>
      <p:pic>
        <p:nvPicPr>
          <p:cNvPr id="6" name="Picture 5"/>
          <p:cNvPicPr>
            <a:picLocks noChangeAspect="1"/>
          </p:cNvPicPr>
          <p:nvPr/>
        </p:nvPicPr>
        <p:blipFill>
          <a:blip r:embed="rId5"/>
          <a:stretch>
            <a:fillRect/>
          </a:stretch>
        </p:blipFill>
        <p:spPr>
          <a:xfrm>
            <a:off x="7930332" y="836712"/>
            <a:ext cx="1178172" cy="3312369"/>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23" name="Rectangle 22">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Nov </a:t>
            </a:r>
            <a:r>
              <a:rPr lang="en-GB" sz="1400" b="1" dirty="0" smtClean="0">
                <a:latin typeface="Comic Sans MS" panose="030F0702030302020204" pitchFamily="66" charset="0"/>
              </a:rPr>
              <a:t>2017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24" name="Straight Arrow Connector 23"/>
          <p:cNvCxnSpPr>
            <a:stCxn id="13" idx="3"/>
            <a:endCxn id="23"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10"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2" name="Picture 1"/>
          <p:cNvPicPr>
            <a:picLocks noChangeAspect="1"/>
          </p:cNvPicPr>
          <p:nvPr/>
        </p:nvPicPr>
        <p:blipFill>
          <a:blip r:embed="rId12"/>
          <a:stretch>
            <a:fillRect/>
          </a:stretch>
        </p:blipFill>
        <p:spPr>
          <a:xfrm>
            <a:off x="683569" y="404664"/>
            <a:ext cx="7776862" cy="494270"/>
          </a:xfrm>
          <a:prstGeom prst="rect">
            <a:avLst/>
          </a:prstGeom>
        </p:spPr>
      </p:pic>
      <p:pic>
        <p:nvPicPr>
          <p:cNvPr id="10" name="Picture 9">
            <a:extLst>
              <a:ext uri="{FF2B5EF4-FFF2-40B4-BE49-F238E27FC236}">
                <a16:creationId xmlns:a16="http://schemas.microsoft.com/office/drawing/2014/main" id="{79F87B70-33EE-4BBB-BF4E-C38538EF793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9" name="Picture 8"/>
          <p:cNvPicPr>
            <a:picLocks noChangeAspect="1"/>
          </p:cNvPicPr>
          <p:nvPr/>
        </p:nvPicPr>
        <p:blipFill>
          <a:blip r:embed="rId14"/>
          <a:stretch>
            <a:fillRect/>
          </a:stretch>
        </p:blipFill>
        <p:spPr>
          <a:xfrm>
            <a:off x="4389656" y="1124745"/>
            <a:ext cx="3566720" cy="3024336"/>
          </a:xfrm>
          <a:prstGeom prst="rect">
            <a:avLst/>
          </a:prstGeom>
        </p:spPr>
      </p:pic>
    </p:spTree>
    <p:extLst>
      <p:ext uri="{BB962C8B-B14F-4D97-AF65-F5344CB8AC3E}">
        <p14:creationId xmlns:p14="http://schemas.microsoft.com/office/powerpoint/2010/main" val="846803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628800"/>
            <a:ext cx="8352928" cy="13309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0"/>
            <a:ext cx="8352930" cy="13355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Nov </a:t>
            </a:r>
            <a:r>
              <a:rPr lang="en-GB" sz="1400" b="1" dirty="0" smtClean="0">
                <a:latin typeface="Comic Sans MS" panose="030F0702030302020204" pitchFamily="66" charset="0"/>
              </a:rPr>
              <a:t>2017 </a:t>
            </a: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2" name="Straight Arrow Connector 11"/>
          <p:cNvCxnSpPr>
            <a:stCxn id="13"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4" name="Straight Arrow Connector 13"/>
          <p:cNvCxnSpPr>
            <a:stCxn id="15" idx="3"/>
            <a:endCxn id="13"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801907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226713" y="4107287"/>
            <a:ext cx="4737776" cy="1769985"/>
          </a:xfrm>
          <a:prstGeom prst="rect">
            <a:avLst/>
          </a:prstGeom>
        </p:spPr>
      </p:pic>
      <p:pic>
        <p:nvPicPr>
          <p:cNvPr id="6" name="Picture 5"/>
          <p:cNvPicPr>
            <a:picLocks noChangeAspect="1"/>
          </p:cNvPicPr>
          <p:nvPr/>
        </p:nvPicPr>
        <p:blipFill>
          <a:blip r:embed="rId3"/>
          <a:stretch>
            <a:fillRect/>
          </a:stretch>
        </p:blipFill>
        <p:spPr>
          <a:xfrm>
            <a:off x="107504" y="1009138"/>
            <a:ext cx="5616624" cy="48681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8" name="Picture 7"/>
          <p:cNvPicPr>
            <a:picLocks noChangeAspect="1"/>
          </p:cNvPicPr>
          <p:nvPr/>
        </p:nvPicPr>
        <p:blipFill>
          <a:blip r:embed="rId8"/>
          <a:stretch>
            <a:fillRect/>
          </a:stretch>
        </p:blipFill>
        <p:spPr>
          <a:xfrm>
            <a:off x="4226713" y="1617005"/>
            <a:ext cx="4737776" cy="2964123"/>
          </a:xfrm>
          <a:prstGeom prst="rect">
            <a:avLst/>
          </a:prstGeom>
        </p:spPr>
      </p:pic>
      <p:sp>
        <p:nvSpPr>
          <p:cNvPr id="16" name="Rectangle 15">
            <a:hlinkClick r:id="rId9"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9" name="Straight Arrow Connector 18"/>
          <p:cNvCxnSpPr>
            <a:stCxn id="20" idx="3"/>
            <a:endCxn id="18"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2729350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620688"/>
            <a:ext cx="8640958" cy="45391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620687"/>
            <a:ext cx="8640958" cy="45391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43608" y="5903486"/>
            <a:ext cx="1296144" cy="861935"/>
          </a:xfrm>
          <a:prstGeom prst="rect">
            <a:avLst/>
          </a:prstGeom>
          <a:noFill/>
        </p:spPr>
      </p:pic>
      <p:sp>
        <p:nvSpPr>
          <p:cNvPr id="14" name="Rectangle 13">
            <a:hlinkClick r:id="rId7"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5" name="Straight Arrow Connector 14"/>
          <p:cNvCxnSpPr>
            <a:stCxn id="16" idx="3"/>
            <a:endCxn id="14"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7" name="Straight Arrow Connector 16"/>
          <p:cNvCxnSpPr>
            <a:stCxn id="20" idx="3"/>
            <a:endCxn id="16"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1349659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230752"/>
            <a:ext cx="8496944" cy="25826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716016"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9"/>
          <a:stretch>
            <a:fillRect/>
          </a:stretch>
        </p:blipFill>
        <p:spPr>
          <a:xfrm>
            <a:off x="323528" y="1196752"/>
            <a:ext cx="8496944" cy="3257722"/>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0571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24744"/>
            <a:ext cx="8640960" cy="535968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Q15</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23" name="Straight Arrow Connector 22"/>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3897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39553" y="764704"/>
            <a:ext cx="8064894" cy="43478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539553" y="764703"/>
            <a:ext cx="8064894" cy="4347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22007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14" name="Straight Arrow Connector 13"/>
          <p:cNvCxnSpPr>
            <a:stCxn id="15" idx="3"/>
            <a:endCxn id="11" idx="1"/>
          </p:cNvCxnSpPr>
          <p:nvPr/>
        </p:nvCxnSpPr>
        <p:spPr>
          <a:xfrm flipV="1">
            <a:off x="4572000"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275856" y="35483"/>
            <a:ext cx="129614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Pie Charts</a:t>
            </a:r>
          </a:p>
        </p:txBody>
      </p:sp>
      <p:cxnSp>
        <p:nvCxnSpPr>
          <p:cNvPr id="16" name="Straight Arrow Connector 15"/>
          <p:cNvCxnSpPr>
            <a:stCxn id="17" idx="3"/>
            <a:endCxn id="15" idx="1"/>
          </p:cNvCxnSpPr>
          <p:nvPr/>
        </p:nvCxnSpPr>
        <p:spPr>
          <a:xfrm>
            <a:off x="2843808" y="184070"/>
            <a:ext cx="43204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57454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Scatter Diagrams &amp; Correlation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5" name="Rectangle 14">
            <a:hlinkClick r:id="rId4" action="ppaction://hlinksldjump"/>
          </p:cNvPr>
          <p:cNvSpPr/>
          <p:nvPr/>
        </p:nvSpPr>
        <p:spPr>
          <a:xfrm>
            <a:off x="5436224"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a:t>
            </a:r>
          </a:p>
        </p:txBody>
      </p:sp>
      <p:sp>
        <p:nvSpPr>
          <p:cNvPr id="19" name="Rectangle 18">
            <a:hlinkClick r:id="rId5"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1"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11" name="Rectangle 10">
            <a:hlinkClick r:id="rId7" action="ppaction://hlinksldjump"/>
          </p:cNvPr>
          <p:cNvSpPr/>
          <p:nvPr/>
        </p:nvSpPr>
        <p:spPr>
          <a:xfrm>
            <a:off x="543622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a:t>
            </a:r>
            <a:r>
              <a:rPr lang="en-GB" sz="1400" b="1" dirty="0">
                <a:latin typeface="Comic Sans MS" panose="030F0702030302020204" pitchFamily="66" charset="0"/>
              </a:rPr>
              <a:t>Q1</a:t>
            </a:r>
          </a:p>
        </p:txBody>
      </p:sp>
      <p:sp>
        <p:nvSpPr>
          <p:cNvPr id="12" name="Rectangle 11">
            <a:hlinkClick r:id="rId8" action="ppaction://hlinksldjump"/>
          </p:cNvPr>
          <p:cNvSpPr/>
          <p:nvPr/>
        </p:nvSpPr>
        <p:spPr>
          <a:xfrm>
            <a:off x="5436224"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284380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284380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3H Q1</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284380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6756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855602"/>
            <a:ext cx="1368152" cy="909820"/>
          </a:xfrm>
          <a:prstGeom prst="rect">
            <a:avLst/>
          </a:prstGeom>
          <a:noFill/>
        </p:spPr>
      </p:pic>
      <p:sp>
        <p:nvSpPr>
          <p:cNvPr id="23" name="Rectangle 22">
            <a:hlinkClick r:id="rId5"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6"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333561" y="404664"/>
            <a:ext cx="4476878" cy="3456384"/>
          </a:xfrm>
          <a:prstGeom prst="rect">
            <a:avLst/>
          </a:prstGeom>
        </p:spPr>
      </p:pic>
      <p:pic>
        <p:nvPicPr>
          <p:cNvPr id="4" name="Picture 3"/>
          <p:cNvPicPr>
            <a:picLocks noChangeAspect="1"/>
          </p:cNvPicPr>
          <p:nvPr/>
        </p:nvPicPr>
        <p:blipFill>
          <a:blip r:embed="rId10"/>
          <a:stretch>
            <a:fillRect/>
          </a:stretch>
        </p:blipFill>
        <p:spPr>
          <a:xfrm>
            <a:off x="2333561" y="3844500"/>
            <a:ext cx="4476878" cy="2968876"/>
          </a:xfrm>
          <a:prstGeom prst="rect">
            <a:avLst/>
          </a:prstGeom>
        </p:spPr>
      </p:pic>
    </p:spTree>
    <p:extLst>
      <p:ext uri="{BB962C8B-B14F-4D97-AF65-F5344CB8AC3E}">
        <p14:creationId xmlns:p14="http://schemas.microsoft.com/office/powerpoint/2010/main" val="4263390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15750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1"/>
            <a:ext cx="8352930" cy="10126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636913"/>
            <a:ext cx="8352930" cy="566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7" name="Rectangle 16">
            <a:hlinkClick r:id="rId6"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Q4</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5"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4143647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05" y="5157192"/>
            <a:ext cx="4896544" cy="8235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855602"/>
            <a:ext cx="1368152" cy="909820"/>
          </a:xfrm>
          <a:prstGeom prst="rect">
            <a:avLst/>
          </a:prstGeom>
          <a:noFill/>
        </p:spPr>
      </p:pic>
      <p:sp>
        <p:nvSpPr>
          <p:cNvPr id="23" name="Rectangle 22">
            <a:hlinkClick r:id="rId6" action="ppaction://hlinksldjump"/>
          </p:cNvPr>
          <p:cNvSpPr/>
          <p:nvPr/>
        </p:nvSpPr>
        <p:spPr>
          <a:xfrm>
            <a:off x="64442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107504" y="1081454"/>
            <a:ext cx="4896546" cy="4075738"/>
          </a:xfrm>
          <a:prstGeom prst="rect">
            <a:avLst/>
          </a:prstGeom>
        </p:spPr>
      </p:pic>
      <p:pic>
        <p:nvPicPr>
          <p:cNvPr id="8" name="Picture 7"/>
          <p:cNvPicPr>
            <a:picLocks noChangeAspect="1"/>
          </p:cNvPicPr>
          <p:nvPr/>
        </p:nvPicPr>
        <p:blipFill>
          <a:blip r:embed="rId11"/>
          <a:stretch>
            <a:fillRect/>
          </a:stretch>
        </p:blipFill>
        <p:spPr>
          <a:xfrm>
            <a:off x="4400293" y="1733593"/>
            <a:ext cx="4659837" cy="3855647"/>
          </a:xfrm>
          <a:prstGeom prst="rect">
            <a:avLst/>
          </a:prstGeom>
        </p:spPr>
      </p:pic>
    </p:spTree>
    <p:extLst>
      <p:ext uri="{BB962C8B-B14F-4D97-AF65-F5344CB8AC3E}">
        <p14:creationId xmlns:p14="http://schemas.microsoft.com/office/powerpoint/2010/main" val="3200229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916832"/>
            <a:ext cx="8352928" cy="1809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4575"/>
            <a:ext cx="8352930" cy="278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192819"/>
            <a:ext cx="8352930" cy="300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64442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a:t>
            </a:r>
            <a:endParaRPr lang="en-GB" sz="1400" b="1" dirty="0">
              <a:latin typeface="Comic Sans MS" panose="030F0702030302020204" pitchFamily="66" charset="0"/>
            </a:endParaRPr>
          </a:p>
        </p:txBody>
      </p:sp>
      <p:cxnSp>
        <p:nvCxnSpPr>
          <p:cNvPr id="13" name="Straight Arrow Connector 12"/>
          <p:cNvCxnSpPr>
            <a:stCxn id="14" idx="3"/>
            <a:endCxn id="12"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5" name="Straight Arrow Connector 14"/>
          <p:cNvCxnSpPr>
            <a:stCxn id="16"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395536" y="2492896"/>
            <a:ext cx="8352928"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
        <p:nvSpPr>
          <p:cNvPr id="23" name="Rectangle 22"/>
          <p:cNvSpPr/>
          <p:nvPr/>
        </p:nvSpPr>
        <p:spPr>
          <a:xfrm>
            <a:off x="395536" y="2924944"/>
            <a:ext cx="8352928" cy="501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6" name="Rectangle 25"/>
          <p:cNvSpPr/>
          <p:nvPr/>
        </p:nvSpPr>
        <p:spPr>
          <a:xfrm>
            <a:off x="395536" y="3426742"/>
            <a:ext cx="8352928" cy="300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84274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4" grpId="0" animBg="1"/>
      <p:bldP spid="21" grpId="0" animBg="1"/>
      <p:bldP spid="22" grpId="0" animBg="1"/>
      <p:bldP spid="23" grpId="0" animBg="1"/>
      <p:bldP spid="26" grpId="0" animBg="1"/>
    </p:bldLst>
  </p:timing>
</p:sld>
</file>

<file path=ppt/slides/slide1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1720" y="332656"/>
            <a:ext cx="5040560" cy="39547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855602"/>
            <a:ext cx="1368152" cy="909820"/>
          </a:xfrm>
          <a:prstGeom prst="rect">
            <a:avLst/>
          </a:prstGeom>
          <a:noFill/>
        </p:spPr>
      </p:pic>
      <p:sp>
        <p:nvSpPr>
          <p:cNvPr id="23" name="Rectangle 22">
            <a:hlinkClick r:id="rId6" action="ppaction://hlinksldjump"/>
          </p:cNvPr>
          <p:cNvSpPr/>
          <p:nvPr/>
        </p:nvSpPr>
        <p:spPr>
          <a:xfrm>
            <a:off x="64442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Q5</a:t>
            </a:r>
            <a:endParaRPr lang="en-GB" sz="1400" b="1" dirty="0">
              <a:latin typeface="Comic Sans MS" panose="030F0702030302020204" pitchFamily="66" charset="0"/>
            </a:endParaRPr>
          </a:p>
        </p:txBody>
      </p:sp>
      <p:cxnSp>
        <p:nvCxnSpPr>
          <p:cNvPr id="24" name="Straight Arrow Connector 23"/>
          <p:cNvCxnSpPr>
            <a:stCxn id="17" idx="3"/>
            <a:endCxn id="23"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0"/>
          <a:stretch>
            <a:fillRect/>
          </a:stretch>
        </p:blipFill>
        <p:spPr>
          <a:xfrm>
            <a:off x="2051720" y="4293096"/>
            <a:ext cx="5040560" cy="2535824"/>
          </a:xfrm>
          <a:prstGeom prst="rect">
            <a:avLst/>
          </a:prstGeom>
        </p:spPr>
      </p:pic>
    </p:spTree>
    <p:extLst>
      <p:ext uri="{BB962C8B-B14F-4D97-AF65-F5344CB8AC3E}">
        <p14:creationId xmlns:p14="http://schemas.microsoft.com/office/powerpoint/2010/main" val="172478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916832"/>
            <a:ext cx="8352928" cy="9952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914574"/>
            <a:ext cx="8352930" cy="4343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348880"/>
            <a:ext cx="8352930" cy="5632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7" name="Rectangle 16">
            <a:hlinkClick r:id="rId6" action="ppaction://hlinksldjump"/>
          </p:cNvPr>
          <p:cNvSpPr/>
          <p:nvPr/>
        </p:nvSpPr>
        <p:spPr>
          <a:xfrm>
            <a:off x="6444208"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Q5</a:t>
            </a:r>
            <a:endParaRPr lang="en-GB" sz="1400" b="1" dirty="0">
              <a:latin typeface="Comic Sans MS" panose="030F0702030302020204" pitchFamily="66" charset="0"/>
            </a:endParaRPr>
          </a:p>
        </p:txBody>
      </p:sp>
      <p:cxnSp>
        <p:nvCxnSpPr>
          <p:cNvPr id="18" name="Straight Arrow Connector 17"/>
          <p:cNvCxnSpPr>
            <a:stCxn id="19" idx="3"/>
            <a:endCxn id="17"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20" name="Straight Arrow Connector 19"/>
          <p:cNvCxnSpPr>
            <a:stCxn id="25" idx="3"/>
            <a:endCxn id="19"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Tree>
    <p:extLst>
      <p:ext uri="{BB962C8B-B14F-4D97-AF65-F5344CB8AC3E}">
        <p14:creationId xmlns:p14="http://schemas.microsoft.com/office/powerpoint/2010/main" val="3425416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1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stretch>
            <a:fillRect/>
          </a:stretch>
        </p:blipFill>
        <p:spPr>
          <a:xfrm>
            <a:off x="4716016" y="1043116"/>
            <a:ext cx="4320477" cy="1521788"/>
          </a:xfrm>
          <a:prstGeom prst="rect">
            <a:avLst/>
          </a:prstGeom>
        </p:spPr>
      </p:pic>
      <p:pic>
        <p:nvPicPr>
          <p:cNvPr id="22" name="Picture 21"/>
          <p:cNvPicPr>
            <a:picLocks noChangeAspect="1"/>
          </p:cNvPicPr>
          <p:nvPr/>
        </p:nvPicPr>
        <p:blipFill>
          <a:blip r:embed="rId3"/>
          <a:stretch>
            <a:fillRect/>
          </a:stretch>
        </p:blipFill>
        <p:spPr>
          <a:xfrm>
            <a:off x="107504" y="956238"/>
            <a:ext cx="4464494" cy="41289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855602"/>
            <a:ext cx="1368152" cy="909820"/>
          </a:xfrm>
          <a:prstGeom prst="rect">
            <a:avLst/>
          </a:prstGeom>
          <a:noFill/>
        </p:spPr>
      </p:pic>
      <p:sp>
        <p:nvSpPr>
          <p:cNvPr id="23" name="Rectangle 22">
            <a:hlinkClick r:id="rId7"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a:t>
            </a:r>
          </a:p>
        </p:txBody>
      </p:sp>
      <p:cxnSp>
        <p:nvCxnSpPr>
          <p:cNvPr id="24" name="Straight Arrow Connector 23"/>
          <p:cNvCxnSpPr>
            <a:stCxn id="17" idx="3"/>
            <a:endCxn id="23"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8" name="Straight Arrow Connector 17"/>
          <p:cNvCxnSpPr>
            <a:stCxn id="19" idx="3"/>
            <a:endCxn id="17"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grpSp>
        <p:nvGrpSpPr>
          <p:cNvPr id="21" name="Group 20"/>
          <p:cNvGrpSpPr/>
          <p:nvPr/>
        </p:nvGrpSpPr>
        <p:grpSpPr>
          <a:xfrm>
            <a:off x="107504" y="368660"/>
            <a:ext cx="648072" cy="648072"/>
            <a:chOff x="107504" y="368660"/>
            <a:chExt cx="648072" cy="648072"/>
          </a:xfrm>
        </p:grpSpPr>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6" name="Picture 25"/>
          <p:cNvPicPr>
            <a:picLocks noChangeAspect="1"/>
          </p:cNvPicPr>
          <p:nvPr/>
        </p:nvPicPr>
        <p:blipFill>
          <a:blip r:embed="rId11"/>
          <a:stretch>
            <a:fillRect/>
          </a:stretch>
        </p:blipFill>
        <p:spPr>
          <a:xfrm>
            <a:off x="4716016" y="2564904"/>
            <a:ext cx="4335355" cy="2648328"/>
          </a:xfrm>
          <a:prstGeom prst="rect">
            <a:avLst/>
          </a:prstGeom>
        </p:spPr>
      </p:pic>
    </p:spTree>
    <p:extLst>
      <p:ext uri="{BB962C8B-B14F-4D97-AF65-F5344CB8AC3E}">
        <p14:creationId xmlns:p14="http://schemas.microsoft.com/office/powerpoint/2010/main" val="1085024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628800"/>
            <a:ext cx="8352926" cy="14531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1"/>
            <a:ext cx="8352930" cy="220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1844825"/>
            <a:ext cx="8352930"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a:t>
            </a:r>
          </a:p>
        </p:txBody>
      </p:sp>
      <p:cxnSp>
        <p:nvCxnSpPr>
          <p:cNvPr id="13" name="Straight Arrow Connector 12"/>
          <p:cNvCxnSpPr>
            <a:stCxn id="14" idx="3"/>
            <a:endCxn id="12" idx="1"/>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cxnSp>
        <p:nvCxnSpPr>
          <p:cNvPr id="15" name="Straight Arrow Connector 14"/>
          <p:cNvCxnSpPr>
            <a:stCxn id="16" idx="3"/>
            <a:endCxn id="14" idx="1"/>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sp>
        <p:nvSpPr>
          <p:cNvPr id="22" name="Rectangle 21"/>
          <p:cNvSpPr/>
          <p:nvPr/>
        </p:nvSpPr>
        <p:spPr>
          <a:xfrm>
            <a:off x="395536" y="2132856"/>
            <a:ext cx="8352927"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 </a:t>
            </a:r>
          </a:p>
        </p:txBody>
      </p:sp>
      <p:sp>
        <p:nvSpPr>
          <p:cNvPr id="23" name="Rectangle 22"/>
          <p:cNvSpPr/>
          <p:nvPr/>
        </p:nvSpPr>
        <p:spPr>
          <a:xfrm>
            <a:off x="395536" y="2636912"/>
            <a:ext cx="8352927" cy="445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a:t>
            </a:r>
          </a:p>
        </p:txBody>
      </p:sp>
    </p:spTree>
    <p:extLst>
      <p:ext uri="{BB962C8B-B14F-4D97-AF65-F5344CB8AC3E}">
        <p14:creationId xmlns:p14="http://schemas.microsoft.com/office/powerpoint/2010/main" val="2199328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1" grpId="0" animBg="1"/>
      <p:bldP spid="22" grpId="0" animBg="1"/>
      <p:bldP spid="23"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57" y="2777215"/>
            <a:ext cx="6821486" cy="1303570"/>
          </a:xfrm>
          <a:prstGeom prst="rect">
            <a:avLst/>
          </a:prstGeom>
        </p:spPr>
      </p:pic>
      <p:pic>
        <p:nvPicPr>
          <p:cNvPr id="3" name="Picture 2"/>
          <p:cNvPicPr>
            <a:picLocks noChangeAspect="1"/>
          </p:cNvPicPr>
          <p:nvPr/>
        </p:nvPicPr>
        <p:blipFill>
          <a:blip r:embed="rId3"/>
          <a:stretch>
            <a:fillRect/>
          </a:stretch>
        </p:blipFill>
        <p:spPr>
          <a:xfrm>
            <a:off x="323528" y="1416336"/>
            <a:ext cx="8496944" cy="1076560"/>
          </a:xfrm>
          <a:prstGeom prst="rect">
            <a:avLst/>
          </a:prstGeom>
        </p:spPr>
      </p:pic>
      <p:sp>
        <p:nvSpPr>
          <p:cNvPr id="22" name="Rectangle 21"/>
          <p:cNvSpPr/>
          <p:nvPr/>
        </p:nvSpPr>
        <p:spPr>
          <a:xfrm>
            <a:off x="323528" y="1416335"/>
            <a:ext cx="8496944" cy="1076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3" name="Rectangle 22"/>
          <p:cNvSpPr/>
          <p:nvPr/>
        </p:nvSpPr>
        <p:spPr>
          <a:xfrm>
            <a:off x="1161256" y="2777215"/>
            <a:ext cx="6821487" cy="1303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0040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Q15</a:t>
            </a:r>
            <a:endParaRPr lang="en-GB" sz="1400" b="1" dirty="0">
              <a:latin typeface="Comic Sans MS" panose="030F0702030302020204" pitchFamily="66" charset="0"/>
            </a:endParaRPr>
          </a:p>
        </p:txBody>
      </p:sp>
      <p:cxnSp>
        <p:nvCxnSpPr>
          <p:cNvPr id="13" name="Straight Arrow Connector 12"/>
          <p:cNvCxnSpPr>
            <a:stCxn id="16" idx="3"/>
            <a:endCxn id="12" idx="1"/>
          </p:cNvCxnSpPr>
          <p:nvPr/>
        </p:nvCxnSpPr>
        <p:spPr>
          <a:xfrm flipV="1">
            <a:off x="406794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cxnSp>
        <p:nvCxnSpPr>
          <p:cNvPr id="17" name="Straight Arrow Connector 16"/>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9443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3" grpId="0" animBg="1"/>
    </p:bldLst>
  </p:timing>
</p:sld>
</file>

<file path=ppt/slides/slide1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5771864"/>
            <a:ext cx="4811386" cy="359154"/>
          </a:xfrm>
          <a:prstGeom prst="rect">
            <a:avLst/>
          </a:prstGeom>
        </p:spPr>
      </p:pic>
      <p:cxnSp>
        <p:nvCxnSpPr>
          <p:cNvPr id="24" name="Straight Arrow Connector 23"/>
          <p:cNvCxnSpPr/>
          <p:nvPr/>
        </p:nvCxnSpPr>
        <p:spPr>
          <a:xfrm flipV="1">
            <a:off x="5364088" y="218355"/>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1720" y="21835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683568" y="404664"/>
            <a:ext cx="4811386" cy="53609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855602"/>
            <a:ext cx="1368152" cy="909820"/>
          </a:xfrm>
          <a:prstGeom prst="rect">
            <a:avLst/>
          </a:prstGeom>
          <a:noFill/>
        </p:spPr>
      </p:pic>
      <p:sp>
        <p:nvSpPr>
          <p:cNvPr id="23" name="Rectangle 22">
            <a:hlinkClick r:id="rId7"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a:t>
            </a:r>
            <a:r>
              <a:rPr lang="en-GB" sz="1400" b="1" dirty="0">
                <a:latin typeface="Comic Sans MS" panose="030F0702030302020204" pitchFamily="66" charset="0"/>
              </a:rPr>
              <a:t>Q1</a:t>
            </a:r>
          </a:p>
        </p:txBody>
      </p:sp>
      <p:sp>
        <p:nvSpPr>
          <p:cNvPr id="17" name="Rectangle 16">
            <a:hlinkClick r:id="rId8"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sp>
        <p:nvSpPr>
          <p:cNvPr id="19" name="Rectangle 18">
            <a:hlinkClick r:id="rId9"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1"/>
          <a:stretch>
            <a:fillRect/>
          </a:stretch>
        </p:blipFill>
        <p:spPr>
          <a:xfrm>
            <a:off x="4788024" y="1905792"/>
            <a:ext cx="4320480" cy="2747344"/>
          </a:xfrm>
          <a:prstGeom prst="rect">
            <a:avLst/>
          </a:prstGeom>
        </p:spPr>
      </p:pic>
      <p:cxnSp>
        <p:nvCxnSpPr>
          <p:cNvPr id="13" name="Straight Arrow Connector 12"/>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326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16629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624231"/>
            <a:ext cx="8352930" cy="5086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p:cNvSpPr/>
          <p:nvPr/>
        </p:nvSpPr>
        <p:spPr>
          <a:xfrm>
            <a:off x="395536" y="2132856"/>
            <a:ext cx="835293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2" name="Rectangle 21"/>
          <p:cNvSpPr/>
          <p:nvPr/>
        </p:nvSpPr>
        <p:spPr>
          <a:xfrm>
            <a:off x="395536" y="2924944"/>
            <a:ext cx="8352927" cy="366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 </a:t>
            </a:r>
          </a:p>
        </p:txBody>
      </p:sp>
      <p:cxnSp>
        <p:nvCxnSpPr>
          <p:cNvPr id="17" name="Straight Arrow Connector 16"/>
          <p:cNvCxnSpPr/>
          <p:nvPr/>
        </p:nvCxnSpPr>
        <p:spPr>
          <a:xfrm flipV="1">
            <a:off x="5364088" y="218355"/>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1720" y="21835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a:t>
            </a:r>
            <a:r>
              <a:rPr lang="en-GB" sz="1400" b="1" dirty="0">
                <a:latin typeface="Comic Sans MS" panose="030F0702030302020204" pitchFamily="66" charset="0"/>
              </a:rPr>
              <a:t>Q1</a:t>
            </a:r>
          </a:p>
        </p:txBody>
      </p:sp>
      <p:sp>
        <p:nvSpPr>
          <p:cNvPr id="20" name="Rectangle 19">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sp>
        <p:nvSpPr>
          <p:cNvPr id="25" name="Rectangle 24">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cxnSp>
        <p:nvCxnSpPr>
          <p:cNvPr id="13" name="Straight Arrow Connector 12"/>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8765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1" grpId="0" animBg="1"/>
      <p:bldP spid="22" grpId="0" animBg="1"/>
    </p:bldLst>
  </p:timing>
</p:sld>
</file>

<file path=ppt/slides/slide1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75656" y="349776"/>
            <a:ext cx="6192688" cy="5023440"/>
          </a:xfrm>
          <a:prstGeom prst="rect">
            <a:avLst/>
          </a:prstGeom>
        </p:spPr>
      </p:pic>
      <p:cxnSp>
        <p:nvCxnSpPr>
          <p:cNvPr id="24" name="Straight Arrow Connector 23"/>
          <p:cNvCxnSpPr/>
          <p:nvPr/>
        </p:nvCxnSpPr>
        <p:spPr>
          <a:xfrm flipV="1">
            <a:off x="5364088" y="218355"/>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051720" y="21835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855602"/>
            <a:ext cx="1368152" cy="909820"/>
          </a:xfrm>
          <a:prstGeom prst="rect">
            <a:avLst/>
          </a:prstGeom>
          <a:noFill/>
        </p:spPr>
      </p:pic>
      <p:sp>
        <p:nvSpPr>
          <p:cNvPr id="23" name="Rectangle 22">
            <a:hlinkClick r:id="rId6"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sp>
        <p:nvSpPr>
          <p:cNvPr id="19" name="Rectangle 18">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Arrow Connector 12"/>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10"/>
          <a:stretch>
            <a:fillRect/>
          </a:stretch>
        </p:blipFill>
        <p:spPr>
          <a:xfrm>
            <a:off x="1475656" y="5373216"/>
            <a:ext cx="6192688" cy="1493160"/>
          </a:xfrm>
          <a:prstGeom prst="rect">
            <a:avLst/>
          </a:prstGeom>
        </p:spPr>
      </p:pic>
    </p:spTree>
    <p:extLst>
      <p:ext uri="{BB962C8B-B14F-4D97-AF65-F5344CB8AC3E}">
        <p14:creationId xmlns:p14="http://schemas.microsoft.com/office/powerpoint/2010/main" val="74517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124744"/>
            <a:ext cx="8352928" cy="38399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103509"/>
            <a:ext cx="8352930" cy="3861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cxnSp>
        <p:nvCxnSpPr>
          <p:cNvPr id="15" name="Straight Arrow Connector 14"/>
          <p:cNvCxnSpPr/>
          <p:nvPr/>
        </p:nvCxnSpPr>
        <p:spPr>
          <a:xfrm flipV="1">
            <a:off x="5364088" y="218355"/>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51720" y="218356"/>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6" action="ppaction://hlinksldjump"/>
          </p:cNvPr>
          <p:cNvSpPr/>
          <p:nvPr/>
        </p:nvSpPr>
        <p:spPr>
          <a:xfrm>
            <a:off x="64442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a:t>
            </a:r>
            <a:endParaRPr lang="en-GB" sz="1400" b="1" dirty="0">
              <a:latin typeface="Comic Sans MS" panose="030F0702030302020204" pitchFamily="66" charset="0"/>
            </a:endParaRPr>
          </a:p>
        </p:txBody>
      </p:sp>
      <p:sp>
        <p:nvSpPr>
          <p:cNvPr id="26" name="Rectangle 25">
            <a:hlinkClick r:id="rId7" action="ppaction://hlinksldjump"/>
          </p:cNvPr>
          <p:cNvSpPr/>
          <p:nvPr/>
        </p:nvSpPr>
        <p:spPr>
          <a:xfrm>
            <a:off x="3203848"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Scatter Diagrams &amp; Correlation</a:t>
            </a:r>
          </a:p>
        </p:txBody>
      </p:sp>
      <p:sp>
        <p:nvSpPr>
          <p:cNvPr id="27" name="Rectangle 26">
            <a:hlinkClick r:id="rId8" action="ppaction://hlinksldjump"/>
          </p:cNvPr>
          <p:cNvSpPr/>
          <p:nvPr/>
        </p:nvSpPr>
        <p:spPr>
          <a:xfrm>
            <a:off x="35496"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Probability, Sets &amp; Statistics</a:t>
            </a:r>
          </a:p>
        </p:txBody>
      </p:sp>
      <p:cxnSp>
        <p:nvCxnSpPr>
          <p:cNvPr id="28" name="Straight Arrow Connector 27"/>
          <p:cNvCxnSpPr/>
          <p:nvPr/>
        </p:nvCxnSpPr>
        <p:spPr>
          <a:xfrm flipV="1">
            <a:off x="6156176" y="184069"/>
            <a:ext cx="28803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8438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6664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Linear Inequalities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72419" y="6526088"/>
            <a:ext cx="1152000" cy="2872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a:t>
            </a:r>
          </a:p>
        </p:txBody>
      </p:sp>
      <p:sp>
        <p:nvSpPr>
          <p:cNvPr id="9" name="Rectangle 8">
            <a:hlinkClick r:id="rId6" action="ppaction://hlinksldjump"/>
          </p:cNvPr>
          <p:cNvSpPr/>
          <p:nvPr/>
        </p:nvSpPr>
        <p:spPr>
          <a:xfrm>
            <a:off x="5076184"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2" name="Rectangle 11">
            <a:hlinkClick r:id="rId7" action="ppaction://hlinksldjump"/>
          </p:cNvPr>
          <p:cNvSpPr/>
          <p:nvPr/>
        </p:nvSpPr>
        <p:spPr>
          <a:xfrm>
            <a:off x="5076056" y="299689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76056" y="357296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76056" y="41490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3131968"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3131968"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63361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157192"/>
            <a:ext cx="8496944" cy="140121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36" name="Rectangle 3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39" name="Rectangle 3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42" name="Straight Arrow Connector 41"/>
          <p:cNvCxnSpPr>
            <a:stCxn id="36" idx="3"/>
            <a:endCxn id="3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44" name="Straight Arrow Connector 43"/>
          <p:cNvCxnSpPr>
            <a:stCxn id="39" idx="3"/>
            <a:endCxn id="4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323528" y="2996952"/>
            <a:ext cx="8496944" cy="2197098"/>
          </a:xfrm>
          <a:prstGeom prst="rect">
            <a:avLst/>
          </a:prstGeom>
        </p:spPr>
      </p:pic>
      <p:pic>
        <p:nvPicPr>
          <p:cNvPr id="6" name="Picture 5"/>
          <p:cNvPicPr>
            <a:picLocks noChangeAspect="1"/>
          </p:cNvPicPr>
          <p:nvPr/>
        </p:nvPicPr>
        <p:blipFill>
          <a:blip r:embed="rId11"/>
          <a:stretch>
            <a:fillRect/>
          </a:stretch>
        </p:blipFill>
        <p:spPr>
          <a:xfrm>
            <a:off x="323528" y="1340768"/>
            <a:ext cx="8496944" cy="1788830"/>
          </a:xfrm>
          <a:prstGeom prst="rect">
            <a:avLst/>
          </a:prstGeom>
        </p:spPr>
      </p:pic>
      <p:pic>
        <p:nvPicPr>
          <p:cNvPr id="7" name="Picture 6"/>
          <p:cNvPicPr>
            <a:picLocks noChangeAspect="1"/>
          </p:cNvPicPr>
          <p:nvPr/>
        </p:nvPicPr>
        <p:blipFill>
          <a:blip r:embed="rId12"/>
          <a:stretch>
            <a:fillRect/>
          </a:stretch>
        </p:blipFill>
        <p:spPr>
          <a:xfrm>
            <a:off x="323528" y="1052736"/>
            <a:ext cx="8496944" cy="318218"/>
          </a:xfrm>
          <a:prstGeom prst="rect">
            <a:avLst/>
          </a:prstGeom>
        </p:spPr>
      </p:pic>
    </p:spTree>
    <p:extLst>
      <p:ext uri="{BB962C8B-B14F-4D97-AF65-F5344CB8AC3E}">
        <p14:creationId xmlns:p14="http://schemas.microsoft.com/office/powerpoint/2010/main" val="5752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556792"/>
            <a:ext cx="8640960" cy="25827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556792"/>
            <a:ext cx="864096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20" name="Straight Arrow Connector 19"/>
          <p:cNvCxnSpPr>
            <a:stCxn id="12"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520" y="2132856"/>
            <a:ext cx="864096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251520" y="3356992"/>
            <a:ext cx="8640960" cy="78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Tree>
    <p:extLst>
      <p:ext uri="{BB962C8B-B14F-4D97-AF65-F5344CB8AC3E}">
        <p14:creationId xmlns:p14="http://schemas.microsoft.com/office/powerpoint/2010/main" val="1823310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36" name="Rectangle 3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39" name="Rectangle 38">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42" name="Straight Arrow Connector 41"/>
          <p:cNvCxnSpPr>
            <a:stCxn id="36" idx="3"/>
            <a:endCxn id="3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7"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Q10</a:t>
            </a:r>
            <a:endParaRPr lang="en-GB" sz="1400" b="1" dirty="0">
              <a:latin typeface="Comic Sans MS" panose="030F0702030302020204" pitchFamily="66" charset="0"/>
            </a:endParaRPr>
          </a:p>
        </p:txBody>
      </p:sp>
      <p:cxnSp>
        <p:nvCxnSpPr>
          <p:cNvPr id="44" name="Straight Arrow Connector 43"/>
          <p:cNvCxnSpPr>
            <a:stCxn id="39" idx="3"/>
            <a:endCxn id="4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9"/>
          <a:stretch>
            <a:fillRect/>
          </a:stretch>
        </p:blipFill>
        <p:spPr>
          <a:xfrm>
            <a:off x="971601" y="404664"/>
            <a:ext cx="7200798" cy="928644"/>
          </a:xfrm>
          <a:prstGeom prst="rect">
            <a:avLst/>
          </a:prstGeom>
        </p:spPr>
      </p:pic>
      <p:pic>
        <p:nvPicPr>
          <p:cNvPr id="4" name="Picture 3"/>
          <p:cNvPicPr>
            <a:picLocks noChangeAspect="1"/>
          </p:cNvPicPr>
          <p:nvPr/>
        </p:nvPicPr>
        <p:blipFill>
          <a:blip r:embed="rId10"/>
          <a:stretch>
            <a:fillRect/>
          </a:stretch>
        </p:blipFill>
        <p:spPr>
          <a:xfrm>
            <a:off x="2555776" y="1052735"/>
            <a:ext cx="4464496" cy="5673631"/>
          </a:xfrm>
          <a:prstGeom prst="rect">
            <a:avLst/>
          </a:prstGeom>
        </p:spPr>
      </p:pic>
      <p:pic>
        <p:nvPicPr>
          <p:cNvPr id="9" name="Picture 8"/>
          <p:cNvPicPr>
            <a:picLocks noChangeAspect="1"/>
          </p:cNvPicPr>
          <p:nvPr/>
        </p:nvPicPr>
        <p:blipFill rotWithShape="1">
          <a:blip r:embed="rId11"/>
          <a:srcRect t="59333"/>
          <a:stretch/>
        </p:blipFill>
        <p:spPr>
          <a:xfrm>
            <a:off x="3635896" y="6680071"/>
            <a:ext cx="3384376" cy="158805"/>
          </a:xfrm>
          <a:prstGeom prst="rect">
            <a:avLst/>
          </a:prstGeom>
        </p:spPr>
      </p:pic>
      <p:sp>
        <p:nvSpPr>
          <p:cNvPr id="45" name="Rectangle 44"/>
          <p:cNvSpPr/>
          <p:nvPr/>
        </p:nvSpPr>
        <p:spPr>
          <a:xfrm>
            <a:off x="3851920" y="603018"/>
            <a:ext cx="529486" cy="150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46" name="Rectangle 45"/>
          <p:cNvSpPr/>
          <p:nvPr/>
        </p:nvSpPr>
        <p:spPr>
          <a:xfrm>
            <a:off x="4419594" y="603018"/>
            <a:ext cx="529486" cy="150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47" name="Rectangle 46"/>
          <p:cNvSpPr/>
          <p:nvPr/>
        </p:nvSpPr>
        <p:spPr>
          <a:xfrm>
            <a:off x="2681719" y="602460"/>
            <a:ext cx="529486" cy="150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49" name="Rectangle 48"/>
          <p:cNvSpPr/>
          <p:nvPr/>
        </p:nvSpPr>
        <p:spPr>
          <a:xfrm>
            <a:off x="3246938" y="608987"/>
            <a:ext cx="532046" cy="150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53" name="Rectangle 52"/>
          <p:cNvSpPr/>
          <p:nvPr/>
        </p:nvSpPr>
        <p:spPr>
          <a:xfrm>
            <a:off x="5173824" y="598122"/>
            <a:ext cx="529292" cy="154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54" name="Rectangle 53"/>
          <p:cNvSpPr/>
          <p:nvPr/>
        </p:nvSpPr>
        <p:spPr>
          <a:xfrm>
            <a:off x="5766492" y="599806"/>
            <a:ext cx="533700" cy="154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55" name="Rectangle 54"/>
          <p:cNvSpPr/>
          <p:nvPr/>
        </p:nvSpPr>
        <p:spPr>
          <a:xfrm>
            <a:off x="2567438" y="1052736"/>
            <a:ext cx="614429" cy="138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56" name="Rectangle 55"/>
          <p:cNvSpPr/>
          <p:nvPr/>
        </p:nvSpPr>
        <p:spPr>
          <a:xfrm>
            <a:off x="3234427" y="1052737"/>
            <a:ext cx="621142" cy="142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57" name="TextBox 56"/>
          <p:cNvSpPr txBox="1"/>
          <p:nvPr/>
        </p:nvSpPr>
        <p:spPr>
          <a:xfrm>
            <a:off x="4592923" y="4196343"/>
            <a:ext cx="461250" cy="461665"/>
          </a:xfrm>
          <a:prstGeom prst="rect">
            <a:avLst/>
          </a:prstGeom>
          <a:noFill/>
        </p:spPr>
        <p:txBody>
          <a:bodyPr wrap="square" rtlCol="0">
            <a:spAutoFit/>
          </a:bodyPr>
          <a:lstStyle/>
          <a:p>
            <a:r>
              <a:rPr lang="en-GB" sz="2400" b="1" dirty="0"/>
              <a:t>R</a:t>
            </a:r>
          </a:p>
        </p:txBody>
      </p:sp>
      <p:grpSp>
        <p:nvGrpSpPr>
          <p:cNvPr id="61" name="Group 60"/>
          <p:cNvGrpSpPr/>
          <p:nvPr/>
        </p:nvGrpSpPr>
        <p:grpSpPr>
          <a:xfrm>
            <a:off x="2339752" y="1372022"/>
            <a:ext cx="4261471" cy="4307396"/>
            <a:chOff x="4067175" y="1666875"/>
            <a:chExt cx="2695575" cy="2705100"/>
          </a:xfrm>
        </p:grpSpPr>
        <p:cxnSp>
          <p:nvCxnSpPr>
            <p:cNvPr id="62" name="Straight Connector 61"/>
            <p:cNvCxnSpPr/>
            <p:nvPr/>
          </p:nvCxnSpPr>
          <p:spPr>
            <a:xfrm>
              <a:off x="4067944" y="1676400"/>
              <a:ext cx="2664296" cy="268870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3" name="Freeform 62"/>
            <p:cNvSpPr/>
            <p:nvPr/>
          </p:nvSpPr>
          <p:spPr>
            <a:xfrm>
              <a:off x="4067175" y="1666875"/>
              <a:ext cx="2695575" cy="2705100"/>
            </a:xfrm>
            <a:custGeom>
              <a:avLst/>
              <a:gdLst>
                <a:gd name="connsiteX0" fmla="*/ 0 w 2695575"/>
                <a:gd name="connsiteY0" fmla="*/ 0 h 2705100"/>
                <a:gd name="connsiteX1" fmla="*/ 2695575 w 2695575"/>
                <a:gd name="connsiteY1" fmla="*/ 0 h 2705100"/>
                <a:gd name="connsiteX2" fmla="*/ 2695575 w 2695575"/>
                <a:gd name="connsiteY2" fmla="*/ 2705100 h 2705100"/>
                <a:gd name="connsiteX3" fmla="*/ 0 w 2695575"/>
                <a:gd name="connsiteY3" fmla="*/ 0 h 2705100"/>
              </a:gdLst>
              <a:ahLst/>
              <a:cxnLst>
                <a:cxn ang="0">
                  <a:pos x="connsiteX0" y="connsiteY0"/>
                </a:cxn>
                <a:cxn ang="0">
                  <a:pos x="connsiteX1" y="connsiteY1"/>
                </a:cxn>
                <a:cxn ang="0">
                  <a:pos x="connsiteX2" y="connsiteY2"/>
                </a:cxn>
                <a:cxn ang="0">
                  <a:pos x="connsiteX3" y="connsiteY3"/>
                </a:cxn>
              </a:cxnLst>
              <a:rect l="l" t="t" r="r" b="b"/>
              <a:pathLst>
                <a:path w="2695575" h="2705100">
                  <a:moveTo>
                    <a:pt x="0" y="0"/>
                  </a:moveTo>
                  <a:lnTo>
                    <a:pt x="2695575" y="0"/>
                  </a:lnTo>
                  <a:lnTo>
                    <a:pt x="2695575" y="2705100"/>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5" name="Rectangle 64"/>
          <p:cNvSpPr/>
          <p:nvPr/>
        </p:nvSpPr>
        <p:spPr>
          <a:xfrm>
            <a:off x="2567438" y="1214422"/>
            <a:ext cx="614429" cy="138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66" name="Rectangle 65"/>
          <p:cNvSpPr/>
          <p:nvPr/>
        </p:nvSpPr>
        <p:spPr>
          <a:xfrm>
            <a:off x="3234427" y="1214423"/>
            <a:ext cx="621142" cy="142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67" name="Rectangle 66"/>
          <p:cNvSpPr/>
          <p:nvPr/>
        </p:nvSpPr>
        <p:spPr>
          <a:xfrm>
            <a:off x="1259632" y="601076"/>
            <a:ext cx="1323900" cy="152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Reverse regions:</a:t>
            </a:r>
            <a:endParaRPr lang="en-GB" sz="1100" b="1" dirty="0">
              <a:latin typeface="Comic Sans MS" panose="030F0702030302020204" pitchFamily="66" charset="0"/>
            </a:endParaRPr>
          </a:p>
        </p:txBody>
      </p:sp>
      <p:grpSp>
        <p:nvGrpSpPr>
          <p:cNvPr id="13" name="Group 12"/>
          <p:cNvGrpSpPr/>
          <p:nvPr/>
        </p:nvGrpSpPr>
        <p:grpSpPr>
          <a:xfrm>
            <a:off x="2688879" y="1330859"/>
            <a:ext cx="2942376" cy="5320398"/>
            <a:chOff x="2688879" y="1330859"/>
            <a:chExt cx="2942376" cy="5320398"/>
          </a:xfrm>
        </p:grpSpPr>
        <p:sp>
          <p:nvSpPr>
            <p:cNvPr id="10" name="Freeform 9"/>
            <p:cNvSpPr/>
            <p:nvPr/>
          </p:nvSpPr>
          <p:spPr>
            <a:xfrm>
              <a:off x="2688879" y="1330859"/>
              <a:ext cx="2942376" cy="5305331"/>
            </a:xfrm>
            <a:custGeom>
              <a:avLst/>
              <a:gdLst>
                <a:gd name="connsiteX0" fmla="*/ 1149790 w 2942376"/>
                <a:gd name="connsiteY0" fmla="*/ 5296278 h 5305331"/>
                <a:gd name="connsiteX1" fmla="*/ 2942376 w 2942376"/>
                <a:gd name="connsiteY1" fmla="*/ 18107 h 5305331"/>
                <a:gd name="connsiteX2" fmla="*/ 0 w 2942376"/>
                <a:gd name="connsiteY2" fmla="*/ 0 h 5305331"/>
                <a:gd name="connsiteX3" fmla="*/ 9054 w 2942376"/>
                <a:gd name="connsiteY3" fmla="*/ 5305331 h 5305331"/>
                <a:gd name="connsiteX4" fmla="*/ 1149790 w 2942376"/>
                <a:gd name="connsiteY4" fmla="*/ 5296278 h 530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2376" h="5305331">
                  <a:moveTo>
                    <a:pt x="1149790" y="5296278"/>
                  </a:moveTo>
                  <a:lnTo>
                    <a:pt x="2942376" y="18107"/>
                  </a:lnTo>
                  <a:lnTo>
                    <a:pt x="0" y="0"/>
                  </a:lnTo>
                  <a:lnTo>
                    <a:pt x="9054" y="5305331"/>
                  </a:lnTo>
                  <a:lnTo>
                    <a:pt x="1149790" y="5296278"/>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8" name="Straight Connector 67"/>
            <p:cNvCxnSpPr/>
            <p:nvPr/>
          </p:nvCxnSpPr>
          <p:spPr>
            <a:xfrm flipH="1">
              <a:off x="3809741" y="1333308"/>
              <a:ext cx="1821514" cy="5317949"/>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rot="5400000">
            <a:off x="3037937" y="3135547"/>
            <a:ext cx="3509629" cy="3520476"/>
            <a:chOff x="4067175" y="1666875"/>
            <a:chExt cx="2695575" cy="2705100"/>
          </a:xfrm>
        </p:grpSpPr>
        <p:cxnSp>
          <p:nvCxnSpPr>
            <p:cNvPr id="70" name="Straight Connector 69"/>
            <p:cNvCxnSpPr/>
            <p:nvPr/>
          </p:nvCxnSpPr>
          <p:spPr>
            <a:xfrm>
              <a:off x="4067944" y="1676400"/>
              <a:ext cx="2664296" cy="268870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1" name="Freeform 70"/>
            <p:cNvSpPr/>
            <p:nvPr/>
          </p:nvSpPr>
          <p:spPr>
            <a:xfrm>
              <a:off x="4067175" y="1666875"/>
              <a:ext cx="2695575" cy="2705100"/>
            </a:xfrm>
            <a:custGeom>
              <a:avLst/>
              <a:gdLst>
                <a:gd name="connsiteX0" fmla="*/ 0 w 2695575"/>
                <a:gd name="connsiteY0" fmla="*/ 0 h 2705100"/>
                <a:gd name="connsiteX1" fmla="*/ 2695575 w 2695575"/>
                <a:gd name="connsiteY1" fmla="*/ 0 h 2705100"/>
                <a:gd name="connsiteX2" fmla="*/ 2695575 w 2695575"/>
                <a:gd name="connsiteY2" fmla="*/ 2705100 h 2705100"/>
                <a:gd name="connsiteX3" fmla="*/ 0 w 2695575"/>
                <a:gd name="connsiteY3" fmla="*/ 0 h 2705100"/>
              </a:gdLst>
              <a:ahLst/>
              <a:cxnLst>
                <a:cxn ang="0">
                  <a:pos x="connsiteX0" y="connsiteY0"/>
                </a:cxn>
                <a:cxn ang="0">
                  <a:pos x="connsiteX1" y="connsiteY1"/>
                </a:cxn>
                <a:cxn ang="0">
                  <a:pos x="connsiteX2" y="connsiteY2"/>
                </a:cxn>
                <a:cxn ang="0">
                  <a:pos x="connsiteX3" y="connsiteY3"/>
                </a:cxn>
              </a:cxnLst>
              <a:rect l="l" t="t" r="r" b="b"/>
              <a:pathLst>
                <a:path w="2695575" h="2705100">
                  <a:moveTo>
                    <a:pt x="0" y="0"/>
                  </a:moveTo>
                  <a:lnTo>
                    <a:pt x="2695575" y="0"/>
                  </a:lnTo>
                  <a:lnTo>
                    <a:pt x="2695575" y="2705100"/>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Freeform 13"/>
          <p:cNvSpPr/>
          <p:nvPr/>
        </p:nvSpPr>
        <p:spPr>
          <a:xfrm>
            <a:off x="4218915" y="3856776"/>
            <a:ext cx="1086416" cy="1602464"/>
          </a:xfrm>
          <a:custGeom>
            <a:avLst/>
            <a:gdLst>
              <a:gd name="connsiteX0" fmla="*/ 0 w 1086416"/>
              <a:gd name="connsiteY0" fmla="*/ 1602464 h 1602464"/>
              <a:gd name="connsiteX1" fmla="*/ 561315 w 1086416"/>
              <a:gd name="connsiteY1" fmla="*/ 0 h 1602464"/>
              <a:gd name="connsiteX2" fmla="*/ 1086416 w 1086416"/>
              <a:gd name="connsiteY2" fmla="*/ 525101 h 1602464"/>
              <a:gd name="connsiteX3" fmla="*/ 0 w 1086416"/>
              <a:gd name="connsiteY3" fmla="*/ 1602464 h 1602464"/>
            </a:gdLst>
            <a:ahLst/>
            <a:cxnLst>
              <a:cxn ang="0">
                <a:pos x="connsiteX0" y="connsiteY0"/>
              </a:cxn>
              <a:cxn ang="0">
                <a:pos x="connsiteX1" y="connsiteY1"/>
              </a:cxn>
              <a:cxn ang="0">
                <a:pos x="connsiteX2" y="connsiteY2"/>
              </a:cxn>
              <a:cxn ang="0">
                <a:pos x="connsiteX3" y="connsiteY3"/>
              </a:cxn>
            </a:cxnLst>
            <a:rect l="l" t="t" r="r" b="b"/>
            <a:pathLst>
              <a:path w="1086416" h="1602464">
                <a:moveTo>
                  <a:pt x="0" y="1602464"/>
                </a:moveTo>
                <a:lnTo>
                  <a:pt x="561315" y="0"/>
                </a:lnTo>
                <a:lnTo>
                  <a:pt x="1086416" y="525101"/>
                </a:lnTo>
                <a:lnTo>
                  <a:pt x="0" y="1602464"/>
                </a:lnTo>
                <a:close/>
              </a:path>
            </a:pathLst>
          </a:custGeom>
          <a:solidFill>
            <a:schemeClr val="accent1">
              <a:alpha val="5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p:cNvPicPr>
            <a:picLocks noChangeAspect="1"/>
          </p:cNvPicPr>
          <p:nvPr/>
        </p:nvPicPr>
        <p:blipFill>
          <a:blip r:embed="rId10"/>
          <a:stretch>
            <a:fillRect/>
          </a:stretch>
        </p:blipFill>
        <p:spPr>
          <a:xfrm>
            <a:off x="2555776" y="1052736"/>
            <a:ext cx="4464496" cy="5673631"/>
          </a:xfrm>
          <a:prstGeom prst="rect">
            <a:avLst/>
          </a:prstGeom>
        </p:spPr>
      </p:pic>
      <p:sp>
        <p:nvSpPr>
          <p:cNvPr id="73" name="Rectangle 72"/>
          <p:cNvSpPr/>
          <p:nvPr/>
        </p:nvSpPr>
        <p:spPr>
          <a:xfrm>
            <a:off x="9737499" y="939614"/>
            <a:ext cx="533700" cy="154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latin typeface="Comic Sans MS" panose="030F0702030302020204" pitchFamily="66" charset="0"/>
            </a:endParaRPr>
          </a:p>
        </p:txBody>
      </p:sp>
    </p:spTree>
    <p:extLst>
      <p:ext uri="{BB962C8B-B14F-4D97-AF65-F5344CB8AC3E}">
        <p14:creationId xmlns:p14="http://schemas.microsoft.com/office/powerpoint/2010/main" val="86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nextCondLst>
                <p:cond evt="onClick" delay="0">
                  <p:tgtEl>
                    <p:spTgt spid="55"/>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57"/>
                                        </p:tgtEl>
                                      </p:cBhvr>
                                    </p:animEffect>
                                    <p:set>
                                      <p:cBhvr>
                                        <p:cTn id="13"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4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childTnLst>
                          </p:cTn>
                        </p:par>
                      </p:childTnLst>
                    </p:cTn>
                  </p:par>
                </p:childTnLst>
              </p:cTn>
              <p:nextCondLst>
                <p:cond evt="onClick" delay="0">
                  <p:tgtEl>
                    <p:spTgt spid="47"/>
                  </p:tgtEl>
                </p:cond>
              </p:nextCondLst>
            </p:seq>
            <p:seq concurrent="1" nextAc="seek">
              <p:cTn id="20" restart="whenNotActive" fill="hold" evtFilter="cancelBubble" nodeType="interactiveSeq">
                <p:stCondLst>
                  <p:cond evt="onClick" delay="0">
                    <p:tgtEl>
                      <p:spTgt spid="4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1"/>
                                        </p:tgtEl>
                                      </p:cBhvr>
                                    </p:animEffect>
                                    <p:set>
                                      <p:cBhvr>
                                        <p:cTn id="25"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4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childTnLst>
                          </p:cTn>
                        </p:par>
                      </p:childTnLst>
                    </p:cTn>
                  </p:par>
                </p:childTnLst>
              </p:cTn>
              <p:nextCondLst>
                <p:cond evt="onClick" delay="0">
                  <p:tgtEl>
                    <p:spTgt spid="45"/>
                  </p:tgtEl>
                </p:cond>
              </p:nextCondLst>
            </p:seq>
            <p:seq concurrent="1" nextAc="seek">
              <p:cTn id="44" restart="whenNotActive" fill="hold" evtFilter="cancelBubble" nodeType="interactiveSeq">
                <p:stCondLst>
                  <p:cond evt="onClick" delay="0">
                    <p:tgtEl>
                      <p:spTgt spid="4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69"/>
                                        </p:tgtEl>
                                      </p:cBhvr>
                                    </p:animEffect>
                                    <p:set>
                                      <p:cBhvr>
                                        <p:cTn id="49"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0" restart="whenNotActive" fill="hold" evtFilter="cancelBubble" nodeType="interactiveSeq">
                <p:stCondLst>
                  <p:cond evt="onClick" delay="0">
                    <p:tgtEl>
                      <p:spTgt spid="6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nextCondLst>
                <p:cond evt="onClick" delay="0">
                  <p:tgtEl>
                    <p:spTgt spid="65"/>
                  </p:tgtEl>
                </p:cond>
              </p:nextCondLst>
            </p:seq>
            <p:seq concurrent="1" nextAc="seek">
              <p:cTn id="56" restart="whenNotActive" fill="hold" evtFilter="cancelBubble" nodeType="interactiveSeq">
                <p:stCondLst>
                  <p:cond evt="onClick" delay="0">
                    <p:tgtEl>
                      <p:spTgt spid="6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62" restart="whenNotActive" fill="hold" evtFilter="cancelBubble" nodeType="interactiveSeq">
                <p:stCondLst>
                  <p:cond evt="onClick" delay="0">
                    <p:tgtEl>
                      <p:spTgt spid="73"/>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2"/>
                                        </p:tgtEl>
                                        <p:attrNameLst>
                                          <p:attrName>style.visibility</p:attrName>
                                        </p:attrNameLst>
                                      </p:cBhvr>
                                      <p:to>
                                        <p:strVal val="visible"/>
                                      </p:to>
                                    </p:set>
                                  </p:childTnLst>
                                </p:cTn>
                              </p:par>
                            </p:childTnLst>
                          </p:cTn>
                        </p:par>
                      </p:childTnLst>
                    </p:cTn>
                  </p:par>
                </p:childTnLst>
              </p:cTn>
              <p:nextCondLst>
                <p:cond evt="onClick" delay="0">
                  <p:tgtEl>
                    <p:spTgt spid="73"/>
                  </p:tgtEl>
                </p:cond>
              </p:nextCondLst>
            </p:seq>
          </p:childTnLst>
        </p:cTn>
      </p:par>
    </p:tnLst>
    <p:bldLst>
      <p:bldP spid="57" grpId="0"/>
      <p:bldP spid="57" grpId="1"/>
      <p:bldP spid="14" grpId="0" animBg="1"/>
      <p:bldP spid="14" grpId="1"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276872"/>
            <a:ext cx="8640960" cy="8878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2276870"/>
            <a:ext cx="8640960" cy="8878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8" name="Straight Arrow Connector 17"/>
          <p:cNvCxnSpPr>
            <a:stCxn id="14"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Q10</a:t>
            </a:r>
            <a:endParaRPr lang="en-GB" sz="1400" b="1" dirty="0">
              <a:latin typeface="Comic Sans MS" panose="030F0702030302020204" pitchFamily="66" charset="0"/>
            </a:endParaRPr>
          </a:p>
        </p:txBody>
      </p:sp>
      <p:cxnSp>
        <p:nvCxnSpPr>
          <p:cNvPr id="24" name="Straight Arrow Connector 23"/>
          <p:cNvCxnSpPr>
            <a:stCxn id="17"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1890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8" y="4206028"/>
            <a:ext cx="7776864" cy="25353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36" name="Rectangle 3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39" name="Rectangle 3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42" name="Straight Arrow Connector 41"/>
          <p:cNvCxnSpPr>
            <a:stCxn id="36" idx="3"/>
            <a:endCxn id="3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Q13</a:t>
            </a:r>
            <a:endParaRPr lang="en-GB" sz="1400" b="1" dirty="0">
              <a:latin typeface="Comic Sans MS" panose="030F0702030302020204" pitchFamily="66" charset="0"/>
            </a:endParaRPr>
          </a:p>
        </p:txBody>
      </p:sp>
      <p:cxnSp>
        <p:nvCxnSpPr>
          <p:cNvPr id="44" name="Straight Arrow Connector 43"/>
          <p:cNvCxnSpPr>
            <a:stCxn id="39" idx="3"/>
            <a:endCxn id="4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683568" y="425995"/>
            <a:ext cx="7776864" cy="4464370"/>
          </a:xfrm>
          <a:prstGeom prst="rect">
            <a:avLst/>
          </a:prstGeom>
        </p:spPr>
      </p:pic>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96252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44824"/>
            <a:ext cx="8640960" cy="8004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844822"/>
            <a:ext cx="8640960" cy="800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7" name="Straight Arrow Connector 16"/>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Q13</a:t>
            </a:r>
          </a:p>
        </p:txBody>
      </p:sp>
      <p:cxnSp>
        <p:nvCxnSpPr>
          <p:cNvPr id="19" name="Straight Arrow Connector 18"/>
          <p:cNvCxnSpPr>
            <a:stCxn id="14"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619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87624" y="1340768"/>
            <a:ext cx="6768752" cy="5433470"/>
          </a:xfrm>
          <a:prstGeom prst="rect">
            <a:avLst/>
          </a:prstGeom>
        </p:spPr>
      </p:pic>
      <p:pic>
        <p:nvPicPr>
          <p:cNvPr id="5" name="Picture 4"/>
          <p:cNvPicPr>
            <a:picLocks noChangeAspect="1"/>
          </p:cNvPicPr>
          <p:nvPr/>
        </p:nvPicPr>
        <p:blipFill>
          <a:blip r:embed="rId3"/>
          <a:stretch>
            <a:fillRect/>
          </a:stretch>
        </p:blipFill>
        <p:spPr>
          <a:xfrm>
            <a:off x="1187624" y="404664"/>
            <a:ext cx="6768752" cy="91320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36" name="Rectangle 3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39" name="Rectangle 38">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42" name="Straight Arrow Connector 41"/>
          <p:cNvCxnSpPr>
            <a:stCxn id="36" idx="3"/>
            <a:endCxn id="3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44" name="Straight Arrow Connector 43"/>
          <p:cNvCxnSpPr>
            <a:stCxn id="39" idx="3"/>
            <a:endCxn id="43"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p:cNvSpPr/>
          <p:nvPr/>
        </p:nvSpPr>
        <p:spPr>
          <a:xfrm>
            <a:off x="2712581" y="603018"/>
            <a:ext cx="52948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14" name="Rectangle 13"/>
          <p:cNvSpPr/>
          <p:nvPr/>
        </p:nvSpPr>
        <p:spPr>
          <a:xfrm>
            <a:off x="3280255" y="603018"/>
            <a:ext cx="52948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15" name="Rectangle 14"/>
          <p:cNvSpPr/>
          <p:nvPr/>
        </p:nvSpPr>
        <p:spPr>
          <a:xfrm>
            <a:off x="3938790" y="603018"/>
            <a:ext cx="52948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16" name="Rectangle 15"/>
          <p:cNvSpPr/>
          <p:nvPr/>
        </p:nvSpPr>
        <p:spPr>
          <a:xfrm>
            <a:off x="4537724" y="606165"/>
            <a:ext cx="532046"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grpSp>
        <p:nvGrpSpPr>
          <p:cNvPr id="18" name="Group 17"/>
          <p:cNvGrpSpPr/>
          <p:nvPr/>
        </p:nvGrpSpPr>
        <p:grpSpPr>
          <a:xfrm rot="5400000">
            <a:off x="3121553" y="2632380"/>
            <a:ext cx="2685215" cy="4680174"/>
            <a:chOff x="5553075" y="704850"/>
            <a:chExt cx="747713" cy="3362325"/>
          </a:xfrm>
        </p:grpSpPr>
        <p:sp>
          <p:nvSpPr>
            <p:cNvPr id="19" name="Freeform 18"/>
            <p:cNvSpPr/>
            <p:nvPr/>
          </p:nvSpPr>
          <p:spPr>
            <a:xfrm>
              <a:off x="5553075" y="704850"/>
              <a:ext cx="747713" cy="3362325"/>
            </a:xfrm>
            <a:custGeom>
              <a:avLst/>
              <a:gdLst>
                <a:gd name="connsiteX0" fmla="*/ 0 w 747713"/>
                <a:gd name="connsiteY0" fmla="*/ 3357563 h 3362325"/>
                <a:gd name="connsiteX1" fmla="*/ 0 w 747713"/>
                <a:gd name="connsiteY1" fmla="*/ 0 h 3362325"/>
                <a:gd name="connsiteX2" fmla="*/ 747713 w 747713"/>
                <a:gd name="connsiteY2" fmla="*/ 4763 h 3362325"/>
                <a:gd name="connsiteX3" fmla="*/ 747713 w 747713"/>
                <a:gd name="connsiteY3" fmla="*/ 3362325 h 3362325"/>
                <a:gd name="connsiteX4" fmla="*/ 0 w 747713"/>
                <a:gd name="connsiteY4" fmla="*/ 3357563 h 3362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7713" h="3362325">
                  <a:moveTo>
                    <a:pt x="0" y="3357563"/>
                  </a:moveTo>
                  <a:lnTo>
                    <a:pt x="0" y="0"/>
                  </a:lnTo>
                  <a:lnTo>
                    <a:pt x="747713" y="4763"/>
                  </a:lnTo>
                  <a:lnTo>
                    <a:pt x="747713" y="3362325"/>
                  </a:lnTo>
                  <a:lnTo>
                    <a:pt x="0" y="3357563"/>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Connector 19"/>
            <p:cNvCxnSpPr>
              <a:stCxn id="19" idx="1"/>
            </p:cNvCxnSpPr>
            <p:nvPr/>
          </p:nvCxnSpPr>
          <p:spPr>
            <a:xfrm>
              <a:off x="5553075" y="704850"/>
              <a:ext cx="0" cy="3362325"/>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5173824" y="598122"/>
            <a:ext cx="529292" cy="220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25" name="Rectangle 24"/>
          <p:cNvSpPr/>
          <p:nvPr/>
        </p:nvSpPr>
        <p:spPr>
          <a:xfrm>
            <a:off x="5766492" y="599806"/>
            <a:ext cx="533700" cy="220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29" name="Rectangle 28"/>
          <p:cNvSpPr/>
          <p:nvPr/>
        </p:nvSpPr>
        <p:spPr>
          <a:xfrm>
            <a:off x="2567438" y="1107074"/>
            <a:ext cx="614429" cy="18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30" name="Rectangle 29"/>
          <p:cNvSpPr/>
          <p:nvPr/>
        </p:nvSpPr>
        <p:spPr>
          <a:xfrm>
            <a:off x="3234427" y="1107074"/>
            <a:ext cx="621142" cy="189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sp>
        <p:nvSpPr>
          <p:cNvPr id="31" name="TextBox 30"/>
          <p:cNvSpPr txBox="1"/>
          <p:nvPr/>
        </p:nvSpPr>
        <p:spPr>
          <a:xfrm>
            <a:off x="5008449" y="3040498"/>
            <a:ext cx="461250" cy="461665"/>
          </a:xfrm>
          <a:prstGeom prst="rect">
            <a:avLst/>
          </a:prstGeom>
          <a:noFill/>
        </p:spPr>
        <p:txBody>
          <a:bodyPr wrap="square" rtlCol="0">
            <a:spAutoFit/>
          </a:bodyPr>
          <a:lstStyle/>
          <a:p>
            <a:r>
              <a:rPr lang="en-GB" sz="2400" b="1" dirty="0"/>
              <a:t>R</a:t>
            </a:r>
          </a:p>
        </p:txBody>
      </p:sp>
      <p:grpSp>
        <p:nvGrpSpPr>
          <p:cNvPr id="11" name="Group 10"/>
          <p:cNvGrpSpPr/>
          <p:nvPr/>
        </p:nvGrpSpPr>
        <p:grpSpPr>
          <a:xfrm>
            <a:off x="2124075" y="1670489"/>
            <a:ext cx="3510999" cy="4656344"/>
            <a:chOff x="2124075" y="1670489"/>
            <a:chExt cx="3510999" cy="4656344"/>
          </a:xfrm>
        </p:grpSpPr>
        <p:sp>
          <p:nvSpPr>
            <p:cNvPr id="10" name="Freeform 9"/>
            <p:cNvSpPr/>
            <p:nvPr/>
          </p:nvSpPr>
          <p:spPr>
            <a:xfrm>
              <a:off x="2124075" y="1676400"/>
              <a:ext cx="3486150" cy="4638675"/>
            </a:xfrm>
            <a:custGeom>
              <a:avLst/>
              <a:gdLst>
                <a:gd name="connsiteX0" fmla="*/ 3486150 w 3486150"/>
                <a:gd name="connsiteY0" fmla="*/ 0 h 4638675"/>
                <a:gd name="connsiteX1" fmla="*/ 1162050 w 3486150"/>
                <a:gd name="connsiteY1" fmla="*/ 4629150 h 4638675"/>
                <a:gd name="connsiteX2" fmla="*/ 0 w 3486150"/>
                <a:gd name="connsiteY2" fmla="*/ 4638675 h 4638675"/>
                <a:gd name="connsiteX3" fmla="*/ 9525 w 3486150"/>
                <a:gd name="connsiteY3" fmla="*/ 19050 h 4638675"/>
                <a:gd name="connsiteX4" fmla="*/ 3486150 w 3486150"/>
                <a:gd name="connsiteY4" fmla="*/ 0 h 463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6150" h="4638675">
                  <a:moveTo>
                    <a:pt x="3486150" y="0"/>
                  </a:moveTo>
                  <a:lnTo>
                    <a:pt x="1162050" y="4629150"/>
                  </a:lnTo>
                  <a:lnTo>
                    <a:pt x="0" y="4638675"/>
                  </a:lnTo>
                  <a:lnTo>
                    <a:pt x="9525" y="19050"/>
                  </a:lnTo>
                  <a:lnTo>
                    <a:pt x="348615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p:cNvCxnSpPr/>
            <p:nvPr/>
          </p:nvCxnSpPr>
          <p:spPr>
            <a:xfrm flipH="1">
              <a:off x="3280255" y="1670489"/>
              <a:ext cx="2354819" cy="4656344"/>
            </a:xfrm>
            <a:prstGeom prst="line">
              <a:avLst/>
            </a:prstGeom>
            <a:ln w="28575">
              <a:prstDash val="dash"/>
            </a:ln>
          </p:spPr>
          <p:style>
            <a:lnRef idx="1">
              <a:schemeClr val="dk1"/>
            </a:lnRef>
            <a:fillRef idx="0">
              <a:schemeClr val="dk1"/>
            </a:fillRef>
            <a:effectRef idx="0">
              <a:schemeClr val="dk1"/>
            </a:effectRef>
            <a:fontRef idx="minor">
              <a:schemeClr val="tx1"/>
            </a:fontRef>
          </p:style>
        </p:cxnSp>
      </p:grpSp>
      <p:grpSp>
        <p:nvGrpSpPr>
          <p:cNvPr id="35" name="Group 34"/>
          <p:cNvGrpSpPr/>
          <p:nvPr/>
        </p:nvGrpSpPr>
        <p:grpSpPr>
          <a:xfrm>
            <a:off x="4067175" y="1666875"/>
            <a:ext cx="2695575" cy="2705100"/>
            <a:chOff x="4067175" y="1666875"/>
            <a:chExt cx="2695575" cy="2705100"/>
          </a:xfrm>
        </p:grpSpPr>
        <p:cxnSp>
          <p:nvCxnSpPr>
            <p:cNvPr id="33" name="Straight Connector 32"/>
            <p:cNvCxnSpPr/>
            <p:nvPr/>
          </p:nvCxnSpPr>
          <p:spPr>
            <a:xfrm>
              <a:off x="4067944" y="1676400"/>
              <a:ext cx="2664296" cy="268870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067175" y="1666875"/>
              <a:ext cx="2695575" cy="2705100"/>
            </a:xfrm>
            <a:custGeom>
              <a:avLst/>
              <a:gdLst>
                <a:gd name="connsiteX0" fmla="*/ 0 w 2695575"/>
                <a:gd name="connsiteY0" fmla="*/ 0 h 2705100"/>
                <a:gd name="connsiteX1" fmla="*/ 2695575 w 2695575"/>
                <a:gd name="connsiteY1" fmla="*/ 0 h 2705100"/>
                <a:gd name="connsiteX2" fmla="*/ 2695575 w 2695575"/>
                <a:gd name="connsiteY2" fmla="*/ 2705100 h 2705100"/>
                <a:gd name="connsiteX3" fmla="*/ 0 w 2695575"/>
                <a:gd name="connsiteY3" fmla="*/ 0 h 2705100"/>
              </a:gdLst>
              <a:ahLst/>
              <a:cxnLst>
                <a:cxn ang="0">
                  <a:pos x="connsiteX0" y="connsiteY0"/>
                </a:cxn>
                <a:cxn ang="0">
                  <a:pos x="connsiteX1" y="connsiteY1"/>
                </a:cxn>
                <a:cxn ang="0">
                  <a:pos x="connsiteX2" y="connsiteY2"/>
                </a:cxn>
                <a:cxn ang="0">
                  <a:pos x="connsiteX3" y="connsiteY3"/>
                </a:cxn>
              </a:cxnLst>
              <a:rect l="l" t="t" r="r" b="b"/>
              <a:pathLst>
                <a:path w="2695575" h="2705100">
                  <a:moveTo>
                    <a:pt x="0" y="0"/>
                  </a:moveTo>
                  <a:lnTo>
                    <a:pt x="2695575" y="0"/>
                  </a:lnTo>
                  <a:lnTo>
                    <a:pt x="2695575" y="2705100"/>
                  </a:lnTo>
                  <a:lnTo>
                    <a:pt x="0" y="0"/>
                  </a:lnTo>
                  <a:close/>
                </a:path>
              </a:pathLst>
            </a:cu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7" name="Freeform 36"/>
          <p:cNvSpPr/>
          <p:nvPr/>
        </p:nvSpPr>
        <p:spPr>
          <a:xfrm>
            <a:off x="4638675" y="2714625"/>
            <a:ext cx="1371600" cy="904875"/>
          </a:xfrm>
          <a:custGeom>
            <a:avLst/>
            <a:gdLst>
              <a:gd name="connsiteX0" fmla="*/ 457200 w 1371600"/>
              <a:gd name="connsiteY0" fmla="*/ 0 h 904875"/>
              <a:gd name="connsiteX1" fmla="*/ 0 w 1371600"/>
              <a:gd name="connsiteY1" fmla="*/ 904875 h 904875"/>
              <a:gd name="connsiteX2" fmla="*/ 1371600 w 1371600"/>
              <a:gd name="connsiteY2" fmla="*/ 904875 h 904875"/>
              <a:gd name="connsiteX3" fmla="*/ 457200 w 1371600"/>
              <a:gd name="connsiteY3" fmla="*/ 0 h 904875"/>
            </a:gdLst>
            <a:ahLst/>
            <a:cxnLst>
              <a:cxn ang="0">
                <a:pos x="connsiteX0" y="connsiteY0"/>
              </a:cxn>
              <a:cxn ang="0">
                <a:pos x="connsiteX1" y="connsiteY1"/>
              </a:cxn>
              <a:cxn ang="0">
                <a:pos x="connsiteX2" y="connsiteY2"/>
              </a:cxn>
              <a:cxn ang="0">
                <a:pos x="connsiteX3" y="connsiteY3"/>
              </a:cxn>
            </a:cxnLst>
            <a:rect l="l" t="t" r="r" b="b"/>
            <a:pathLst>
              <a:path w="1371600" h="904875">
                <a:moveTo>
                  <a:pt x="457200" y="0"/>
                </a:moveTo>
                <a:lnTo>
                  <a:pt x="0" y="904875"/>
                </a:lnTo>
                <a:lnTo>
                  <a:pt x="1371600" y="904875"/>
                </a:lnTo>
                <a:lnTo>
                  <a:pt x="457200" y="0"/>
                </a:lnTo>
                <a:close/>
              </a:path>
            </a:pathLst>
          </a:custGeom>
          <a:solidFill>
            <a:schemeClr val="accent1">
              <a:alpha val="50000"/>
            </a:schemeClr>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2567438" y="1346338"/>
            <a:ext cx="614429" cy="184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Show</a:t>
            </a:r>
          </a:p>
        </p:txBody>
      </p:sp>
      <p:sp>
        <p:nvSpPr>
          <p:cNvPr id="46" name="Rectangle 45"/>
          <p:cNvSpPr/>
          <p:nvPr/>
        </p:nvSpPr>
        <p:spPr>
          <a:xfrm>
            <a:off x="3234427" y="1346338"/>
            <a:ext cx="621142" cy="189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latin typeface="Comic Sans MS" panose="030F0702030302020204" pitchFamily="66" charset="0"/>
              </a:rPr>
              <a:t>Hide</a:t>
            </a:r>
          </a:p>
        </p:txBody>
      </p:sp>
      <p:pic>
        <p:nvPicPr>
          <p:cNvPr id="47" name="Picture 46"/>
          <p:cNvPicPr>
            <a:picLocks noChangeAspect="1"/>
          </p:cNvPicPr>
          <p:nvPr/>
        </p:nvPicPr>
        <p:blipFill>
          <a:blip r:embed="rId2"/>
          <a:stretch>
            <a:fillRect/>
          </a:stretch>
        </p:blipFill>
        <p:spPr>
          <a:xfrm>
            <a:off x="1187624" y="1340768"/>
            <a:ext cx="6768752" cy="5433470"/>
          </a:xfrm>
          <a:prstGeom prst="rect">
            <a:avLst/>
          </a:prstGeom>
        </p:spPr>
      </p:pic>
      <p:sp>
        <p:nvSpPr>
          <p:cNvPr id="49" name="Rectangle 48"/>
          <p:cNvSpPr/>
          <p:nvPr/>
        </p:nvSpPr>
        <p:spPr>
          <a:xfrm>
            <a:off x="9756576" y="796648"/>
            <a:ext cx="533700" cy="220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b="1" dirty="0">
              <a:latin typeface="Comic Sans MS" panose="030F0702030302020204" pitchFamily="66" charset="0"/>
            </a:endParaRPr>
          </a:p>
        </p:txBody>
      </p:sp>
      <p:sp>
        <p:nvSpPr>
          <p:cNvPr id="50" name="Rectangle 49"/>
          <p:cNvSpPr/>
          <p:nvPr/>
        </p:nvSpPr>
        <p:spPr>
          <a:xfrm>
            <a:off x="1259632" y="601076"/>
            <a:ext cx="1323900" cy="217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latin typeface="Comic Sans MS" panose="030F0702030302020204" pitchFamily="66" charset="0"/>
              </a:rPr>
              <a:t>Reverse regions:</a:t>
            </a:r>
            <a:endParaRPr lang="en-GB" sz="1100" b="1" dirty="0">
              <a:latin typeface="Comic Sans MS" panose="030F0702030302020204" pitchFamily="66" charset="0"/>
            </a:endParaRPr>
          </a:p>
        </p:txBody>
      </p:sp>
    </p:spTree>
    <p:extLst>
      <p:ext uri="{BB962C8B-B14F-4D97-AF65-F5344CB8AC3E}">
        <p14:creationId xmlns:p14="http://schemas.microsoft.com/office/powerpoint/2010/main" val="2985157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31"/>
                                        </p:tgtEl>
                                      </p:cBhvr>
                                    </p:animEffect>
                                    <p:set>
                                      <p:cBhvr>
                                        <p:cTn id="2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4"/>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nextCondLst>
                <p:cond evt="onClick" delay="0">
                  <p:tgtEl>
                    <p:spTgt spid="24"/>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childTnLst>
                    </p:cTn>
                  </p:par>
                </p:childTnLst>
              </p:cTn>
              <p:nextCondLst>
                <p:cond evt="onClick" delay="0">
                  <p:tgtEl>
                    <p:spTgt spid="15"/>
                  </p:tgtEl>
                </p:cond>
              </p:nextCondLst>
            </p:seq>
            <p:seq concurrent="1" nextAc="seek">
              <p:cTn id="44" restart="whenNotActive" fill="hold" evtFilter="cancelBubble" nodeType="interactiveSeq">
                <p:stCondLst>
                  <p:cond evt="onClick" delay="0">
                    <p:tgtEl>
                      <p:spTgt spid="16"/>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5"/>
                                        </p:tgtEl>
                                      </p:cBhvr>
                                    </p:animEffect>
                                    <p:set>
                                      <p:cBhvr>
                                        <p:cTn id="49"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45"/>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childTnLst>
              </p:cTn>
              <p:nextCondLst>
                <p:cond evt="onClick" delay="0">
                  <p:tgtEl>
                    <p:spTgt spid="45"/>
                  </p:tgtEl>
                </p:cond>
              </p:nextCondLst>
            </p:seq>
            <p:seq concurrent="1" nextAc="seek">
              <p:cTn id="56" restart="whenNotActive" fill="hold" evtFilter="cancelBubble" nodeType="interactiveSeq">
                <p:stCondLst>
                  <p:cond evt="onClick" delay="0">
                    <p:tgtEl>
                      <p:spTgt spid="46"/>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37"/>
                                        </p:tgtEl>
                                      </p:cBhvr>
                                    </p:animEffect>
                                    <p:set>
                                      <p:cBhvr>
                                        <p:cTn id="6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49"/>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nextCondLst>
                <p:cond evt="onClick" delay="0">
                  <p:tgtEl>
                    <p:spTgt spid="49"/>
                  </p:tgtEl>
                </p:cond>
              </p:nextCondLst>
            </p:seq>
          </p:childTnLst>
        </p:cTn>
      </p:par>
    </p:tnLst>
    <p:bldLst>
      <p:bldP spid="31" grpId="0"/>
      <p:bldP spid="31" grpId="1"/>
      <p:bldP spid="37" grpId="0" animBg="1"/>
      <p:bldP spid="3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988840"/>
            <a:ext cx="8496944" cy="1163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988839"/>
            <a:ext cx="8496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3527" y="2564904"/>
            <a:ext cx="8496944" cy="587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7363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Simplifying Basic Expressions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716016"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428396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19996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844824"/>
            <a:ext cx="8640958" cy="111538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844823"/>
            <a:ext cx="8640960" cy="1114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0" name="Straight Arrow Connector 19"/>
          <p:cNvCxnSpPr>
            <a:stCxn id="12"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66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743676"/>
            <a:ext cx="8496942" cy="49256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4" name="Picture 3"/>
          <p:cNvPicPr>
            <a:picLocks noChangeAspect="1"/>
          </p:cNvPicPr>
          <p:nvPr/>
        </p:nvPicPr>
        <p:blipFill>
          <a:blip r:embed="rId6"/>
          <a:stretch>
            <a:fillRect/>
          </a:stretch>
        </p:blipFill>
        <p:spPr>
          <a:xfrm>
            <a:off x="323528" y="908720"/>
            <a:ext cx="8496944" cy="845186"/>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2757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620688"/>
            <a:ext cx="8640956" cy="50138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620687"/>
            <a:ext cx="8640958" cy="501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0577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504" y="3046546"/>
            <a:ext cx="8928992" cy="3766830"/>
          </a:xfrm>
          <a:prstGeom prst="rect">
            <a:avLst/>
          </a:prstGeom>
        </p:spPr>
      </p:pic>
      <p:pic>
        <p:nvPicPr>
          <p:cNvPr id="6" name="Picture 5"/>
          <p:cNvPicPr>
            <a:picLocks noChangeAspect="1"/>
          </p:cNvPicPr>
          <p:nvPr/>
        </p:nvPicPr>
        <p:blipFill>
          <a:blip r:embed="rId3"/>
          <a:stretch>
            <a:fillRect/>
          </a:stretch>
        </p:blipFill>
        <p:spPr>
          <a:xfrm>
            <a:off x="107504" y="1628800"/>
            <a:ext cx="8928992" cy="18554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Q2</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107505" y="1052736"/>
            <a:ext cx="8928990" cy="834058"/>
          </a:xfrm>
          <a:prstGeom prst="rect">
            <a:avLst/>
          </a:prstGeom>
        </p:spPr>
      </p:pic>
    </p:spTree>
    <p:extLst>
      <p:ext uri="{BB962C8B-B14F-4D97-AF65-F5344CB8AC3E}">
        <p14:creationId xmlns:p14="http://schemas.microsoft.com/office/powerpoint/2010/main" val="23960925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7585" y="2525308"/>
            <a:ext cx="7488830" cy="4000036"/>
          </a:xfrm>
          <a:prstGeom prst="rect">
            <a:avLst/>
          </a:prstGeom>
        </p:spPr>
      </p:pic>
      <p:pic>
        <p:nvPicPr>
          <p:cNvPr id="4" name="Picture 3"/>
          <p:cNvPicPr>
            <a:picLocks noChangeAspect="1"/>
          </p:cNvPicPr>
          <p:nvPr/>
        </p:nvPicPr>
        <p:blipFill>
          <a:blip r:embed="rId3"/>
          <a:stretch>
            <a:fillRect/>
          </a:stretch>
        </p:blipFill>
        <p:spPr>
          <a:xfrm>
            <a:off x="251522" y="620688"/>
            <a:ext cx="8640956" cy="18436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251521" y="620687"/>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Inequalities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1" y="1268760"/>
            <a:ext cx="8640958" cy="11956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827585" y="2525308"/>
            <a:ext cx="7488830" cy="1191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827585" y="3717032"/>
            <a:ext cx="7488830" cy="28083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023848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3" grpId="0" animBg="1"/>
      <p:bldP spid="24" grpId="0" animBg="1"/>
      <p:bldP spid="2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Sequences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6" action="ppaction://hlinksldjump"/>
          </p:cNvPr>
          <p:cNvSpPr/>
          <p:nvPr/>
        </p:nvSpPr>
        <p:spPr>
          <a:xfrm>
            <a:off x="5364216" y="242094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Q22</a:t>
            </a:r>
            <a:endParaRPr lang="en-GB" sz="1400" b="1" dirty="0">
              <a:latin typeface="Comic Sans MS" panose="030F0702030302020204" pitchFamily="66" charset="0"/>
            </a:endParaRPr>
          </a:p>
        </p:txBody>
      </p:sp>
      <p:sp>
        <p:nvSpPr>
          <p:cNvPr id="13" name="Rectangle 12"/>
          <p:cNvSpPr/>
          <p:nvPr/>
        </p:nvSpPr>
        <p:spPr>
          <a:xfrm>
            <a:off x="107504" y="62373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Quadratic</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5364216" y="299695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Q23</a:t>
            </a:r>
            <a:endParaRPr lang="en-GB" sz="1400" b="1" dirty="0">
              <a:latin typeface="Comic Sans MS" panose="030F0702030302020204" pitchFamily="66" charset="0"/>
            </a:endParaRPr>
          </a:p>
        </p:txBody>
      </p:sp>
      <p:sp>
        <p:nvSpPr>
          <p:cNvPr id="19" name="Rectangle 18"/>
          <p:cNvSpPr/>
          <p:nvPr/>
        </p:nvSpPr>
        <p:spPr>
          <a:xfrm>
            <a:off x="1355162" y="623731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Geometric</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5364216"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Q16</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364216"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Q16</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3564016"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356388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3563888" y="328504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3563888"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25" name="Rectangle 24">
            <a:hlinkClick r:id="rId14" action="ppaction://hlinksldjump"/>
          </p:cNvPr>
          <p:cNvSpPr/>
          <p:nvPr/>
        </p:nvSpPr>
        <p:spPr>
          <a:xfrm>
            <a:off x="3563888"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6923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354718"/>
            <a:ext cx="8640958" cy="3458658"/>
          </a:xfrm>
          <a:prstGeom prst="rect">
            <a:avLst/>
          </a:prstGeom>
        </p:spPr>
      </p:pic>
      <p:pic>
        <p:nvPicPr>
          <p:cNvPr id="5" name="Picture 4"/>
          <p:cNvPicPr>
            <a:picLocks noChangeAspect="1"/>
          </p:cNvPicPr>
          <p:nvPr/>
        </p:nvPicPr>
        <p:blipFill>
          <a:blip r:embed="rId3"/>
          <a:stretch>
            <a:fillRect/>
          </a:stretch>
        </p:blipFill>
        <p:spPr>
          <a:xfrm>
            <a:off x="251521" y="2126314"/>
            <a:ext cx="8640958" cy="260537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251520" y="1035326"/>
            <a:ext cx="8640960" cy="1169538"/>
          </a:xfrm>
          <a:prstGeom prst="rect">
            <a:avLst/>
          </a:prstGeom>
        </p:spPr>
      </p:pic>
    </p:spTree>
    <p:extLst>
      <p:ext uri="{BB962C8B-B14F-4D97-AF65-F5344CB8AC3E}">
        <p14:creationId xmlns:p14="http://schemas.microsoft.com/office/powerpoint/2010/main" val="2906745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844824"/>
            <a:ext cx="8439678" cy="14784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4" name="Straight Arrow Connector 13"/>
          <p:cNvCxnSpPr>
            <a:stCxn id="11" idx="3"/>
            <a:endCxn id="1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Q3</a:t>
            </a:r>
            <a:endParaRPr lang="en-GB" sz="1400" b="1" dirty="0">
              <a:latin typeface="Comic Sans MS" panose="030F0702030302020204" pitchFamily="66" charset="0"/>
            </a:endParaRPr>
          </a:p>
        </p:txBody>
      </p:sp>
      <p:cxnSp>
        <p:nvCxnSpPr>
          <p:cNvPr id="21" name="Straight Arrow Connector 20"/>
          <p:cNvCxnSpPr>
            <a:stCxn id="12" idx="3"/>
            <a:endCxn id="19"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52160" y="2420888"/>
            <a:ext cx="8439679" cy="902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12281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4077072"/>
            <a:ext cx="8496942" cy="2710044"/>
          </a:xfrm>
          <a:prstGeom prst="rect">
            <a:avLst/>
          </a:prstGeom>
        </p:spPr>
      </p:pic>
      <p:pic>
        <p:nvPicPr>
          <p:cNvPr id="4" name="Picture 3"/>
          <p:cNvPicPr>
            <a:picLocks noChangeAspect="1"/>
          </p:cNvPicPr>
          <p:nvPr/>
        </p:nvPicPr>
        <p:blipFill>
          <a:blip r:embed="rId3"/>
          <a:stretch>
            <a:fillRect/>
          </a:stretch>
        </p:blipFill>
        <p:spPr>
          <a:xfrm>
            <a:off x="323529" y="4072080"/>
            <a:ext cx="8496942" cy="1805192"/>
          </a:xfrm>
          <a:prstGeom prst="rect">
            <a:avLst/>
          </a:prstGeom>
        </p:spPr>
      </p:pic>
      <p:pic>
        <p:nvPicPr>
          <p:cNvPr id="3" name="Picture 2"/>
          <p:cNvPicPr>
            <a:picLocks noChangeAspect="1"/>
          </p:cNvPicPr>
          <p:nvPr/>
        </p:nvPicPr>
        <p:blipFill>
          <a:blip r:embed="rId4"/>
          <a:stretch>
            <a:fillRect/>
          </a:stretch>
        </p:blipFill>
        <p:spPr>
          <a:xfrm>
            <a:off x="323529" y="2104090"/>
            <a:ext cx="8496942" cy="26498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9" action="ppaction://hlinksldjump"/>
          </p:cNvPr>
          <p:cNvPicPr>
            <a:picLocks noChangeAspect="1" noChangeArrowheads="1"/>
          </p:cNvPicPr>
          <p:nvPr/>
        </p:nvPicPr>
        <p:blipFill>
          <a:blip r:embed="rId10"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2"/>
          <a:stretch>
            <a:fillRect/>
          </a:stretch>
        </p:blipFill>
        <p:spPr>
          <a:xfrm>
            <a:off x="323529" y="1052736"/>
            <a:ext cx="8496942" cy="2046270"/>
          </a:xfrm>
          <a:prstGeom prst="rect">
            <a:avLst/>
          </a:prstGeom>
        </p:spPr>
      </p:pic>
    </p:spTree>
    <p:extLst>
      <p:ext uri="{BB962C8B-B14F-4D97-AF65-F5344CB8AC3E}">
        <p14:creationId xmlns:p14="http://schemas.microsoft.com/office/powerpoint/2010/main" val="3608360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8" y="1844824"/>
            <a:ext cx="8439684" cy="18336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2204863"/>
            <a:ext cx="8439679"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20" name="Straight Arrow Connector 19"/>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52158" y="2924944"/>
            <a:ext cx="8439681" cy="753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18481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Indices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16640" y="6178548"/>
            <a:ext cx="704316" cy="666752"/>
          </a:xfrm>
          <a:prstGeom prst="rect">
            <a:avLst/>
          </a:prstGeom>
          <a:noFill/>
        </p:spPr>
      </p:pic>
      <p:sp>
        <p:nvSpPr>
          <p:cNvPr id="21" name="Rectangle 20"/>
          <p:cNvSpPr/>
          <p:nvPr/>
        </p:nvSpPr>
        <p:spPr>
          <a:xfrm>
            <a:off x="66676" y="6524624"/>
            <a:ext cx="2201068"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Negative &amp; fractional</a:t>
            </a:r>
          </a:p>
        </p:txBody>
      </p:sp>
      <p:sp>
        <p:nvSpPr>
          <p:cNvPr id="40" name="Rectangle 39"/>
          <p:cNvSpPr/>
          <p:nvPr/>
        </p:nvSpPr>
        <p:spPr>
          <a:xfrm>
            <a:off x="244926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1" name="Rectangle 40">
            <a:hlinkClick r:id="rId4" action="ppaction://hlinksldjump"/>
          </p:cNvPr>
          <p:cNvSpPr/>
          <p:nvPr/>
        </p:nvSpPr>
        <p:spPr>
          <a:xfrm>
            <a:off x="401468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Differentiation</a:t>
            </a:r>
          </a:p>
        </p:txBody>
      </p:sp>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076056" y="198884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Q12</a:t>
            </a:r>
          </a:p>
        </p:txBody>
      </p:sp>
      <p:sp>
        <p:nvSpPr>
          <p:cNvPr id="30" name="Rectangle 29">
            <a:hlinkClick r:id="rId8" action="ppaction://hlinksldjump"/>
          </p:cNvPr>
          <p:cNvSpPr/>
          <p:nvPr/>
        </p:nvSpPr>
        <p:spPr>
          <a:xfrm>
            <a:off x="617492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31" name="Rectangle 30">
            <a:hlinkClick r:id="rId9" action="ppaction://hlinksldjump"/>
          </p:cNvPr>
          <p:cNvSpPr/>
          <p:nvPr/>
        </p:nvSpPr>
        <p:spPr>
          <a:xfrm>
            <a:off x="4014688" y="6021288"/>
            <a:ext cx="30963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6" name="Rectangle 15">
            <a:hlinkClick r:id="rId10" action="ppaction://hlinksldjump"/>
          </p:cNvPr>
          <p:cNvSpPr/>
          <p:nvPr/>
        </p:nvSpPr>
        <p:spPr>
          <a:xfrm>
            <a:off x="5076056" y="2528952"/>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17" name="Rectangle 16">
            <a:hlinkClick r:id="rId11" action="ppaction://hlinksldjump"/>
          </p:cNvPr>
          <p:cNvSpPr/>
          <p:nvPr/>
        </p:nvSpPr>
        <p:spPr>
          <a:xfrm>
            <a:off x="5076056" y="306896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18" name="Rectangle 17">
            <a:hlinkClick r:id="rId12" action="ppaction://hlinksldjump"/>
          </p:cNvPr>
          <p:cNvSpPr/>
          <p:nvPr/>
        </p:nvSpPr>
        <p:spPr>
          <a:xfrm>
            <a:off x="5076056" y="3609072"/>
            <a:ext cx="972000" cy="468000"/>
          </a:xfrm>
          <a:prstGeom prst="rect">
            <a:avLst/>
          </a:prstGeom>
          <a:gradFill flip="none" rotWithShape="1">
            <a:gsLst>
              <a:gs pos="0">
                <a:schemeClr val="accent6"/>
              </a:gs>
              <a:gs pos="100000">
                <a:schemeClr val="accent1">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smtClean="0">
                <a:latin typeface="Comic Sans MS" panose="030F0702030302020204" pitchFamily="66" charset="0"/>
              </a:rPr>
              <a:t>2H Q6</a:t>
            </a:r>
            <a:endParaRPr lang="en-GB" sz="1200" b="1" dirty="0">
              <a:latin typeface="Comic Sans MS" panose="030F0702030302020204" pitchFamily="66" charset="0"/>
            </a:endParaRPr>
          </a:p>
        </p:txBody>
      </p:sp>
      <p:sp>
        <p:nvSpPr>
          <p:cNvPr id="19" name="Rectangle 18">
            <a:hlinkClick r:id="rId13" action="ppaction://hlinksldjump"/>
          </p:cNvPr>
          <p:cNvSpPr/>
          <p:nvPr/>
        </p:nvSpPr>
        <p:spPr>
          <a:xfrm>
            <a:off x="5076056" y="414908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0" name="Rectangle 19">
            <a:hlinkClick r:id="rId14" action="ppaction://hlinksldjump"/>
          </p:cNvPr>
          <p:cNvSpPr/>
          <p:nvPr/>
        </p:nvSpPr>
        <p:spPr>
          <a:xfrm>
            <a:off x="5076056" y="46891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Q1</a:t>
            </a:r>
            <a:endParaRPr lang="en-GB" sz="1200" b="1" dirty="0">
              <a:latin typeface="Comic Sans MS" panose="030F0702030302020204" pitchFamily="66" charset="0"/>
            </a:endParaRPr>
          </a:p>
        </p:txBody>
      </p:sp>
      <p:sp>
        <p:nvSpPr>
          <p:cNvPr id="22" name="Rectangle 21">
            <a:hlinkClick r:id="rId15" action="ppaction://hlinksldjump"/>
          </p:cNvPr>
          <p:cNvSpPr/>
          <p:nvPr/>
        </p:nvSpPr>
        <p:spPr>
          <a:xfrm>
            <a:off x="6120280" y="22768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23" name="Rectangle 22">
            <a:hlinkClick r:id="rId16" action="ppaction://hlinksldjump"/>
          </p:cNvPr>
          <p:cNvSpPr/>
          <p:nvPr/>
        </p:nvSpPr>
        <p:spPr>
          <a:xfrm>
            <a:off x="6120280" y="2816984"/>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4" name="Rectangle 23">
            <a:hlinkClick r:id="rId17" action="ppaction://hlinksldjump"/>
          </p:cNvPr>
          <p:cNvSpPr/>
          <p:nvPr/>
        </p:nvSpPr>
        <p:spPr>
          <a:xfrm>
            <a:off x="6120280" y="335699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Q9</a:t>
            </a:r>
            <a:endParaRPr lang="en-GB" sz="1200" b="1" dirty="0">
              <a:latin typeface="Comic Sans MS" panose="030F0702030302020204" pitchFamily="66" charset="0"/>
            </a:endParaRPr>
          </a:p>
        </p:txBody>
      </p:sp>
      <p:sp>
        <p:nvSpPr>
          <p:cNvPr id="25" name="Rectangle 24">
            <a:hlinkClick r:id="rId18" action="ppaction://hlinksldjump"/>
          </p:cNvPr>
          <p:cNvSpPr/>
          <p:nvPr/>
        </p:nvSpPr>
        <p:spPr>
          <a:xfrm>
            <a:off x="6120280" y="389710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26" name="Rectangle 25">
            <a:hlinkClick r:id="rId19" action="ppaction://hlinksldjump"/>
          </p:cNvPr>
          <p:cNvSpPr/>
          <p:nvPr/>
        </p:nvSpPr>
        <p:spPr>
          <a:xfrm>
            <a:off x="6120280" y="443711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3H Q12</a:t>
            </a:r>
            <a:endParaRPr lang="en-GB" sz="1200" b="1" dirty="0">
              <a:latin typeface="Comic Sans MS" panose="030F0702030302020204" pitchFamily="66" charset="0"/>
            </a:endParaRPr>
          </a:p>
        </p:txBody>
      </p:sp>
      <p:sp>
        <p:nvSpPr>
          <p:cNvPr id="27" name="Rectangle 26">
            <a:hlinkClick r:id="rId20" action="ppaction://hlinksldjump"/>
          </p:cNvPr>
          <p:cNvSpPr/>
          <p:nvPr/>
        </p:nvSpPr>
        <p:spPr>
          <a:xfrm>
            <a:off x="3131840" y="2240920"/>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Q10</a:t>
            </a:r>
            <a:endParaRPr lang="en-GB" sz="1200" b="1" dirty="0">
              <a:latin typeface="Comic Sans MS" panose="030F0702030302020204" pitchFamily="66" charset="0"/>
            </a:endParaRPr>
          </a:p>
        </p:txBody>
      </p:sp>
      <p:sp>
        <p:nvSpPr>
          <p:cNvPr id="28" name="Rectangle 27">
            <a:hlinkClick r:id="rId21" action="ppaction://hlinksldjump"/>
          </p:cNvPr>
          <p:cNvSpPr/>
          <p:nvPr/>
        </p:nvSpPr>
        <p:spPr>
          <a:xfrm>
            <a:off x="3131840" y="278103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Q10</a:t>
            </a:r>
            <a:endParaRPr lang="en-GB" sz="1200" b="1" dirty="0">
              <a:latin typeface="Comic Sans MS" panose="030F0702030302020204" pitchFamily="66" charset="0"/>
            </a:endParaRPr>
          </a:p>
        </p:txBody>
      </p:sp>
      <p:sp>
        <p:nvSpPr>
          <p:cNvPr id="29" name="Rectangle 28">
            <a:hlinkClick r:id="rId22" action="ppaction://hlinksldjump"/>
          </p:cNvPr>
          <p:cNvSpPr/>
          <p:nvPr/>
        </p:nvSpPr>
        <p:spPr>
          <a:xfrm>
            <a:off x="3131840" y="332104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a:t>
            </a:r>
            <a:endParaRPr lang="en-GB" sz="1200" b="1" dirty="0">
              <a:latin typeface="Comic Sans MS" panose="030F0702030302020204" pitchFamily="66" charset="0"/>
            </a:endParaRPr>
          </a:p>
        </p:txBody>
      </p:sp>
      <p:sp>
        <p:nvSpPr>
          <p:cNvPr id="32" name="Rectangle 31">
            <a:hlinkClick r:id="rId23" action="ppaction://hlinksldjump"/>
          </p:cNvPr>
          <p:cNvSpPr/>
          <p:nvPr/>
        </p:nvSpPr>
        <p:spPr>
          <a:xfrm>
            <a:off x="3131840" y="3861152"/>
            <a:ext cx="972000" cy="468000"/>
          </a:xfrm>
          <a:prstGeom prst="rect">
            <a:avLst/>
          </a:prstGeom>
          <a:gradFill flip="none" rotWithShape="1">
            <a:gsLst>
              <a:gs pos="0">
                <a:schemeClr val="accent6"/>
              </a:gs>
              <a:gs pos="100000">
                <a:schemeClr val="accent2">
                  <a:shade val="100000"/>
                  <a:satMod val="115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Q15</a:t>
            </a:r>
            <a:endParaRPr lang="en-GB" sz="1200" b="1" dirty="0">
              <a:latin typeface="Comic Sans MS" panose="030F0702030302020204" pitchFamily="66" charset="0"/>
            </a:endParaRPr>
          </a:p>
        </p:txBody>
      </p:sp>
      <p:sp>
        <p:nvSpPr>
          <p:cNvPr id="36" name="Rectangle 35">
            <a:hlinkClick r:id="rId24" action="ppaction://hlinksldjump"/>
          </p:cNvPr>
          <p:cNvSpPr/>
          <p:nvPr/>
        </p:nvSpPr>
        <p:spPr>
          <a:xfrm>
            <a:off x="3131840" y="440116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37" name="Rectangle 36"/>
          <p:cNvSpPr/>
          <p:nvPr/>
        </p:nvSpPr>
        <p:spPr>
          <a:xfrm>
            <a:off x="66676" y="5948504"/>
            <a:ext cx="2201068" cy="5048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Rewriting as another power</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04259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51519" y="3953900"/>
            <a:ext cx="8640962" cy="2859476"/>
          </a:xfrm>
          <a:prstGeom prst="rect">
            <a:avLst/>
          </a:prstGeom>
        </p:spPr>
      </p:pic>
      <p:pic>
        <p:nvPicPr>
          <p:cNvPr id="9" name="Picture 8"/>
          <p:cNvPicPr>
            <a:picLocks noChangeAspect="1"/>
          </p:cNvPicPr>
          <p:nvPr/>
        </p:nvPicPr>
        <p:blipFill>
          <a:blip r:embed="rId3"/>
          <a:stretch>
            <a:fillRect/>
          </a:stretch>
        </p:blipFill>
        <p:spPr>
          <a:xfrm>
            <a:off x="251519" y="3178722"/>
            <a:ext cx="8640962" cy="2770558"/>
          </a:xfrm>
          <a:prstGeom prst="rect">
            <a:avLst/>
          </a:prstGeom>
        </p:spPr>
      </p:pic>
      <p:pic>
        <p:nvPicPr>
          <p:cNvPr id="7" name="Picture 6"/>
          <p:cNvPicPr>
            <a:picLocks noChangeAspect="1"/>
          </p:cNvPicPr>
          <p:nvPr/>
        </p:nvPicPr>
        <p:blipFill>
          <a:blip r:embed="rId4"/>
          <a:stretch>
            <a:fillRect/>
          </a:stretch>
        </p:blipFill>
        <p:spPr>
          <a:xfrm>
            <a:off x="251521" y="1819882"/>
            <a:ext cx="8640958" cy="2401206"/>
          </a:xfrm>
          <a:prstGeom prst="rect">
            <a:avLst/>
          </a:prstGeom>
        </p:spPr>
      </p:pic>
      <p:pic>
        <p:nvPicPr>
          <p:cNvPr id="6" name="Picture 5"/>
          <p:cNvPicPr>
            <a:picLocks noChangeAspect="1"/>
          </p:cNvPicPr>
          <p:nvPr/>
        </p:nvPicPr>
        <p:blipFill>
          <a:blip r:embed="rId5"/>
          <a:stretch>
            <a:fillRect/>
          </a:stretch>
        </p:blipFill>
        <p:spPr>
          <a:xfrm>
            <a:off x="251520" y="980728"/>
            <a:ext cx="8640960" cy="18598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10" action="ppaction://hlinksldjump"/>
          </p:cNvPr>
          <p:cNvPicPr>
            <a:picLocks noChangeAspect="1" noChangeArrowheads="1"/>
          </p:cNvPicPr>
          <p:nvPr/>
        </p:nvPicPr>
        <p:blipFill>
          <a:blip r:embed="rId11"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06599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268760"/>
            <a:ext cx="8439678" cy="1575562"/>
          </a:xfrm>
          <a:prstGeom prst="rect">
            <a:avLst/>
          </a:prstGeom>
        </p:spPr>
      </p:pic>
      <p:pic>
        <p:nvPicPr>
          <p:cNvPr id="5" name="Picture 4"/>
          <p:cNvPicPr>
            <a:picLocks noChangeAspect="1"/>
          </p:cNvPicPr>
          <p:nvPr/>
        </p:nvPicPr>
        <p:blipFill>
          <a:blip r:embed="rId3"/>
          <a:stretch>
            <a:fillRect/>
          </a:stretch>
        </p:blipFill>
        <p:spPr>
          <a:xfrm>
            <a:off x="2699792" y="2883837"/>
            <a:ext cx="3744416" cy="190900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268760"/>
            <a:ext cx="8439682" cy="495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1" name="Straight Arrow Connector 20"/>
          <p:cNvCxnSpPr>
            <a:stCxn id="14" idx="3"/>
            <a:endCxn id="19"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52160" y="1764198"/>
            <a:ext cx="8439679" cy="65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6" name="Rectangle 25"/>
          <p:cNvSpPr/>
          <p:nvPr/>
        </p:nvSpPr>
        <p:spPr>
          <a:xfrm>
            <a:off x="352160" y="2416579"/>
            <a:ext cx="8439679" cy="237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416559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2" grpId="0" animBg="1"/>
      <p:bldP spid="26"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700808"/>
            <a:ext cx="8784976" cy="4917538"/>
          </a:xfrm>
          <a:prstGeom prst="rect">
            <a:avLst/>
          </a:prstGeom>
        </p:spPr>
      </p:pic>
      <p:pic>
        <p:nvPicPr>
          <p:cNvPr id="2" name="Picture 1"/>
          <p:cNvPicPr>
            <a:picLocks noChangeAspect="1"/>
          </p:cNvPicPr>
          <p:nvPr/>
        </p:nvPicPr>
        <p:blipFill>
          <a:blip r:embed="rId3"/>
          <a:stretch>
            <a:fillRect/>
          </a:stretch>
        </p:blipFill>
        <p:spPr>
          <a:xfrm>
            <a:off x="179512" y="980728"/>
            <a:ext cx="8784976" cy="27217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22115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1" y="1844824"/>
            <a:ext cx="8439678" cy="16607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1660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Q17</a:t>
            </a:r>
            <a:endParaRPr lang="en-GB" sz="1400" b="1" dirty="0">
              <a:latin typeface="Comic Sans MS" panose="030F0702030302020204" pitchFamily="66" charset="0"/>
            </a:endParaRPr>
          </a:p>
        </p:txBody>
      </p:sp>
      <p:cxnSp>
        <p:nvCxnSpPr>
          <p:cNvPr id="20" name="Straight Arrow Connector 19"/>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43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628800"/>
            <a:ext cx="8496944" cy="5140054"/>
          </a:xfrm>
          <a:prstGeom prst="rect">
            <a:avLst/>
          </a:prstGeom>
        </p:spPr>
      </p:pic>
      <p:pic>
        <p:nvPicPr>
          <p:cNvPr id="5" name="Picture 4"/>
          <p:cNvPicPr>
            <a:picLocks noChangeAspect="1"/>
          </p:cNvPicPr>
          <p:nvPr/>
        </p:nvPicPr>
        <p:blipFill>
          <a:blip r:embed="rId3"/>
          <a:stretch>
            <a:fillRect/>
          </a:stretch>
        </p:blipFill>
        <p:spPr>
          <a:xfrm>
            <a:off x="323528" y="1052736"/>
            <a:ext cx="8496944" cy="14161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0" name="Rectangle 9">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0"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Q22</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931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160800"/>
            <a:ext cx="8496944" cy="1268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132856"/>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1"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28396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Q22</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1325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960548"/>
            <a:ext cx="8352928" cy="470881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Q22</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9"/>
          <a:stretch>
            <a:fillRect/>
          </a:stretch>
        </p:blipFill>
        <p:spPr>
          <a:xfrm>
            <a:off x="395536" y="1052736"/>
            <a:ext cx="8352928" cy="2043204"/>
          </a:xfrm>
          <a:prstGeom prst="rect">
            <a:avLst/>
          </a:prstGeom>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2340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9" y="1988840"/>
            <a:ext cx="8439682" cy="6635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988840"/>
            <a:ext cx="8439682" cy="663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Q22</a:t>
            </a:r>
          </a:p>
        </p:txBody>
      </p:sp>
      <p:cxnSp>
        <p:nvCxnSpPr>
          <p:cNvPr id="20" name="Straight Arrow Connector 19"/>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2252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068960"/>
            <a:ext cx="8640958" cy="3665512"/>
          </a:xfrm>
          <a:prstGeom prst="rect">
            <a:avLst/>
          </a:prstGeom>
        </p:spPr>
      </p:pic>
      <p:pic>
        <p:nvPicPr>
          <p:cNvPr id="5" name="Picture 4"/>
          <p:cNvPicPr>
            <a:picLocks noChangeAspect="1"/>
          </p:cNvPicPr>
          <p:nvPr/>
        </p:nvPicPr>
        <p:blipFill>
          <a:blip r:embed="rId3"/>
          <a:stretch>
            <a:fillRect/>
          </a:stretch>
        </p:blipFill>
        <p:spPr>
          <a:xfrm>
            <a:off x="251521" y="1944946"/>
            <a:ext cx="8640958" cy="2348150"/>
          </a:xfrm>
          <a:prstGeom prst="rect">
            <a:avLst/>
          </a:prstGeom>
        </p:spPr>
      </p:pic>
      <p:pic>
        <p:nvPicPr>
          <p:cNvPr id="2" name="Picture 1"/>
          <p:cNvPicPr>
            <a:picLocks noChangeAspect="1"/>
          </p:cNvPicPr>
          <p:nvPr/>
        </p:nvPicPr>
        <p:blipFill>
          <a:blip r:embed="rId4"/>
          <a:stretch>
            <a:fillRect/>
          </a:stretch>
        </p:blipFill>
        <p:spPr>
          <a:xfrm>
            <a:off x="251521" y="1052736"/>
            <a:ext cx="8640958" cy="92769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10"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5" name="Straight Arrow Connector 24"/>
          <p:cNvCxnSpPr>
            <a:stCxn id="18" idx="3"/>
            <a:endCxn id="2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1"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Q23</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7780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20184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6" y="1628799"/>
            <a:ext cx="8352928"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7" name="Straight Arrow Connector 16"/>
          <p:cNvCxnSpPr>
            <a:stCxn id="14"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Q23</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95536" y="2852936"/>
            <a:ext cx="8352928" cy="794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095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040472"/>
            <a:ext cx="8640958" cy="534085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39852"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28728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429000"/>
            <a:ext cx="8640960" cy="3347346"/>
          </a:xfrm>
          <a:prstGeom prst="rect">
            <a:avLst/>
          </a:prstGeom>
        </p:spPr>
      </p:pic>
      <p:pic>
        <p:nvPicPr>
          <p:cNvPr id="7" name="Picture 6"/>
          <p:cNvPicPr>
            <a:picLocks noChangeAspect="1"/>
          </p:cNvPicPr>
          <p:nvPr/>
        </p:nvPicPr>
        <p:blipFill>
          <a:blip r:embed="rId3"/>
          <a:stretch>
            <a:fillRect/>
          </a:stretch>
        </p:blipFill>
        <p:spPr>
          <a:xfrm>
            <a:off x="251521" y="2210209"/>
            <a:ext cx="8640958" cy="24375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5" name="Straight Arrow Connector 24"/>
          <p:cNvCxnSpPr>
            <a:stCxn id="18" idx="3"/>
            <a:endCxn id="2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1"/>
          <a:stretch>
            <a:fillRect/>
          </a:stretch>
        </p:blipFill>
        <p:spPr>
          <a:xfrm>
            <a:off x="251520" y="1052736"/>
            <a:ext cx="8640960" cy="1430018"/>
          </a:xfrm>
          <a:prstGeom prst="rect">
            <a:avLst/>
          </a:prstGeom>
        </p:spPr>
      </p:pic>
    </p:spTree>
    <p:extLst>
      <p:ext uri="{BB962C8B-B14F-4D97-AF65-F5344CB8AC3E}">
        <p14:creationId xmlns:p14="http://schemas.microsoft.com/office/powerpoint/2010/main" val="1690279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628800"/>
            <a:ext cx="8352928" cy="25251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6" y="1628799"/>
            <a:ext cx="8352928" cy="17979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395536" y="3426778"/>
            <a:ext cx="8352928" cy="7272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5" name="Rectangle 2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6" name="Rectangle 25">
            <a:hlinkClick r:id="rId7"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7" name="Straight Arrow Connector 26"/>
          <p:cNvCxnSpPr>
            <a:stCxn id="25" idx="3"/>
            <a:endCxn id="2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ectangle 27">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Q16</a:t>
            </a:r>
            <a:endParaRPr lang="en-GB" sz="1400" b="1" dirty="0">
              <a:latin typeface="Comic Sans MS" panose="030F0702030302020204" pitchFamily="66" charset="0"/>
            </a:endParaRPr>
          </a:p>
        </p:txBody>
      </p:sp>
      <p:cxnSp>
        <p:nvCxnSpPr>
          <p:cNvPr id="29" name="Straight Arrow Connector 28"/>
          <p:cNvCxnSpPr>
            <a:stCxn id="26" idx="3"/>
            <a:endCxn id="28"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239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18240"/>
            <a:ext cx="8640958" cy="4751120"/>
          </a:xfrm>
          <a:prstGeom prst="rect">
            <a:avLst/>
          </a:prstGeom>
        </p:spPr>
      </p:pic>
      <p:pic>
        <p:nvPicPr>
          <p:cNvPr id="2" name="Picture 1"/>
          <p:cNvPicPr>
            <a:picLocks noChangeAspect="1"/>
          </p:cNvPicPr>
          <p:nvPr/>
        </p:nvPicPr>
        <p:blipFill>
          <a:blip r:embed="rId3"/>
          <a:stretch>
            <a:fillRect/>
          </a:stretch>
        </p:blipFill>
        <p:spPr>
          <a:xfrm>
            <a:off x="251520" y="1050266"/>
            <a:ext cx="8640960" cy="16586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25" name="Straight Arrow Connector 24"/>
          <p:cNvCxnSpPr>
            <a:stCxn id="18" idx="3"/>
            <a:endCxn id="2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51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0" y="2744376"/>
            <a:ext cx="7200800" cy="1980768"/>
          </a:xfrm>
          <a:prstGeom prst="rect">
            <a:avLst/>
          </a:prstGeom>
        </p:spPr>
      </p:pic>
      <p:pic>
        <p:nvPicPr>
          <p:cNvPr id="2" name="Picture 1"/>
          <p:cNvPicPr>
            <a:picLocks noChangeAspect="1"/>
          </p:cNvPicPr>
          <p:nvPr/>
        </p:nvPicPr>
        <p:blipFill>
          <a:blip r:embed="rId3"/>
          <a:stretch>
            <a:fillRect/>
          </a:stretch>
        </p:blipFill>
        <p:spPr>
          <a:xfrm>
            <a:off x="395536" y="1340768"/>
            <a:ext cx="8352928" cy="114319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95536" y="1340767"/>
            <a:ext cx="8352928" cy="11431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971600" y="2744376"/>
            <a:ext cx="7200800" cy="1980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Sequences</a:t>
            </a:r>
          </a:p>
        </p:txBody>
      </p:sp>
      <p:cxnSp>
        <p:nvCxnSpPr>
          <p:cNvPr id="16" name="Straight Arrow Connector 15"/>
          <p:cNvCxnSpPr>
            <a:stCxn id="14" idx="3"/>
            <a:endCxn id="15"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Q16</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278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Comic Sans MS" panose="030F0702030302020204" pitchFamily="66" charset="0"/>
              </a:rPr>
              <a:t>Iterations</a:t>
            </a:r>
            <a:endParaRPr lang="en-GB" sz="4800" dirty="0">
              <a:latin typeface="Comic Sans MS" panose="030F0702030302020204" pitchFamily="66" charset="0"/>
            </a:endParaRP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2" name="Straight Arrow Connector 11"/>
          <p:cNvCxnSpPr>
            <a:stCxn id="10" idx="3"/>
            <a:endCxn id="1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5292208" y="20609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292208" y="26369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Q18</a:t>
            </a:r>
            <a:endParaRPr lang="en-GB" sz="1400" b="1" dirty="0">
              <a:latin typeface="Comic Sans MS" panose="030F0702030302020204" pitchFamily="66" charset="0"/>
            </a:endParaRPr>
          </a:p>
        </p:txBody>
      </p:sp>
      <p:sp>
        <p:nvSpPr>
          <p:cNvPr id="20" name="Rectangle 19">
            <a:hlinkClick r:id="rId8" action="ppaction://hlinksldjump"/>
          </p:cNvPr>
          <p:cNvSpPr/>
          <p:nvPr/>
        </p:nvSpPr>
        <p:spPr>
          <a:xfrm>
            <a:off x="5292208" y="321303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Q15</a:t>
            </a:r>
            <a:endParaRPr lang="en-GB" sz="1400" b="1" dirty="0">
              <a:latin typeface="Comic Sans MS" panose="030F0702030302020204" pitchFamily="66" charset="0"/>
            </a:endParaRPr>
          </a:p>
        </p:txBody>
      </p:sp>
      <p:sp>
        <p:nvSpPr>
          <p:cNvPr id="21" name="Rectangle 20">
            <a:hlinkClick r:id="rId9" action="ppaction://hlinksldjump"/>
          </p:cNvPr>
          <p:cNvSpPr/>
          <p:nvPr/>
        </p:nvSpPr>
        <p:spPr>
          <a:xfrm>
            <a:off x="5292208" y="378909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Q18</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292208" y="436516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Q13</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3131840" y="20608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3131840" y="26369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3131840" y="321303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22" name="Rectangle 21">
            <a:hlinkClick r:id="rId14" action="ppaction://hlinksldjump"/>
          </p:cNvPr>
          <p:cNvSpPr/>
          <p:nvPr/>
        </p:nvSpPr>
        <p:spPr>
          <a:xfrm>
            <a:off x="3131840" y="3789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sp>
        <p:nvSpPr>
          <p:cNvPr id="23" name="Rectangle 22">
            <a:hlinkClick r:id="rId15" action="ppaction://hlinksldjump"/>
          </p:cNvPr>
          <p:cNvSpPr/>
          <p:nvPr/>
        </p:nvSpPr>
        <p:spPr>
          <a:xfrm>
            <a:off x="3131840" y="436516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4" name="Rectangle 23"/>
          <p:cNvSpPr/>
          <p:nvPr/>
        </p:nvSpPr>
        <p:spPr>
          <a:xfrm>
            <a:off x="61392" y="62726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Context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0133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4077072"/>
            <a:ext cx="8496942" cy="2710044"/>
          </a:xfrm>
          <a:prstGeom prst="rect">
            <a:avLst/>
          </a:prstGeom>
        </p:spPr>
      </p:pic>
      <p:pic>
        <p:nvPicPr>
          <p:cNvPr id="4" name="Picture 3"/>
          <p:cNvPicPr>
            <a:picLocks noChangeAspect="1"/>
          </p:cNvPicPr>
          <p:nvPr/>
        </p:nvPicPr>
        <p:blipFill>
          <a:blip r:embed="rId3"/>
          <a:stretch>
            <a:fillRect/>
          </a:stretch>
        </p:blipFill>
        <p:spPr>
          <a:xfrm>
            <a:off x="323529" y="4072080"/>
            <a:ext cx="8496942" cy="1805192"/>
          </a:xfrm>
          <a:prstGeom prst="rect">
            <a:avLst/>
          </a:prstGeom>
        </p:spPr>
      </p:pic>
      <p:pic>
        <p:nvPicPr>
          <p:cNvPr id="3" name="Picture 2"/>
          <p:cNvPicPr>
            <a:picLocks noChangeAspect="1"/>
          </p:cNvPicPr>
          <p:nvPr/>
        </p:nvPicPr>
        <p:blipFill>
          <a:blip r:embed="rId4"/>
          <a:stretch>
            <a:fillRect/>
          </a:stretch>
        </p:blipFill>
        <p:spPr>
          <a:xfrm>
            <a:off x="323529" y="2104090"/>
            <a:ext cx="8496942" cy="26498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052736"/>
            <a:ext cx="8496942" cy="2046270"/>
          </a:xfrm>
          <a:prstGeom prst="rect">
            <a:avLst/>
          </a:prstGeom>
        </p:spPr>
      </p:pic>
      <p:sp>
        <p:nvSpPr>
          <p:cNvPr id="16" name="Rectangle 15">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18" name="Straight Arrow Connector 17"/>
          <p:cNvCxnSpPr>
            <a:stCxn id="20"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2"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411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8" y="1844824"/>
            <a:ext cx="8439684" cy="18336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2204863"/>
            <a:ext cx="8439679"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52158" y="2924944"/>
            <a:ext cx="8439681" cy="753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Q3</a:t>
            </a:r>
            <a:endParaRPr lang="en-GB" sz="1400" b="1" dirty="0">
              <a:latin typeface="Comic Sans MS" panose="030F0702030302020204" pitchFamily="66" charset="0"/>
            </a:endParaRPr>
          </a:p>
        </p:txBody>
      </p:sp>
      <p:cxnSp>
        <p:nvCxnSpPr>
          <p:cNvPr id="19" name="Straight Arrow Connector 18"/>
          <p:cNvCxnSpPr>
            <a:stCxn id="24"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5" name="Straight Arrow Connector 24"/>
          <p:cNvCxnSpPr>
            <a:stCxn id="21" idx="3"/>
            <a:endCxn id="24"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175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1520" y="2939638"/>
            <a:ext cx="8640960" cy="3873738"/>
          </a:xfrm>
          <a:prstGeom prst="rect">
            <a:avLst/>
          </a:prstGeom>
        </p:spPr>
      </p:pic>
      <p:pic>
        <p:nvPicPr>
          <p:cNvPr id="9" name="Picture 8"/>
          <p:cNvPicPr>
            <a:picLocks noChangeAspect="1"/>
          </p:cNvPicPr>
          <p:nvPr/>
        </p:nvPicPr>
        <p:blipFill>
          <a:blip r:embed="rId3"/>
          <a:stretch>
            <a:fillRect/>
          </a:stretch>
        </p:blipFill>
        <p:spPr>
          <a:xfrm>
            <a:off x="251520" y="2636912"/>
            <a:ext cx="8640960" cy="2591154"/>
          </a:xfrm>
          <a:prstGeom prst="rect">
            <a:avLst/>
          </a:prstGeom>
        </p:spPr>
      </p:pic>
      <p:pic>
        <p:nvPicPr>
          <p:cNvPr id="7" name="Picture 6"/>
          <p:cNvPicPr>
            <a:picLocks noChangeAspect="1"/>
          </p:cNvPicPr>
          <p:nvPr/>
        </p:nvPicPr>
        <p:blipFill>
          <a:blip r:embed="rId4"/>
          <a:stretch>
            <a:fillRect/>
          </a:stretch>
        </p:blipFill>
        <p:spPr>
          <a:xfrm>
            <a:off x="251520" y="1052736"/>
            <a:ext cx="8640960" cy="2431340"/>
          </a:xfrm>
          <a:prstGeom prst="rect">
            <a:avLst/>
          </a:prstGeom>
        </p:spPr>
      </p:pic>
      <p:pic>
        <p:nvPicPr>
          <p:cNvPr id="6" name="Picture 5"/>
          <p:cNvPicPr>
            <a:picLocks noChangeAspect="1"/>
          </p:cNvPicPr>
          <p:nvPr/>
        </p:nvPicPr>
        <p:blipFill>
          <a:blip r:embed="rId5"/>
          <a:stretch>
            <a:fillRect/>
          </a:stretch>
        </p:blipFill>
        <p:spPr>
          <a:xfrm>
            <a:off x="251520" y="1023818"/>
            <a:ext cx="8640960" cy="604982"/>
          </a:xfrm>
          <a:prstGeom prst="rect">
            <a:avLst/>
          </a:prstGeom>
        </p:spPr>
      </p:pic>
      <p:sp>
        <p:nvSpPr>
          <p:cNvPr id="16" name="Rectangle 15">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Arrow Connector 17"/>
          <p:cNvCxnSpPr>
            <a:stCxn id="20"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2"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344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556792"/>
            <a:ext cx="8439678" cy="30838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556792"/>
            <a:ext cx="8439682" cy="864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2420887"/>
            <a:ext cx="8439679" cy="87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Q14</a:t>
            </a:r>
            <a:endParaRPr lang="en-GB" sz="1400" b="1" dirty="0">
              <a:latin typeface="Comic Sans MS" panose="030F0702030302020204" pitchFamily="66" charset="0"/>
            </a:endParaRPr>
          </a:p>
        </p:txBody>
      </p:sp>
      <p:cxnSp>
        <p:nvCxnSpPr>
          <p:cNvPr id="16" name="Straight Arrow Connector 15"/>
          <p:cNvCxnSpPr>
            <a:stCxn id="18"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0" name="Straight Arrow Connector 19"/>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352160" y="3299802"/>
            <a:ext cx="8439679" cy="1340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6662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2" grpId="0" animBg="1"/>
      <p:bldP spid="26"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831420"/>
            <a:ext cx="8640960" cy="4837940"/>
          </a:xfrm>
          <a:prstGeom prst="rect">
            <a:avLst/>
          </a:prstGeom>
        </p:spPr>
      </p:pic>
      <p:pic>
        <p:nvPicPr>
          <p:cNvPr id="2" name="Picture 1"/>
          <p:cNvPicPr>
            <a:picLocks noChangeAspect="1"/>
          </p:cNvPicPr>
          <p:nvPr/>
        </p:nvPicPr>
        <p:blipFill>
          <a:blip r:embed="rId3"/>
          <a:stretch>
            <a:fillRect/>
          </a:stretch>
        </p:blipFill>
        <p:spPr>
          <a:xfrm>
            <a:off x="251520" y="980728"/>
            <a:ext cx="8640960" cy="1966132"/>
          </a:xfrm>
          <a:prstGeom prst="rect">
            <a:avLst/>
          </a:prstGeom>
        </p:spPr>
      </p:pic>
      <p:sp>
        <p:nvSpPr>
          <p:cNvPr id="16" name="Rectangle 15">
            <a:hlinkClick r:id="rId4"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Q21</a:t>
            </a:r>
            <a:endParaRPr lang="en-GB" sz="1400" b="1" dirty="0">
              <a:latin typeface="Comic Sans MS" panose="030F0702030302020204" pitchFamily="66" charset="0"/>
            </a:endParaRPr>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Arrow Connector 17"/>
          <p:cNvCxnSpPr>
            <a:stCxn id="20"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65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1988457"/>
            <a:ext cx="8784978" cy="12854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977338"/>
            <a:ext cx="8784977" cy="443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179510" y="2431625"/>
            <a:ext cx="8784978" cy="8533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239852"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Q10</a:t>
            </a:r>
            <a:endParaRPr lang="en-GB" sz="1400" b="1" dirty="0">
              <a:latin typeface="Comic Sans MS" panose="030F0702030302020204" pitchFamily="66" charset="0"/>
            </a:endParaRPr>
          </a:p>
        </p:txBody>
      </p:sp>
      <p:cxnSp>
        <p:nvCxnSpPr>
          <p:cNvPr id="18" name="Straight Arrow Connector 17"/>
          <p:cNvCxnSpPr>
            <a:stCxn id="15" idx="3"/>
            <a:endCxn id="17"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768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2173016"/>
            <a:ext cx="8439680" cy="9679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2173016"/>
            <a:ext cx="8439682" cy="9679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Q21</a:t>
            </a:r>
            <a:endParaRPr lang="en-GB" sz="1400" b="1" dirty="0">
              <a:latin typeface="Comic Sans MS" panose="030F0702030302020204" pitchFamily="66" charset="0"/>
            </a:endParaRPr>
          </a:p>
        </p:txBody>
      </p:sp>
      <p:cxnSp>
        <p:nvCxnSpPr>
          <p:cNvPr id="19" name="Straight Arrow Connector 18"/>
          <p:cNvCxnSpPr>
            <a:stCxn id="23"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9016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845524"/>
            <a:ext cx="8640960" cy="3967852"/>
          </a:xfrm>
          <a:prstGeom prst="rect">
            <a:avLst/>
          </a:prstGeom>
        </p:spPr>
      </p:pic>
      <p:pic>
        <p:nvPicPr>
          <p:cNvPr id="5" name="Picture 4"/>
          <p:cNvPicPr>
            <a:picLocks noChangeAspect="1"/>
          </p:cNvPicPr>
          <p:nvPr/>
        </p:nvPicPr>
        <p:blipFill rotWithShape="1">
          <a:blip r:embed="rId3"/>
          <a:srcRect t="35854" b="-1"/>
          <a:stretch/>
        </p:blipFill>
        <p:spPr>
          <a:xfrm>
            <a:off x="251521" y="1196752"/>
            <a:ext cx="8640958" cy="2808312"/>
          </a:xfrm>
          <a:prstGeom prst="rect">
            <a:avLst/>
          </a:prstGeom>
        </p:spPr>
      </p:pic>
      <p:pic>
        <p:nvPicPr>
          <p:cNvPr id="4" name="Picture 3"/>
          <p:cNvPicPr>
            <a:picLocks noChangeAspect="1"/>
          </p:cNvPicPr>
          <p:nvPr/>
        </p:nvPicPr>
        <p:blipFill>
          <a:blip r:embed="rId4"/>
          <a:stretch>
            <a:fillRect/>
          </a:stretch>
        </p:blipFill>
        <p:spPr>
          <a:xfrm>
            <a:off x="251520" y="980728"/>
            <a:ext cx="8640960" cy="958074"/>
          </a:xfrm>
          <a:prstGeom prst="rect">
            <a:avLst/>
          </a:prstGeom>
        </p:spPr>
      </p:pic>
      <p:sp>
        <p:nvSpPr>
          <p:cNvPr id="16" name="Rectangle 15">
            <a:hlinkClick r:id="rId5"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Q21</a:t>
            </a:r>
            <a:endParaRPr lang="en-GB" sz="1400" b="1" dirty="0">
              <a:latin typeface="Comic Sans MS" panose="030F0702030302020204" pitchFamily="66" charset="0"/>
            </a:endParaRPr>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Arrow Connector 17"/>
          <p:cNvCxnSpPr>
            <a:stCxn id="20"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1"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6879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0" y="1794103"/>
            <a:ext cx="8439680" cy="16752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772816"/>
            <a:ext cx="8439682"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Q21</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7" name="Straight Arrow Connector 16"/>
          <p:cNvCxnSpPr>
            <a:stCxn id="15" idx="3"/>
            <a:endCxn id="16"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2160" y="2228494"/>
            <a:ext cx="8439680" cy="768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0" name="Rectangle 19"/>
          <p:cNvSpPr/>
          <p:nvPr/>
        </p:nvSpPr>
        <p:spPr>
          <a:xfrm>
            <a:off x="352160" y="2996951"/>
            <a:ext cx="8439680" cy="4723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40093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3" grpId="0" animBg="1"/>
      <p:bldP spid="18" grpId="0" animBg="1"/>
      <p:bldP spid="20" grpId="0" animBg="1"/>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564904"/>
            <a:ext cx="8640958" cy="3826630"/>
          </a:xfrm>
          <a:prstGeom prst="rect">
            <a:avLst/>
          </a:prstGeom>
        </p:spPr>
      </p:pic>
      <p:pic>
        <p:nvPicPr>
          <p:cNvPr id="2" name="Picture 1"/>
          <p:cNvPicPr>
            <a:picLocks noChangeAspect="1"/>
          </p:cNvPicPr>
          <p:nvPr/>
        </p:nvPicPr>
        <p:blipFill>
          <a:blip r:embed="rId3"/>
          <a:stretch>
            <a:fillRect/>
          </a:stretch>
        </p:blipFill>
        <p:spPr>
          <a:xfrm>
            <a:off x="251520" y="1052736"/>
            <a:ext cx="8640960" cy="1588162"/>
          </a:xfrm>
          <a:prstGeom prst="rect">
            <a:avLst/>
          </a:prstGeom>
        </p:spPr>
      </p:pic>
      <p:sp>
        <p:nvSpPr>
          <p:cNvPr id="16" name="Rectangle 15">
            <a:hlinkClick r:id="rId4"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Q13</a:t>
            </a:r>
            <a:endParaRPr lang="en-GB" sz="1400" b="1" dirty="0">
              <a:latin typeface="Comic Sans MS" panose="030F0702030302020204" pitchFamily="66" charset="0"/>
            </a:endParaRPr>
          </a:p>
        </p:txBody>
      </p:sp>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Arrow Connector 17"/>
          <p:cNvCxnSpPr>
            <a:stCxn id="20" idx="3"/>
            <a:endCxn id="1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1360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1" y="1772816"/>
            <a:ext cx="8439678" cy="81700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772816"/>
            <a:ext cx="8439682" cy="8170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283968"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Q13</a:t>
            </a:r>
            <a:endParaRPr lang="en-GB" sz="1400" b="1" dirty="0">
              <a:latin typeface="Comic Sans MS" panose="030F0702030302020204" pitchFamily="66" charset="0"/>
            </a:endParaRPr>
          </a:p>
        </p:txBody>
      </p:sp>
      <p:cxnSp>
        <p:nvCxnSpPr>
          <p:cNvPr id="19" name="Straight Arrow Connector 18"/>
          <p:cNvCxnSpPr>
            <a:stCxn id="22"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3" name="Straight Arrow Connector 22"/>
          <p:cNvCxnSpPr>
            <a:stCxn id="21" idx="3"/>
            <a:endCxn id="2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2047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781858"/>
            <a:ext cx="8640956" cy="3031518"/>
          </a:xfrm>
          <a:prstGeom prst="rect">
            <a:avLst/>
          </a:prstGeom>
        </p:spPr>
      </p:pic>
      <p:pic>
        <p:nvPicPr>
          <p:cNvPr id="5" name="Picture 4"/>
          <p:cNvPicPr>
            <a:picLocks noChangeAspect="1"/>
          </p:cNvPicPr>
          <p:nvPr/>
        </p:nvPicPr>
        <p:blipFill rotWithShape="1">
          <a:blip r:embed="rId3"/>
          <a:srcRect t="14428"/>
          <a:stretch/>
        </p:blipFill>
        <p:spPr>
          <a:xfrm>
            <a:off x="251521" y="1412776"/>
            <a:ext cx="8640958" cy="3416760"/>
          </a:xfrm>
          <a:prstGeom prst="rect">
            <a:avLst/>
          </a:prstGeom>
        </p:spPr>
      </p:pic>
      <p:pic>
        <p:nvPicPr>
          <p:cNvPr id="4" name="Picture 3"/>
          <p:cNvPicPr>
            <a:picLocks noChangeAspect="1"/>
          </p:cNvPicPr>
          <p:nvPr/>
        </p:nvPicPr>
        <p:blipFill>
          <a:blip r:embed="rId4"/>
          <a:stretch>
            <a:fillRect/>
          </a:stretch>
        </p:blipFill>
        <p:spPr>
          <a:xfrm>
            <a:off x="251521" y="980728"/>
            <a:ext cx="8640958" cy="12714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15" name="Straight Arrow Connector 14"/>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1"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8040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0" y="1772816"/>
            <a:ext cx="8439680" cy="11115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772816"/>
            <a:ext cx="843968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p:cNvSpPr/>
          <p:nvPr/>
        </p:nvSpPr>
        <p:spPr>
          <a:xfrm>
            <a:off x="352160" y="2420888"/>
            <a:ext cx="8439680" cy="463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Q16</a:t>
            </a:r>
            <a:endParaRPr lang="en-GB" sz="1400" b="1" dirty="0">
              <a:latin typeface="Comic Sans MS" panose="030F0702030302020204" pitchFamily="66" charset="0"/>
            </a:endParaRPr>
          </a:p>
        </p:txBody>
      </p:sp>
      <p:cxnSp>
        <p:nvCxnSpPr>
          <p:cNvPr id="19" name="Straight Arrow Connector 18"/>
          <p:cNvCxnSpPr>
            <a:stCxn id="22"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3" name="Straight Arrow Connector 22"/>
          <p:cNvCxnSpPr>
            <a:stCxn id="21" idx="3"/>
            <a:endCxn id="22"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2249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77232"/>
            <a:ext cx="8640960" cy="4772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6" name="Rectangle 25">
            <a:hlinkClick r:id="rId7"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cxnSp>
        <p:nvCxnSpPr>
          <p:cNvPr id="27" name="Straight Arrow Connector 26"/>
          <p:cNvCxnSpPr>
            <a:stCxn id="20"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9481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700" y="1988840"/>
            <a:ext cx="7086600" cy="3333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28700" y="1988839"/>
            <a:ext cx="7086600"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cxnSp>
        <p:nvCxnSpPr>
          <p:cNvPr id="16" name="Straight Arrow Connector 15"/>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2" name="Straight Arrow Connector 21"/>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746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t="25502"/>
          <a:stretch/>
        </p:blipFill>
        <p:spPr>
          <a:xfrm>
            <a:off x="251519" y="4653136"/>
            <a:ext cx="8640962" cy="2160240"/>
          </a:xfrm>
          <a:prstGeom prst="rect">
            <a:avLst/>
          </a:prstGeom>
        </p:spPr>
      </p:pic>
      <p:pic>
        <p:nvPicPr>
          <p:cNvPr id="7" name="Picture 6"/>
          <p:cNvPicPr>
            <a:picLocks noChangeAspect="1"/>
          </p:cNvPicPr>
          <p:nvPr/>
        </p:nvPicPr>
        <p:blipFill>
          <a:blip r:embed="rId3"/>
          <a:stretch>
            <a:fillRect/>
          </a:stretch>
        </p:blipFill>
        <p:spPr>
          <a:xfrm>
            <a:off x="251520" y="1564974"/>
            <a:ext cx="8640960" cy="3376194"/>
          </a:xfrm>
          <a:prstGeom prst="rect">
            <a:avLst/>
          </a:prstGeom>
        </p:spPr>
      </p:pic>
      <p:pic>
        <p:nvPicPr>
          <p:cNvPr id="6" name="Picture 5"/>
          <p:cNvPicPr>
            <a:picLocks noChangeAspect="1"/>
          </p:cNvPicPr>
          <p:nvPr/>
        </p:nvPicPr>
        <p:blipFill rotWithShape="1">
          <a:blip r:embed="rId4"/>
          <a:srcRect t="31939"/>
          <a:stretch/>
        </p:blipFill>
        <p:spPr>
          <a:xfrm>
            <a:off x="251521" y="1628800"/>
            <a:ext cx="8640958" cy="2160240"/>
          </a:xfrm>
          <a:prstGeom prst="rect">
            <a:avLst/>
          </a:prstGeom>
        </p:spPr>
      </p:pic>
      <p:pic>
        <p:nvPicPr>
          <p:cNvPr id="5" name="Picture 4"/>
          <p:cNvPicPr>
            <a:picLocks noChangeAspect="1"/>
          </p:cNvPicPr>
          <p:nvPr/>
        </p:nvPicPr>
        <p:blipFill rotWithShape="1">
          <a:blip r:embed="rId5"/>
          <a:srcRect t="45113"/>
          <a:stretch/>
        </p:blipFill>
        <p:spPr>
          <a:xfrm>
            <a:off x="251520" y="1124744"/>
            <a:ext cx="8640960" cy="1224136"/>
          </a:xfrm>
          <a:prstGeom prst="rect">
            <a:avLst/>
          </a:prstGeom>
        </p:spPr>
      </p:pic>
      <p:pic>
        <p:nvPicPr>
          <p:cNvPr id="2" name="Picture 1"/>
          <p:cNvPicPr>
            <a:picLocks noChangeAspect="1"/>
          </p:cNvPicPr>
          <p:nvPr/>
        </p:nvPicPr>
        <p:blipFill>
          <a:blip r:embed="rId6"/>
          <a:stretch>
            <a:fillRect/>
          </a:stretch>
        </p:blipFill>
        <p:spPr>
          <a:xfrm>
            <a:off x="251520" y="980728"/>
            <a:ext cx="8640960" cy="268570"/>
          </a:xfrm>
          <a:prstGeom prst="rect">
            <a:avLst/>
          </a:prstGeom>
        </p:spPr>
      </p:pic>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6" name="Rectangle 25">
            <a:hlinkClick r:id="rId11"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7" name="Straight Arrow Connector 26"/>
          <p:cNvCxnSpPr>
            <a:stCxn id="20"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2"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3"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2"/>
          <a:srcRect b="81948"/>
          <a:stretch/>
        </p:blipFill>
        <p:spPr>
          <a:xfrm>
            <a:off x="251519" y="4941168"/>
            <a:ext cx="8640962" cy="523466"/>
          </a:xfrm>
          <a:prstGeom prst="rect">
            <a:avLst/>
          </a:prstGeom>
        </p:spPr>
      </p:pic>
    </p:spTree>
    <p:extLst>
      <p:ext uri="{BB962C8B-B14F-4D97-AF65-F5344CB8AC3E}">
        <p14:creationId xmlns:p14="http://schemas.microsoft.com/office/powerpoint/2010/main" val="1184797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6"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Q10</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323528" y="1196752"/>
            <a:ext cx="8496944" cy="2463868"/>
          </a:xfrm>
          <a:prstGeom prst="rect">
            <a:avLst/>
          </a:prstGeom>
        </p:spPr>
      </p:pic>
    </p:spTree>
    <p:extLst>
      <p:ext uri="{BB962C8B-B14F-4D97-AF65-F5344CB8AC3E}">
        <p14:creationId xmlns:p14="http://schemas.microsoft.com/office/powerpoint/2010/main" val="1759772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1196752"/>
            <a:ext cx="8208910" cy="20407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1196752"/>
            <a:ext cx="820891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5" name="Straight Arrow Connector 14"/>
          <p:cNvCxnSpPr>
            <a:stCxn id="20" idx="3"/>
            <a:endCxn id="11"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67545" y="1772816"/>
            <a:ext cx="820891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467545" y="2276872"/>
            <a:ext cx="8208910" cy="5538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5" name="Rectangle 24"/>
          <p:cNvSpPr/>
          <p:nvPr/>
        </p:nvSpPr>
        <p:spPr>
          <a:xfrm>
            <a:off x="467545" y="2830752"/>
            <a:ext cx="8208910" cy="406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11823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3" grpId="0" animBg="1"/>
      <p:bldP spid="24" grpId="0" animBg="1"/>
      <p:bldP spid="25"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251520" y="3243264"/>
            <a:ext cx="8640960" cy="3570112"/>
          </a:xfrm>
          <a:prstGeom prst="rect">
            <a:avLst/>
          </a:prstGeom>
        </p:spPr>
      </p:pic>
      <p:pic>
        <p:nvPicPr>
          <p:cNvPr id="10" name="Picture 9"/>
          <p:cNvPicPr>
            <a:picLocks noChangeAspect="1"/>
          </p:cNvPicPr>
          <p:nvPr/>
        </p:nvPicPr>
        <p:blipFill>
          <a:blip r:embed="rId3"/>
          <a:stretch>
            <a:fillRect/>
          </a:stretch>
        </p:blipFill>
        <p:spPr>
          <a:xfrm>
            <a:off x="251520" y="2878372"/>
            <a:ext cx="8640960" cy="2494844"/>
          </a:xfrm>
          <a:prstGeom prst="rect">
            <a:avLst/>
          </a:prstGeom>
        </p:spPr>
      </p:pic>
      <p:pic>
        <p:nvPicPr>
          <p:cNvPr id="9" name="Picture 8"/>
          <p:cNvPicPr>
            <a:picLocks noChangeAspect="1"/>
          </p:cNvPicPr>
          <p:nvPr/>
        </p:nvPicPr>
        <p:blipFill>
          <a:blip r:embed="rId4"/>
          <a:stretch>
            <a:fillRect/>
          </a:stretch>
        </p:blipFill>
        <p:spPr>
          <a:xfrm>
            <a:off x="251520" y="1180576"/>
            <a:ext cx="8640960" cy="1888384"/>
          </a:xfrm>
          <a:prstGeom prst="rect">
            <a:avLst/>
          </a:prstGeom>
        </p:spPr>
      </p:pic>
      <p:pic>
        <p:nvPicPr>
          <p:cNvPr id="4" name="Picture 3"/>
          <p:cNvPicPr>
            <a:picLocks noChangeAspect="1"/>
          </p:cNvPicPr>
          <p:nvPr/>
        </p:nvPicPr>
        <p:blipFill>
          <a:blip r:embed="rId5"/>
          <a:stretch>
            <a:fillRect/>
          </a:stretch>
        </p:blipFill>
        <p:spPr>
          <a:xfrm>
            <a:off x="251520" y="980728"/>
            <a:ext cx="8640960" cy="32374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6" name="Rectangle 25">
            <a:hlinkClick r:id="rId10"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27" name="Straight Arrow Connector 26"/>
          <p:cNvCxnSpPr>
            <a:stCxn id="20"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2"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837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7545" y="1196752"/>
            <a:ext cx="8208910" cy="26631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1196752"/>
            <a:ext cx="8208910"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467545" y="1988840"/>
            <a:ext cx="8208910" cy="4331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467545" y="2422026"/>
            <a:ext cx="8208910" cy="1437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6" name="Straight Arrow Connector 15"/>
          <p:cNvCxnSpPr>
            <a:stCxn id="18" idx="3"/>
            <a:endCxn id="14"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2" name="Straight Arrow Connector 21"/>
          <p:cNvCxnSpPr>
            <a:stCxn id="17" idx="3"/>
            <a:endCxn id="18"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176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780928"/>
            <a:ext cx="8640958" cy="2539384"/>
          </a:xfrm>
          <a:prstGeom prst="rect">
            <a:avLst/>
          </a:prstGeom>
        </p:spPr>
      </p:pic>
      <p:pic>
        <p:nvPicPr>
          <p:cNvPr id="2" name="Picture 1"/>
          <p:cNvPicPr>
            <a:picLocks noChangeAspect="1"/>
          </p:cNvPicPr>
          <p:nvPr/>
        </p:nvPicPr>
        <p:blipFill>
          <a:blip r:embed="rId3"/>
          <a:stretch>
            <a:fillRect/>
          </a:stretch>
        </p:blipFill>
        <p:spPr>
          <a:xfrm>
            <a:off x="251521" y="1086132"/>
            <a:ext cx="8640958" cy="17668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6" name="Rectangle 25">
            <a:hlinkClick r:id="rId8"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27" name="Straight Arrow Connector 26"/>
          <p:cNvCxnSpPr>
            <a:stCxn id="20" idx="3"/>
            <a:endCxn id="26"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7166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7545" y="2276872"/>
            <a:ext cx="8208910" cy="4643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2276870"/>
            <a:ext cx="8208910" cy="46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428396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9" name="Straight Arrow Connector 18"/>
          <p:cNvCxnSpPr>
            <a:stCxn id="21" idx="3"/>
            <a:endCxn id="15" idx="1"/>
          </p:cNvCxnSpPr>
          <p:nvPr/>
        </p:nvCxnSpPr>
        <p:spPr>
          <a:xfrm flipV="1">
            <a:off x="334786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907704"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Iterations</a:t>
            </a:r>
            <a:endParaRPr lang="en-GB" sz="1400" b="1" dirty="0">
              <a:latin typeface="Comic Sans MS" panose="030F0702030302020204" pitchFamily="66" charset="0"/>
            </a:endParaRPr>
          </a:p>
        </p:txBody>
      </p:sp>
      <p:cxnSp>
        <p:nvCxnSpPr>
          <p:cNvPr id="25" name="Straight Arrow Connector 24"/>
          <p:cNvCxnSpPr>
            <a:stCxn id="20" idx="3"/>
            <a:endCxn id="21" idx="1"/>
          </p:cNvCxnSpPr>
          <p:nvPr/>
        </p:nvCxnSpPr>
        <p:spPr>
          <a:xfrm>
            <a:off x="971600" y="184070"/>
            <a:ext cx="93610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6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hlinkClick r:id="rId2" action="ppaction://hlinksldjump"/>
          </p:cNvPr>
          <p:cNvSpPr/>
          <p:nvPr/>
        </p:nvSpPr>
        <p:spPr>
          <a:xfrm>
            <a:off x="7236296"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Manipulating Formulae/ Changing the Subject</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5076056" y="2708920"/>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sp>
        <p:nvSpPr>
          <p:cNvPr id="34" name="Rectangle 33"/>
          <p:cNvSpPr/>
          <p:nvPr/>
        </p:nvSpPr>
        <p:spPr>
          <a:xfrm>
            <a:off x="107504" y="6525344"/>
            <a:ext cx="136815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5" name="Rectangle 34">
            <a:hlinkClick r:id="rId8" action="ppaction://hlinksldjump"/>
          </p:cNvPr>
          <p:cNvSpPr/>
          <p:nvPr/>
        </p:nvSpPr>
        <p:spPr>
          <a:xfrm>
            <a:off x="1547664" y="6525344"/>
            <a:ext cx="309634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38" name="Rectangle 37">
            <a:hlinkClick r:id="rId9" action="ppaction://hlinksldjump"/>
          </p:cNvPr>
          <p:cNvSpPr/>
          <p:nvPr/>
        </p:nvSpPr>
        <p:spPr>
          <a:xfrm>
            <a:off x="4716016" y="6525344"/>
            <a:ext cx="244827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Forming Equations</a:t>
            </a:r>
          </a:p>
        </p:txBody>
      </p:sp>
      <p:sp>
        <p:nvSpPr>
          <p:cNvPr id="15" name="Rectangle 14">
            <a:hlinkClick r:id="rId10" action="ppaction://hlinksldjump"/>
          </p:cNvPr>
          <p:cNvSpPr/>
          <p:nvPr/>
        </p:nvSpPr>
        <p:spPr>
          <a:xfrm>
            <a:off x="1560612" y="6191248"/>
            <a:ext cx="14272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Iterations</a:t>
            </a:r>
            <a:endParaRPr lang="en-GB" sz="2000" b="1" dirty="0">
              <a:latin typeface="Comic Sans MS" panose="030F0702030302020204" pitchFamily="66" charset="0"/>
            </a:endParaRPr>
          </a:p>
        </p:txBody>
      </p:sp>
      <p:sp>
        <p:nvSpPr>
          <p:cNvPr id="16" name="Rectangle 15">
            <a:hlinkClick r:id="rId11" action="ppaction://hlinksldjump"/>
          </p:cNvPr>
          <p:cNvSpPr/>
          <p:nvPr/>
        </p:nvSpPr>
        <p:spPr>
          <a:xfrm>
            <a:off x="5076056" y="3284984"/>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sp>
        <p:nvSpPr>
          <p:cNvPr id="17" name="Rectangle 16">
            <a:hlinkClick r:id="rId12" action="ppaction://hlinksldjump"/>
          </p:cNvPr>
          <p:cNvSpPr/>
          <p:nvPr/>
        </p:nvSpPr>
        <p:spPr>
          <a:xfrm>
            <a:off x="5076056" y="3861048"/>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Q15</a:t>
            </a:r>
            <a:endParaRPr lang="en-GB" sz="1400" b="1" dirty="0">
              <a:latin typeface="Comic Sans MS" panose="030F0702030302020204" pitchFamily="66" charset="0"/>
            </a:endParaRPr>
          </a:p>
        </p:txBody>
      </p:sp>
      <p:sp>
        <p:nvSpPr>
          <p:cNvPr id="18" name="Rectangle 17">
            <a:hlinkClick r:id="rId13" action="ppaction://hlinksldjump"/>
          </p:cNvPr>
          <p:cNvSpPr/>
          <p:nvPr/>
        </p:nvSpPr>
        <p:spPr>
          <a:xfrm>
            <a:off x="2843808" y="2420888"/>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19" name="Rectangle 18">
            <a:hlinkClick r:id="rId14" action="ppaction://hlinksldjump"/>
          </p:cNvPr>
          <p:cNvSpPr/>
          <p:nvPr/>
        </p:nvSpPr>
        <p:spPr>
          <a:xfrm>
            <a:off x="2843808" y="2996952"/>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3" name="Rectangle 22">
            <a:hlinkClick r:id="rId15" action="ppaction://hlinksldjump"/>
          </p:cNvPr>
          <p:cNvSpPr/>
          <p:nvPr/>
        </p:nvSpPr>
        <p:spPr>
          <a:xfrm>
            <a:off x="2843808" y="3573016"/>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2H Q1</a:t>
            </a:r>
            <a:endParaRPr lang="en-GB" sz="1400" b="1" dirty="0">
              <a:latin typeface="Comic Sans MS" panose="030F0702030302020204" pitchFamily="66" charset="0"/>
            </a:endParaRPr>
          </a:p>
        </p:txBody>
      </p:sp>
      <p:sp>
        <p:nvSpPr>
          <p:cNvPr id="24" name="Rectangle 23">
            <a:hlinkClick r:id="rId16" action="ppaction://hlinksldjump"/>
          </p:cNvPr>
          <p:cNvSpPr/>
          <p:nvPr/>
        </p:nvSpPr>
        <p:spPr>
          <a:xfrm>
            <a:off x="2843808" y="4149080"/>
            <a:ext cx="1152128"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97537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836712"/>
            <a:ext cx="8640960" cy="43547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2265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1844824"/>
            <a:ext cx="8640956" cy="10628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2"/>
            <a:ext cx="8640958" cy="1062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Q17</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0518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416696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Q13</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249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060848"/>
            <a:ext cx="8640958" cy="9031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6"/>
            <a:ext cx="8640958" cy="903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Q13</a:t>
            </a:r>
            <a:endParaRPr lang="en-GB" sz="1400" b="1" dirty="0">
              <a:latin typeface="Comic Sans MS" panose="030F0702030302020204" pitchFamily="66" charset="0"/>
            </a:endParaRPr>
          </a:p>
        </p:txBody>
      </p:sp>
      <p:cxnSp>
        <p:nvCxnSpPr>
          <p:cNvPr id="21" name="Straight Arrow Connector 20"/>
          <p:cNvCxnSpPr>
            <a:stCxn id="12" idx="3"/>
            <a:endCxn id="15"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7286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r>
              <a:rPr lang="en-GB" sz="3600" b="1" u="sng" dirty="0"/>
              <a:t>Notes on operating this resource</a:t>
            </a:r>
          </a:p>
        </p:txBody>
      </p:sp>
      <p:sp>
        <p:nvSpPr>
          <p:cNvPr id="3" name="Content Placeholder 2"/>
          <p:cNvSpPr>
            <a:spLocks noGrp="1"/>
          </p:cNvSpPr>
          <p:nvPr>
            <p:ph idx="1"/>
          </p:nvPr>
        </p:nvSpPr>
        <p:spPr>
          <a:xfrm>
            <a:off x="457200" y="1221748"/>
            <a:ext cx="8229600" cy="5141168"/>
          </a:xfrm>
        </p:spPr>
        <p:txBody>
          <a:bodyPr>
            <a:normAutofit/>
          </a:bodyPr>
          <a:lstStyle/>
          <a:p>
            <a:pPr marL="0" indent="0">
              <a:buNone/>
            </a:pPr>
            <a:r>
              <a:rPr lang="en-GB" sz="3000" dirty="0"/>
              <a:t>When creating this, I used          and          to quickly navigate between slides directly before or after the slide in question.</a:t>
            </a:r>
          </a:p>
          <a:p>
            <a:pPr marL="0" indent="0">
              <a:buNone/>
            </a:pPr>
            <a:endParaRPr lang="en-GB" sz="3000" dirty="0"/>
          </a:p>
          <a:p>
            <a:pPr marL="0" indent="0">
              <a:buNone/>
            </a:pPr>
            <a:r>
              <a:rPr lang="en-GB" sz="3000" dirty="0"/>
              <a:t>As some mark schemes give additional notes, you can continue to see answers by clicking          but you will not return to the original question with one click of        . </a:t>
            </a:r>
          </a:p>
          <a:p>
            <a:pPr marL="0" indent="0">
              <a:buNone/>
            </a:pPr>
            <a:endParaRPr lang="en-GB" sz="3000" dirty="0"/>
          </a:p>
          <a:p>
            <a:pPr marL="0" indent="0">
              <a:buNone/>
            </a:pPr>
            <a:r>
              <a:rPr lang="en-GB" sz="3000" dirty="0"/>
              <a:t>To view the original question again, continue to click        which should take you back. </a:t>
            </a:r>
          </a:p>
        </p:txBody>
      </p:sp>
      <p:pic>
        <p:nvPicPr>
          <p:cNvPr id="4"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4644008" y="1221748"/>
            <a:ext cx="726851" cy="483356"/>
          </a:xfrm>
          <a:prstGeom prst="rect">
            <a:avLst/>
          </a:prstGeom>
          <a:noFill/>
        </p:spPr>
      </p:pic>
      <p:pic>
        <p:nvPicPr>
          <p:cNvPr id="5" name="Picture 4" descr="http://www.clker.com/cliparts/0/6/0/4/1242257942641856013NYCS-bull-trans-Q.svg.hi.png"/>
          <p:cNvPicPr>
            <a:picLocks noChangeAspect="1" noChangeArrowheads="1"/>
          </p:cNvPicPr>
          <p:nvPr/>
        </p:nvPicPr>
        <p:blipFill>
          <a:blip r:embed="rId3" cstate="print"/>
          <a:srcRect/>
          <a:stretch>
            <a:fillRect/>
          </a:stretch>
        </p:blipFill>
        <p:spPr bwMode="auto">
          <a:xfrm>
            <a:off x="6012160" y="980728"/>
            <a:ext cx="868157" cy="868157"/>
          </a:xfrm>
          <a:prstGeom prst="rect">
            <a:avLst/>
          </a:prstGeom>
          <a:noFill/>
        </p:spPr>
      </p:pic>
      <p:pic>
        <p:nvPicPr>
          <p:cNvPr id="6" name="Picture 27" descr="http://3.bp.blogspot.com/-zbmfhP5Vxv4/ToIMG2UosrI/AAAAAAAAAnk/AMvy3HEN9xE/s1600/Superman-Logo-psd9639.png"/>
          <p:cNvPicPr>
            <a:picLocks noChangeAspect="1" noChangeArrowheads="1"/>
          </p:cNvPicPr>
          <p:nvPr/>
        </p:nvPicPr>
        <p:blipFill>
          <a:blip r:embed="rId2" cstate="print"/>
          <a:srcRect/>
          <a:stretch>
            <a:fillRect/>
          </a:stretch>
        </p:blipFill>
        <p:spPr bwMode="auto">
          <a:xfrm>
            <a:off x="6660232" y="3482596"/>
            <a:ext cx="750317" cy="498961"/>
          </a:xfrm>
          <a:prstGeom prst="rect">
            <a:avLst/>
          </a:prstGeom>
          <a:noFill/>
        </p:spPr>
      </p:pic>
      <p:pic>
        <p:nvPicPr>
          <p:cNvPr id="7" name="Picture 6" descr="http://www.clker.com/cliparts/0/6/0/4/1242257942641856013NYCS-bull-trans-Q.svg.hi.png"/>
          <p:cNvPicPr>
            <a:picLocks noChangeAspect="1" noChangeArrowheads="1"/>
          </p:cNvPicPr>
          <p:nvPr/>
        </p:nvPicPr>
        <p:blipFill>
          <a:blip r:embed="rId3" cstate="print"/>
          <a:srcRect/>
          <a:stretch>
            <a:fillRect/>
          </a:stretch>
        </p:blipFill>
        <p:spPr bwMode="auto">
          <a:xfrm>
            <a:off x="1619672" y="4198615"/>
            <a:ext cx="796149" cy="796149"/>
          </a:xfrm>
          <a:prstGeom prst="rect">
            <a:avLst/>
          </a:prstGeom>
          <a:noFill/>
        </p:spPr>
      </p:pic>
      <p:pic>
        <p:nvPicPr>
          <p:cNvPr id="8" name="Picture 7" descr="http://www.clker.com/cliparts/0/6/0/4/1242257942641856013NYCS-bull-trans-Q.svg.hi.png"/>
          <p:cNvPicPr>
            <a:picLocks noChangeAspect="1" noChangeArrowheads="1"/>
          </p:cNvPicPr>
          <p:nvPr/>
        </p:nvPicPr>
        <p:blipFill>
          <a:blip r:embed="rId3" cstate="print"/>
          <a:srcRect/>
          <a:stretch>
            <a:fillRect/>
          </a:stretch>
        </p:blipFill>
        <p:spPr bwMode="auto">
          <a:xfrm>
            <a:off x="1183563" y="5638775"/>
            <a:ext cx="796149" cy="796149"/>
          </a:xfrm>
          <a:prstGeom prst="rect">
            <a:avLst/>
          </a:prstGeom>
          <a:noFill/>
        </p:spPr>
      </p:pic>
      <p:pic>
        <p:nvPicPr>
          <p:cNvPr id="10"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309320"/>
            <a:ext cx="510158" cy="510158"/>
          </a:xfrm>
          <a:prstGeom prst="rect">
            <a:avLst/>
          </a:prstGeom>
          <a:noFill/>
        </p:spPr>
      </p:pic>
      <p:sp>
        <p:nvSpPr>
          <p:cNvPr id="11" name="Rectangle 10">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2743277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6312" y="2204864"/>
            <a:ext cx="7191375" cy="3810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71600" y="2204862"/>
            <a:ext cx="7196087" cy="381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Q10</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382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104826"/>
            <a:ext cx="8640960" cy="35483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13299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2375994"/>
            <a:ext cx="8640956" cy="60549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375994"/>
            <a:ext cx="8640958" cy="620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15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908720"/>
            <a:ext cx="8928992" cy="441876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44682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6448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76872"/>
            <a:ext cx="8640958" cy="6448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61561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2" idx="3"/>
            <a:endCxn id="15"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88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246624"/>
            <a:ext cx="8352926" cy="45667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6"/>
          <a:stretch>
            <a:fillRect/>
          </a:stretch>
        </p:blipFill>
        <p:spPr>
          <a:xfrm>
            <a:off x="395538" y="836712"/>
            <a:ext cx="8352924" cy="3416104"/>
          </a:xfrm>
          <a:prstGeom prst="rect">
            <a:avLst/>
          </a:prstGeom>
        </p:spPr>
      </p:pic>
      <p:pic>
        <p:nvPicPr>
          <p:cNvPr id="2" name="Picture 1"/>
          <p:cNvPicPr>
            <a:picLocks noChangeAspect="1"/>
          </p:cNvPicPr>
          <p:nvPr/>
        </p:nvPicPr>
        <p:blipFill>
          <a:blip r:embed="rId7"/>
          <a:stretch>
            <a:fillRect/>
          </a:stretch>
        </p:blipFill>
        <p:spPr>
          <a:xfrm>
            <a:off x="395537" y="836712"/>
            <a:ext cx="8352926" cy="914880"/>
          </a:xfrm>
          <a:prstGeom prst="rect">
            <a:avLst/>
          </a:prstGeom>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10"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9573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14503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2"/>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p:cNvSpPr/>
          <p:nvPr/>
        </p:nvSpPr>
        <p:spPr>
          <a:xfrm>
            <a:off x="251521" y="2492894"/>
            <a:ext cx="8640958" cy="80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1" name="Straight Arrow Connector 20"/>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Q14</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498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6" y="3557948"/>
            <a:ext cx="8352928" cy="3183420"/>
          </a:xfrm>
          <a:prstGeom prst="rect">
            <a:avLst/>
          </a:prstGeom>
        </p:spPr>
      </p:pic>
      <p:pic>
        <p:nvPicPr>
          <p:cNvPr id="4" name="Picture 3"/>
          <p:cNvPicPr>
            <a:picLocks noChangeAspect="1"/>
          </p:cNvPicPr>
          <p:nvPr/>
        </p:nvPicPr>
        <p:blipFill>
          <a:blip r:embed="rId3"/>
          <a:stretch>
            <a:fillRect/>
          </a:stretch>
        </p:blipFill>
        <p:spPr>
          <a:xfrm>
            <a:off x="395536" y="1340768"/>
            <a:ext cx="8352928" cy="31337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395536" y="980728"/>
            <a:ext cx="8352928" cy="1373392"/>
          </a:xfrm>
          <a:prstGeom prst="rect">
            <a:avLst/>
          </a:prstGeom>
        </p:spPr>
      </p:pic>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070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00808"/>
            <a:ext cx="8784976" cy="14712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700808"/>
            <a:ext cx="8784976"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179512" y="2276872"/>
            <a:ext cx="8784976" cy="895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6" name="Straight Arrow Connector 15"/>
          <p:cNvCxnSpPr>
            <a:stCxn id="13"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a:t>
            </a:r>
            <a:endParaRPr lang="en-GB" sz="1400" b="1" dirty="0">
              <a:latin typeface="Comic Sans MS" panose="030F0702030302020204" pitchFamily="66" charset="0"/>
            </a:endParaRPr>
          </a:p>
        </p:txBody>
      </p:sp>
      <p:cxnSp>
        <p:nvCxnSpPr>
          <p:cNvPr id="21" name="Straight Arrow Connector 20"/>
          <p:cNvCxnSpPr>
            <a:stCxn id="15" idx="3"/>
            <a:endCxn id="17"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730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2864014"/>
            <a:ext cx="8496942" cy="3805346"/>
          </a:xfrm>
          <a:prstGeom prst="rect">
            <a:avLst/>
          </a:prstGeom>
        </p:spPr>
      </p:pic>
      <p:pic>
        <p:nvPicPr>
          <p:cNvPr id="6" name="Picture 5"/>
          <p:cNvPicPr>
            <a:picLocks noChangeAspect="1"/>
          </p:cNvPicPr>
          <p:nvPr/>
        </p:nvPicPr>
        <p:blipFill>
          <a:blip r:embed="rId3"/>
          <a:stretch>
            <a:fillRect/>
          </a:stretch>
        </p:blipFill>
        <p:spPr>
          <a:xfrm>
            <a:off x="323529" y="920492"/>
            <a:ext cx="8496942" cy="24365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2243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980728"/>
            <a:ext cx="8784976" cy="12565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980728"/>
            <a:ext cx="8784976" cy="1256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41044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Manipulating Formulae/ Changing the Subject</a:t>
            </a:r>
          </a:p>
        </p:txBody>
      </p:sp>
      <p:cxnSp>
        <p:nvCxnSpPr>
          <p:cNvPr id="19" name="Straight Arrow Connector 18"/>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61561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Q15</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565212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stretch>
            <a:fillRect/>
          </a:stretch>
        </p:blipFill>
        <p:spPr>
          <a:xfrm>
            <a:off x="971600" y="2485750"/>
            <a:ext cx="7200800" cy="1951362"/>
          </a:xfrm>
          <a:prstGeom prst="rect">
            <a:avLst/>
          </a:prstGeom>
        </p:spPr>
      </p:pic>
      <p:sp>
        <p:nvSpPr>
          <p:cNvPr id="25" name="Rectangle 24"/>
          <p:cNvSpPr/>
          <p:nvPr/>
        </p:nvSpPr>
        <p:spPr>
          <a:xfrm>
            <a:off x="971600" y="2485750"/>
            <a:ext cx="7200800" cy="19513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67717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9451"/>
            <a:ext cx="8640960" cy="467909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753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hlinkClick r:id="rId2" action="ppaction://hlinksldjump"/>
          </p:cNvPr>
          <p:cNvSpPr/>
          <p:nvPr/>
        </p:nvSpPr>
        <p:spPr>
          <a:xfrm>
            <a:off x="6948264" y="6450756"/>
            <a:ext cx="157579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Sequences</a:t>
            </a: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Forming Equations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6"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5220072" y="242088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sp>
        <p:nvSpPr>
          <p:cNvPr id="17" name="Rectangle 16"/>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8" name="Rectangle 17">
            <a:hlinkClick r:id="rId8" action="ppaction://hlinksldjump"/>
          </p:cNvPr>
          <p:cNvSpPr/>
          <p:nvPr/>
        </p:nvSpPr>
        <p:spPr>
          <a:xfrm>
            <a:off x="1475656" y="6453336"/>
            <a:ext cx="16561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Show that…</a:t>
            </a:r>
          </a:p>
        </p:txBody>
      </p:sp>
      <p:sp>
        <p:nvSpPr>
          <p:cNvPr id="25" name="Rectangle 24">
            <a:hlinkClick r:id="rId9" action="ppaction://hlinksldjump"/>
          </p:cNvPr>
          <p:cNvSpPr/>
          <p:nvPr/>
        </p:nvSpPr>
        <p:spPr>
          <a:xfrm>
            <a:off x="3203848" y="6453336"/>
            <a:ext cx="36724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15" name="Rectangle 14">
            <a:hlinkClick r:id="rId10" action="ppaction://hlinksldjump"/>
          </p:cNvPr>
          <p:cNvSpPr/>
          <p:nvPr/>
        </p:nvSpPr>
        <p:spPr>
          <a:xfrm>
            <a:off x="5220072" y="299695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5220072" y="357301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5220072" y="41490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6444208" y="270892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6444208" y="328498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6" name="Rectangle 25">
            <a:hlinkClick r:id="rId14" action="ppaction://hlinksldjump"/>
          </p:cNvPr>
          <p:cNvSpPr/>
          <p:nvPr/>
        </p:nvSpPr>
        <p:spPr>
          <a:xfrm>
            <a:off x="6444208" y="386104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27" name="Rectangle 26">
            <a:hlinkClick r:id="rId15" action="ppaction://hlinksldjump"/>
          </p:cNvPr>
          <p:cNvSpPr/>
          <p:nvPr/>
        </p:nvSpPr>
        <p:spPr>
          <a:xfrm>
            <a:off x="2267744" y="213285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28" name="Rectangle 27">
            <a:hlinkClick r:id="rId16" action="ppaction://hlinksldjump"/>
          </p:cNvPr>
          <p:cNvSpPr/>
          <p:nvPr/>
        </p:nvSpPr>
        <p:spPr>
          <a:xfrm>
            <a:off x="2267744" y="270892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9" name="Rectangle 28">
            <a:hlinkClick r:id="rId17" action="ppaction://hlinksldjump"/>
          </p:cNvPr>
          <p:cNvSpPr/>
          <p:nvPr/>
        </p:nvSpPr>
        <p:spPr>
          <a:xfrm>
            <a:off x="2267744" y="3284984"/>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30" name="Rectangle 29">
            <a:hlinkClick r:id="rId18" action="ppaction://hlinksldjump"/>
          </p:cNvPr>
          <p:cNvSpPr/>
          <p:nvPr/>
        </p:nvSpPr>
        <p:spPr>
          <a:xfrm>
            <a:off x="2267744" y="386104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31" name="Rectangle 30">
            <a:hlinkClick r:id="rId19" action="ppaction://hlinksldjump"/>
          </p:cNvPr>
          <p:cNvSpPr/>
          <p:nvPr/>
        </p:nvSpPr>
        <p:spPr>
          <a:xfrm>
            <a:off x="2267744" y="443711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32" name="Rectangle 31">
            <a:hlinkClick r:id="rId20" action="ppaction://hlinksldjump"/>
          </p:cNvPr>
          <p:cNvSpPr/>
          <p:nvPr/>
        </p:nvSpPr>
        <p:spPr>
          <a:xfrm>
            <a:off x="3491880" y="2420888"/>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33" name="Rectangle 32">
            <a:hlinkClick r:id="rId21" action="ppaction://hlinksldjump"/>
          </p:cNvPr>
          <p:cNvSpPr/>
          <p:nvPr/>
        </p:nvSpPr>
        <p:spPr>
          <a:xfrm>
            <a:off x="3491880" y="2996952"/>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35" name="Rectangle 34">
            <a:hlinkClick r:id="rId22" action="ppaction://hlinksldjump"/>
          </p:cNvPr>
          <p:cNvSpPr/>
          <p:nvPr/>
        </p:nvSpPr>
        <p:spPr>
          <a:xfrm>
            <a:off x="3491880" y="3573016"/>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6" name="Rectangle 35">
            <a:hlinkClick r:id="rId23" action="ppaction://hlinksldjump"/>
          </p:cNvPr>
          <p:cNvSpPr/>
          <p:nvPr/>
        </p:nvSpPr>
        <p:spPr>
          <a:xfrm>
            <a:off x="3491880" y="4149080"/>
            <a:ext cx="1152128" cy="5040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27119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593422"/>
            <a:ext cx="8640958" cy="4003930"/>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251520" y="1052736"/>
            <a:ext cx="8640960" cy="3697528"/>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910964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988840"/>
            <a:ext cx="8496942" cy="14485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88840"/>
            <a:ext cx="8496944" cy="1472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Q8</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837626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348880"/>
            <a:ext cx="8640960" cy="4337270"/>
          </a:xfrm>
          <a:prstGeom prst="rect">
            <a:avLst/>
          </a:prstGeom>
        </p:spPr>
      </p:pic>
      <p:pic>
        <p:nvPicPr>
          <p:cNvPr id="5" name="Picture 4"/>
          <p:cNvPicPr>
            <a:picLocks noChangeAspect="1"/>
          </p:cNvPicPr>
          <p:nvPr/>
        </p:nvPicPr>
        <p:blipFill>
          <a:blip r:embed="rId3"/>
          <a:stretch>
            <a:fillRect/>
          </a:stretch>
        </p:blipFill>
        <p:spPr>
          <a:xfrm>
            <a:off x="251520" y="1052736"/>
            <a:ext cx="8640960" cy="4150202"/>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898025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628800"/>
            <a:ext cx="8496944" cy="15833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628800"/>
            <a:ext cx="8496944" cy="1583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Q9</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892354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4077072"/>
            <a:ext cx="8496942" cy="2710044"/>
          </a:xfrm>
          <a:prstGeom prst="rect">
            <a:avLst/>
          </a:prstGeom>
        </p:spPr>
      </p:pic>
      <p:pic>
        <p:nvPicPr>
          <p:cNvPr id="4" name="Picture 3"/>
          <p:cNvPicPr>
            <a:picLocks noChangeAspect="1"/>
          </p:cNvPicPr>
          <p:nvPr/>
        </p:nvPicPr>
        <p:blipFill>
          <a:blip r:embed="rId3"/>
          <a:stretch>
            <a:fillRect/>
          </a:stretch>
        </p:blipFill>
        <p:spPr>
          <a:xfrm>
            <a:off x="323529" y="4072080"/>
            <a:ext cx="8496942" cy="1805192"/>
          </a:xfrm>
          <a:prstGeom prst="rect">
            <a:avLst/>
          </a:prstGeom>
        </p:spPr>
      </p:pic>
      <p:pic>
        <p:nvPicPr>
          <p:cNvPr id="3" name="Picture 2"/>
          <p:cNvPicPr>
            <a:picLocks noChangeAspect="1"/>
          </p:cNvPicPr>
          <p:nvPr/>
        </p:nvPicPr>
        <p:blipFill>
          <a:blip r:embed="rId4"/>
          <a:stretch>
            <a:fillRect/>
          </a:stretch>
        </p:blipFill>
        <p:spPr>
          <a:xfrm>
            <a:off x="323529" y="2104090"/>
            <a:ext cx="8496942" cy="26498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052736"/>
            <a:ext cx="8496942" cy="2046270"/>
          </a:xfrm>
          <a:prstGeom prst="rect">
            <a:avLst/>
          </a:prstGeom>
        </p:spPr>
      </p:pic>
      <p:sp>
        <p:nvSpPr>
          <p:cNvPr id="14" name="Rectangle 1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1"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2"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255830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8" y="1844824"/>
            <a:ext cx="8439684" cy="18336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2204863"/>
            <a:ext cx="8439679"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52158" y="2924944"/>
            <a:ext cx="8439681" cy="753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6" name="Straight Arrow Connector 15"/>
          <p:cNvCxnSpPr>
            <a:stCxn id="15"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92765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3" y="3377372"/>
            <a:ext cx="8784974" cy="3291988"/>
          </a:xfrm>
          <a:prstGeom prst="rect">
            <a:avLst/>
          </a:prstGeom>
        </p:spPr>
      </p:pic>
      <p:pic>
        <p:nvPicPr>
          <p:cNvPr id="6" name="Picture 5"/>
          <p:cNvPicPr>
            <a:picLocks noChangeAspect="1"/>
          </p:cNvPicPr>
          <p:nvPr/>
        </p:nvPicPr>
        <p:blipFill>
          <a:blip r:embed="rId3"/>
          <a:stretch>
            <a:fillRect/>
          </a:stretch>
        </p:blipFill>
        <p:spPr>
          <a:xfrm>
            <a:off x="179512" y="1052736"/>
            <a:ext cx="8784976" cy="259469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85192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a:t>
            </a:r>
            <a:endParaRPr lang="en-GB" sz="1400" b="1" dirty="0">
              <a:latin typeface="Comic Sans MS" panose="030F0702030302020204" pitchFamily="66" charset="0"/>
            </a:endParaRPr>
          </a:p>
        </p:txBody>
      </p:sp>
      <p:cxnSp>
        <p:nvCxnSpPr>
          <p:cNvPr id="23" name="Straight Arrow Connector 22"/>
          <p:cNvCxnSpPr>
            <a:stCxn id="24" idx="3"/>
            <a:endCxn id="22"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1373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2132856"/>
            <a:ext cx="8439678" cy="5989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2132856"/>
            <a:ext cx="8439682" cy="59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4"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85192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a:t>
            </a:r>
            <a:endParaRPr lang="en-GB" sz="1400" b="1" dirty="0">
              <a:latin typeface="Comic Sans MS" panose="030F0702030302020204" pitchFamily="66" charset="0"/>
            </a:endParaRPr>
          </a:p>
        </p:txBody>
      </p:sp>
      <p:cxnSp>
        <p:nvCxnSpPr>
          <p:cNvPr id="24" name="Straight Arrow Connector 23"/>
          <p:cNvCxnSpPr>
            <a:stCxn id="25"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9626181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756944"/>
            <a:ext cx="8640958" cy="39124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5" name="Picture 4"/>
          <p:cNvPicPr>
            <a:picLocks noChangeAspect="1"/>
          </p:cNvPicPr>
          <p:nvPr/>
        </p:nvPicPr>
        <p:blipFill>
          <a:blip r:embed="rId6"/>
          <a:stretch>
            <a:fillRect/>
          </a:stretch>
        </p:blipFill>
        <p:spPr>
          <a:xfrm>
            <a:off x="251520" y="1052736"/>
            <a:ext cx="8640960" cy="3044970"/>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1" name="Straight Arrow Connector 20"/>
          <p:cNvCxnSpPr>
            <a:stCxn id="18"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85192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24" name="Straight Arrow Connector 23"/>
          <p:cNvCxnSpPr>
            <a:stCxn id="25" idx="3"/>
            <a:endCxn id="22"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23633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8212" y="2060848"/>
            <a:ext cx="7267575" cy="15716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38212" y="2060848"/>
            <a:ext cx="726757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38212" y="2564904"/>
            <a:ext cx="726757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p:cNvSpPr/>
          <p:nvPr/>
        </p:nvSpPr>
        <p:spPr>
          <a:xfrm>
            <a:off x="938212" y="3140968"/>
            <a:ext cx="7267575" cy="49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862348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7" grpId="0" animBg="1"/>
      <p:bldP spid="18"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916832"/>
            <a:ext cx="8496944" cy="783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78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3"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093493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3750876"/>
            <a:ext cx="8496942" cy="2846476"/>
          </a:xfrm>
          <a:prstGeom prst="rect">
            <a:avLst/>
          </a:prstGeom>
        </p:spPr>
      </p:pic>
      <p:pic>
        <p:nvPicPr>
          <p:cNvPr id="17" name="Picture 16"/>
          <p:cNvPicPr>
            <a:picLocks noChangeAspect="1"/>
          </p:cNvPicPr>
          <p:nvPr/>
        </p:nvPicPr>
        <p:blipFill>
          <a:blip r:embed="rId3"/>
          <a:stretch>
            <a:fillRect/>
          </a:stretch>
        </p:blipFill>
        <p:spPr>
          <a:xfrm>
            <a:off x="323529" y="1052736"/>
            <a:ext cx="8496942" cy="35460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1" name="Straight Arrow Connector 20"/>
          <p:cNvCxnSpPr>
            <a:stCxn id="18"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24" name="Straight Arrow Connector 23"/>
          <p:cNvCxnSpPr>
            <a:stCxn id="25" idx="3"/>
            <a:endCxn id="22"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318437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72816"/>
            <a:ext cx="8496944" cy="16893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772814"/>
            <a:ext cx="8496944" cy="1689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Q19</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541485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518700"/>
            <a:ext cx="8640956" cy="4294676"/>
          </a:xfrm>
          <a:prstGeom prst="rect">
            <a:avLst/>
          </a:prstGeom>
        </p:spPr>
      </p:pic>
      <p:pic>
        <p:nvPicPr>
          <p:cNvPr id="2" name="Picture 1"/>
          <p:cNvPicPr>
            <a:picLocks noChangeAspect="1"/>
          </p:cNvPicPr>
          <p:nvPr/>
        </p:nvPicPr>
        <p:blipFill>
          <a:blip r:embed="rId3"/>
          <a:stretch>
            <a:fillRect/>
          </a:stretch>
        </p:blipFill>
        <p:spPr>
          <a:xfrm>
            <a:off x="251521" y="980728"/>
            <a:ext cx="8640958" cy="34290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0"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Q9</a:t>
            </a:r>
            <a:endParaRPr lang="en-GB" sz="1400" b="1" dirty="0">
              <a:latin typeface="Comic Sans MS" panose="030F0702030302020204" pitchFamily="66" charset="0"/>
            </a:endParaRPr>
          </a:p>
        </p:txBody>
      </p:sp>
      <p:cxnSp>
        <p:nvCxnSpPr>
          <p:cNvPr id="24" name="Straight Arrow Connector 23"/>
          <p:cNvCxnSpPr>
            <a:stCxn id="25" idx="3"/>
            <a:endCxn id="23"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790587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132856"/>
            <a:ext cx="8640956" cy="10291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029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4" name="Straight Arrow Connector 13"/>
          <p:cNvCxnSpPr>
            <a:stCxn id="11"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Q9</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96546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8" y="4858122"/>
            <a:ext cx="6336704" cy="1955254"/>
          </a:xfrm>
          <a:prstGeom prst="rect">
            <a:avLst/>
          </a:prstGeom>
        </p:spPr>
      </p:pic>
      <p:pic>
        <p:nvPicPr>
          <p:cNvPr id="4" name="Picture 3"/>
          <p:cNvPicPr>
            <a:picLocks noChangeAspect="1"/>
          </p:cNvPicPr>
          <p:nvPr/>
        </p:nvPicPr>
        <p:blipFill>
          <a:blip r:embed="rId3"/>
          <a:stretch>
            <a:fillRect/>
          </a:stretch>
        </p:blipFill>
        <p:spPr>
          <a:xfrm>
            <a:off x="1403647" y="404664"/>
            <a:ext cx="6336706" cy="3254098"/>
          </a:xfrm>
          <a:prstGeom prst="rect">
            <a:avLst/>
          </a:prstGeom>
        </p:spPr>
      </p:pic>
      <p:pic>
        <p:nvPicPr>
          <p:cNvPr id="6" name="Picture 5"/>
          <p:cNvPicPr>
            <a:picLocks noChangeAspect="1"/>
          </p:cNvPicPr>
          <p:nvPr/>
        </p:nvPicPr>
        <p:blipFill>
          <a:blip r:embed="rId4"/>
          <a:stretch>
            <a:fillRect/>
          </a:stretch>
        </p:blipFill>
        <p:spPr>
          <a:xfrm>
            <a:off x="1403648" y="3678105"/>
            <a:ext cx="6336704" cy="239969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2" name="Straight Arrow Connector 21"/>
          <p:cNvCxnSpPr>
            <a:stCxn id="20" idx="3"/>
            <a:endCxn id="2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Q11</a:t>
            </a:r>
            <a:endParaRPr lang="en-GB" sz="1400" b="1" dirty="0">
              <a:latin typeface="Comic Sans MS" panose="030F0702030302020204" pitchFamily="66" charset="0"/>
            </a:endParaRPr>
          </a:p>
        </p:txBody>
      </p:sp>
      <p:cxnSp>
        <p:nvCxnSpPr>
          <p:cNvPr id="24" name="Straight Arrow Connector 23"/>
          <p:cNvCxnSpPr>
            <a:stCxn id="25" idx="3"/>
            <a:endCxn id="23"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1"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0781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1274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27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Q11</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39288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3468952"/>
            <a:ext cx="8352926" cy="3344424"/>
          </a:xfrm>
          <a:prstGeom prst="rect">
            <a:avLst/>
          </a:prstGeom>
        </p:spPr>
      </p:pic>
      <p:pic>
        <p:nvPicPr>
          <p:cNvPr id="2" name="Picture 1"/>
          <p:cNvPicPr>
            <a:picLocks noChangeAspect="1"/>
          </p:cNvPicPr>
          <p:nvPr/>
        </p:nvPicPr>
        <p:blipFill>
          <a:blip r:embed="rId3"/>
          <a:stretch>
            <a:fillRect/>
          </a:stretch>
        </p:blipFill>
        <p:spPr>
          <a:xfrm>
            <a:off x="395536" y="980728"/>
            <a:ext cx="8352928" cy="47150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Q7</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63073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280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1280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Q7</a:t>
            </a:r>
            <a:endParaRPr lang="en-GB" sz="1400" b="1" dirty="0">
              <a:latin typeface="Comic Sans MS" panose="030F0702030302020204" pitchFamily="66" charset="0"/>
            </a:endParaRPr>
          </a:p>
        </p:txBody>
      </p:sp>
      <p:cxnSp>
        <p:nvCxnSpPr>
          <p:cNvPr id="17" name="Straight Arrow Connector 16"/>
          <p:cNvCxnSpPr>
            <a:stCxn id="21"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174615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3198692"/>
            <a:ext cx="8352926" cy="3614684"/>
          </a:xfrm>
          <a:prstGeom prst="rect">
            <a:avLst/>
          </a:prstGeom>
        </p:spPr>
      </p:pic>
      <p:pic>
        <p:nvPicPr>
          <p:cNvPr id="2" name="Picture 1"/>
          <p:cNvPicPr>
            <a:picLocks noChangeAspect="1"/>
          </p:cNvPicPr>
          <p:nvPr/>
        </p:nvPicPr>
        <p:blipFill>
          <a:blip r:embed="rId3"/>
          <a:stretch>
            <a:fillRect/>
          </a:stretch>
        </p:blipFill>
        <p:spPr>
          <a:xfrm>
            <a:off x="395537" y="404664"/>
            <a:ext cx="8352926" cy="39943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1894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4598772"/>
            <a:ext cx="8640960" cy="221460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Q15</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251519" y="2852936"/>
            <a:ext cx="8640961" cy="2317193"/>
          </a:xfrm>
          <a:prstGeom prst="rect">
            <a:avLst/>
          </a:prstGeom>
        </p:spPr>
      </p:pic>
      <p:pic>
        <p:nvPicPr>
          <p:cNvPr id="5" name="Picture 4"/>
          <p:cNvPicPr>
            <a:picLocks noChangeAspect="1"/>
          </p:cNvPicPr>
          <p:nvPr/>
        </p:nvPicPr>
        <p:blipFill>
          <a:blip r:embed="rId11"/>
          <a:stretch>
            <a:fillRect/>
          </a:stretch>
        </p:blipFill>
        <p:spPr>
          <a:xfrm>
            <a:off x="251519" y="1268760"/>
            <a:ext cx="8640961" cy="2181601"/>
          </a:xfrm>
          <a:prstGeom prst="rect">
            <a:avLst/>
          </a:prstGeom>
        </p:spPr>
      </p:pic>
      <p:pic>
        <p:nvPicPr>
          <p:cNvPr id="6" name="Picture 5"/>
          <p:cNvPicPr>
            <a:picLocks noChangeAspect="1"/>
          </p:cNvPicPr>
          <p:nvPr/>
        </p:nvPicPr>
        <p:blipFill>
          <a:blip r:embed="rId12"/>
          <a:stretch>
            <a:fillRect/>
          </a:stretch>
        </p:blipFill>
        <p:spPr>
          <a:xfrm>
            <a:off x="251518" y="1052736"/>
            <a:ext cx="8640962" cy="869209"/>
          </a:xfrm>
          <a:prstGeom prst="rect">
            <a:avLst/>
          </a:prstGeom>
        </p:spPr>
      </p:pic>
    </p:spTree>
    <p:extLst>
      <p:ext uri="{BB962C8B-B14F-4D97-AF65-F5344CB8AC3E}">
        <p14:creationId xmlns:p14="http://schemas.microsoft.com/office/powerpoint/2010/main" val="2871097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204864"/>
            <a:ext cx="8640960" cy="10393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204864"/>
            <a:ext cx="8640960" cy="1039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145779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251521" y="2204864"/>
            <a:ext cx="8640958" cy="42660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0"/>
          <a:stretch>
            <a:fillRect/>
          </a:stretch>
        </p:blipFill>
        <p:spPr>
          <a:xfrm>
            <a:off x="251521" y="1114993"/>
            <a:ext cx="8640958" cy="1170070"/>
          </a:xfrm>
          <a:prstGeom prst="rect">
            <a:avLst/>
          </a:prstGeom>
        </p:spPr>
      </p:pic>
    </p:spTree>
    <p:extLst>
      <p:ext uri="{BB962C8B-B14F-4D97-AF65-F5344CB8AC3E}">
        <p14:creationId xmlns:p14="http://schemas.microsoft.com/office/powerpoint/2010/main" val="2542951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844824"/>
            <a:ext cx="8640960" cy="10745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4"/>
            <a:ext cx="8640960" cy="1074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17" name="Straight Arrow Connector 16"/>
          <p:cNvCxnSpPr>
            <a:stCxn id="22"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2612276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1" y="2646426"/>
            <a:ext cx="7200798" cy="40949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0" name="Straight Arrow Connector 19"/>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0"/>
          <a:stretch>
            <a:fillRect/>
          </a:stretch>
        </p:blipFill>
        <p:spPr>
          <a:xfrm>
            <a:off x="971600" y="476672"/>
            <a:ext cx="7200800" cy="4404004"/>
          </a:xfrm>
          <a:prstGeom prst="rect">
            <a:avLst/>
          </a:prstGeom>
        </p:spPr>
      </p:pic>
    </p:spTree>
    <p:extLst>
      <p:ext uri="{BB962C8B-B14F-4D97-AF65-F5344CB8AC3E}">
        <p14:creationId xmlns:p14="http://schemas.microsoft.com/office/powerpoint/2010/main" val="3356721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72816"/>
            <a:ext cx="8640960" cy="2013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72815"/>
            <a:ext cx="8640960" cy="201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502545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364542"/>
            <a:ext cx="8496942" cy="43048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6"/>
          <a:stretch>
            <a:fillRect/>
          </a:stretch>
        </p:blipFill>
        <p:spPr>
          <a:xfrm>
            <a:off x="323529" y="1052736"/>
            <a:ext cx="8496942" cy="1762040"/>
          </a:xfrm>
          <a:prstGeom prst="rect">
            <a:avLst/>
          </a:prstGeom>
        </p:spPr>
      </p:pic>
      <p:grpSp>
        <p:nvGrpSpPr>
          <p:cNvPr id="14" name="Group 13"/>
          <p:cNvGrpSpPr/>
          <p:nvPr/>
        </p:nvGrpSpPr>
        <p:grpSpPr>
          <a:xfrm>
            <a:off x="107504" y="368660"/>
            <a:ext cx="648072" cy="648072"/>
            <a:chOff x="107504" y="368660"/>
            <a:chExt cx="648072" cy="64807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23" name="Straight Arrow Connector 22"/>
          <p:cNvCxnSpPr>
            <a:stCxn id="15" idx="3"/>
            <a:endCxn id="2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25" name="Straight Arrow Connector 24"/>
          <p:cNvCxnSpPr>
            <a:stCxn id="26" idx="3"/>
            <a:endCxn id="24"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17634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988840"/>
            <a:ext cx="8640954" cy="11601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88840"/>
            <a:ext cx="8640958" cy="116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2" name="Straight Arrow Connector 11"/>
          <p:cNvCxnSpPr>
            <a:stCxn id="11"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14" name="Straight Arrow Connector 13"/>
          <p:cNvCxnSpPr>
            <a:stCxn id="20" idx="3"/>
            <a:endCxn id="13"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606851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32856"/>
            <a:ext cx="8640960" cy="4454104"/>
          </a:xfrm>
          <a:prstGeom prst="rect">
            <a:avLst/>
          </a:prstGeom>
        </p:spPr>
      </p:pic>
      <p:pic>
        <p:nvPicPr>
          <p:cNvPr id="4" name="Picture 3"/>
          <p:cNvPicPr>
            <a:picLocks noChangeAspect="1"/>
          </p:cNvPicPr>
          <p:nvPr/>
        </p:nvPicPr>
        <p:blipFill>
          <a:blip r:embed="rId3"/>
          <a:stretch>
            <a:fillRect/>
          </a:stretch>
        </p:blipFill>
        <p:spPr>
          <a:xfrm>
            <a:off x="251520" y="980728"/>
            <a:ext cx="8640960" cy="40086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26" name="Straight Arrow Connector 25"/>
          <p:cNvCxnSpPr>
            <a:stCxn id="27"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592905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160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88838"/>
            <a:ext cx="8640958" cy="1160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3501732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3700088"/>
            <a:ext cx="7920880" cy="3113288"/>
          </a:xfrm>
          <a:prstGeom prst="rect">
            <a:avLst/>
          </a:prstGeom>
        </p:spPr>
      </p:pic>
      <p:pic>
        <p:nvPicPr>
          <p:cNvPr id="2" name="Picture 1"/>
          <p:cNvPicPr>
            <a:picLocks noChangeAspect="1"/>
          </p:cNvPicPr>
          <p:nvPr/>
        </p:nvPicPr>
        <p:blipFill>
          <a:blip r:embed="rId3"/>
          <a:stretch>
            <a:fillRect/>
          </a:stretch>
        </p:blipFill>
        <p:spPr>
          <a:xfrm>
            <a:off x="611560" y="908720"/>
            <a:ext cx="7920880" cy="47259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cxnSp>
        <p:nvCxnSpPr>
          <p:cNvPr id="26" name="Straight Arrow Connector 25"/>
          <p:cNvCxnSpPr>
            <a:stCxn id="27"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62985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8212" y="2060848"/>
            <a:ext cx="7267576" cy="19319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38212" y="2060848"/>
            <a:ext cx="7267575" cy="37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938212" y="2435752"/>
            <a:ext cx="7267575" cy="705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p:cNvSpPr/>
          <p:nvPr/>
        </p:nvSpPr>
        <p:spPr>
          <a:xfrm>
            <a:off x="938212" y="3140968"/>
            <a:ext cx="7267575" cy="851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Q15</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5680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7" grpId="0" animBg="1"/>
      <p:bldP spid="18"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74072"/>
            <a:ext cx="8640958" cy="15549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4"/>
            <a:ext cx="8640958" cy="1584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cxnSp>
        <p:nvCxnSpPr>
          <p:cNvPr id="17" name="Straight Arrow Connector 16"/>
          <p:cNvCxnSpPr>
            <a:stCxn id="22" idx="3"/>
            <a:endCxn id="16"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401568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7838" y="3717032"/>
            <a:ext cx="7748324" cy="3044474"/>
          </a:xfrm>
          <a:prstGeom prst="rect">
            <a:avLst/>
          </a:prstGeom>
        </p:spPr>
      </p:pic>
      <p:pic>
        <p:nvPicPr>
          <p:cNvPr id="4" name="Picture 3"/>
          <p:cNvPicPr>
            <a:picLocks noChangeAspect="1"/>
          </p:cNvPicPr>
          <p:nvPr/>
        </p:nvPicPr>
        <p:blipFill>
          <a:blip r:embed="rId3"/>
          <a:stretch>
            <a:fillRect/>
          </a:stretch>
        </p:blipFill>
        <p:spPr>
          <a:xfrm>
            <a:off x="697838" y="404664"/>
            <a:ext cx="7748324" cy="50000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5" name="Straight Arrow Connector 14"/>
          <p:cNvCxnSpPr>
            <a:stCxn id="14" idx="3"/>
            <a:endCxn id="2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6" name="Straight Arrow Connector 25"/>
          <p:cNvCxnSpPr>
            <a:stCxn id="27" idx="3"/>
            <a:endCxn id="17"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31009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2630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4"/>
            <a:ext cx="8640958" cy="263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9" name="Straight Arrow Connector 18"/>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66587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Completing the Square</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5868272"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sp>
        <p:nvSpPr>
          <p:cNvPr id="24" name="Rectangle 23"/>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5" name="Rectangle 24">
            <a:hlinkClick r:id="rId7" action="ppaction://hlinksldjump"/>
          </p:cNvPr>
          <p:cNvSpPr/>
          <p:nvPr/>
        </p:nvSpPr>
        <p:spPr>
          <a:xfrm>
            <a:off x="1672928" y="6453336"/>
            <a:ext cx="16030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Functions</a:t>
            </a:r>
          </a:p>
        </p:txBody>
      </p:sp>
      <p:sp>
        <p:nvSpPr>
          <p:cNvPr id="14" name="Rectangle 13">
            <a:hlinkClick r:id="rId8" action="ppaction://hlinksldjump"/>
          </p:cNvPr>
          <p:cNvSpPr/>
          <p:nvPr/>
        </p:nvSpPr>
        <p:spPr>
          <a:xfrm>
            <a:off x="5868016" y="357301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2987952"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987952"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smtClean="0">
                <a:latin typeface="Comic Sans MS" panose="030F0702030302020204" pitchFamily="66" charset="0"/>
              </a:rPr>
              <a:t>3H Q22</a:t>
            </a:r>
            <a:endParaRPr lang="en-GB" sz="1400" b="1" dirty="0">
              <a:latin typeface="Comic Sans MS" panose="030F0702030302020204" pitchFamily="66" charset="0"/>
            </a:endParaRPr>
          </a:p>
        </p:txBody>
      </p:sp>
      <p:sp>
        <p:nvSpPr>
          <p:cNvPr id="17" name="Rectangle 16"/>
          <p:cNvSpPr/>
          <p:nvPr/>
        </p:nvSpPr>
        <p:spPr>
          <a:xfrm>
            <a:off x="107504" y="6021288"/>
            <a:ext cx="33123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Transforming Quadratics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150009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124744"/>
            <a:ext cx="8496944" cy="31048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Q11</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47630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1987" y="2132856"/>
            <a:ext cx="7820025" cy="6191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661987" y="2132855"/>
            <a:ext cx="7820026" cy="619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Q11</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6409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4173874"/>
            <a:ext cx="8640958" cy="2639502"/>
          </a:xfrm>
          <a:prstGeom prst="rect">
            <a:avLst/>
          </a:prstGeom>
        </p:spPr>
      </p:pic>
      <p:pic>
        <p:nvPicPr>
          <p:cNvPr id="4" name="Picture 3"/>
          <p:cNvPicPr>
            <a:picLocks noChangeAspect="1"/>
          </p:cNvPicPr>
          <p:nvPr/>
        </p:nvPicPr>
        <p:blipFill>
          <a:blip r:embed="rId3"/>
          <a:stretch>
            <a:fillRect/>
          </a:stretch>
        </p:blipFill>
        <p:spPr>
          <a:xfrm>
            <a:off x="251520" y="1556792"/>
            <a:ext cx="8640960" cy="294136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24" name="Rectangle 23">
            <a:hlinkClick r:id="rId7"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Q22</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51520" y="1052736"/>
            <a:ext cx="8640960" cy="2248240"/>
          </a:xfrm>
          <a:prstGeom prst="rect">
            <a:avLst/>
          </a:prstGeom>
        </p:spPr>
      </p:pic>
    </p:spTree>
    <p:extLst>
      <p:ext uri="{BB962C8B-B14F-4D97-AF65-F5344CB8AC3E}">
        <p14:creationId xmlns:p14="http://schemas.microsoft.com/office/powerpoint/2010/main" val="382453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1988" y="2348880"/>
            <a:ext cx="7820024" cy="9591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661987" y="2348879"/>
            <a:ext cx="7820026" cy="718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Q22</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1987" y="3067322"/>
            <a:ext cx="7820026" cy="2406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1391420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4" name="Rectangle 23">
            <a:hlinkClick r:id="rId5" action="ppaction://hlinksldjump"/>
          </p:cNvPr>
          <p:cNvSpPr/>
          <p:nvPr/>
        </p:nvSpPr>
        <p:spPr>
          <a:xfrm>
            <a:off x="4499992"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124744"/>
            <a:ext cx="8640960" cy="4051182"/>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26016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232" y="2132856"/>
            <a:ext cx="8499536" cy="5656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132856"/>
            <a:ext cx="8496944" cy="5656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4499992"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Q13</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285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230752"/>
            <a:ext cx="8496944" cy="25826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6"/>
          <a:stretch>
            <a:fillRect/>
          </a:stretch>
        </p:blipFill>
        <p:spPr>
          <a:xfrm>
            <a:off x="323528" y="1196752"/>
            <a:ext cx="8496944" cy="325772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9"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785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2188718"/>
            <a:ext cx="8352928" cy="455265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4" name="Rectangle 23">
            <a:hlinkClick r:id="rId6" action="ppaction://hlinksldjump"/>
          </p:cNvPr>
          <p:cNvSpPr/>
          <p:nvPr/>
        </p:nvSpPr>
        <p:spPr>
          <a:xfrm>
            <a:off x="4499992"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5" name="Straight Arrow Connector 24"/>
          <p:cNvCxnSpPr>
            <a:stCxn id="19" idx="3"/>
            <a:endCxn id="24"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95536" y="1268760"/>
            <a:ext cx="8352928" cy="1670586"/>
          </a:xfrm>
          <a:prstGeom prst="rect">
            <a:avLst/>
          </a:prstGeom>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2988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9399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268760"/>
            <a:ext cx="84969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7" name="Rectangle 16"/>
          <p:cNvSpPr/>
          <p:nvPr/>
        </p:nvSpPr>
        <p:spPr>
          <a:xfrm>
            <a:off x="323528" y="1916832"/>
            <a:ext cx="8496944" cy="291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4499992"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70790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Completing the Square</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683569" y="2538178"/>
            <a:ext cx="7776862" cy="1898934"/>
          </a:xfrm>
          <a:prstGeom prst="rect">
            <a:avLst/>
          </a:prstGeom>
        </p:spPr>
      </p:pic>
      <p:sp>
        <p:nvSpPr>
          <p:cNvPr id="23" name="Rectangle 22"/>
          <p:cNvSpPr/>
          <p:nvPr/>
        </p:nvSpPr>
        <p:spPr>
          <a:xfrm>
            <a:off x="683569" y="2538178"/>
            <a:ext cx="7756116" cy="13450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 SF</a:t>
            </a:r>
            <a:endParaRPr lang="en-GB" sz="1400" b="1" dirty="0">
              <a:latin typeface="Comic Sans MS" panose="030F0702030302020204" pitchFamily="66" charset="0"/>
            </a:endParaRPr>
          </a:p>
        </p:txBody>
      </p:sp>
      <p:sp>
        <p:nvSpPr>
          <p:cNvPr id="24" name="Rectangle 23"/>
          <p:cNvSpPr/>
          <p:nvPr/>
        </p:nvSpPr>
        <p:spPr>
          <a:xfrm>
            <a:off x="683568" y="3883190"/>
            <a:ext cx="7756115" cy="553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29485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17" grpId="0" animBg="1"/>
      <p:bldP spid="23" grpId="0" animBg="1"/>
      <p:bldP spid="24" grpId="0" animBg="1"/>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Simultaneous Equations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5"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5076184"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Q20</a:t>
            </a:r>
          </a:p>
        </p:txBody>
      </p:sp>
      <p:sp>
        <p:nvSpPr>
          <p:cNvPr id="9" name="Rectangle 8">
            <a:hlinkClick r:id="" action="ppaction://noaction"/>
          </p:cNvPr>
          <p:cNvSpPr/>
          <p:nvPr/>
        </p:nvSpPr>
        <p:spPr>
          <a:xfrm>
            <a:off x="107504" y="6381328"/>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Quadratic</a:t>
            </a:r>
          </a:p>
        </p:txBody>
      </p:sp>
      <p:sp>
        <p:nvSpPr>
          <p:cNvPr id="13" name="Rectangle 12">
            <a:hlinkClick r:id="rId7" action="ppaction://hlinksldjump"/>
          </p:cNvPr>
          <p:cNvSpPr/>
          <p:nvPr/>
        </p:nvSpPr>
        <p:spPr>
          <a:xfrm>
            <a:off x="5076056"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p>
        </p:txBody>
      </p:sp>
      <p:sp>
        <p:nvSpPr>
          <p:cNvPr id="14" name="Rectangle 13">
            <a:hlinkClick r:id="rId8" action="ppaction://hlinksldjump"/>
          </p:cNvPr>
          <p:cNvSpPr/>
          <p:nvPr/>
        </p:nvSpPr>
        <p:spPr>
          <a:xfrm>
            <a:off x="5076056"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p>
        </p:txBody>
      </p:sp>
      <p:sp>
        <p:nvSpPr>
          <p:cNvPr id="15" name="Rectangle 14">
            <a:hlinkClick r:id="rId9" action="ppaction://hlinksldjump"/>
          </p:cNvPr>
          <p:cNvSpPr/>
          <p:nvPr/>
        </p:nvSpPr>
        <p:spPr>
          <a:xfrm>
            <a:off x="5076056"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Q19</a:t>
            </a:r>
          </a:p>
        </p:txBody>
      </p:sp>
      <p:sp>
        <p:nvSpPr>
          <p:cNvPr id="16" name="Rectangle 15">
            <a:hlinkClick r:id="rId10" action="ppaction://hlinksldjump"/>
          </p:cNvPr>
          <p:cNvSpPr/>
          <p:nvPr/>
        </p:nvSpPr>
        <p:spPr>
          <a:xfrm>
            <a:off x="5076056"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p>
        </p:txBody>
      </p:sp>
      <p:sp>
        <p:nvSpPr>
          <p:cNvPr id="17" name="Rectangle 16">
            <a:hlinkClick r:id="rId11" action="ppaction://hlinksldjump"/>
          </p:cNvPr>
          <p:cNvSpPr/>
          <p:nvPr/>
        </p:nvSpPr>
        <p:spPr>
          <a:xfrm>
            <a:off x="6300192"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p>
        </p:txBody>
      </p:sp>
      <p:sp>
        <p:nvSpPr>
          <p:cNvPr id="18" name="Rectangle 17">
            <a:hlinkClick r:id="rId12" action="ppaction://hlinksldjump"/>
          </p:cNvPr>
          <p:cNvSpPr/>
          <p:nvPr/>
        </p:nvSpPr>
        <p:spPr>
          <a:xfrm>
            <a:off x="630019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Q18</a:t>
            </a:r>
          </a:p>
        </p:txBody>
      </p:sp>
      <p:sp>
        <p:nvSpPr>
          <p:cNvPr id="19" name="Rectangle 18">
            <a:hlinkClick r:id="rId13" action="ppaction://hlinksldjump"/>
          </p:cNvPr>
          <p:cNvSpPr/>
          <p:nvPr/>
        </p:nvSpPr>
        <p:spPr>
          <a:xfrm>
            <a:off x="6300192"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Q19</a:t>
            </a:r>
          </a:p>
        </p:txBody>
      </p:sp>
      <p:sp>
        <p:nvSpPr>
          <p:cNvPr id="20" name="Rectangle 19">
            <a:hlinkClick r:id="rId14" action="ppaction://hlinksldjump"/>
          </p:cNvPr>
          <p:cNvSpPr/>
          <p:nvPr/>
        </p:nvSpPr>
        <p:spPr>
          <a:xfrm>
            <a:off x="6300320" y="386104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p>
        </p:txBody>
      </p:sp>
      <p:sp>
        <p:nvSpPr>
          <p:cNvPr id="21" name="Rectangle 20"/>
          <p:cNvSpPr/>
          <p:nvPr/>
        </p:nvSpPr>
        <p:spPr>
          <a:xfrm>
            <a:off x="2087788" y="6381328"/>
            <a:ext cx="2124172"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Graphical</a:t>
            </a:r>
          </a:p>
        </p:txBody>
      </p:sp>
      <p:sp>
        <p:nvSpPr>
          <p:cNvPr id="22" name="Rectangle 21">
            <a:hlinkClick r:id="rId15" action="ppaction://hlinksldjump"/>
          </p:cNvPr>
          <p:cNvSpPr/>
          <p:nvPr/>
        </p:nvSpPr>
        <p:spPr>
          <a:xfrm>
            <a:off x="6300192"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Q20</a:t>
            </a:r>
          </a:p>
        </p:txBody>
      </p:sp>
      <p:sp>
        <p:nvSpPr>
          <p:cNvPr id="23" name="Rectangle 22">
            <a:hlinkClick r:id="rId16" action="ppaction://hlinksldjump"/>
          </p:cNvPr>
          <p:cNvSpPr/>
          <p:nvPr/>
        </p:nvSpPr>
        <p:spPr>
          <a:xfrm>
            <a:off x="2627912"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a:t>
            </a:r>
            <a:r>
              <a:rPr lang="en-GB" sz="1400" b="1" dirty="0">
                <a:latin typeface="Comic Sans MS" panose="030F0702030302020204" pitchFamily="66" charset="0"/>
              </a:rPr>
              <a:t>Q20</a:t>
            </a:r>
          </a:p>
        </p:txBody>
      </p:sp>
      <p:sp>
        <p:nvSpPr>
          <p:cNvPr id="27" name="Rectangle 26">
            <a:hlinkClick r:id="rId17" action="ppaction://hlinksldjump"/>
          </p:cNvPr>
          <p:cNvSpPr/>
          <p:nvPr/>
        </p:nvSpPr>
        <p:spPr>
          <a:xfrm>
            <a:off x="262791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8" name="Rectangle 27">
            <a:hlinkClick r:id="rId18" action="ppaction://hlinksldjump"/>
          </p:cNvPr>
          <p:cNvSpPr/>
          <p:nvPr/>
        </p:nvSpPr>
        <p:spPr>
          <a:xfrm>
            <a:off x="262791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3110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70268"/>
            <a:ext cx="8640958" cy="469909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251520" y="1052736"/>
            <a:ext cx="8640960" cy="1074638"/>
          </a:xfrm>
          <a:prstGeom prst="rect">
            <a:avLst/>
          </a:prstGeom>
        </p:spPr>
      </p:pic>
      <p:sp>
        <p:nvSpPr>
          <p:cNvPr id="22" name="Rectangle 2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8303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1628800"/>
            <a:ext cx="8640956" cy="18285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628799"/>
            <a:ext cx="8640958" cy="1828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532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756944"/>
            <a:ext cx="8640958" cy="39124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5" name="Picture 4"/>
          <p:cNvPicPr>
            <a:picLocks noChangeAspect="1"/>
          </p:cNvPicPr>
          <p:nvPr/>
        </p:nvPicPr>
        <p:blipFill>
          <a:blip r:embed="rId6"/>
          <a:stretch>
            <a:fillRect/>
          </a:stretch>
        </p:blipFill>
        <p:spPr>
          <a:xfrm>
            <a:off x="251520" y="1052736"/>
            <a:ext cx="8640960" cy="3044970"/>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27" name="Straight Arrow Connector 26"/>
          <p:cNvCxnSpPr>
            <a:stCxn id="19"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71816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916832"/>
            <a:ext cx="8496944" cy="783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78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5" name="Straight Arrow Connector 24"/>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283968"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Q4</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552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2965564"/>
            <a:ext cx="8496940" cy="3703796"/>
          </a:xfrm>
          <a:prstGeom prst="rect">
            <a:avLst/>
          </a:prstGeom>
        </p:spPr>
      </p:pic>
      <p:pic>
        <p:nvPicPr>
          <p:cNvPr id="2" name="Picture 1"/>
          <p:cNvPicPr>
            <a:picLocks noChangeAspect="1"/>
          </p:cNvPicPr>
          <p:nvPr/>
        </p:nvPicPr>
        <p:blipFill>
          <a:blip r:embed="rId3"/>
          <a:stretch>
            <a:fillRect/>
          </a:stretch>
        </p:blipFill>
        <p:spPr>
          <a:xfrm>
            <a:off x="323529" y="980728"/>
            <a:ext cx="8496942" cy="22404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283968" y="35482"/>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Q11</a:t>
            </a:r>
            <a:endParaRPr lang="en-GB" sz="1400" b="1" dirty="0">
              <a:latin typeface="Comic Sans MS" panose="030F0702030302020204" pitchFamily="66" charset="0"/>
            </a:endParaRPr>
          </a:p>
        </p:txBody>
      </p:sp>
      <p:cxnSp>
        <p:nvCxnSpPr>
          <p:cNvPr id="27" name="Straight Arrow Connector 26"/>
          <p:cNvCxnSpPr>
            <a:stCxn id="19" idx="3"/>
            <a:endCxn id="2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2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4824"/>
            <a:ext cx="8496944" cy="13864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844824"/>
            <a:ext cx="8496944" cy="13864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283968" y="35482"/>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Q11</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6917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1584" y="3002634"/>
            <a:ext cx="7700832" cy="373873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Q20</a:t>
            </a: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721584" y="404664"/>
            <a:ext cx="7700832" cy="3888432"/>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58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988840"/>
            <a:ext cx="8496944" cy="1163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988839"/>
            <a:ext cx="8496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3527" y="2564904"/>
            <a:ext cx="8496944" cy="587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1" name="Straight Arrow Connector 20"/>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39852"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Q3</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048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628800"/>
            <a:ext cx="8640954" cy="21693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628799"/>
            <a:ext cx="8640958" cy="21693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Q20</a:t>
            </a:r>
          </a:p>
        </p:txBody>
      </p:sp>
      <p:cxnSp>
        <p:nvCxnSpPr>
          <p:cNvPr id="14" name="Straight Arrow Connector 13"/>
          <p:cNvCxnSpPr>
            <a:stCxn id="11" idx="3"/>
            <a:endCxn id="13"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2492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6166"/>
          <a:stretch/>
        </p:blipFill>
        <p:spPr>
          <a:xfrm>
            <a:off x="251521" y="1916832"/>
            <a:ext cx="8640958" cy="4752528"/>
          </a:xfrm>
          <a:prstGeom prst="rect">
            <a:avLst/>
          </a:prstGeom>
        </p:spPr>
      </p:pic>
      <p:pic>
        <p:nvPicPr>
          <p:cNvPr id="4" name="Picture 3"/>
          <p:cNvPicPr>
            <a:picLocks noChangeAspect="1"/>
          </p:cNvPicPr>
          <p:nvPr/>
        </p:nvPicPr>
        <p:blipFill>
          <a:blip r:embed="rId3"/>
          <a:stretch>
            <a:fillRect/>
          </a:stretch>
        </p:blipFill>
        <p:spPr>
          <a:xfrm>
            <a:off x="251520" y="1052736"/>
            <a:ext cx="8640960" cy="37775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50957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1772816"/>
            <a:ext cx="8640956" cy="13142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772816"/>
            <a:ext cx="8640958" cy="13142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cxnSp>
        <p:nvCxnSpPr>
          <p:cNvPr id="14" name="Straight Arrow Connector 13"/>
          <p:cNvCxnSpPr>
            <a:stCxn id="11" idx="3"/>
            <a:endCxn id="13"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5540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364542"/>
            <a:ext cx="8496942" cy="43048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052736"/>
            <a:ext cx="8496942" cy="1762040"/>
          </a:xfrm>
          <a:prstGeom prst="rect">
            <a:avLst/>
          </a:prstGeom>
        </p:spPr>
      </p:pic>
      <p:grpSp>
        <p:nvGrpSpPr>
          <p:cNvPr id="14" name="Group 13"/>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5339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988840"/>
            <a:ext cx="8640954" cy="11601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88840"/>
            <a:ext cx="8640958" cy="1160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284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060848"/>
            <a:ext cx="8496942" cy="4715190"/>
          </a:xfrm>
          <a:prstGeom prst="rect">
            <a:avLst/>
          </a:prstGeom>
        </p:spPr>
      </p:pic>
      <p:pic>
        <p:nvPicPr>
          <p:cNvPr id="4" name="Picture 3"/>
          <p:cNvPicPr>
            <a:picLocks noChangeAspect="1"/>
          </p:cNvPicPr>
          <p:nvPr/>
        </p:nvPicPr>
        <p:blipFill>
          <a:blip r:embed="rId3"/>
          <a:stretch>
            <a:fillRect/>
          </a:stretch>
        </p:blipFill>
        <p:spPr>
          <a:xfrm>
            <a:off x="323528" y="1010724"/>
            <a:ext cx="8496944" cy="10501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932305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3" y="1988840"/>
            <a:ext cx="8640954" cy="13573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88840"/>
            <a:ext cx="8640958" cy="1357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cxnSp>
        <p:nvCxnSpPr>
          <p:cNvPr id="20" name="Straight Arrow Connector 19"/>
          <p:cNvCxnSpPr>
            <a:stCxn id="12" idx="3"/>
            <a:endCxn id="1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71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883596"/>
            <a:ext cx="8640960" cy="478576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949748"/>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1595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988840"/>
            <a:ext cx="8640956" cy="10497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88840"/>
            <a:ext cx="8640958" cy="1049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4" name="Straight Arrow Connector 23"/>
          <p:cNvCxnSpPr>
            <a:stCxn id="21"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Q6</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8919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3429000"/>
            <a:ext cx="8352926" cy="3206174"/>
          </a:xfrm>
          <a:prstGeom prst="rect">
            <a:avLst/>
          </a:prstGeom>
        </p:spPr>
      </p:pic>
      <p:pic>
        <p:nvPicPr>
          <p:cNvPr id="4" name="Picture 3"/>
          <p:cNvPicPr>
            <a:picLocks noChangeAspect="1"/>
          </p:cNvPicPr>
          <p:nvPr/>
        </p:nvPicPr>
        <p:blipFill>
          <a:blip r:embed="rId3"/>
          <a:stretch>
            <a:fillRect/>
          </a:stretch>
        </p:blipFill>
        <p:spPr>
          <a:xfrm>
            <a:off x="395536" y="995293"/>
            <a:ext cx="8352928" cy="48674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1999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6"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39852"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Q12</a:t>
            </a: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395536" y="1586796"/>
            <a:ext cx="8352928" cy="4002444"/>
          </a:xfrm>
          <a:prstGeom prst="rect">
            <a:avLst/>
          </a:prstGeom>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21792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484784"/>
            <a:ext cx="8640958" cy="26866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484783"/>
            <a:ext cx="8640958" cy="26866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8394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47578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251520" y="1052736"/>
            <a:ext cx="8640960" cy="2157394"/>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23" name="Straight Arrow Connector 22"/>
          <p:cNvCxnSpPr>
            <a:stCxn id="14" idx="3"/>
            <a:endCxn id="22"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0677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16832"/>
            <a:ext cx="8496944" cy="18370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916830"/>
            <a:ext cx="8496944" cy="183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289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88840"/>
            <a:ext cx="8640958" cy="44893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Q19</a:t>
            </a:r>
            <a:endParaRPr lang="en-GB" sz="1400" b="1" dirty="0">
              <a:latin typeface="Comic Sans MS" panose="030F0702030302020204" pitchFamily="66" charset="0"/>
            </a:endParaRPr>
          </a:p>
        </p:txBody>
      </p:sp>
      <p:cxnSp>
        <p:nvCxnSpPr>
          <p:cNvPr id="23" name="Straight Arrow Connector 22"/>
          <p:cNvCxnSpPr>
            <a:stCxn id="14" idx="3"/>
            <a:endCxn id="22"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978332"/>
          </a:xfrm>
          <a:prstGeom prst="rect">
            <a:avLst/>
          </a:prstGeom>
        </p:spPr>
      </p:pic>
    </p:spTree>
    <p:extLst>
      <p:ext uri="{BB962C8B-B14F-4D97-AF65-F5344CB8AC3E}">
        <p14:creationId xmlns:p14="http://schemas.microsoft.com/office/powerpoint/2010/main" val="1133603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78152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124744"/>
            <a:ext cx="8496944" cy="3781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Q19</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140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535987" y="545974"/>
            <a:ext cx="6072026" cy="417917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Q10</a:t>
            </a:r>
            <a:endParaRPr lang="en-GB" sz="1400" b="1" dirty="0">
              <a:latin typeface="Comic Sans MS" panose="030F0702030302020204" pitchFamily="66" charset="0"/>
            </a:endParaRPr>
          </a:p>
        </p:txBody>
      </p:sp>
      <p:cxnSp>
        <p:nvCxnSpPr>
          <p:cNvPr id="23" name="Straight Arrow Connector 22"/>
          <p:cNvCxnSpPr>
            <a:stCxn id="14" idx="3"/>
            <a:endCxn id="22"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1535987" y="4661136"/>
            <a:ext cx="6072026" cy="2080232"/>
          </a:xfrm>
          <a:prstGeom prst="rect">
            <a:avLst/>
          </a:prstGeom>
        </p:spPr>
      </p:pic>
      <p:grpSp>
        <p:nvGrpSpPr>
          <p:cNvPr id="16" name="Group 15"/>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315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418928"/>
            <a:ext cx="8496944" cy="8963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418927"/>
            <a:ext cx="8496944" cy="8963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Q10</a:t>
            </a:r>
            <a:endParaRPr lang="en-GB" sz="1400" b="1" dirty="0">
              <a:latin typeface="Comic Sans MS" panose="030F0702030302020204" pitchFamily="66" charset="0"/>
            </a:endParaRPr>
          </a:p>
        </p:txBody>
      </p:sp>
      <p:cxnSp>
        <p:nvCxnSpPr>
          <p:cNvPr id="20" name="Straight Arrow Connector 19"/>
          <p:cNvCxnSpPr>
            <a:stCxn id="14" idx="3"/>
            <a:endCxn id="19"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1161256" y="2643064"/>
            <a:ext cx="6821488" cy="1578024"/>
          </a:xfrm>
          <a:prstGeom prst="rect">
            <a:avLst/>
          </a:prstGeom>
        </p:spPr>
      </p:pic>
      <p:sp>
        <p:nvSpPr>
          <p:cNvPr id="21" name="Rectangle 20"/>
          <p:cNvSpPr/>
          <p:nvPr/>
        </p:nvSpPr>
        <p:spPr>
          <a:xfrm>
            <a:off x="1161256" y="2643064"/>
            <a:ext cx="6821488" cy="1578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39601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340280"/>
            <a:ext cx="8640958" cy="4329080"/>
          </a:xfrm>
          <a:prstGeom prst="rect">
            <a:avLst/>
          </a:prstGeom>
        </p:spPr>
      </p:pic>
      <p:pic>
        <p:nvPicPr>
          <p:cNvPr id="5" name="Picture 4"/>
          <p:cNvPicPr>
            <a:picLocks noChangeAspect="1"/>
          </p:cNvPicPr>
          <p:nvPr/>
        </p:nvPicPr>
        <p:blipFill>
          <a:blip r:embed="rId3"/>
          <a:stretch>
            <a:fillRect/>
          </a:stretch>
        </p:blipFill>
        <p:spPr>
          <a:xfrm>
            <a:off x="251520" y="1052736"/>
            <a:ext cx="8640960" cy="154627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18" name="Straight Arrow Connector 17"/>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Q20</a:t>
            </a:r>
            <a:endParaRPr lang="en-GB" sz="1400" b="1" dirty="0">
              <a:latin typeface="Comic Sans MS" panose="030F0702030302020204" pitchFamily="66" charset="0"/>
            </a:endParaRPr>
          </a:p>
        </p:txBody>
      </p:sp>
      <p:cxnSp>
        <p:nvCxnSpPr>
          <p:cNvPr id="23" name="Straight Arrow Connector 22"/>
          <p:cNvCxnSpPr>
            <a:stCxn id="14" idx="3"/>
            <a:endCxn id="22"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96557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323528" y="1269838"/>
            <a:ext cx="8496944" cy="36713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253076"/>
            <a:ext cx="8496944" cy="3688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Q20</a:t>
            </a:r>
            <a:endParaRPr lang="en-GB" sz="1400" b="1" dirty="0">
              <a:latin typeface="Comic Sans MS" panose="030F0702030302020204" pitchFamily="66" charset="0"/>
            </a:endParaRPr>
          </a:p>
        </p:txBody>
      </p:sp>
      <p:cxnSp>
        <p:nvCxnSpPr>
          <p:cNvPr id="25" name="Straight Arrow Connector 24"/>
          <p:cNvCxnSpPr>
            <a:stCxn id="17"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32311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3568" y="476672"/>
            <a:ext cx="7776864" cy="53554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683568" y="476671"/>
            <a:ext cx="7756116" cy="53554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Q20</a:t>
            </a:r>
            <a:endParaRPr lang="en-GB" sz="1400" b="1" dirty="0">
              <a:latin typeface="Comic Sans MS" panose="030F0702030302020204" pitchFamily="66" charset="0"/>
            </a:endParaRPr>
          </a:p>
        </p:txBody>
      </p:sp>
      <p:cxnSp>
        <p:nvCxnSpPr>
          <p:cNvPr id="25" name="Straight Arrow Connector 24"/>
          <p:cNvCxnSpPr>
            <a:stCxn id="17"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115616" y="5903486"/>
            <a:ext cx="1296144" cy="861935"/>
          </a:xfrm>
          <a:prstGeom prst="rect">
            <a:avLst/>
          </a:prstGeom>
          <a:noFill/>
        </p:spPr>
      </p:pic>
    </p:spTree>
    <p:extLst>
      <p:ext uri="{BB962C8B-B14F-4D97-AF65-F5344CB8AC3E}">
        <p14:creationId xmlns:p14="http://schemas.microsoft.com/office/powerpoint/2010/main" val="4025695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0" y="1340768"/>
            <a:ext cx="8784980" cy="19353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329648"/>
            <a:ext cx="8784977" cy="9361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179510" y="2265751"/>
            <a:ext cx="8784978" cy="1021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239852" y="35482"/>
            <a:ext cx="18362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Q12</a:t>
            </a:r>
          </a:p>
        </p:txBody>
      </p:sp>
      <p:cxnSp>
        <p:nvCxnSpPr>
          <p:cNvPr id="25" name="Straight Arrow Connector 24"/>
          <p:cNvCxnSpPr>
            <a:stCxn id="22" idx="3"/>
            <a:endCxn id="24"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166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3568" y="908720"/>
            <a:ext cx="7776864" cy="422374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683568" y="908720"/>
            <a:ext cx="7756116" cy="42237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Simultaneous Equations</a:t>
            </a:r>
          </a:p>
        </p:txBody>
      </p:sp>
      <p:cxnSp>
        <p:nvCxnSpPr>
          <p:cNvPr id="23" name="Straight Arrow Connector 22"/>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283968"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Q20</a:t>
            </a:r>
            <a:endParaRPr lang="en-GB" sz="1400" b="1" dirty="0">
              <a:latin typeface="Comic Sans MS" panose="030F0702030302020204" pitchFamily="66" charset="0"/>
            </a:endParaRPr>
          </a:p>
        </p:txBody>
      </p:sp>
      <p:cxnSp>
        <p:nvCxnSpPr>
          <p:cNvPr id="25" name="Straight Arrow Connector 24"/>
          <p:cNvCxnSpPr>
            <a:stCxn id="17" idx="3"/>
            <a:endCxn id="24" idx="1"/>
          </p:cNvCxnSpPr>
          <p:nvPr/>
        </p:nvCxnSpPr>
        <p:spPr>
          <a:xfrm flipV="1">
            <a:off x="377991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31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Solving Quadratics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5222" y="6381328"/>
            <a:ext cx="1380498"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1" name="Rectangle 20">
            <a:hlinkClick r:id="rId7" action="ppaction://hlinksldjump"/>
          </p:cNvPr>
          <p:cNvSpPr/>
          <p:nvPr/>
        </p:nvSpPr>
        <p:spPr>
          <a:xfrm>
            <a:off x="1547728" y="6381328"/>
            <a:ext cx="3096280"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Simultaneous Equations</a:t>
            </a:r>
          </a:p>
        </p:txBody>
      </p:sp>
      <p:sp>
        <p:nvSpPr>
          <p:cNvPr id="25" name="Rectangle 24">
            <a:hlinkClick r:id="rId8" action="ppaction://hlinksldjump"/>
          </p:cNvPr>
          <p:cNvSpPr/>
          <p:nvPr/>
        </p:nvSpPr>
        <p:spPr>
          <a:xfrm>
            <a:off x="4722901" y="5877273"/>
            <a:ext cx="3089459" cy="441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Completing the Square</a:t>
            </a:r>
          </a:p>
        </p:txBody>
      </p:sp>
      <p:sp>
        <p:nvSpPr>
          <p:cNvPr id="17" name="Rectangle 16">
            <a:hlinkClick r:id="rId9" action="ppaction://hlinksldjump"/>
          </p:cNvPr>
          <p:cNvSpPr/>
          <p:nvPr/>
        </p:nvSpPr>
        <p:spPr>
          <a:xfrm>
            <a:off x="4932168"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4932168" y="27088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4932168" y="328492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4" name="Rectangle 23">
            <a:hlinkClick r:id="rId12" action="ppaction://hlinksldjump"/>
          </p:cNvPr>
          <p:cNvSpPr/>
          <p:nvPr/>
        </p:nvSpPr>
        <p:spPr>
          <a:xfrm>
            <a:off x="4932168"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4932168" y="44371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Q17</a:t>
            </a:r>
            <a:endParaRPr lang="en-GB" sz="1400" b="1" dirty="0">
              <a:latin typeface="Comic Sans MS" panose="030F0702030302020204" pitchFamily="66" charset="0"/>
            </a:endParaRPr>
          </a:p>
        </p:txBody>
      </p:sp>
      <p:sp>
        <p:nvSpPr>
          <p:cNvPr id="29" name="Rectangle 28">
            <a:hlinkClick r:id="rId14" action="ppaction://hlinksldjump"/>
          </p:cNvPr>
          <p:cNvSpPr/>
          <p:nvPr/>
        </p:nvSpPr>
        <p:spPr>
          <a:xfrm>
            <a:off x="3059832"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sp>
        <p:nvSpPr>
          <p:cNvPr id="30" name="Rectangle 29">
            <a:hlinkClick r:id="rId15" action="ppaction://hlinksldjump"/>
          </p:cNvPr>
          <p:cNvSpPr/>
          <p:nvPr/>
        </p:nvSpPr>
        <p:spPr>
          <a:xfrm>
            <a:off x="3059832"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35" name="Rectangle 34">
            <a:hlinkClick r:id="rId16" action="ppaction://hlinksldjump"/>
          </p:cNvPr>
          <p:cNvSpPr/>
          <p:nvPr/>
        </p:nvSpPr>
        <p:spPr>
          <a:xfrm>
            <a:off x="3059832" y="357301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36" name="Rectangle 35">
            <a:hlinkClick r:id="rId17" action="ppaction://hlinksldjump"/>
          </p:cNvPr>
          <p:cNvSpPr/>
          <p:nvPr/>
        </p:nvSpPr>
        <p:spPr>
          <a:xfrm>
            <a:off x="4715888" y="6381328"/>
            <a:ext cx="3089459" cy="38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Quadratic Inequalities</a:t>
            </a:r>
            <a:endParaRPr lang="en-GB" sz="2000" b="1" dirty="0">
              <a:latin typeface="Comic Sans MS" panose="030F0702030302020204" pitchFamily="66" charset="0"/>
            </a:endParaRPr>
          </a:p>
        </p:txBody>
      </p:sp>
      <p:sp>
        <p:nvSpPr>
          <p:cNvPr id="37" name="Rectangle 36">
            <a:hlinkClick r:id="rId18" action="ppaction://hlinksldjump"/>
          </p:cNvPr>
          <p:cNvSpPr/>
          <p:nvPr/>
        </p:nvSpPr>
        <p:spPr>
          <a:xfrm>
            <a:off x="3059832"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92331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052736"/>
            <a:ext cx="8640960" cy="4291830"/>
          </a:xfrm>
          <a:prstGeom prst="rect">
            <a:avLst/>
          </a:prstGeom>
        </p:spPr>
      </p:pic>
    </p:spTree>
    <p:extLst>
      <p:ext uri="{BB962C8B-B14F-4D97-AF65-F5344CB8AC3E}">
        <p14:creationId xmlns:p14="http://schemas.microsoft.com/office/powerpoint/2010/main" val="2756342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988840"/>
            <a:ext cx="8496942" cy="9131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988840"/>
            <a:ext cx="8496944" cy="913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Q11</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186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2" name="Rectangle 11">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6"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Q17</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2"/>
          <p:cNvPicPr>
            <a:picLocks noChangeAspect="1"/>
          </p:cNvPicPr>
          <p:nvPr/>
        </p:nvPicPr>
        <p:blipFill>
          <a:blip r:embed="rId9"/>
          <a:stretch>
            <a:fillRect/>
          </a:stretch>
        </p:blipFill>
        <p:spPr>
          <a:xfrm>
            <a:off x="251520" y="1178690"/>
            <a:ext cx="8640960" cy="4500620"/>
          </a:xfrm>
          <a:prstGeom prst="rect">
            <a:avLst/>
          </a:prstGeom>
        </p:spPr>
      </p:pic>
    </p:spTree>
    <p:extLst>
      <p:ext uri="{BB962C8B-B14F-4D97-AF65-F5344CB8AC3E}">
        <p14:creationId xmlns:p14="http://schemas.microsoft.com/office/powerpoint/2010/main" val="2032867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844824"/>
            <a:ext cx="8496942" cy="112319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844824"/>
            <a:ext cx="8496944" cy="11231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6" name="Straight Arrow Connector 15"/>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51671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674774"/>
            <a:ext cx="8640956" cy="392257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251521" y="1126368"/>
            <a:ext cx="8640958" cy="1582552"/>
          </a:xfrm>
          <a:prstGeom prst="rect">
            <a:avLst/>
          </a:prstGeom>
        </p:spPr>
      </p:pic>
      <p:sp>
        <p:nvSpPr>
          <p:cNvPr id="16" name="Rectangle 15">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1" name="Straight Arrow Connector 20"/>
          <p:cNvCxnSpPr>
            <a:stCxn id="16"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1468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276872"/>
            <a:ext cx="8496942" cy="14299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250488"/>
            <a:ext cx="8496941" cy="145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776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956708"/>
            <a:ext cx="8640958" cy="3856668"/>
          </a:xfrm>
          <a:prstGeom prst="rect">
            <a:avLst/>
          </a:prstGeom>
        </p:spPr>
      </p:pic>
      <p:pic>
        <p:nvPicPr>
          <p:cNvPr id="5" name="Picture 4"/>
          <p:cNvPicPr>
            <a:picLocks noChangeAspect="1"/>
          </p:cNvPicPr>
          <p:nvPr/>
        </p:nvPicPr>
        <p:blipFill rotWithShape="1">
          <a:blip r:embed="rId3"/>
          <a:srcRect t="15378"/>
          <a:stretch/>
        </p:blipFill>
        <p:spPr>
          <a:xfrm>
            <a:off x="251520" y="1412776"/>
            <a:ext cx="8640960" cy="31700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8"/>
          <a:stretch>
            <a:fillRect/>
          </a:stretch>
        </p:blipFill>
        <p:spPr>
          <a:xfrm>
            <a:off x="251520" y="1052736"/>
            <a:ext cx="8640960" cy="1560174"/>
          </a:xfrm>
          <a:prstGeom prst="rect">
            <a:avLst/>
          </a:prstGeom>
        </p:spPr>
      </p:pic>
      <p:sp>
        <p:nvSpPr>
          <p:cNvPr id="13" name="Rectangle 1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10"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1"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2" name="Straight Arrow Connector 21"/>
          <p:cNvCxnSpPr>
            <a:stCxn id="14"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5728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1628800"/>
            <a:ext cx="8352928" cy="29359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395536" y="1628799"/>
            <a:ext cx="8352928"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7" name="Rectangle 16"/>
          <p:cNvSpPr/>
          <p:nvPr/>
        </p:nvSpPr>
        <p:spPr>
          <a:xfrm>
            <a:off x="395536" y="3284984"/>
            <a:ext cx="8352928" cy="12798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6"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13995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3188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284984"/>
            <a:ext cx="8496944" cy="3320298"/>
          </a:xfrm>
          <a:prstGeom prst="rect">
            <a:avLst/>
          </a:prstGeom>
        </p:spPr>
      </p:pic>
      <p:pic>
        <p:nvPicPr>
          <p:cNvPr id="2" name="Picture 1"/>
          <p:cNvPicPr>
            <a:picLocks noChangeAspect="1"/>
          </p:cNvPicPr>
          <p:nvPr/>
        </p:nvPicPr>
        <p:blipFill>
          <a:blip r:embed="rId3"/>
          <a:stretch>
            <a:fillRect/>
          </a:stretch>
        </p:blipFill>
        <p:spPr>
          <a:xfrm>
            <a:off x="323528" y="980728"/>
            <a:ext cx="8496944" cy="501545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9246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3" name="Straight Arrow Connector 22"/>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402683"/>
            <a:ext cx="8640960" cy="4052634"/>
          </a:xfrm>
          <a:prstGeom prst="rect">
            <a:avLst/>
          </a:prstGeom>
        </p:spPr>
      </p:pic>
    </p:spTree>
    <p:extLst>
      <p:ext uri="{BB962C8B-B14F-4D97-AF65-F5344CB8AC3E}">
        <p14:creationId xmlns:p14="http://schemas.microsoft.com/office/powerpoint/2010/main" val="3384096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348880"/>
            <a:ext cx="8640956" cy="7001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348880"/>
            <a:ext cx="8640958" cy="700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2665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7838" y="3717032"/>
            <a:ext cx="7748324" cy="3044474"/>
          </a:xfrm>
          <a:prstGeom prst="rect">
            <a:avLst/>
          </a:prstGeom>
        </p:spPr>
      </p:pic>
      <p:pic>
        <p:nvPicPr>
          <p:cNvPr id="4" name="Picture 3"/>
          <p:cNvPicPr>
            <a:picLocks noChangeAspect="1"/>
          </p:cNvPicPr>
          <p:nvPr/>
        </p:nvPicPr>
        <p:blipFill>
          <a:blip r:embed="rId3"/>
          <a:stretch>
            <a:fillRect/>
          </a:stretch>
        </p:blipFill>
        <p:spPr>
          <a:xfrm>
            <a:off x="697838" y="404664"/>
            <a:ext cx="7748324" cy="50000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2" name="Rectangle 2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8" name="Straight Arrow Connector 27"/>
          <p:cNvCxnSpPr>
            <a:stCxn id="23" idx="3"/>
            <a:endCxn id="2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144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2630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4"/>
            <a:ext cx="8640958" cy="263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1"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520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492896"/>
            <a:ext cx="8496942" cy="4134848"/>
          </a:xfrm>
          <a:prstGeom prst="rect">
            <a:avLst/>
          </a:prstGeom>
        </p:spPr>
      </p:pic>
      <p:pic>
        <p:nvPicPr>
          <p:cNvPr id="4" name="Picture 3"/>
          <p:cNvPicPr>
            <a:picLocks noChangeAspect="1"/>
          </p:cNvPicPr>
          <p:nvPr/>
        </p:nvPicPr>
        <p:blipFill>
          <a:blip r:embed="rId3"/>
          <a:stretch>
            <a:fillRect/>
          </a:stretch>
        </p:blipFill>
        <p:spPr>
          <a:xfrm>
            <a:off x="323529" y="978724"/>
            <a:ext cx="8496942" cy="2162244"/>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9"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7504" y="368660"/>
            <a:ext cx="648072" cy="648072"/>
            <a:chOff x="107504" y="368660"/>
            <a:chExt cx="648072" cy="648072"/>
          </a:xfrm>
        </p:grpSpPr>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5" name="Straight Connector 2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6872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79513" y="1196752"/>
            <a:ext cx="8784974" cy="36726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96751"/>
            <a:ext cx="8784974" cy="36726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7" name="Straight Arrow Connector 16"/>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Q22</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189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4" y="3549208"/>
            <a:ext cx="8784972" cy="3264168"/>
          </a:xfrm>
          <a:prstGeom prst="rect">
            <a:avLst/>
          </a:prstGeom>
        </p:spPr>
      </p:pic>
      <p:pic>
        <p:nvPicPr>
          <p:cNvPr id="5" name="Picture 4"/>
          <p:cNvPicPr>
            <a:picLocks noChangeAspect="1"/>
          </p:cNvPicPr>
          <p:nvPr/>
        </p:nvPicPr>
        <p:blipFill>
          <a:blip r:embed="rId3"/>
          <a:stretch>
            <a:fillRect/>
          </a:stretch>
        </p:blipFill>
        <p:spPr>
          <a:xfrm>
            <a:off x="179513" y="2996952"/>
            <a:ext cx="8784974" cy="2217048"/>
          </a:xfrm>
          <a:prstGeom prst="rect">
            <a:avLst/>
          </a:prstGeom>
        </p:spPr>
      </p:pic>
      <p:pic>
        <p:nvPicPr>
          <p:cNvPr id="3" name="Picture 2"/>
          <p:cNvPicPr>
            <a:picLocks noChangeAspect="1"/>
          </p:cNvPicPr>
          <p:nvPr/>
        </p:nvPicPr>
        <p:blipFill rotWithShape="1">
          <a:blip r:embed="rId4"/>
          <a:srcRect t="26565"/>
          <a:stretch/>
        </p:blipFill>
        <p:spPr>
          <a:xfrm>
            <a:off x="179513" y="1268760"/>
            <a:ext cx="8784974" cy="2189588"/>
          </a:xfrm>
          <a:prstGeom prst="rect">
            <a:avLst/>
          </a:prstGeom>
        </p:spPr>
      </p:pic>
      <p:pic>
        <p:nvPicPr>
          <p:cNvPr id="2" name="Picture 1"/>
          <p:cNvPicPr>
            <a:picLocks noChangeAspect="1"/>
          </p:cNvPicPr>
          <p:nvPr/>
        </p:nvPicPr>
        <p:blipFill>
          <a:blip r:embed="rId5"/>
          <a:stretch>
            <a:fillRect/>
          </a:stretch>
        </p:blipFill>
        <p:spPr>
          <a:xfrm>
            <a:off x="179513" y="1031060"/>
            <a:ext cx="8784974" cy="309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4" name="Rectangle 1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11"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9" name="Straight Arrow Connector 18"/>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2"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935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2776"/>
            <a:ext cx="8496944" cy="31432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1412775"/>
            <a:ext cx="8499533"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7" y="2636911"/>
            <a:ext cx="8496945" cy="64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23527" y="3282726"/>
            <a:ext cx="8496945" cy="1273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0" name="Straight Arrow Connector 19"/>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Q9</a:t>
            </a:r>
            <a:endParaRPr lang="en-GB" sz="1400" b="1" dirty="0">
              <a:latin typeface="Comic Sans MS" panose="030F0702030302020204" pitchFamily="66" charset="0"/>
            </a:endParaRPr>
          </a:p>
        </p:txBody>
      </p:sp>
      <p:cxnSp>
        <p:nvCxnSpPr>
          <p:cNvPr id="25" name="Straight Arrow Connector 24"/>
          <p:cNvCxnSpPr>
            <a:stCxn id="15" idx="3"/>
            <a:endCxn id="24"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712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3530" y="2542376"/>
            <a:ext cx="8496940" cy="4054976"/>
          </a:xfrm>
          <a:prstGeom prst="rect">
            <a:avLst/>
          </a:prstGeom>
        </p:spPr>
      </p:pic>
      <p:pic>
        <p:nvPicPr>
          <p:cNvPr id="2" name="Picture 1"/>
          <p:cNvPicPr>
            <a:picLocks noChangeAspect="1"/>
          </p:cNvPicPr>
          <p:nvPr/>
        </p:nvPicPr>
        <p:blipFill>
          <a:blip r:embed="rId4"/>
          <a:stretch>
            <a:fillRect/>
          </a:stretch>
        </p:blipFill>
        <p:spPr>
          <a:xfrm>
            <a:off x="323529" y="1052736"/>
            <a:ext cx="8496942" cy="183717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10"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24" name="Straight Arrow Connector 23"/>
          <p:cNvCxnSpPr>
            <a:stCxn id="14"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1"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2928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8026" y="3581542"/>
            <a:ext cx="6947948" cy="2367738"/>
          </a:xfrm>
          <a:prstGeom prst="rect">
            <a:avLst/>
          </a:prstGeom>
        </p:spPr>
      </p:pic>
      <p:pic>
        <p:nvPicPr>
          <p:cNvPr id="2" name="Picture 1"/>
          <p:cNvPicPr>
            <a:picLocks noChangeAspect="1"/>
          </p:cNvPicPr>
          <p:nvPr/>
        </p:nvPicPr>
        <p:blipFill>
          <a:blip r:embed="rId3"/>
          <a:stretch>
            <a:fillRect/>
          </a:stretch>
        </p:blipFill>
        <p:spPr>
          <a:xfrm>
            <a:off x="1043608" y="440853"/>
            <a:ext cx="7056784" cy="3011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043608" y="404664"/>
            <a:ext cx="7056784" cy="304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098025" y="3581542"/>
            <a:ext cx="6947950" cy="2367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Quadratics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13995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34786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147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616624"/>
          </a:xfrm>
        </p:spPr>
        <p:txBody>
          <a:bodyPr>
            <a:normAutofit fontScale="77500" lnSpcReduction="20000"/>
          </a:bodyPr>
          <a:lstStyle/>
          <a:p>
            <a:pPr marL="0" indent="0">
              <a:lnSpc>
                <a:spcPct val="120000"/>
              </a:lnSpc>
              <a:buNone/>
            </a:pPr>
            <a:r>
              <a:rPr lang="en-GB" dirty="0" smtClean="0"/>
              <a:t>To </a:t>
            </a:r>
            <a:r>
              <a:rPr lang="en-GB" dirty="0"/>
              <a:t>maximise visibility, the working space for many questions was reduced to enlarge questions as much as possible. It is therefore recommended that pupils complete these questions on a separate piece of paper, rather than the PowerPoint itself</a:t>
            </a:r>
            <a:r>
              <a:rPr lang="en-GB" dirty="0" smtClean="0"/>
              <a:t>. Although questions that require you to work on them have been edited to let you print off.</a:t>
            </a:r>
            <a:endParaRPr lang="en-GB" dirty="0"/>
          </a:p>
          <a:p>
            <a:pPr marL="0" indent="0">
              <a:lnSpc>
                <a:spcPct val="120000"/>
              </a:lnSpc>
              <a:buNone/>
            </a:pPr>
            <a:r>
              <a:rPr lang="en-GB" dirty="0" smtClean="0"/>
              <a:t>Where the </a:t>
            </a:r>
            <a:r>
              <a:rPr lang="en-GB" dirty="0"/>
              <a:t>official scheme of work has not been too helpful (comments such as ‘correct graph’) I have added correct solutions on the diagrams or axes.  These should, however, not turn up if you wanted to print out the slides to work on (as is often the case with these style of questions).</a:t>
            </a:r>
          </a:p>
          <a:p>
            <a:pPr marL="0" indent="0">
              <a:lnSpc>
                <a:spcPct val="120000"/>
              </a:lnSpc>
              <a:buNone/>
            </a:pPr>
            <a:r>
              <a:rPr lang="en-GB" dirty="0" smtClean="0"/>
              <a:t>There </a:t>
            </a:r>
            <a:r>
              <a:rPr lang="en-GB" dirty="0"/>
              <a:t>were issues when grouping some topics either into ‘Algebra’ or ‘Number’ as, although the majority of questions were based numerically, some were set with algebraic constants to test understanding behind the method (usually towards the end of a paper). If you cannot find a topic in ‘Algebra’, the best bet would be to look in ‘Number’ and vice versa. </a:t>
            </a:r>
          </a:p>
          <a:p>
            <a:pPr marL="0" indent="0">
              <a:lnSpc>
                <a:spcPct val="120000"/>
              </a:lnSpc>
              <a:buNone/>
            </a:pPr>
            <a:r>
              <a:rPr lang="en-GB" dirty="0" smtClean="0"/>
              <a:t>Similarly</a:t>
            </a:r>
            <a:r>
              <a:rPr lang="en-GB" dirty="0"/>
              <a:t>, to practise some harder algebraic skills you may want to try some of the later questions within the ‘Number’ topics such as Ratio, Surds and Standard Form, or see the ‘show that’ section</a:t>
            </a:r>
            <a:r>
              <a:rPr lang="en-GB" dirty="0" smtClean="0"/>
              <a:t>.</a:t>
            </a:r>
          </a:p>
          <a:p>
            <a:pPr marL="0" indent="0">
              <a:lnSpc>
                <a:spcPct val="120000"/>
              </a:lnSpc>
              <a:buNone/>
            </a:pPr>
            <a:r>
              <a:rPr lang="en-GB" dirty="0"/>
              <a:t>Within each major topic (Algebra, number etc.) there is a lot of overlap and some questions may appear in more than one sub-category. If you want to practice a particular skill that is a part b) section, you may want to first reveal the answer to part a), or practice questions from earlier in that paper where there is less overlap.</a:t>
            </a:r>
          </a:p>
          <a:p>
            <a:pPr marL="0" indent="0">
              <a:buNone/>
            </a:pPr>
            <a:endParaRPr lang="en-GB" dirty="0"/>
          </a:p>
          <a:p>
            <a:pPr marL="0" indent="0">
              <a:lnSpc>
                <a:spcPct val="20000"/>
              </a:lnSpc>
              <a:buNone/>
            </a:pPr>
            <a:endParaRPr lang="en-GB" dirty="0"/>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sp>
        <p:nvSpPr>
          <p:cNvPr id="7" name="Rectangle 6">
            <a:hlinkClick r:id="" action="ppaction://hlinkshowjump?jump=nextslide"/>
          </p:cNvPr>
          <p:cNvSpPr/>
          <p:nvPr/>
        </p:nvSpPr>
        <p:spPr>
          <a:xfrm>
            <a:off x="8506072"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15735780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772816"/>
            <a:ext cx="8784976" cy="12901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772816"/>
            <a:ext cx="8784977" cy="1290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1" name="Rectangle 2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239852" y="35482"/>
            <a:ext cx="1980220"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Q18</a:t>
            </a:r>
          </a:p>
        </p:txBody>
      </p:sp>
      <p:cxnSp>
        <p:nvCxnSpPr>
          <p:cNvPr id="25" name="Straight Arrow Connector 24"/>
          <p:cNvCxnSpPr>
            <a:stCxn id="22" idx="3"/>
            <a:endCxn id="24"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3626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smtClean="0">
                <a:latin typeface="Comic Sans MS" panose="030F0702030302020204" pitchFamily="66" charset="0"/>
              </a:rPr>
              <a:t>Quadratic Inequalities</a:t>
            </a:r>
            <a:endParaRPr lang="en-GB" sz="4800" dirty="0">
              <a:latin typeface="Comic Sans MS" panose="030F0702030302020204" pitchFamily="66" charset="0"/>
            </a:endParaRP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9" name="Rectangle 8">
            <a:hlinkClick r:id="rId5"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3" name="Straight Arrow Connector 12"/>
          <p:cNvCxnSpPr>
            <a:stCxn id="8" idx="3"/>
            <a:endCxn id="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6" action="ppaction://hlinksldjump"/>
          </p:cNvPr>
          <p:cNvSpPr/>
          <p:nvPr/>
        </p:nvSpPr>
        <p:spPr>
          <a:xfrm>
            <a:off x="5004176"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5004176"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Q23</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004176" y="32849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5004176"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27" name="Rectangle 26">
            <a:hlinkClick r:id="rId10" action="ppaction://hlinksldjump"/>
          </p:cNvPr>
          <p:cNvSpPr/>
          <p:nvPr/>
        </p:nvSpPr>
        <p:spPr>
          <a:xfrm>
            <a:off x="5004176"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8" name="Rectangle 27">
            <a:hlinkClick r:id="rId11" action="ppaction://hlinksldjump"/>
          </p:cNvPr>
          <p:cNvSpPr/>
          <p:nvPr/>
        </p:nvSpPr>
        <p:spPr>
          <a:xfrm>
            <a:off x="2987952"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34" name="Rectangle 33">
            <a:hlinkClick r:id="rId12" action="ppaction://hlinksldjump"/>
          </p:cNvPr>
          <p:cNvSpPr/>
          <p:nvPr/>
        </p:nvSpPr>
        <p:spPr>
          <a:xfrm>
            <a:off x="298795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761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052736"/>
            <a:ext cx="8640958" cy="48872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8" name="Straight Arrow Connector 17"/>
          <p:cNvCxnSpPr>
            <a:endCxn id="15"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3" name="Straight Arrow Connector 22"/>
          <p:cNvCxnSpPr>
            <a:stCxn id="21"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32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16832"/>
            <a:ext cx="8496944" cy="10199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916832"/>
            <a:ext cx="8496944" cy="1019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2" name="Rectangle 11">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Q19</a:t>
            </a:r>
            <a:endParaRPr lang="en-GB" sz="1400" b="1" dirty="0">
              <a:latin typeface="Comic Sans MS" panose="030F0702030302020204" pitchFamily="66" charset="0"/>
            </a:endParaRPr>
          </a:p>
        </p:txBody>
      </p:sp>
      <p:cxnSp>
        <p:nvCxnSpPr>
          <p:cNvPr id="15" name="Straight Arrow Connector 14"/>
          <p:cNvCxnSpPr>
            <a:endCxn id="12"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616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23756"/>
            <a:ext cx="8496942" cy="57896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57200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Q21</a:t>
            </a:r>
            <a:endParaRPr lang="en-GB" sz="1400" b="1" dirty="0">
              <a:latin typeface="Comic Sans MS" panose="030F0702030302020204" pitchFamily="66" charset="0"/>
            </a:endParaRPr>
          </a:p>
        </p:txBody>
      </p:sp>
      <p:cxnSp>
        <p:nvCxnSpPr>
          <p:cNvPr id="18" name="Straight Arrow Connector 17"/>
          <p:cNvCxnSpPr>
            <a:endCxn id="15"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2" name="Straight Arrow Connector 21"/>
          <p:cNvCxnSpPr>
            <a:stCxn id="19"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428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4824"/>
            <a:ext cx="8496944" cy="9032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844824"/>
            <a:ext cx="8496944" cy="90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4572000"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686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63384"/>
            <a:ext cx="8640960" cy="560597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5" name="Rectangle 14">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Q19</a:t>
            </a:r>
            <a:endParaRPr lang="en-GB" sz="1400" b="1" dirty="0">
              <a:latin typeface="Comic Sans MS" panose="030F0702030302020204" pitchFamily="66" charset="0"/>
            </a:endParaRPr>
          </a:p>
        </p:txBody>
      </p:sp>
      <p:cxnSp>
        <p:nvCxnSpPr>
          <p:cNvPr id="18" name="Straight Arrow Connector 17"/>
          <p:cNvCxnSpPr>
            <a:endCxn id="15"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9" name="Straight Arrow Connector 18"/>
          <p:cNvCxnSpPr>
            <a:stCxn id="11"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549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233" y="2060848"/>
            <a:ext cx="8499534" cy="9108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060848"/>
            <a:ext cx="8496944" cy="9108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Q19</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848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32856"/>
            <a:ext cx="8640960" cy="4454104"/>
          </a:xfrm>
          <a:prstGeom prst="rect">
            <a:avLst/>
          </a:prstGeom>
        </p:spPr>
      </p:pic>
      <p:pic>
        <p:nvPicPr>
          <p:cNvPr id="4" name="Picture 3"/>
          <p:cNvPicPr>
            <a:picLocks noChangeAspect="1"/>
          </p:cNvPicPr>
          <p:nvPr/>
        </p:nvPicPr>
        <p:blipFill>
          <a:blip r:embed="rId3"/>
          <a:stretch>
            <a:fillRect/>
          </a:stretch>
        </p:blipFill>
        <p:spPr>
          <a:xfrm>
            <a:off x="251520" y="980728"/>
            <a:ext cx="8640960" cy="40086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 name="Rectangle 23">
            <a:hlinkClick r:id="rId8"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Q23</a:t>
            </a:r>
            <a:endParaRPr lang="en-GB" sz="1400" b="1" dirty="0">
              <a:latin typeface="Comic Sans MS" panose="030F0702030302020204" pitchFamily="66" charset="0"/>
            </a:endParaRPr>
          </a:p>
        </p:txBody>
      </p:sp>
      <p:cxnSp>
        <p:nvCxnSpPr>
          <p:cNvPr id="25" name="Straight Arrow Connector 24"/>
          <p:cNvCxnSpPr>
            <a:endCxn id="24"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10"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4520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160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88838"/>
            <a:ext cx="8640958" cy="1160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Q23</a:t>
            </a:r>
            <a:endParaRPr lang="en-GB" sz="1400" b="1" dirty="0">
              <a:latin typeface="Comic Sans MS" panose="030F0702030302020204" pitchFamily="66" charset="0"/>
            </a:endParaRPr>
          </a:p>
        </p:txBody>
      </p:sp>
      <p:cxnSp>
        <p:nvCxnSpPr>
          <p:cNvPr id="18" name="Straight Arrow Connector 17"/>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036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1743676"/>
            <a:ext cx="8496942" cy="49256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4" name="Rectangle 23">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25" name="Straight Arrow Connector 24"/>
          <p:cNvCxnSpPr>
            <a:endCxn id="24"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7"/>
          <a:stretch>
            <a:fillRect/>
          </a:stretch>
        </p:blipFill>
        <p:spPr>
          <a:xfrm>
            <a:off x="323528" y="908720"/>
            <a:ext cx="8496944" cy="845186"/>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79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908720"/>
            <a:ext cx="8496942" cy="458868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9880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620688"/>
            <a:ext cx="8640956" cy="50138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620687"/>
            <a:ext cx="8640958" cy="50138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Q20</a:t>
            </a:r>
            <a:endParaRPr lang="en-GB" sz="1400" b="1" dirty="0">
              <a:latin typeface="Comic Sans MS" panose="030F0702030302020204" pitchFamily="66" charset="0"/>
            </a:endParaRPr>
          </a:p>
        </p:txBody>
      </p:sp>
      <p:cxnSp>
        <p:nvCxnSpPr>
          <p:cNvPr id="19" name="Straight Arrow Connector 18"/>
          <p:cNvCxnSpPr>
            <a:endCxn id="18"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843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484784"/>
            <a:ext cx="8640960" cy="5109584"/>
          </a:xfrm>
          <a:prstGeom prst="rect">
            <a:avLst/>
          </a:prstGeom>
        </p:spPr>
      </p:pic>
      <p:pic>
        <p:nvPicPr>
          <p:cNvPr id="2" name="Picture 1"/>
          <p:cNvPicPr>
            <a:picLocks noChangeAspect="1"/>
          </p:cNvPicPr>
          <p:nvPr/>
        </p:nvPicPr>
        <p:blipFill>
          <a:blip r:embed="rId3"/>
          <a:stretch>
            <a:fillRect/>
          </a:stretch>
        </p:blipFill>
        <p:spPr>
          <a:xfrm>
            <a:off x="251520" y="836712"/>
            <a:ext cx="8640960" cy="1020272"/>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10"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9" name="Straight Arrow Connector 18"/>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244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196752"/>
            <a:ext cx="8784974" cy="27561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196751"/>
            <a:ext cx="8784974" cy="2756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Q19</a:t>
            </a:r>
            <a:endParaRPr lang="en-GB" sz="1400" b="1" dirty="0">
              <a:latin typeface="Comic Sans MS" panose="030F0702030302020204" pitchFamily="66" charset="0"/>
            </a:endParaRPr>
          </a:p>
        </p:txBody>
      </p:sp>
      <p:cxnSp>
        <p:nvCxnSpPr>
          <p:cNvPr id="12" name="Straight Arrow Connector 11"/>
          <p:cNvCxnSpPr>
            <a:endCxn id="11"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214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947922"/>
            <a:ext cx="8640960" cy="2865454"/>
          </a:xfrm>
          <a:prstGeom prst="rect">
            <a:avLst/>
          </a:prstGeom>
        </p:spPr>
      </p:pic>
      <p:pic>
        <p:nvPicPr>
          <p:cNvPr id="7" name="Picture 6"/>
          <p:cNvPicPr>
            <a:picLocks noChangeAspect="1"/>
          </p:cNvPicPr>
          <p:nvPr/>
        </p:nvPicPr>
        <p:blipFill>
          <a:blip r:embed="rId3"/>
          <a:stretch>
            <a:fillRect/>
          </a:stretch>
        </p:blipFill>
        <p:spPr>
          <a:xfrm>
            <a:off x="251521" y="1052736"/>
            <a:ext cx="8640958" cy="3366386"/>
          </a:xfrm>
          <a:prstGeom prst="rect">
            <a:avLst/>
          </a:prstGeom>
        </p:spPr>
      </p:pic>
      <p:pic>
        <p:nvPicPr>
          <p:cNvPr id="4" name="Picture 3"/>
          <p:cNvPicPr>
            <a:picLocks noChangeAspect="1"/>
          </p:cNvPicPr>
          <p:nvPr/>
        </p:nvPicPr>
        <p:blipFill>
          <a:blip r:embed="rId4"/>
          <a:stretch>
            <a:fillRect/>
          </a:stretch>
        </p:blipFill>
        <p:spPr>
          <a:xfrm>
            <a:off x="251520" y="980728"/>
            <a:ext cx="8640960" cy="515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24" name="Rectangle 23">
            <a:hlinkClick r:id="rId9"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Q18</a:t>
            </a:r>
            <a:endParaRPr lang="en-GB" sz="1400" b="1" dirty="0">
              <a:latin typeface="Comic Sans MS" panose="030F0702030302020204" pitchFamily="66" charset="0"/>
            </a:endParaRPr>
          </a:p>
        </p:txBody>
      </p:sp>
      <p:cxnSp>
        <p:nvCxnSpPr>
          <p:cNvPr id="25" name="Straight Arrow Connector 24"/>
          <p:cNvCxnSpPr>
            <a:endCxn id="24"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11"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19" name="Straight Arrow Connector 18"/>
          <p:cNvCxnSpPr>
            <a:stCxn id="14"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511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351436"/>
            <a:ext cx="8496946" cy="32935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351435"/>
            <a:ext cx="8499533"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7" y="1791596"/>
            <a:ext cx="8496945" cy="1853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2123727" y="3645025"/>
            <a:ext cx="5002104" cy="3168354"/>
          </a:xfrm>
          <a:prstGeom prst="rect">
            <a:avLst/>
          </a:prstGeom>
        </p:spPr>
      </p:pic>
      <p:sp>
        <p:nvSpPr>
          <p:cNvPr id="24" name="Rectangle 23"/>
          <p:cNvSpPr/>
          <p:nvPr/>
        </p:nvSpPr>
        <p:spPr>
          <a:xfrm>
            <a:off x="2123728" y="3645024"/>
            <a:ext cx="5002104" cy="1530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2123728" y="5175451"/>
            <a:ext cx="5002104"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457200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Q18</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377991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Quadratic Inequalities</a:t>
            </a:r>
          </a:p>
        </p:txBody>
      </p:sp>
      <p:cxnSp>
        <p:nvCxnSpPr>
          <p:cNvPr id="21" name="Straight Arrow Connector 20"/>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1864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2" grpId="0" animBg="1"/>
      <p:bldP spid="24" grpId="0" animBg="1"/>
      <p:bldP spid="25" grpId="0" animBg="1"/>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Factorising</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7" name="Rectangle 6">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8" name="Straight Arrow Connector 7"/>
          <p:cNvCxnSpPr>
            <a:stCxn id="6" idx="3"/>
            <a:endCxn id="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07504"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39" name="Rectangle 38">
            <a:hlinkClick r:id="rId6" action="ppaction://hlinksldjump"/>
          </p:cNvPr>
          <p:cNvSpPr/>
          <p:nvPr/>
        </p:nvSpPr>
        <p:spPr>
          <a:xfrm>
            <a:off x="1547664" y="6453336"/>
            <a:ext cx="257353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Algebraic Fractions</a:t>
            </a:r>
          </a:p>
        </p:txBody>
      </p:sp>
      <p:sp>
        <p:nvSpPr>
          <p:cNvPr id="11" name="Rectangle 10">
            <a:hlinkClick r:id="rId7" action="ppaction://hlinksldjump"/>
          </p:cNvPr>
          <p:cNvSpPr/>
          <p:nvPr/>
        </p:nvSpPr>
        <p:spPr>
          <a:xfrm>
            <a:off x="5184176" y="306896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1H Q15</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5184176" y="36090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1H Q10</a:t>
            </a:r>
            <a:endParaRPr lang="en-GB" sz="1200" b="1" dirty="0">
              <a:latin typeface="Comic Sans MS" panose="030F0702030302020204" pitchFamily="66" charset="0"/>
            </a:endParaRPr>
          </a:p>
        </p:txBody>
      </p:sp>
      <p:sp>
        <p:nvSpPr>
          <p:cNvPr id="15" name="Rectangle 14">
            <a:hlinkClick r:id="rId9" action="ppaction://hlinksldjump"/>
          </p:cNvPr>
          <p:cNvSpPr/>
          <p:nvPr/>
        </p:nvSpPr>
        <p:spPr>
          <a:xfrm>
            <a:off x="3275856" y="24928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1H Q16</a:t>
            </a:r>
            <a:endParaRPr lang="en-GB" sz="1200" b="1" dirty="0">
              <a:latin typeface="Comic Sans MS" panose="030F0702030302020204" pitchFamily="66" charset="0"/>
            </a:endParaRPr>
          </a:p>
        </p:txBody>
      </p:sp>
      <p:sp>
        <p:nvSpPr>
          <p:cNvPr id="16" name="Rectangle 15">
            <a:hlinkClick r:id="rId10" action="ppaction://hlinksldjump"/>
          </p:cNvPr>
          <p:cNvSpPr/>
          <p:nvPr/>
        </p:nvSpPr>
        <p:spPr>
          <a:xfrm>
            <a:off x="3275856" y="303300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17" name="Rectangle 16">
            <a:hlinkClick r:id="rId11" action="ppaction://hlinksldjump"/>
          </p:cNvPr>
          <p:cNvSpPr/>
          <p:nvPr/>
        </p:nvSpPr>
        <p:spPr>
          <a:xfrm>
            <a:off x="3275856" y="357301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18" name="Rectangle 17">
            <a:hlinkClick r:id="rId12" action="ppaction://hlinksldjump"/>
          </p:cNvPr>
          <p:cNvSpPr/>
          <p:nvPr/>
        </p:nvSpPr>
        <p:spPr>
          <a:xfrm>
            <a:off x="3275856" y="41131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smtClean="0">
                <a:latin typeface="Comic Sans MS" panose="030F0702030302020204" pitchFamily="66" charset="0"/>
              </a:rPr>
              <a:t>1H Q1</a:t>
            </a:r>
            <a:endParaRPr lang="en-GB" sz="1200" b="1" dirty="0">
              <a:latin typeface="Comic Sans MS" panose="030F0702030302020204" pitchFamily="66" charset="0"/>
            </a:endParaRPr>
          </a:p>
        </p:txBody>
      </p:sp>
      <p:sp>
        <p:nvSpPr>
          <p:cNvPr id="19" name="Rectangle 18">
            <a:hlinkClick r:id="rId13" action="ppaction://hlinksldjump"/>
          </p:cNvPr>
          <p:cNvSpPr/>
          <p:nvPr/>
        </p:nvSpPr>
        <p:spPr>
          <a:xfrm>
            <a:off x="4206652" y="6453336"/>
            <a:ext cx="230956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Solving Quadratics</a:t>
            </a:r>
          </a:p>
        </p:txBody>
      </p:sp>
    </p:spTree>
    <p:extLst>
      <p:ext uri="{BB962C8B-B14F-4D97-AF65-F5344CB8AC3E}">
        <p14:creationId xmlns:p14="http://schemas.microsoft.com/office/powerpoint/2010/main" val="246497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Rectangle 15">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9"/>
          <a:stretch>
            <a:fillRect/>
          </a:stretch>
        </p:blipFill>
        <p:spPr>
          <a:xfrm>
            <a:off x="323528" y="1340768"/>
            <a:ext cx="8496944" cy="2383428"/>
          </a:xfrm>
          <a:prstGeom prst="rect">
            <a:avLst/>
          </a:prstGeom>
        </p:spPr>
      </p:pic>
    </p:spTree>
    <p:extLst>
      <p:ext uri="{BB962C8B-B14F-4D97-AF65-F5344CB8AC3E}">
        <p14:creationId xmlns:p14="http://schemas.microsoft.com/office/powerpoint/2010/main" val="262959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499604"/>
            <a:ext cx="8496944" cy="7772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499603"/>
            <a:ext cx="8496944" cy="777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Q16</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8951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5157192"/>
            <a:ext cx="8496944" cy="140121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7"/>
          <a:stretch>
            <a:fillRect/>
          </a:stretch>
        </p:blipFill>
        <p:spPr>
          <a:xfrm>
            <a:off x="323528" y="2996952"/>
            <a:ext cx="8496944" cy="2197098"/>
          </a:xfrm>
          <a:prstGeom prst="rect">
            <a:avLst/>
          </a:prstGeom>
        </p:spPr>
      </p:pic>
      <p:pic>
        <p:nvPicPr>
          <p:cNvPr id="6" name="Picture 5"/>
          <p:cNvPicPr>
            <a:picLocks noChangeAspect="1"/>
          </p:cNvPicPr>
          <p:nvPr/>
        </p:nvPicPr>
        <p:blipFill>
          <a:blip r:embed="rId8"/>
          <a:stretch>
            <a:fillRect/>
          </a:stretch>
        </p:blipFill>
        <p:spPr>
          <a:xfrm>
            <a:off x="323528" y="1340768"/>
            <a:ext cx="8496944" cy="1788830"/>
          </a:xfrm>
          <a:prstGeom prst="rect">
            <a:avLst/>
          </a:prstGeom>
        </p:spPr>
      </p:pic>
      <p:pic>
        <p:nvPicPr>
          <p:cNvPr id="7" name="Picture 6"/>
          <p:cNvPicPr>
            <a:picLocks noChangeAspect="1"/>
          </p:cNvPicPr>
          <p:nvPr/>
        </p:nvPicPr>
        <p:blipFill>
          <a:blip r:embed="rId9"/>
          <a:stretch>
            <a:fillRect/>
          </a:stretch>
        </p:blipFill>
        <p:spPr>
          <a:xfrm>
            <a:off x="323528" y="1052736"/>
            <a:ext cx="8496944" cy="318218"/>
          </a:xfrm>
          <a:prstGeom prst="rect">
            <a:avLst/>
          </a:prstGeom>
        </p:spPr>
      </p:pic>
      <p:sp>
        <p:nvSpPr>
          <p:cNvPr id="20" name="Rectangle 19">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11"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2"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713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556792"/>
            <a:ext cx="8640960" cy="25827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0" y="1556792"/>
            <a:ext cx="864096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51520" y="2132856"/>
            <a:ext cx="8640960"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251520" y="3356992"/>
            <a:ext cx="8640960" cy="782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7" name="Straight Arrow Connector 16"/>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Q9</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8873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1" grpId="0" animBg="1"/>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916832"/>
            <a:ext cx="8784978" cy="9950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916832"/>
            <a:ext cx="8784977"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179511" y="2204864"/>
            <a:ext cx="8784977" cy="7070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Q10</a:t>
            </a:r>
            <a:endParaRPr lang="en-GB" sz="1400" b="1" dirty="0">
              <a:latin typeface="Comic Sans MS" panose="030F0702030302020204" pitchFamily="66" charset="0"/>
            </a:endParaRPr>
          </a:p>
        </p:txBody>
      </p:sp>
      <p:cxnSp>
        <p:nvCxnSpPr>
          <p:cNvPr id="27" name="Straight Arrow Connector 26"/>
          <p:cNvCxnSpPr>
            <a:stCxn id="19" idx="3"/>
            <a:endCxn id="26"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0800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48" name="Picture 47">
            <a:extLst>
              <a:ext uri="{FF2B5EF4-FFF2-40B4-BE49-F238E27FC236}">
                <a16:creationId xmlns:a16="http://schemas.microsoft.com/office/drawing/2014/main" id="{79F87B70-33EE-4BBB-BF4E-C38538EF7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0384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Q6</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251520" y="1556792"/>
            <a:ext cx="8640960" cy="2653140"/>
          </a:xfrm>
          <a:prstGeom prst="rect">
            <a:avLst/>
          </a:prstGeom>
        </p:spPr>
      </p:pic>
    </p:spTree>
    <p:extLst>
      <p:ext uri="{BB962C8B-B14F-4D97-AF65-F5344CB8AC3E}">
        <p14:creationId xmlns:p14="http://schemas.microsoft.com/office/powerpoint/2010/main" val="354387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2487" y="2348880"/>
            <a:ext cx="7439025" cy="6096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852487" y="2348880"/>
            <a:ext cx="7439026"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320384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Q6</a:t>
            </a:r>
            <a:endParaRPr lang="en-GB" sz="1400" b="1" dirty="0">
              <a:latin typeface="Comic Sans MS" panose="030F0702030302020204" pitchFamily="66" charset="0"/>
            </a:endParaRPr>
          </a:p>
        </p:txBody>
      </p:sp>
      <p:cxnSp>
        <p:nvCxnSpPr>
          <p:cNvPr id="25" name="Straight Arrow Connector 24"/>
          <p:cNvCxnSpPr>
            <a:stCxn id="16" idx="3"/>
            <a:endCxn id="24"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032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089451"/>
            <a:ext cx="8640960" cy="467909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3" name="Straight Arrow Connector 22"/>
          <p:cNvCxnSpPr>
            <a:stCxn id="18"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9" action="ppaction://hlinksldjump"/>
          </p:cNvPr>
          <p:cNvSpPr/>
          <p:nvPr/>
        </p:nvSpPr>
        <p:spPr>
          <a:xfrm>
            <a:off x="320384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a:t>
            </a:r>
            <a:endParaRPr lang="en-GB" sz="1400" b="1" dirty="0">
              <a:latin typeface="Comic Sans MS" panose="030F0702030302020204" pitchFamily="66" charset="0"/>
            </a:endParaRPr>
          </a:p>
        </p:txBody>
      </p:sp>
      <p:cxnSp>
        <p:nvCxnSpPr>
          <p:cNvPr id="25" name="Straight Arrow Connector 24"/>
          <p:cNvCxnSpPr>
            <a:stCxn id="22" idx="3"/>
            <a:endCxn id="24"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344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38212" y="2060848"/>
            <a:ext cx="7267575" cy="1571625"/>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38212" y="2060848"/>
            <a:ext cx="7267575"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938212" y="2564904"/>
            <a:ext cx="7267575"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p:cNvSpPr/>
          <p:nvPr/>
        </p:nvSpPr>
        <p:spPr>
          <a:xfrm>
            <a:off x="938212" y="3140968"/>
            <a:ext cx="7267575" cy="49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20384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520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7" grpId="0" animBg="1"/>
      <p:bldP spid="18"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3192100"/>
            <a:ext cx="8496942" cy="362127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Q15</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1154462"/>
            <a:ext cx="8496944" cy="2562570"/>
          </a:xfrm>
          <a:prstGeom prst="rect">
            <a:avLst/>
          </a:prstGeom>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1446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2232" y="1556792"/>
            <a:ext cx="8499536" cy="24550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556791"/>
            <a:ext cx="8496944" cy="216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2232" y="1772816"/>
            <a:ext cx="8503001" cy="2239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Q15</a:t>
            </a:r>
            <a:endParaRPr lang="en-GB" sz="1400" b="1" dirty="0">
              <a:latin typeface="Comic Sans MS" panose="030F0702030302020204" pitchFamily="66" charset="0"/>
            </a:endParaRPr>
          </a:p>
        </p:txBody>
      </p:sp>
      <p:cxnSp>
        <p:nvCxnSpPr>
          <p:cNvPr id="22" name="Straight Arrow Connector 21"/>
          <p:cNvCxnSpPr>
            <a:stCxn id="12"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56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68932"/>
            <a:ext cx="8640960" cy="52686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20" name="Straight Arrow Connector 19"/>
          <p:cNvCxnSpPr>
            <a:stCxn id="16"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26" name="Straight Arrow Connector 25"/>
          <p:cNvCxnSpPr>
            <a:stCxn id="19" idx="3"/>
            <a:endCxn id="21"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9947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2233" y="1556792"/>
            <a:ext cx="8499534" cy="18585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556791"/>
            <a:ext cx="84969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2232" y="2204865"/>
            <a:ext cx="8503001" cy="1210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Factorising</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0384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Q10</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2699792"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156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05"/>
            <a:ext cx="7886700" cy="1325563"/>
          </a:xfrm>
        </p:spPr>
        <p:txBody>
          <a:bodyPr>
            <a:normAutofit/>
          </a:bodyPr>
          <a:lstStyle/>
          <a:p>
            <a:pPr algn="ctr"/>
            <a:r>
              <a:rPr lang="en-GB" sz="4800" dirty="0">
                <a:latin typeface="Comic Sans MS" panose="030F0702030302020204" pitchFamily="66" charset="0"/>
              </a:rPr>
              <a:t>Expanding Brackets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9" name="Rectangle 18"/>
          <p:cNvSpPr/>
          <p:nvPr/>
        </p:nvSpPr>
        <p:spPr>
          <a:xfrm>
            <a:off x="2142480" y="6438242"/>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0" name="Rectangle 19">
            <a:hlinkClick r:id="rId4" action="ppaction://hlinksldjump"/>
          </p:cNvPr>
          <p:cNvSpPr/>
          <p:nvPr/>
        </p:nvSpPr>
        <p:spPr>
          <a:xfrm>
            <a:off x="3635896" y="6438242"/>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45" name="Rectangle 44">
            <a:hlinkClick r:id="rId5" action="ppaction://hlinksldjump"/>
          </p:cNvPr>
          <p:cNvSpPr/>
          <p:nvPr/>
        </p:nvSpPr>
        <p:spPr>
          <a:xfrm>
            <a:off x="5148064" y="6437584"/>
            <a:ext cx="32403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Solving Simple Equations</a:t>
            </a:r>
          </a:p>
        </p:txBody>
      </p:sp>
      <p:sp>
        <p:nvSpPr>
          <p:cNvPr id="67" name="Rectangle 66">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68" name="Rectangle 67">
            <a:hlinkClick r:id="rId7"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69" name="Straight Arrow Connector 68"/>
          <p:cNvCxnSpPr>
            <a:stCxn id="67" idx="3"/>
            <a:endCxn id="6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 action="ppaction://noaction"/>
          </p:cNvPr>
          <p:cNvSpPr/>
          <p:nvPr/>
        </p:nvSpPr>
        <p:spPr>
          <a:xfrm>
            <a:off x="107504" y="6438242"/>
            <a:ext cx="1944216" cy="37513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Triple Brackets</a:t>
            </a:r>
          </a:p>
        </p:txBody>
      </p:sp>
      <p:sp>
        <p:nvSpPr>
          <p:cNvPr id="40" name="Rectangle 39">
            <a:hlinkClick r:id="rId8" action="ppaction://hlinksldjump"/>
          </p:cNvPr>
          <p:cNvSpPr/>
          <p:nvPr/>
        </p:nvSpPr>
        <p:spPr>
          <a:xfrm>
            <a:off x="5328192" y="19528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 </a:t>
            </a:r>
          </a:p>
          <a:p>
            <a:pPr algn="ctr"/>
            <a:r>
              <a:rPr lang="en-GB" sz="1200" b="1" dirty="0">
                <a:latin typeface="Comic Sans MS" panose="030F0702030302020204" pitchFamily="66" charset="0"/>
              </a:rPr>
              <a:t>1H Q4</a:t>
            </a:r>
          </a:p>
        </p:txBody>
      </p:sp>
      <p:sp>
        <p:nvSpPr>
          <p:cNvPr id="15" name="Rectangle 14">
            <a:hlinkClick r:id="rId9" action="ppaction://hlinksldjump"/>
          </p:cNvPr>
          <p:cNvSpPr/>
          <p:nvPr/>
        </p:nvSpPr>
        <p:spPr>
          <a:xfrm>
            <a:off x="5328192" y="24928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 </a:t>
            </a:r>
          </a:p>
          <a:p>
            <a:pPr algn="ctr"/>
            <a:r>
              <a:rPr lang="en-GB" sz="1200" b="1" dirty="0">
                <a:latin typeface="Comic Sans MS" panose="030F0702030302020204" pitchFamily="66" charset="0"/>
              </a:rPr>
              <a:t>1H Q10</a:t>
            </a:r>
          </a:p>
        </p:txBody>
      </p:sp>
      <p:sp>
        <p:nvSpPr>
          <p:cNvPr id="16" name="Rectangle 15">
            <a:hlinkClick r:id="rId10" action="ppaction://hlinksldjump"/>
          </p:cNvPr>
          <p:cNvSpPr/>
          <p:nvPr/>
        </p:nvSpPr>
        <p:spPr>
          <a:xfrm>
            <a:off x="5328192" y="3573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7" name="Rectangle 16">
            <a:hlinkClick r:id="rId11" action="ppaction://hlinksldjump"/>
          </p:cNvPr>
          <p:cNvSpPr/>
          <p:nvPr/>
        </p:nvSpPr>
        <p:spPr>
          <a:xfrm>
            <a:off x="5328192" y="30330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a:t>
            </a: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Q23</a:t>
            </a:r>
            <a:endParaRPr lang="en-GB" sz="1200" b="1" dirty="0">
              <a:latin typeface="Comic Sans MS" panose="030F0702030302020204" pitchFamily="66" charset="0"/>
            </a:endParaRPr>
          </a:p>
        </p:txBody>
      </p:sp>
      <p:sp>
        <p:nvSpPr>
          <p:cNvPr id="18" name="Rectangle 17">
            <a:hlinkClick r:id="rId12" action="ppaction://hlinksldjump"/>
          </p:cNvPr>
          <p:cNvSpPr/>
          <p:nvPr/>
        </p:nvSpPr>
        <p:spPr>
          <a:xfrm>
            <a:off x="5328192" y="411312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1" name="Rectangle 20">
            <a:hlinkClick r:id="rId13" action="ppaction://hlinksldjump"/>
          </p:cNvPr>
          <p:cNvSpPr/>
          <p:nvPr/>
        </p:nvSpPr>
        <p:spPr>
          <a:xfrm>
            <a:off x="5328192" y="465313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22" name="Rectangle 21">
            <a:hlinkClick r:id="rId14" action="ppaction://hlinksldjump"/>
          </p:cNvPr>
          <p:cNvSpPr/>
          <p:nvPr/>
        </p:nvSpPr>
        <p:spPr>
          <a:xfrm>
            <a:off x="3455984" y="24928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Q2</a:t>
            </a:r>
            <a:endParaRPr lang="en-GB" sz="1200" b="1" dirty="0">
              <a:latin typeface="Comic Sans MS" panose="030F0702030302020204" pitchFamily="66" charset="0"/>
            </a:endParaRPr>
          </a:p>
        </p:txBody>
      </p:sp>
      <p:sp>
        <p:nvSpPr>
          <p:cNvPr id="23" name="Rectangle 22">
            <a:hlinkClick r:id="rId15" action="ppaction://hlinksldjump"/>
          </p:cNvPr>
          <p:cNvSpPr/>
          <p:nvPr/>
        </p:nvSpPr>
        <p:spPr>
          <a:xfrm>
            <a:off x="3450040" y="30330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Q13</a:t>
            </a:r>
            <a:endParaRPr lang="en-GB" sz="1200" b="1" dirty="0">
              <a:latin typeface="Comic Sans MS" panose="030F0702030302020204" pitchFamily="66" charset="0"/>
            </a:endParaRPr>
          </a:p>
        </p:txBody>
      </p:sp>
      <p:sp>
        <p:nvSpPr>
          <p:cNvPr id="24" name="Rectangle 23">
            <a:hlinkClick r:id="rId16" action="ppaction://hlinksldjump"/>
          </p:cNvPr>
          <p:cNvSpPr/>
          <p:nvPr/>
        </p:nvSpPr>
        <p:spPr>
          <a:xfrm>
            <a:off x="3450040" y="357301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Q18</a:t>
            </a:r>
            <a:endParaRPr lang="en-GB" sz="1200" b="1" dirty="0">
              <a:latin typeface="Comic Sans MS" panose="030F0702030302020204" pitchFamily="66" charset="0"/>
            </a:endParaRPr>
          </a:p>
        </p:txBody>
      </p:sp>
      <p:sp>
        <p:nvSpPr>
          <p:cNvPr id="25" name="Rectangle 24">
            <a:hlinkClick r:id="rId17" action="ppaction://hlinksldjump"/>
          </p:cNvPr>
          <p:cNvSpPr/>
          <p:nvPr/>
        </p:nvSpPr>
        <p:spPr>
          <a:xfrm>
            <a:off x="3450040" y="411312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Q3</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072781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323528" y="1196752"/>
            <a:ext cx="8496944" cy="2870738"/>
          </a:xfrm>
          <a:prstGeom prst="rect">
            <a:avLst/>
          </a:prstGeom>
        </p:spPr>
      </p:pic>
    </p:spTree>
    <p:extLst>
      <p:ext uri="{BB962C8B-B14F-4D97-AF65-F5344CB8AC3E}">
        <p14:creationId xmlns:p14="http://schemas.microsoft.com/office/powerpoint/2010/main" val="1602439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861388"/>
            <a:ext cx="8640956" cy="2951988"/>
          </a:xfrm>
          <a:prstGeom prst="rect">
            <a:avLst/>
          </a:prstGeom>
        </p:spPr>
      </p:pic>
      <p:pic>
        <p:nvPicPr>
          <p:cNvPr id="5" name="Picture 4"/>
          <p:cNvPicPr>
            <a:picLocks noChangeAspect="1"/>
          </p:cNvPicPr>
          <p:nvPr/>
        </p:nvPicPr>
        <p:blipFill>
          <a:blip r:embed="rId3"/>
          <a:stretch>
            <a:fillRect/>
          </a:stretch>
        </p:blipFill>
        <p:spPr>
          <a:xfrm>
            <a:off x="251522" y="2924944"/>
            <a:ext cx="8640956" cy="2392880"/>
          </a:xfrm>
          <a:prstGeom prst="rect">
            <a:avLst/>
          </a:prstGeom>
        </p:spPr>
      </p:pic>
      <p:pic>
        <p:nvPicPr>
          <p:cNvPr id="4" name="Picture 3"/>
          <p:cNvPicPr>
            <a:picLocks noChangeAspect="1"/>
          </p:cNvPicPr>
          <p:nvPr/>
        </p:nvPicPr>
        <p:blipFill>
          <a:blip r:embed="rId4"/>
          <a:stretch>
            <a:fillRect/>
          </a:stretch>
        </p:blipFill>
        <p:spPr>
          <a:xfrm>
            <a:off x="251522" y="1052736"/>
            <a:ext cx="8640956" cy="25103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2"/>
          <a:stretch>
            <a:fillRect/>
          </a:stretch>
        </p:blipFill>
        <p:spPr>
          <a:xfrm>
            <a:off x="251521" y="1052736"/>
            <a:ext cx="8640958" cy="666472"/>
          </a:xfrm>
          <a:prstGeom prst="rect">
            <a:avLst/>
          </a:prstGeom>
        </p:spPr>
      </p:pic>
    </p:spTree>
    <p:extLst>
      <p:ext uri="{BB962C8B-B14F-4D97-AF65-F5344CB8AC3E}">
        <p14:creationId xmlns:p14="http://schemas.microsoft.com/office/powerpoint/2010/main" val="2279445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39" y="2132856"/>
            <a:ext cx="8502122" cy="48031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132856"/>
            <a:ext cx="8499533" cy="4803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180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813014"/>
            <a:ext cx="8640956" cy="3856346"/>
          </a:xfrm>
          <a:prstGeom prst="rect">
            <a:avLst/>
          </a:prstGeom>
        </p:spPr>
      </p:pic>
      <p:pic>
        <p:nvPicPr>
          <p:cNvPr id="2" name="Picture 1"/>
          <p:cNvPicPr>
            <a:picLocks noChangeAspect="1"/>
          </p:cNvPicPr>
          <p:nvPr/>
        </p:nvPicPr>
        <p:blipFill>
          <a:blip r:embed="rId3"/>
          <a:stretch>
            <a:fillRect/>
          </a:stretch>
        </p:blipFill>
        <p:spPr>
          <a:xfrm>
            <a:off x="251521" y="1052736"/>
            <a:ext cx="8640958" cy="2214674"/>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a:hlinkClick r:id="rId8"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Q13</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004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40" y="2132856"/>
            <a:ext cx="8502120" cy="1335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132856"/>
            <a:ext cx="8499533" cy="133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Q13</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6351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052736"/>
            <a:ext cx="8496944" cy="5453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Q18</a:t>
            </a:r>
            <a:endParaRPr lang="en-GB" sz="1400" b="1" dirty="0">
              <a:latin typeface="Comic Sans MS" panose="030F0702030302020204" pitchFamily="66" charset="0"/>
            </a:endParaRPr>
          </a:p>
        </p:txBody>
      </p:sp>
      <p:cxnSp>
        <p:nvCxnSpPr>
          <p:cNvPr id="16" name="Straight Arrow Connector 15"/>
          <p:cNvCxnSpPr>
            <a:stCxn id="19" idx="3"/>
            <a:endCxn id="13"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93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5" y="2204864"/>
            <a:ext cx="8591550" cy="11503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2204862"/>
            <a:ext cx="8591550" cy="1150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Q18</a:t>
            </a:r>
            <a:endParaRPr lang="en-GB" sz="1400" b="1" dirty="0">
              <a:latin typeface="Comic Sans MS" panose="030F0702030302020204" pitchFamily="66" charset="0"/>
            </a:endParaRPr>
          </a:p>
        </p:txBody>
      </p:sp>
      <p:cxnSp>
        <p:nvCxnSpPr>
          <p:cNvPr id="13" name="Straight Arrow Connector 12"/>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80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230752"/>
            <a:ext cx="8496944" cy="25826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3" name="Picture 2"/>
          <p:cNvPicPr>
            <a:picLocks noChangeAspect="1"/>
          </p:cNvPicPr>
          <p:nvPr/>
        </p:nvPicPr>
        <p:blipFill>
          <a:blip r:embed="rId6"/>
          <a:stretch>
            <a:fillRect/>
          </a:stretch>
        </p:blipFill>
        <p:spPr>
          <a:xfrm>
            <a:off x="323528" y="1196752"/>
            <a:ext cx="8496944" cy="3257722"/>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Q3</a:t>
            </a:r>
            <a:endParaRPr lang="en-GB" sz="1400" b="1" dirty="0">
              <a:latin typeface="Comic Sans MS" panose="030F0702030302020204" pitchFamily="66" charset="0"/>
            </a:endParaRPr>
          </a:p>
        </p:txBody>
      </p:sp>
      <p:cxnSp>
        <p:nvCxnSpPr>
          <p:cNvPr id="14" name="Straight Arrow Connector 13"/>
          <p:cNvCxnSpPr>
            <a:stCxn id="22" idx="3"/>
            <a:endCxn id="12"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2" name="Rectangle 21">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3" name="Straight Arrow Connector 22"/>
          <p:cNvCxnSpPr>
            <a:stCxn id="15" idx="3"/>
            <a:endCxn id="2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912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988840"/>
            <a:ext cx="8496944" cy="116376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988839"/>
            <a:ext cx="849694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3527" y="2564904"/>
            <a:ext cx="8496944" cy="587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6" name="Rectangle 15">
            <a:hlinkClick r:id="rId6" action="ppaction://hlinksldjump"/>
          </p:cNvPr>
          <p:cNvSpPr/>
          <p:nvPr/>
        </p:nvSpPr>
        <p:spPr>
          <a:xfrm>
            <a:off x="392392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Q3</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797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95537" y="3198692"/>
            <a:ext cx="8352926" cy="3614684"/>
          </a:xfrm>
          <a:prstGeom prst="rect">
            <a:avLst/>
          </a:prstGeom>
        </p:spPr>
      </p:pic>
      <p:pic>
        <p:nvPicPr>
          <p:cNvPr id="13" name="Picture 12"/>
          <p:cNvPicPr>
            <a:picLocks noChangeAspect="1"/>
          </p:cNvPicPr>
          <p:nvPr/>
        </p:nvPicPr>
        <p:blipFill>
          <a:blip r:embed="rId3"/>
          <a:stretch>
            <a:fillRect/>
          </a:stretch>
        </p:blipFill>
        <p:spPr>
          <a:xfrm>
            <a:off x="395537" y="404664"/>
            <a:ext cx="8352926" cy="3994376"/>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3399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39" y="2276872"/>
            <a:ext cx="8502122" cy="10226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276872"/>
            <a:ext cx="8499533"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28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3631690"/>
            <a:ext cx="8208910" cy="3109678"/>
          </a:xfrm>
          <a:prstGeom prst="rect">
            <a:avLst/>
          </a:prstGeom>
        </p:spPr>
      </p:pic>
      <p:pic>
        <p:nvPicPr>
          <p:cNvPr id="2" name="Picture 1"/>
          <p:cNvPicPr>
            <a:picLocks noChangeAspect="1"/>
          </p:cNvPicPr>
          <p:nvPr/>
        </p:nvPicPr>
        <p:blipFill>
          <a:blip r:embed="rId3"/>
          <a:stretch>
            <a:fillRect/>
          </a:stretch>
        </p:blipFill>
        <p:spPr>
          <a:xfrm>
            <a:off x="467544" y="908720"/>
            <a:ext cx="8208912" cy="3874606"/>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4" name="Rectangle 13">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Q10</a:t>
            </a: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389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1876410"/>
            <a:ext cx="8784976" cy="17686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876409"/>
            <a:ext cx="8784977" cy="32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179511" y="2204864"/>
            <a:ext cx="8784977"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1" name="Straight Arrow Connector 20"/>
          <p:cNvCxnSpPr>
            <a:stCxn id="14" idx="3"/>
            <a:endCxn id="16"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1" y="2636912"/>
            <a:ext cx="8784977"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10641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7" grpId="0" animBg="1"/>
      <p:bldP spid="22" grpId="0" animBg="1"/>
    </p:bld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39" y="2276872"/>
            <a:ext cx="8502122" cy="10948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276870"/>
            <a:ext cx="8499533" cy="1094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Q10</a:t>
            </a:r>
          </a:p>
        </p:txBody>
      </p:sp>
      <p:cxnSp>
        <p:nvCxnSpPr>
          <p:cNvPr id="12" name="Straight Arrow Connector 11"/>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198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132856"/>
            <a:ext cx="8640960" cy="4454104"/>
          </a:xfrm>
          <a:prstGeom prst="rect">
            <a:avLst/>
          </a:prstGeom>
        </p:spPr>
      </p:pic>
      <p:pic>
        <p:nvPicPr>
          <p:cNvPr id="4" name="Picture 3"/>
          <p:cNvPicPr>
            <a:picLocks noChangeAspect="1"/>
          </p:cNvPicPr>
          <p:nvPr/>
        </p:nvPicPr>
        <p:blipFill>
          <a:blip r:embed="rId3"/>
          <a:stretch>
            <a:fillRect/>
          </a:stretch>
        </p:blipFill>
        <p:spPr>
          <a:xfrm>
            <a:off x="251520" y="980728"/>
            <a:ext cx="8640960" cy="40086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22" name="Straight Arrow Connector 21"/>
          <p:cNvCxnSpPr>
            <a:stCxn id="24" idx="3"/>
            <a:endCxn id="18"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10"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5" name="Straight Arrow Connector 24"/>
          <p:cNvCxnSpPr>
            <a:stCxn id="23"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2302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88840"/>
            <a:ext cx="8640958" cy="1160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88838"/>
            <a:ext cx="8640958" cy="11603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cxnSp>
        <p:nvCxnSpPr>
          <p:cNvPr id="18" name="Straight Arrow Connector 17"/>
          <p:cNvCxnSpPr>
            <a:stCxn id="11"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851920"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3275856"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547664" y="35483"/>
            <a:ext cx="172819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Forming Equations</a:t>
            </a:r>
          </a:p>
        </p:txBody>
      </p:sp>
    </p:spTree>
    <p:extLst>
      <p:ext uri="{BB962C8B-B14F-4D97-AF65-F5344CB8AC3E}">
        <p14:creationId xmlns:p14="http://schemas.microsoft.com/office/powerpoint/2010/main" val="1320456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257410"/>
            <a:ext cx="8640960" cy="4343180"/>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6209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40" y="2132856"/>
            <a:ext cx="8502120" cy="7719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2132856"/>
            <a:ext cx="8499533" cy="771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0846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4" y="3549208"/>
            <a:ext cx="8784972" cy="3264168"/>
          </a:xfrm>
          <a:prstGeom prst="rect">
            <a:avLst/>
          </a:prstGeom>
        </p:spPr>
      </p:pic>
      <p:pic>
        <p:nvPicPr>
          <p:cNvPr id="5" name="Picture 4"/>
          <p:cNvPicPr>
            <a:picLocks noChangeAspect="1"/>
          </p:cNvPicPr>
          <p:nvPr/>
        </p:nvPicPr>
        <p:blipFill>
          <a:blip r:embed="rId3"/>
          <a:stretch>
            <a:fillRect/>
          </a:stretch>
        </p:blipFill>
        <p:spPr>
          <a:xfrm>
            <a:off x="179513" y="2996952"/>
            <a:ext cx="8784974" cy="2217048"/>
          </a:xfrm>
          <a:prstGeom prst="rect">
            <a:avLst/>
          </a:prstGeom>
        </p:spPr>
      </p:pic>
      <p:pic>
        <p:nvPicPr>
          <p:cNvPr id="3" name="Picture 2"/>
          <p:cNvPicPr>
            <a:picLocks noChangeAspect="1"/>
          </p:cNvPicPr>
          <p:nvPr/>
        </p:nvPicPr>
        <p:blipFill rotWithShape="1">
          <a:blip r:embed="rId4"/>
          <a:srcRect t="26565"/>
          <a:stretch/>
        </p:blipFill>
        <p:spPr>
          <a:xfrm>
            <a:off x="179513" y="1268760"/>
            <a:ext cx="8784974" cy="2189588"/>
          </a:xfrm>
          <a:prstGeom prst="rect">
            <a:avLst/>
          </a:prstGeom>
        </p:spPr>
      </p:pic>
      <p:pic>
        <p:nvPicPr>
          <p:cNvPr id="2" name="Picture 1"/>
          <p:cNvPicPr>
            <a:picLocks noChangeAspect="1"/>
          </p:cNvPicPr>
          <p:nvPr/>
        </p:nvPicPr>
        <p:blipFill>
          <a:blip r:embed="rId5"/>
          <a:stretch>
            <a:fillRect/>
          </a:stretch>
        </p:blipFill>
        <p:spPr>
          <a:xfrm>
            <a:off x="179513" y="1031060"/>
            <a:ext cx="8784974" cy="309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4" name="Rectangle 13">
            <a:hlinkClick r:id="rId10"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2"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635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2776"/>
            <a:ext cx="8496944" cy="31432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1412775"/>
            <a:ext cx="8499533"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2" name="Straight Arrow Connector 11"/>
          <p:cNvCxnSpPr>
            <a:stCxn id="15" idx="3"/>
            <a:endCxn id="11"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0" name="Straight Arrow Connector 19"/>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23527" y="2636911"/>
            <a:ext cx="8496945" cy="64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23527" y="3282726"/>
            <a:ext cx="8496945" cy="1273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50656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947922"/>
            <a:ext cx="8640960" cy="2865454"/>
          </a:xfrm>
          <a:prstGeom prst="rect">
            <a:avLst/>
          </a:prstGeom>
        </p:spPr>
      </p:pic>
      <p:pic>
        <p:nvPicPr>
          <p:cNvPr id="7" name="Picture 6"/>
          <p:cNvPicPr>
            <a:picLocks noChangeAspect="1"/>
          </p:cNvPicPr>
          <p:nvPr/>
        </p:nvPicPr>
        <p:blipFill>
          <a:blip r:embed="rId3"/>
          <a:stretch>
            <a:fillRect/>
          </a:stretch>
        </p:blipFill>
        <p:spPr>
          <a:xfrm>
            <a:off x="251521" y="1052736"/>
            <a:ext cx="8640958" cy="3366386"/>
          </a:xfrm>
          <a:prstGeom prst="rect">
            <a:avLst/>
          </a:prstGeom>
        </p:spPr>
      </p:pic>
      <p:pic>
        <p:nvPicPr>
          <p:cNvPr id="4" name="Picture 3"/>
          <p:cNvPicPr>
            <a:picLocks noChangeAspect="1"/>
          </p:cNvPicPr>
          <p:nvPr/>
        </p:nvPicPr>
        <p:blipFill>
          <a:blip r:embed="rId4"/>
          <a:stretch>
            <a:fillRect/>
          </a:stretch>
        </p:blipFill>
        <p:spPr>
          <a:xfrm>
            <a:off x="251520" y="980728"/>
            <a:ext cx="8640960" cy="515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4" name="Rectangle 13">
            <a:hlinkClick r:id="rId9"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6" name="Straight Arrow Connector 15"/>
          <p:cNvCxnSpPr>
            <a:stCxn id="20" idx="3"/>
            <a:endCxn id="14"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1"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2804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351436"/>
            <a:ext cx="8496946" cy="32935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351435"/>
            <a:ext cx="8499533"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7" y="1791596"/>
            <a:ext cx="8496945" cy="1853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923928" y="35482"/>
            <a:ext cx="194397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cxnSp>
        <p:nvCxnSpPr>
          <p:cNvPr id="17" name="Straight Arrow Connector 16"/>
          <p:cNvCxnSpPr>
            <a:stCxn id="19" idx="3"/>
            <a:endCxn id="16" idx="1"/>
          </p:cNvCxnSpPr>
          <p:nvPr/>
        </p:nvCxnSpPr>
        <p:spPr>
          <a:xfrm flipV="1">
            <a:off x="3455876"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Expanding Brackets</a:t>
            </a:r>
          </a:p>
        </p:txBody>
      </p:sp>
      <p:cxnSp>
        <p:nvCxnSpPr>
          <p:cNvPr id="21" name="Straight Arrow Connector 20"/>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2123727" y="3645025"/>
            <a:ext cx="5002104" cy="3168354"/>
          </a:xfrm>
          <a:prstGeom prst="rect">
            <a:avLst/>
          </a:prstGeom>
        </p:spPr>
      </p:pic>
      <p:sp>
        <p:nvSpPr>
          <p:cNvPr id="24" name="Rectangle 23"/>
          <p:cNvSpPr/>
          <p:nvPr/>
        </p:nvSpPr>
        <p:spPr>
          <a:xfrm>
            <a:off x="2123728" y="3645024"/>
            <a:ext cx="5002104" cy="1530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2123728" y="5175451"/>
            <a:ext cx="5002104"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78801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2" grpId="0" animBg="1"/>
      <p:bldP spid="24" grpId="0" animBg="1"/>
      <p:bldP spid="25"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Algebraic Fractions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0" name="Rectangle 9">
            <a:hlinkClick r:id="rId5"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1" name="Straight Arrow Connector 10"/>
          <p:cNvCxnSpPr>
            <a:stCxn id="9" idx="3"/>
            <a:endCxn id="1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6" action="ppaction://hlinksldjump"/>
          </p:cNvPr>
          <p:cNvSpPr/>
          <p:nvPr/>
        </p:nvSpPr>
        <p:spPr>
          <a:xfrm>
            <a:off x="5580328" y="24928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13" name="Rectangle 12">
            <a:hlinkClick r:id="rId7" action="ppaction://hlinksldjump"/>
          </p:cNvPr>
          <p:cNvSpPr/>
          <p:nvPr/>
        </p:nvSpPr>
        <p:spPr>
          <a:xfrm>
            <a:off x="5580328" y="303300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5580328" y="357301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2017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15" name="Rectangle 14">
            <a:hlinkClick r:id="rId9" action="ppaction://hlinksldjump"/>
          </p:cNvPr>
          <p:cNvSpPr/>
          <p:nvPr/>
        </p:nvSpPr>
        <p:spPr>
          <a:xfrm>
            <a:off x="5580328" y="41131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16" name="Rectangle 15">
            <a:hlinkClick r:id="rId10" action="ppaction://hlinksldjump"/>
          </p:cNvPr>
          <p:cNvSpPr/>
          <p:nvPr/>
        </p:nvSpPr>
        <p:spPr>
          <a:xfrm>
            <a:off x="6624336" y="24928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18" name="Rectangle 17">
            <a:hlinkClick r:id="rId11" action="ppaction://hlinksldjump"/>
          </p:cNvPr>
          <p:cNvSpPr/>
          <p:nvPr/>
        </p:nvSpPr>
        <p:spPr>
          <a:xfrm>
            <a:off x="6624336" y="303300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2H Q12</a:t>
            </a:r>
            <a:endParaRPr lang="en-GB" sz="1200" b="1" dirty="0">
              <a:latin typeface="Comic Sans MS" panose="030F0702030302020204" pitchFamily="66" charset="0"/>
            </a:endParaRPr>
          </a:p>
        </p:txBody>
      </p:sp>
      <p:sp>
        <p:nvSpPr>
          <p:cNvPr id="19" name="Rectangle 18">
            <a:hlinkClick r:id="rId12" action="ppaction://hlinksldjump"/>
          </p:cNvPr>
          <p:cNvSpPr/>
          <p:nvPr/>
        </p:nvSpPr>
        <p:spPr>
          <a:xfrm>
            <a:off x="6624336" y="357312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 </a:t>
            </a:r>
            <a:endParaRPr lang="en-GB" sz="1200" b="1" dirty="0">
              <a:latin typeface="Comic Sans MS" panose="030F0702030302020204" pitchFamily="66" charset="0"/>
            </a:endParaRPr>
          </a:p>
          <a:p>
            <a:pPr algn="ctr"/>
            <a:r>
              <a:rPr lang="en-GB" sz="1200" b="1" dirty="0" smtClean="0">
                <a:latin typeface="Comic Sans MS" panose="030F0702030302020204" pitchFamily="66" charset="0"/>
              </a:rPr>
              <a:t>1H Q17</a:t>
            </a:r>
            <a:endParaRPr lang="en-GB" sz="1200" b="1" dirty="0">
              <a:latin typeface="Comic Sans MS" panose="030F0702030302020204" pitchFamily="66" charset="0"/>
            </a:endParaRPr>
          </a:p>
        </p:txBody>
      </p:sp>
      <p:sp>
        <p:nvSpPr>
          <p:cNvPr id="20" name="Rectangle 19">
            <a:hlinkClick r:id="rId13" action="ppaction://hlinksldjump"/>
          </p:cNvPr>
          <p:cNvSpPr/>
          <p:nvPr/>
        </p:nvSpPr>
        <p:spPr>
          <a:xfrm>
            <a:off x="6624336" y="41131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21" name="Rectangle 20">
            <a:hlinkClick r:id="rId14" action="ppaction://hlinksldjump"/>
          </p:cNvPr>
          <p:cNvSpPr/>
          <p:nvPr/>
        </p:nvSpPr>
        <p:spPr>
          <a:xfrm>
            <a:off x="1494408"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Multiple Events</a:t>
            </a:r>
          </a:p>
        </p:txBody>
      </p:sp>
      <p:sp>
        <p:nvSpPr>
          <p:cNvPr id="22" name="Rectangle 21"/>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3" name="Rectangle 22">
            <a:hlinkClick r:id="rId15" action="ppaction://hlinksldjump"/>
          </p:cNvPr>
          <p:cNvSpPr/>
          <p:nvPr/>
        </p:nvSpPr>
        <p:spPr>
          <a:xfrm>
            <a:off x="2267744" y="249289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24" name="Rectangle 23">
            <a:hlinkClick r:id="rId16" action="ppaction://hlinksldjump"/>
          </p:cNvPr>
          <p:cNvSpPr/>
          <p:nvPr/>
        </p:nvSpPr>
        <p:spPr>
          <a:xfrm>
            <a:off x="2267744" y="303300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25" name="Rectangle 24">
            <a:hlinkClick r:id="rId17" action="ppaction://hlinksldjump"/>
          </p:cNvPr>
          <p:cNvSpPr/>
          <p:nvPr/>
        </p:nvSpPr>
        <p:spPr>
          <a:xfrm>
            <a:off x="2267744" y="3573016"/>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
        <p:nvSpPr>
          <p:cNvPr id="29" name="Rectangle 28">
            <a:hlinkClick r:id="rId18" action="ppaction://hlinksldjump"/>
          </p:cNvPr>
          <p:cNvSpPr/>
          <p:nvPr/>
        </p:nvSpPr>
        <p:spPr>
          <a:xfrm>
            <a:off x="2267744" y="41131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30" name="Rectangle 29">
            <a:hlinkClick r:id="rId19" action="ppaction://hlinksldjump"/>
          </p:cNvPr>
          <p:cNvSpPr/>
          <p:nvPr/>
        </p:nvSpPr>
        <p:spPr>
          <a:xfrm>
            <a:off x="3311968" y="278092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 </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Q20</a:t>
            </a:r>
            <a:endParaRPr lang="en-GB" sz="1200" b="1" dirty="0">
              <a:latin typeface="Comic Sans MS" panose="030F0702030302020204" pitchFamily="66" charset="0"/>
            </a:endParaRPr>
          </a:p>
        </p:txBody>
      </p:sp>
      <p:sp>
        <p:nvSpPr>
          <p:cNvPr id="31" name="Rectangle 30">
            <a:hlinkClick r:id="rId20" action="ppaction://hlinksldjump"/>
          </p:cNvPr>
          <p:cNvSpPr/>
          <p:nvPr/>
        </p:nvSpPr>
        <p:spPr>
          <a:xfrm>
            <a:off x="3311968" y="3321040"/>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 </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Q21</a:t>
            </a:r>
            <a:endParaRPr lang="en-GB" sz="1200" b="1" dirty="0">
              <a:latin typeface="Comic Sans MS" panose="030F0702030302020204" pitchFamily="66" charset="0"/>
            </a:endParaRPr>
          </a:p>
        </p:txBody>
      </p:sp>
      <p:sp>
        <p:nvSpPr>
          <p:cNvPr id="32" name="Rectangle 31">
            <a:hlinkClick r:id="rId21" action="ppaction://hlinksldjump"/>
          </p:cNvPr>
          <p:cNvSpPr/>
          <p:nvPr/>
        </p:nvSpPr>
        <p:spPr>
          <a:xfrm>
            <a:off x="3311968" y="3861048"/>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 </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Q15</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2239367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1520" y="3787336"/>
            <a:ext cx="8640960" cy="3026040"/>
          </a:xfrm>
          <a:prstGeom prst="rect">
            <a:avLst/>
          </a:prstGeom>
        </p:spPr>
      </p:pic>
      <p:pic>
        <p:nvPicPr>
          <p:cNvPr id="9" name="Picture 8"/>
          <p:cNvPicPr>
            <a:picLocks noChangeAspect="1"/>
          </p:cNvPicPr>
          <p:nvPr/>
        </p:nvPicPr>
        <p:blipFill>
          <a:blip r:embed="rId3"/>
          <a:stretch>
            <a:fillRect/>
          </a:stretch>
        </p:blipFill>
        <p:spPr>
          <a:xfrm>
            <a:off x="251521" y="2647706"/>
            <a:ext cx="8640958" cy="2005430"/>
          </a:xfrm>
          <a:prstGeom prst="rect">
            <a:avLst/>
          </a:prstGeom>
        </p:spPr>
      </p:pic>
      <p:pic>
        <p:nvPicPr>
          <p:cNvPr id="7" name="Picture 6"/>
          <p:cNvPicPr>
            <a:picLocks noChangeAspect="1"/>
          </p:cNvPicPr>
          <p:nvPr/>
        </p:nvPicPr>
        <p:blipFill>
          <a:blip r:embed="rId4"/>
          <a:stretch>
            <a:fillRect/>
          </a:stretch>
        </p:blipFill>
        <p:spPr>
          <a:xfrm>
            <a:off x="251521" y="836712"/>
            <a:ext cx="8640958" cy="2001966"/>
          </a:xfrm>
          <a:prstGeom prst="rect">
            <a:avLst/>
          </a:prstGeom>
        </p:spPr>
      </p:pic>
      <p:pic>
        <p:nvPicPr>
          <p:cNvPr id="3" name="Picture 2"/>
          <p:cNvPicPr>
            <a:picLocks noChangeAspect="1"/>
          </p:cNvPicPr>
          <p:nvPr/>
        </p:nvPicPr>
        <p:blipFill>
          <a:blip r:embed="rId5"/>
          <a:stretch>
            <a:fillRect/>
          </a:stretch>
        </p:blipFill>
        <p:spPr>
          <a:xfrm>
            <a:off x="251520" y="836712"/>
            <a:ext cx="8640960" cy="7668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3" name="Rectangle 12">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10"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1"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40639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446526"/>
            <a:ext cx="8640958" cy="4150826"/>
          </a:xfrm>
          <a:prstGeom prst="rect">
            <a:avLst/>
          </a:prstGeom>
        </p:spPr>
      </p:pic>
      <p:pic>
        <p:nvPicPr>
          <p:cNvPr id="4" name="Picture 3"/>
          <p:cNvPicPr>
            <a:picLocks noChangeAspect="1"/>
          </p:cNvPicPr>
          <p:nvPr/>
        </p:nvPicPr>
        <p:blipFill>
          <a:blip r:embed="rId3"/>
          <a:stretch>
            <a:fillRect/>
          </a:stretch>
        </p:blipFill>
        <p:spPr>
          <a:xfrm>
            <a:off x="251521" y="870372"/>
            <a:ext cx="8640958" cy="219858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82258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060848"/>
            <a:ext cx="8640958" cy="13253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8"/>
            <a:ext cx="8640958" cy="132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Q16</a:t>
            </a:r>
            <a:endParaRPr lang="en-GB" sz="1400" b="1" dirty="0">
              <a:latin typeface="Comic Sans MS" panose="030F0702030302020204" pitchFamily="66" charset="0"/>
            </a:endParaRPr>
          </a:p>
        </p:txBody>
      </p:sp>
      <p:cxnSp>
        <p:nvCxnSpPr>
          <p:cNvPr id="21" name="Straight Arrow Connector 20"/>
          <p:cNvCxnSpPr>
            <a:stCxn id="12" idx="3"/>
            <a:endCxn id="1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234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1848882"/>
            <a:ext cx="8496940" cy="4748470"/>
          </a:xfrm>
          <a:prstGeom prst="rect">
            <a:avLst/>
          </a:prstGeom>
        </p:spPr>
      </p:pic>
      <p:pic>
        <p:nvPicPr>
          <p:cNvPr id="2" name="Picture 1"/>
          <p:cNvPicPr>
            <a:picLocks noChangeAspect="1"/>
          </p:cNvPicPr>
          <p:nvPr/>
        </p:nvPicPr>
        <p:blipFill>
          <a:blip r:embed="rId3"/>
          <a:stretch>
            <a:fillRect/>
          </a:stretch>
        </p:blipFill>
        <p:spPr>
          <a:xfrm>
            <a:off x="323529" y="980728"/>
            <a:ext cx="8496942" cy="20336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Q14</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2467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8301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5"/>
            <a:ext cx="8640958" cy="823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Q14</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0074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639888"/>
            <a:ext cx="8640956" cy="5173488"/>
          </a:xfrm>
          <a:prstGeom prst="rect">
            <a:avLst/>
          </a:prstGeom>
        </p:spPr>
      </p:pic>
      <p:pic>
        <p:nvPicPr>
          <p:cNvPr id="4" name="Picture 3"/>
          <p:cNvPicPr>
            <a:picLocks noChangeAspect="1"/>
          </p:cNvPicPr>
          <p:nvPr/>
        </p:nvPicPr>
        <p:blipFill>
          <a:blip r:embed="rId3"/>
          <a:stretch>
            <a:fillRect/>
          </a:stretch>
        </p:blipFill>
        <p:spPr>
          <a:xfrm>
            <a:off x="251521" y="980728"/>
            <a:ext cx="8640958" cy="25205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Q15</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3243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276872"/>
            <a:ext cx="8640958" cy="10966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45168"/>
            <a:ext cx="8640958" cy="112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4" name="Straight Arrow Connector 23"/>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Q15</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3390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2" y="1911894"/>
            <a:ext cx="8640956" cy="4685458"/>
          </a:xfrm>
          <a:prstGeom prst="rect">
            <a:avLst/>
          </a:prstGeom>
        </p:spPr>
      </p:pic>
      <p:pic>
        <p:nvPicPr>
          <p:cNvPr id="2" name="Picture 1"/>
          <p:cNvPicPr>
            <a:picLocks noChangeAspect="1"/>
          </p:cNvPicPr>
          <p:nvPr/>
        </p:nvPicPr>
        <p:blipFill>
          <a:blip r:embed="rId3"/>
          <a:stretch>
            <a:fillRect/>
          </a:stretch>
        </p:blipFill>
        <p:spPr>
          <a:xfrm>
            <a:off x="251521" y="1052736"/>
            <a:ext cx="8640958" cy="167406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Q14</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1009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060849"/>
            <a:ext cx="8640958" cy="112835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8"/>
            <a:ext cx="8640958" cy="1128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Q14</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37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935578"/>
            <a:ext cx="8928992" cy="498684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Q20</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13237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916832"/>
            <a:ext cx="8640958" cy="20366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16832"/>
            <a:ext cx="8640958" cy="20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Q20</a:t>
            </a:r>
            <a:endParaRPr lang="en-GB" sz="1400" b="1" dirty="0">
              <a:latin typeface="Comic Sans MS" panose="030F0702030302020204" pitchFamily="66" charset="0"/>
            </a:endParaRPr>
          </a:p>
        </p:txBody>
      </p:sp>
      <p:cxnSp>
        <p:nvCxnSpPr>
          <p:cNvPr id="21" name="Straight Arrow Connector 20"/>
          <p:cNvCxnSpPr>
            <a:stCxn id="12" idx="3"/>
            <a:endCxn id="1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615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1" y="1484784"/>
            <a:ext cx="8784978" cy="25298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484783"/>
            <a:ext cx="8784977"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179511" y="1772816"/>
            <a:ext cx="8784977"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1" y="2132856"/>
            <a:ext cx="8784977" cy="18817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Q9</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540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7" grpId="0" animBg="1"/>
      <p:bldP spid="22" grpId="0" animBg="1"/>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674774"/>
            <a:ext cx="8640956" cy="392257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7"/>
          <a:stretch>
            <a:fillRect/>
          </a:stretch>
        </p:blipFill>
        <p:spPr>
          <a:xfrm>
            <a:off x="251521" y="1126368"/>
            <a:ext cx="8640958" cy="1582552"/>
          </a:xfrm>
          <a:prstGeom prst="rect">
            <a:avLst/>
          </a:prstGeom>
        </p:spPr>
      </p:pic>
      <p:sp>
        <p:nvSpPr>
          <p:cNvPr id="12" name="Rectangle 11">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9"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14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276872"/>
            <a:ext cx="8496942" cy="14299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250488"/>
            <a:ext cx="8496941" cy="145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844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39826"/>
            <a:ext cx="8640960" cy="36413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2"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9" name="Straight Arrow Connector 18"/>
          <p:cNvCxnSpPr>
            <a:stCxn id="14" idx="3"/>
            <a:endCxn id="18"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6177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132856"/>
            <a:ext cx="8496942" cy="10570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132856"/>
            <a:ext cx="8496941" cy="10525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9" name="Straight Arrow Connector 18"/>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471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0" y="1230728"/>
            <a:ext cx="8640960" cy="54386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a:t>
            </a:r>
            <a:r>
              <a:rPr lang="en-GB" sz="1400" b="1" dirty="0" smtClean="0">
                <a:latin typeface="Comic Sans MS" panose="030F0702030302020204" pitchFamily="66" charset="0"/>
              </a:rPr>
              <a:t>2017 2H </a:t>
            </a:r>
            <a:r>
              <a:rPr lang="en-GB" sz="1400" b="1" dirty="0">
                <a:latin typeface="Comic Sans MS" panose="030F0702030302020204" pitchFamily="66" charset="0"/>
              </a:rPr>
              <a:t>Q11</a:t>
            </a: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908720"/>
            <a:ext cx="8640960" cy="2731956"/>
          </a:xfrm>
          <a:prstGeom prst="rect">
            <a:avLst/>
          </a:prstGeom>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8812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628800"/>
            <a:ext cx="8640958" cy="275456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628800"/>
            <a:ext cx="8640958" cy="2754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Q11</a:t>
            </a: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919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8" y="3393794"/>
            <a:ext cx="8352924" cy="3203558"/>
          </a:xfrm>
          <a:prstGeom prst="rect">
            <a:avLst/>
          </a:prstGeom>
        </p:spPr>
      </p:pic>
      <p:pic>
        <p:nvPicPr>
          <p:cNvPr id="4" name="Picture 3"/>
          <p:cNvPicPr>
            <a:picLocks noChangeAspect="1"/>
          </p:cNvPicPr>
          <p:nvPr/>
        </p:nvPicPr>
        <p:blipFill>
          <a:blip r:embed="rId3"/>
          <a:stretch>
            <a:fillRect/>
          </a:stretch>
        </p:blipFill>
        <p:spPr>
          <a:xfrm>
            <a:off x="395537" y="908720"/>
            <a:ext cx="8352926" cy="35018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a:t>
            </a:r>
            <a:r>
              <a:rPr lang="en-GB" sz="1400" b="1" dirty="0" smtClean="0">
                <a:latin typeface="Comic Sans MS" panose="030F0702030302020204" pitchFamily="66" charset="0"/>
              </a:rPr>
              <a:t>2017 2H Q19</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704179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628800"/>
            <a:ext cx="8640958" cy="13055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628800"/>
            <a:ext cx="8640958" cy="1305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a:t>
            </a:r>
            <a:r>
              <a:rPr lang="en-GB" sz="1400" b="1" dirty="0" smtClean="0">
                <a:latin typeface="Comic Sans MS" panose="030F0702030302020204" pitchFamily="66" charset="0"/>
              </a:rPr>
              <a:t>Q19</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75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246624"/>
            <a:ext cx="8352926" cy="45667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a:t>
            </a:r>
            <a:r>
              <a:rPr lang="en-GB" sz="1400" b="1" dirty="0" smtClean="0">
                <a:latin typeface="Comic Sans MS" panose="030F0702030302020204" pitchFamily="66" charset="0"/>
              </a:rPr>
              <a:t>2017 3H Q14</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9"/>
          <a:stretch>
            <a:fillRect/>
          </a:stretch>
        </p:blipFill>
        <p:spPr>
          <a:xfrm>
            <a:off x="395538" y="836712"/>
            <a:ext cx="8352924" cy="3416104"/>
          </a:xfrm>
          <a:prstGeom prst="rect">
            <a:avLst/>
          </a:prstGeom>
        </p:spPr>
      </p:pic>
      <p:pic>
        <p:nvPicPr>
          <p:cNvPr id="2" name="Picture 1"/>
          <p:cNvPicPr>
            <a:picLocks noChangeAspect="1"/>
          </p:cNvPicPr>
          <p:nvPr/>
        </p:nvPicPr>
        <p:blipFill>
          <a:blip r:embed="rId10"/>
          <a:stretch>
            <a:fillRect/>
          </a:stretch>
        </p:blipFill>
        <p:spPr>
          <a:xfrm>
            <a:off x="395537" y="836712"/>
            <a:ext cx="8352926" cy="914880"/>
          </a:xfrm>
          <a:prstGeom prst="rect">
            <a:avLst/>
          </a:prstGeom>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57371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14503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2"/>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Q14</a:t>
            </a:r>
          </a:p>
        </p:txBody>
      </p:sp>
      <p:cxnSp>
        <p:nvCxnSpPr>
          <p:cNvPr id="20" name="Straight Arrow Connector 19"/>
          <p:cNvCxnSpPr>
            <a:stCxn id="17" idx="3"/>
            <a:endCxn id="19"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521" y="2492894"/>
            <a:ext cx="8640958" cy="8022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31128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348880"/>
            <a:ext cx="8640960" cy="4478616"/>
          </a:xfrm>
          <a:prstGeom prst="rect">
            <a:avLst/>
          </a:prstGeom>
        </p:spPr>
      </p:pic>
      <p:pic>
        <p:nvPicPr>
          <p:cNvPr id="4" name="Picture 3"/>
          <p:cNvPicPr>
            <a:picLocks noChangeAspect="1"/>
          </p:cNvPicPr>
          <p:nvPr/>
        </p:nvPicPr>
        <p:blipFill>
          <a:blip r:embed="rId3"/>
          <a:stretch>
            <a:fillRect/>
          </a:stretch>
        </p:blipFill>
        <p:spPr>
          <a:xfrm>
            <a:off x="251521" y="1340768"/>
            <a:ext cx="8640958" cy="179996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51520" y="1052736"/>
            <a:ext cx="8640960" cy="608278"/>
          </a:xfrm>
          <a:prstGeom prst="rect">
            <a:avLst/>
          </a:prstGeom>
        </p:spPr>
      </p:pic>
    </p:spTree>
    <p:extLst>
      <p:ext uri="{BB962C8B-B14F-4D97-AF65-F5344CB8AC3E}">
        <p14:creationId xmlns:p14="http://schemas.microsoft.com/office/powerpoint/2010/main" val="335775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8" y="2199058"/>
            <a:ext cx="8352924" cy="439829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95537" y="1268760"/>
            <a:ext cx="8352926" cy="1192486"/>
          </a:xfrm>
          <a:prstGeom prst="rect">
            <a:avLst/>
          </a:prstGeom>
        </p:spPr>
      </p:pic>
      <p:grpSp>
        <p:nvGrpSpPr>
          <p:cNvPr id="16" name="Group 15"/>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38922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060848"/>
            <a:ext cx="8640958" cy="9933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6"/>
            <a:ext cx="8640958" cy="9933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1" name="Straight Arrow Connector 20"/>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6401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68932"/>
            <a:ext cx="8640960" cy="526860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8" name="Straight Arrow Connector 17"/>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4628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2233" y="1556792"/>
            <a:ext cx="8499534" cy="18585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556791"/>
            <a:ext cx="8496944"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4" name="Rectangle 13"/>
          <p:cNvSpPr/>
          <p:nvPr/>
        </p:nvSpPr>
        <p:spPr>
          <a:xfrm>
            <a:off x="322232" y="2204865"/>
            <a:ext cx="8503001" cy="12104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1" name="Straight Arrow Connector 20"/>
          <p:cNvCxnSpPr>
            <a:stCxn id="12"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3" name="Straight Arrow Connector 22"/>
          <p:cNvCxnSpPr>
            <a:stCxn id="15" idx="3"/>
            <a:endCxn id="22"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392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3281886"/>
            <a:ext cx="8496942" cy="3531490"/>
          </a:xfrm>
          <a:prstGeom prst="rect">
            <a:avLst/>
          </a:prstGeom>
        </p:spPr>
      </p:pic>
      <p:pic>
        <p:nvPicPr>
          <p:cNvPr id="3" name="Picture 2"/>
          <p:cNvPicPr>
            <a:picLocks noChangeAspect="1"/>
          </p:cNvPicPr>
          <p:nvPr/>
        </p:nvPicPr>
        <p:blipFill>
          <a:blip r:embed="rId3"/>
          <a:stretch>
            <a:fillRect/>
          </a:stretch>
        </p:blipFill>
        <p:spPr>
          <a:xfrm>
            <a:off x="323528" y="908720"/>
            <a:ext cx="8496944" cy="3595290"/>
          </a:xfrm>
          <a:prstGeom prst="rect">
            <a:avLst/>
          </a:prstGeom>
        </p:spPr>
      </p:pic>
      <p:pic>
        <p:nvPicPr>
          <p:cNvPr id="2" name="Picture 1"/>
          <p:cNvPicPr>
            <a:picLocks noChangeAspect="1"/>
          </p:cNvPicPr>
          <p:nvPr/>
        </p:nvPicPr>
        <p:blipFill>
          <a:blip r:embed="rId4"/>
          <a:stretch>
            <a:fillRect/>
          </a:stretch>
        </p:blipFill>
        <p:spPr>
          <a:xfrm>
            <a:off x="323528" y="860778"/>
            <a:ext cx="8496944" cy="1128062"/>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35496" y="5951441"/>
            <a:ext cx="1296144" cy="861935"/>
          </a:xfrm>
          <a:prstGeom prst="rect">
            <a:avLst/>
          </a:prstGeom>
          <a:noFill/>
        </p:spPr>
      </p:pic>
      <p:pic>
        <p:nvPicPr>
          <p:cNvPr id="29"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10"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4" name="Straight Arrow Connector 23"/>
          <p:cNvCxnSpPr>
            <a:stCxn id="14"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4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25419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700807"/>
            <a:ext cx="8784974"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3" y="2996952"/>
            <a:ext cx="8784974" cy="1245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71796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2" grpId="0" animBg="1"/>
    </p:bld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3530" y="2542376"/>
            <a:ext cx="8496940" cy="4054976"/>
          </a:xfrm>
          <a:prstGeom prst="rect">
            <a:avLst/>
          </a:prstGeom>
        </p:spPr>
      </p:pic>
      <p:pic>
        <p:nvPicPr>
          <p:cNvPr id="2" name="Picture 1"/>
          <p:cNvPicPr>
            <a:picLocks noChangeAspect="1"/>
          </p:cNvPicPr>
          <p:nvPr/>
        </p:nvPicPr>
        <p:blipFill>
          <a:blip r:embed="rId4"/>
          <a:stretch>
            <a:fillRect/>
          </a:stretch>
        </p:blipFill>
        <p:spPr>
          <a:xfrm>
            <a:off x="323529" y="1052736"/>
            <a:ext cx="8496942" cy="183717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77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8026" y="3581542"/>
            <a:ext cx="6947948" cy="2367738"/>
          </a:xfrm>
          <a:prstGeom prst="rect">
            <a:avLst/>
          </a:prstGeom>
        </p:spPr>
      </p:pic>
      <p:pic>
        <p:nvPicPr>
          <p:cNvPr id="2" name="Picture 1"/>
          <p:cNvPicPr>
            <a:picLocks noChangeAspect="1"/>
          </p:cNvPicPr>
          <p:nvPr/>
        </p:nvPicPr>
        <p:blipFill>
          <a:blip r:embed="rId3"/>
          <a:stretch>
            <a:fillRect/>
          </a:stretch>
        </p:blipFill>
        <p:spPr>
          <a:xfrm>
            <a:off x="1043608" y="440853"/>
            <a:ext cx="7056784" cy="3011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043608" y="404664"/>
            <a:ext cx="7056784" cy="304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098025" y="3581542"/>
            <a:ext cx="6947950" cy="2367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20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95536" y="2397976"/>
            <a:ext cx="8352928" cy="4271384"/>
          </a:xfrm>
          <a:prstGeom prst="rect">
            <a:avLst/>
          </a:prstGeom>
        </p:spPr>
      </p:pic>
      <p:pic>
        <p:nvPicPr>
          <p:cNvPr id="4" name="Picture 3"/>
          <p:cNvPicPr>
            <a:picLocks noChangeAspect="1"/>
          </p:cNvPicPr>
          <p:nvPr/>
        </p:nvPicPr>
        <p:blipFill>
          <a:blip r:embed="rId4"/>
          <a:stretch>
            <a:fillRect/>
          </a:stretch>
        </p:blipFill>
        <p:spPr>
          <a:xfrm>
            <a:off x="395536" y="908720"/>
            <a:ext cx="8352928" cy="162570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9"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0"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20" name="Straight Arrow Connector 19"/>
          <p:cNvCxnSpPr>
            <a:stCxn id="17"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346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67545" y="404664"/>
            <a:ext cx="8208910" cy="2732594"/>
          </a:xfrm>
          <a:prstGeom prst="rect">
            <a:avLst/>
          </a:prstGeom>
        </p:spPr>
      </p:pic>
      <p:pic>
        <p:nvPicPr>
          <p:cNvPr id="4" name="Picture 3"/>
          <p:cNvPicPr>
            <a:picLocks noChangeAspect="1"/>
          </p:cNvPicPr>
          <p:nvPr/>
        </p:nvPicPr>
        <p:blipFill>
          <a:blip r:embed="rId3"/>
          <a:stretch>
            <a:fillRect/>
          </a:stretch>
        </p:blipFill>
        <p:spPr>
          <a:xfrm>
            <a:off x="1259632" y="3212976"/>
            <a:ext cx="6624736" cy="35008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467545" y="404664"/>
            <a:ext cx="8208910" cy="27325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259631" y="3212976"/>
            <a:ext cx="6624737" cy="3500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8" action="ppaction://hlinksldjump"/>
          </p:cNvPr>
          <p:cNvSpPr/>
          <p:nvPr/>
        </p:nvSpPr>
        <p:spPr>
          <a:xfrm>
            <a:off x="1547664"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 Fractions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Q13</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419872"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4723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1752864"/>
            <a:ext cx="8784978" cy="17481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752863"/>
            <a:ext cx="8784977" cy="235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7" name="Rectangle 16"/>
          <p:cNvSpPr/>
          <p:nvPr/>
        </p:nvSpPr>
        <p:spPr>
          <a:xfrm>
            <a:off x="179511" y="1988840"/>
            <a:ext cx="8784977"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1" y="2276872"/>
            <a:ext cx="8784977" cy="12241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6" name="Straight Arrow Connector 15"/>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a:t>
            </a:r>
            <a:endParaRPr lang="en-GB" sz="1400" b="1" dirty="0">
              <a:latin typeface="Comic Sans MS" panose="030F0702030302020204" pitchFamily="66" charset="0"/>
            </a:endParaRPr>
          </a:p>
        </p:txBody>
      </p:sp>
      <p:cxnSp>
        <p:nvCxnSpPr>
          <p:cNvPr id="25" name="Straight Arrow Connector 24"/>
          <p:cNvCxnSpPr>
            <a:stCxn id="15" idx="3"/>
            <a:endCxn id="21"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5972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17" grpId="0" animBg="1"/>
      <p:bldP spid="22" grpId="0" animBg="1"/>
    </p:bld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Functions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5"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3" name="Straight Arrow Connector 12"/>
          <p:cNvCxnSpPr>
            <a:stCxn id="8"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ectangle 8">
            <a:hlinkClick r:id="rId6" action="ppaction://hlinksldjump"/>
          </p:cNvPr>
          <p:cNvSpPr/>
          <p:nvPr/>
        </p:nvSpPr>
        <p:spPr>
          <a:xfrm>
            <a:off x="5220200" y="18448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Q11*</a:t>
            </a:r>
          </a:p>
        </p:txBody>
      </p:sp>
      <p:sp>
        <p:nvSpPr>
          <p:cNvPr id="23" name="Rectangle 22"/>
          <p:cNvSpPr/>
          <p:nvPr/>
        </p:nvSpPr>
        <p:spPr>
          <a:xfrm>
            <a:off x="107504" y="6453336"/>
            <a:ext cx="188455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With graphs</a:t>
            </a:r>
          </a:p>
        </p:txBody>
      </p:sp>
      <p:sp>
        <p:nvSpPr>
          <p:cNvPr id="49" name="Rectangle 48"/>
          <p:cNvSpPr/>
          <p:nvPr/>
        </p:nvSpPr>
        <p:spPr>
          <a:xfrm>
            <a:off x="2123728" y="6453336"/>
            <a:ext cx="2088360"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*mainly graphs</a:t>
            </a:r>
          </a:p>
        </p:txBody>
      </p:sp>
      <p:sp>
        <p:nvSpPr>
          <p:cNvPr id="14" name="Rectangle 13">
            <a:hlinkClick r:id="rId7" action="ppaction://hlinksldjump"/>
          </p:cNvPr>
          <p:cNvSpPr/>
          <p:nvPr/>
        </p:nvSpPr>
        <p:spPr>
          <a:xfrm>
            <a:off x="5220072" y="24160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5220072" y="299208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5220072" y="35681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5220072" y="41442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5220072" y="47202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2915944"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4" name="Rectangle 23">
            <a:hlinkClick r:id="rId13" action="ppaction://hlinksldjump"/>
          </p:cNvPr>
          <p:cNvSpPr/>
          <p:nvPr/>
        </p:nvSpPr>
        <p:spPr>
          <a:xfrm>
            <a:off x="2915816"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5" name="Rectangle 24">
            <a:hlinkClick r:id="rId14" action="ppaction://hlinksldjump"/>
          </p:cNvPr>
          <p:cNvSpPr/>
          <p:nvPr/>
        </p:nvSpPr>
        <p:spPr>
          <a:xfrm>
            <a:off x="291581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6" name="Rectangle 25">
            <a:hlinkClick r:id="rId15" action="ppaction://hlinksldjump"/>
          </p:cNvPr>
          <p:cNvSpPr/>
          <p:nvPr/>
        </p:nvSpPr>
        <p:spPr>
          <a:xfrm>
            <a:off x="2915816"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03796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7" name="Picture 6"/>
          <p:cNvPicPr>
            <a:picLocks noChangeAspect="1"/>
          </p:cNvPicPr>
          <p:nvPr/>
        </p:nvPicPr>
        <p:blipFill>
          <a:blip r:embed="rId9"/>
          <a:stretch>
            <a:fillRect/>
          </a:stretch>
        </p:blipFill>
        <p:spPr>
          <a:xfrm>
            <a:off x="1835696" y="5792278"/>
            <a:ext cx="5575626" cy="1021098"/>
          </a:xfrm>
          <a:prstGeom prst="rect">
            <a:avLst/>
          </a:prstGeom>
        </p:spPr>
      </p:pic>
      <p:pic>
        <p:nvPicPr>
          <p:cNvPr id="9" name="Picture 8"/>
          <p:cNvPicPr>
            <a:picLocks noChangeAspect="1"/>
          </p:cNvPicPr>
          <p:nvPr/>
        </p:nvPicPr>
        <p:blipFill>
          <a:blip r:embed="rId10"/>
          <a:stretch>
            <a:fillRect/>
          </a:stretch>
        </p:blipFill>
        <p:spPr>
          <a:xfrm>
            <a:off x="1835696" y="5259052"/>
            <a:ext cx="5575626" cy="1050268"/>
          </a:xfrm>
          <a:prstGeom prst="rect">
            <a:avLst/>
          </a:prstGeom>
        </p:spPr>
      </p:pic>
      <p:pic>
        <p:nvPicPr>
          <p:cNvPr id="16" name="Picture 15"/>
          <p:cNvPicPr>
            <a:picLocks noChangeAspect="1"/>
          </p:cNvPicPr>
          <p:nvPr/>
        </p:nvPicPr>
        <p:blipFill>
          <a:blip r:embed="rId11"/>
          <a:stretch>
            <a:fillRect/>
          </a:stretch>
        </p:blipFill>
        <p:spPr>
          <a:xfrm>
            <a:off x="1835696" y="4653136"/>
            <a:ext cx="5575626" cy="1063072"/>
          </a:xfrm>
          <a:prstGeom prst="rect">
            <a:avLst/>
          </a:prstGeom>
        </p:spPr>
      </p:pic>
      <p:pic>
        <p:nvPicPr>
          <p:cNvPr id="19" name="Picture 18"/>
          <p:cNvPicPr>
            <a:picLocks noChangeAspect="1"/>
          </p:cNvPicPr>
          <p:nvPr/>
        </p:nvPicPr>
        <p:blipFill>
          <a:blip r:embed="rId12"/>
          <a:stretch>
            <a:fillRect/>
          </a:stretch>
        </p:blipFill>
        <p:spPr>
          <a:xfrm>
            <a:off x="1835696" y="4630850"/>
            <a:ext cx="5575624" cy="397736"/>
          </a:xfrm>
          <a:prstGeom prst="rect">
            <a:avLst/>
          </a:prstGeom>
        </p:spPr>
      </p:pic>
      <p:pic>
        <p:nvPicPr>
          <p:cNvPr id="5" name="Picture 4"/>
          <p:cNvPicPr>
            <a:picLocks noChangeAspect="1"/>
          </p:cNvPicPr>
          <p:nvPr/>
        </p:nvPicPr>
        <p:blipFill>
          <a:blip r:embed="rId13"/>
          <a:stretch>
            <a:fillRect/>
          </a:stretch>
        </p:blipFill>
        <p:spPr>
          <a:xfrm>
            <a:off x="1835696" y="332656"/>
            <a:ext cx="5575624" cy="4475174"/>
          </a:xfrm>
          <a:prstGeom prst="rect">
            <a:avLst/>
          </a:prstGeom>
        </p:spPr>
      </p:pic>
    </p:spTree>
    <p:extLst>
      <p:ext uri="{BB962C8B-B14F-4D97-AF65-F5344CB8AC3E}">
        <p14:creationId xmlns:p14="http://schemas.microsoft.com/office/powerpoint/2010/main" val="1926142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4" y="1844824"/>
            <a:ext cx="8591552" cy="11871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844823"/>
            <a:ext cx="8591550" cy="3431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9" name="Rectangle 28"/>
          <p:cNvSpPr/>
          <p:nvPr/>
        </p:nvSpPr>
        <p:spPr>
          <a:xfrm>
            <a:off x="276225" y="2187946"/>
            <a:ext cx="8591550"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276225" y="2643625"/>
            <a:ext cx="8591550" cy="388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22" name="Rectangle 2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25" name="Straight Arrow Connector 24"/>
          <p:cNvCxnSpPr>
            <a:stCxn id="22"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Q7</a:t>
            </a:r>
            <a:endParaRPr lang="en-GB" sz="1400" b="1" dirty="0">
              <a:latin typeface="Comic Sans MS" panose="030F0702030302020204" pitchFamily="66" charset="0"/>
            </a:endParaRPr>
          </a:p>
        </p:txBody>
      </p:sp>
      <p:cxnSp>
        <p:nvCxnSpPr>
          <p:cNvPr id="27" name="Straight Arrow Connector 26"/>
          <p:cNvCxnSpPr>
            <a:stCxn id="23" idx="3"/>
            <a:endCxn id="26"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3426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8" grpId="0" animBg="1"/>
      <p:bldP spid="29" grpId="0" animBg="1"/>
      <p:bldP spid="24" grpId="0" animBg="1"/>
    </p:bld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174964"/>
            <a:ext cx="8640958" cy="4638412"/>
          </a:xfrm>
          <a:prstGeom prst="rect">
            <a:avLst/>
          </a:prstGeom>
        </p:spPr>
      </p:pic>
      <p:pic>
        <p:nvPicPr>
          <p:cNvPr id="2" name="Picture 1"/>
          <p:cNvPicPr>
            <a:picLocks noChangeAspect="1"/>
          </p:cNvPicPr>
          <p:nvPr/>
        </p:nvPicPr>
        <p:blipFill>
          <a:blip r:embed="rId3"/>
          <a:stretch>
            <a:fillRect/>
          </a:stretch>
        </p:blipFill>
        <p:spPr>
          <a:xfrm>
            <a:off x="251521" y="1052736"/>
            <a:ext cx="8640958" cy="1213266"/>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3562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5" y="1844824"/>
            <a:ext cx="8591550" cy="168762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844823"/>
            <a:ext cx="8591550" cy="864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9" name="Rectangle 28"/>
          <p:cNvSpPr/>
          <p:nvPr/>
        </p:nvSpPr>
        <p:spPr>
          <a:xfrm>
            <a:off x="276225" y="2708920"/>
            <a:ext cx="8591550" cy="823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4" name="Rectangle 13">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5" name="Straight Arrow Connector 14"/>
          <p:cNvCxnSpPr>
            <a:stCxn id="13" idx="3"/>
            <a:endCxn id="1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Q10</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44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8" grpId="0" animBg="1"/>
      <p:bldP spid="29" grpId="0" animBg="1"/>
    </p:bld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052736"/>
            <a:ext cx="8496944" cy="545353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Q18</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6186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5" y="2204864"/>
            <a:ext cx="8591550" cy="11503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2204862"/>
            <a:ext cx="8591550" cy="1150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9" name="Straight Arrow Connector 18"/>
          <p:cNvCxnSpPr>
            <a:stCxn id="12"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27884"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Q18</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953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3789040"/>
            <a:ext cx="8640958" cy="29751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251521" y="2405384"/>
            <a:ext cx="8640958" cy="2967832"/>
          </a:xfrm>
          <a:prstGeom prst="rect">
            <a:avLst/>
          </a:prstGeom>
        </p:spPr>
      </p:pic>
      <p:pic>
        <p:nvPicPr>
          <p:cNvPr id="6" name="Picture 5"/>
          <p:cNvPicPr>
            <a:picLocks noChangeAspect="1"/>
          </p:cNvPicPr>
          <p:nvPr/>
        </p:nvPicPr>
        <p:blipFill>
          <a:blip r:embed="rId11"/>
          <a:stretch>
            <a:fillRect/>
          </a:stretch>
        </p:blipFill>
        <p:spPr>
          <a:xfrm>
            <a:off x="251522" y="1257308"/>
            <a:ext cx="8640956" cy="2891772"/>
          </a:xfrm>
          <a:prstGeom prst="rect">
            <a:avLst/>
          </a:prstGeom>
        </p:spPr>
      </p:pic>
      <p:pic>
        <p:nvPicPr>
          <p:cNvPr id="7" name="Picture 6"/>
          <p:cNvPicPr>
            <a:picLocks noChangeAspect="1"/>
          </p:cNvPicPr>
          <p:nvPr/>
        </p:nvPicPr>
        <p:blipFill>
          <a:blip r:embed="rId12"/>
          <a:stretch>
            <a:fillRect/>
          </a:stretch>
        </p:blipFill>
        <p:spPr>
          <a:xfrm>
            <a:off x="251521" y="1052736"/>
            <a:ext cx="8640958" cy="1427882"/>
          </a:xfrm>
          <a:prstGeom prst="rect">
            <a:avLst/>
          </a:prstGeom>
        </p:spPr>
      </p:pic>
    </p:spTree>
    <p:extLst>
      <p:ext uri="{BB962C8B-B14F-4D97-AF65-F5344CB8AC3E}">
        <p14:creationId xmlns:p14="http://schemas.microsoft.com/office/powerpoint/2010/main" val="293884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6" y="2060848"/>
            <a:ext cx="8591548" cy="162338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2060849"/>
            <a:ext cx="8591550" cy="323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4" name="Straight Arrow Connector 13"/>
          <p:cNvCxnSpPr>
            <a:stCxn id="11"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27884" y="35482"/>
            <a:ext cx="23402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Q9</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76225" y="2383992"/>
            <a:ext cx="8591550" cy="6849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276225" y="3068959"/>
            <a:ext cx="8591550" cy="615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42296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8" grpId="0" animBg="1"/>
      <p:bldP spid="17" grpId="0" animBg="1"/>
      <p:bldP spid="22" grpId="0" animBg="1"/>
    </p:bld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0" name="Rectangle 9">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6"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Q11</a:t>
            </a: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1979712" y="404664"/>
            <a:ext cx="5184576" cy="3756938"/>
          </a:xfrm>
          <a:prstGeom prst="rect">
            <a:avLst/>
          </a:prstGeom>
        </p:spPr>
      </p:pic>
      <p:pic>
        <p:nvPicPr>
          <p:cNvPr id="3" name="Picture 2"/>
          <p:cNvPicPr>
            <a:picLocks noChangeAspect="1"/>
          </p:cNvPicPr>
          <p:nvPr/>
        </p:nvPicPr>
        <p:blipFill>
          <a:blip r:embed="rId9"/>
          <a:stretch>
            <a:fillRect/>
          </a:stretch>
        </p:blipFill>
        <p:spPr>
          <a:xfrm>
            <a:off x="1979712" y="4149080"/>
            <a:ext cx="5184576" cy="2601304"/>
          </a:xfrm>
          <a:prstGeom prst="rect">
            <a:avLst/>
          </a:prstGeom>
        </p:spPr>
      </p:pic>
      <p:grpSp>
        <p:nvGrpSpPr>
          <p:cNvPr id="13" name="Group 12"/>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1810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6"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a:stretch>
            <a:fillRect/>
          </a:stretch>
        </p:blipFill>
        <p:spPr>
          <a:xfrm>
            <a:off x="251520" y="1556792"/>
            <a:ext cx="8640960" cy="2909474"/>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2043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6" y="1844824"/>
            <a:ext cx="8591548" cy="12737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844823"/>
            <a:ext cx="8591550" cy="429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9" name="Rectangle 28"/>
          <p:cNvSpPr/>
          <p:nvPr/>
        </p:nvSpPr>
        <p:spPr>
          <a:xfrm>
            <a:off x="276225" y="2274614"/>
            <a:ext cx="8591550" cy="455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276225" y="2730293"/>
            <a:ext cx="8591550" cy="3883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Q11</a:t>
            </a:r>
          </a:p>
        </p:txBody>
      </p:sp>
      <p:cxnSp>
        <p:nvCxnSpPr>
          <p:cNvPr id="20" name="Straight Arrow Connector 19"/>
          <p:cNvCxnSpPr>
            <a:stCxn id="13" idx="3"/>
            <a:endCxn id="19"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515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8" grpId="0" animBg="1"/>
      <p:bldP spid="29" grpId="0" animBg="1"/>
      <p:bldP spid="24" grpId="0" animBg="1"/>
    </p:bld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1840418"/>
            <a:ext cx="8640958" cy="4828942"/>
          </a:xfrm>
          <a:prstGeom prst="rect">
            <a:avLst/>
          </a:prstGeom>
        </p:spPr>
      </p:pic>
      <p:pic>
        <p:nvPicPr>
          <p:cNvPr id="5" name="Picture 4"/>
          <p:cNvPicPr>
            <a:picLocks noChangeAspect="1"/>
          </p:cNvPicPr>
          <p:nvPr/>
        </p:nvPicPr>
        <p:blipFill>
          <a:blip r:embed="rId3"/>
          <a:stretch>
            <a:fillRect/>
          </a:stretch>
        </p:blipFill>
        <p:spPr>
          <a:xfrm>
            <a:off x="251521" y="1052736"/>
            <a:ext cx="8640958" cy="152865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392565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5" y="1844824"/>
            <a:ext cx="8591550" cy="21250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844822"/>
            <a:ext cx="8591550" cy="2125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cxnSp>
        <p:nvCxnSpPr>
          <p:cNvPr id="21" name="Straight Arrow Connector 20"/>
          <p:cNvCxnSpPr>
            <a:stCxn id="15"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1901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28" grpId="0" animBg="1"/>
    </p:bld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908720"/>
            <a:ext cx="7920880" cy="57121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00090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5" y="2034964"/>
            <a:ext cx="8591550" cy="9619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2034962"/>
            <a:ext cx="8591550" cy="313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3" name="Straight Arrow Connector 12"/>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Q11</a:t>
            </a:r>
            <a:endParaRPr lang="en-GB" sz="1400" b="1" dirty="0">
              <a:latin typeface="Comic Sans MS" panose="030F0702030302020204" pitchFamily="66" charset="0"/>
            </a:endParaRPr>
          </a:p>
        </p:txBody>
      </p:sp>
      <p:cxnSp>
        <p:nvCxnSpPr>
          <p:cNvPr id="19" name="Straight Arrow Connector 18"/>
          <p:cNvCxnSpPr>
            <a:stCxn id="12" idx="3"/>
            <a:endCxn id="16"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276225" y="2348878"/>
            <a:ext cx="8591550"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45510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20" grpId="0" animBg="1"/>
    </p:bld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822336"/>
            <a:ext cx="8640958" cy="3919032"/>
          </a:xfrm>
          <a:prstGeom prst="rect">
            <a:avLst/>
          </a:prstGeom>
        </p:spPr>
      </p:pic>
      <p:pic>
        <p:nvPicPr>
          <p:cNvPr id="3" name="Picture 2"/>
          <p:cNvPicPr>
            <a:picLocks noChangeAspect="1"/>
          </p:cNvPicPr>
          <p:nvPr/>
        </p:nvPicPr>
        <p:blipFill>
          <a:blip r:embed="rId3"/>
          <a:stretch>
            <a:fillRect/>
          </a:stretch>
        </p:blipFill>
        <p:spPr>
          <a:xfrm>
            <a:off x="251520" y="1411348"/>
            <a:ext cx="8640960" cy="3241788"/>
          </a:xfrm>
          <a:prstGeom prst="rect">
            <a:avLst/>
          </a:prstGeom>
        </p:spPr>
      </p:pic>
      <p:pic>
        <p:nvPicPr>
          <p:cNvPr id="5" name="Picture 4"/>
          <p:cNvPicPr>
            <a:picLocks noChangeAspect="1"/>
          </p:cNvPicPr>
          <p:nvPr/>
        </p:nvPicPr>
        <p:blipFill>
          <a:blip r:embed="rId4"/>
          <a:stretch>
            <a:fillRect/>
          </a:stretch>
        </p:blipFill>
        <p:spPr>
          <a:xfrm>
            <a:off x="251520" y="1015996"/>
            <a:ext cx="8640960" cy="2204386"/>
          </a:xfrm>
          <a:prstGeom prst="rect">
            <a:avLst/>
          </a:prstGeom>
        </p:spPr>
      </p:pic>
      <p:pic>
        <p:nvPicPr>
          <p:cNvPr id="4"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0" name="Rectangle 9">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9"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10"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7431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5" y="1988840"/>
            <a:ext cx="8591550" cy="15252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988839"/>
            <a:ext cx="8591550" cy="792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76225" y="2780928"/>
            <a:ext cx="8591550" cy="789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Q19</a:t>
            </a:r>
            <a:endParaRPr lang="en-GB" sz="1400" b="1" dirty="0">
              <a:latin typeface="Comic Sans MS" panose="030F0702030302020204" pitchFamily="66" charset="0"/>
            </a:endParaRPr>
          </a:p>
        </p:txBody>
      </p:sp>
      <p:cxnSp>
        <p:nvCxnSpPr>
          <p:cNvPr id="21" name="Straight Arrow Connector 20"/>
          <p:cNvCxnSpPr>
            <a:stCxn id="15"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108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8" grpId="0" animBg="1"/>
      <p:bldP spid="20" grpId="0" animBg="1"/>
    </p:bld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691680" y="366024"/>
            <a:ext cx="5760640" cy="277494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1691680" y="2924944"/>
            <a:ext cx="5760640" cy="3847158"/>
          </a:xfrm>
          <a:prstGeom prst="rect">
            <a:avLst/>
          </a:prstGeom>
        </p:spPr>
      </p:pic>
    </p:spTree>
    <p:extLst>
      <p:ext uri="{BB962C8B-B14F-4D97-AF65-F5344CB8AC3E}">
        <p14:creationId xmlns:p14="http://schemas.microsoft.com/office/powerpoint/2010/main" val="3595485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6226" y="1772816"/>
            <a:ext cx="8591548" cy="234220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1772816"/>
            <a:ext cx="8591550" cy="1803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76225" y="1953206"/>
            <a:ext cx="8591550" cy="827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6" name="Straight Arrow Connector 15"/>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Q10</a:t>
            </a:r>
            <a:endParaRPr lang="en-GB" sz="1400" b="1" dirty="0">
              <a:latin typeface="Comic Sans MS" panose="030F0702030302020204" pitchFamily="66" charset="0"/>
            </a:endParaRPr>
          </a:p>
        </p:txBody>
      </p:sp>
      <p:cxnSp>
        <p:nvCxnSpPr>
          <p:cNvPr id="22" name="Straight Arrow Connector 21"/>
          <p:cNvCxnSpPr>
            <a:stCxn id="13" idx="3"/>
            <a:endCxn id="19"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76225" y="2780928"/>
            <a:ext cx="8591550" cy="1334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53830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8" grpId="0" animBg="1"/>
      <p:bldP spid="20" grpId="0" animBg="1"/>
      <p:bldP spid="23"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743800"/>
            <a:ext cx="8496942" cy="3069576"/>
          </a:xfrm>
          <a:prstGeom prst="rect">
            <a:avLst/>
          </a:prstGeom>
        </p:spPr>
      </p:pic>
      <p:pic>
        <p:nvPicPr>
          <p:cNvPr id="5" name="Picture 4"/>
          <p:cNvPicPr>
            <a:picLocks noChangeAspect="1"/>
          </p:cNvPicPr>
          <p:nvPr/>
        </p:nvPicPr>
        <p:blipFill>
          <a:blip r:embed="rId3"/>
          <a:stretch>
            <a:fillRect/>
          </a:stretch>
        </p:blipFill>
        <p:spPr>
          <a:xfrm>
            <a:off x="323529" y="1956868"/>
            <a:ext cx="8496942" cy="294426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0" name="Rectangle 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1" name="Rectangle 10">
            <a:hlinkClick r:id="rId8"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2" name="Straight Arrow Connector 11"/>
          <p:cNvCxnSpPr>
            <a:stCxn id="10" idx="3"/>
            <a:endCxn id="1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Q21</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10"/>
          <a:stretch>
            <a:fillRect/>
          </a:stretch>
        </p:blipFill>
        <p:spPr>
          <a:xfrm>
            <a:off x="323529" y="1052736"/>
            <a:ext cx="8496942" cy="1132926"/>
          </a:xfrm>
          <a:prstGeom prst="rect">
            <a:avLst/>
          </a:prstGeom>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4593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fontScale="92500" lnSpcReduction="20000"/>
          </a:bodyPr>
          <a:lstStyle/>
          <a:p>
            <a:pPr marL="0" indent="0">
              <a:lnSpc>
                <a:spcPct val="20000"/>
              </a:lnSpc>
              <a:buNone/>
            </a:pPr>
            <a:endParaRPr lang="en-GB" dirty="0"/>
          </a:p>
          <a:p>
            <a:pPr marL="0" indent="0">
              <a:lnSpc>
                <a:spcPct val="110000"/>
              </a:lnSpc>
              <a:buNone/>
            </a:pPr>
            <a:r>
              <a:rPr lang="en-GB" dirty="0"/>
              <a:t>Some topics which appear a lot (such as rounding) have not been duplicated. Instead, questions which only and specifically deal with this issue are listed in that topic.</a:t>
            </a:r>
          </a:p>
          <a:p>
            <a:pPr marL="0" indent="0">
              <a:lnSpc>
                <a:spcPct val="110000"/>
              </a:lnSpc>
              <a:buNone/>
            </a:pPr>
            <a:r>
              <a:rPr lang="en-GB" dirty="0" smtClean="0"/>
              <a:t>I </a:t>
            </a:r>
            <a:r>
              <a:rPr lang="en-GB" dirty="0"/>
              <a:t>have included all show </a:t>
            </a:r>
            <a:r>
              <a:rPr lang="en-GB" dirty="0" smtClean="0"/>
              <a:t>that/ </a:t>
            </a:r>
            <a:r>
              <a:rPr lang="en-GB" dirty="0"/>
              <a:t>prove questions within the </a:t>
            </a:r>
            <a:r>
              <a:rPr lang="en-GB" dirty="0" smtClean="0"/>
              <a:t>‘show that…/ prove’ </a:t>
            </a:r>
            <a:r>
              <a:rPr lang="en-GB" dirty="0"/>
              <a:t>section as these can help support mathematical structures of answers. Traditional prove questions are highlighted in </a:t>
            </a:r>
            <a:r>
              <a:rPr lang="en-GB" dirty="0" smtClean="0"/>
              <a:t>purple here too.</a:t>
            </a:r>
            <a:endParaRPr lang="en-GB" dirty="0"/>
          </a:p>
          <a:p>
            <a:pPr marL="0" indent="0">
              <a:lnSpc>
                <a:spcPct val="110000"/>
              </a:lnSpc>
              <a:buNone/>
            </a:pPr>
            <a:r>
              <a:rPr lang="en-GB" dirty="0" smtClean="0"/>
              <a:t>While </a:t>
            </a:r>
            <a:r>
              <a:rPr lang="en-GB" dirty="0"/>
              <a:t>not being on the new syllabus (2017) Questions do seem to have changed since this was brought in, with more crossovers between sub-topics and some especially hard questions towards the end of papers. </a:t>
            </a:r>
          </a:p>
          <a:p>
            <a:pPr marL="0" indent="0">
              <a:lnSpc>
                <a:spcPct val="110000"/>
              </a:lnSpc>
              <a:buNone/>
            </a:pPr>
            <a:r>
              <a:rPr lang="en-GB" dirty="0" smtClean="0"/>
              <a:t>Finally</a:t>
            </a:r>
            <a:r>
              <a:rPr lang="en-GB" dirty="0"/>
              <a:t>, please bear in mind the size of this resource. I have undoubtedly made mistakes when putting it together. If you notice anything or have any suggestions to make it even better, please contact me on twitter and I will update it.</a:t>
            </a:r>
          </a:p>
          <a:p>
            <a:pPr marL="0" indent="0">
              <a:lnSpc>
                <a:spcPct val="110000"/>
              </a:lnSpc>
              <a:buNone/>
            </a:pPr>
            <a:r>
              <a:rPr lang="en-GB" dirty="0" smtClean="0"/>
              <a:t>All </a:t>
            </a:r>
            <a:r>
              <a:rPr lang="en-GB" dirty="0"/>
              <a:t>Questions were found online on the </a:t>
            </a:r>
            <a:r>
              <a:rPr lang="en-GB" dirty="0" err="1"/>
              <a:t>mathsmadeeasy</a:t>
            </a:r>
            <a:r>
              <a:rPr lang="en-GB" dirty="0"/>
              <a:t> website or maths genie – links to videos </a:t>
            </a:r>
            <a:r>
              <a:rPr lang="en-GB" dirty="0" smtClean="0"/>
              <a:t>for solutions are also on this site if you are confused from the mark scheme.</a:t>
            </a:r>
            <a:endParaRPr lang="en-GB" dirty="0"/>
          </a:p>
          <a:p>
            <a:pPr marL="0" indent="0">
              <a:lnSpc>
                <a:spcPct val="110000"/>
              </a:lnSpc>
              <a:buNone/>
            </a:pPr>
            <a:r>
              <a:rPr lang="en-GB" dirty="0" smtClean="0"/>
              <a:t>Any </a:t>
            </a:r>
            <a:r>
              <a:rPr lang="en-GB" dirty="0"/>
              <a:t>secure papers requiring passwords for entry were not used to keep them secure and for potential mock use</a:t>
            </a:r>
            <a:r>
              <a:rPr lang="en-GB" dirty="0" smtClean="0"/>
              <a:t>.</a:t>
            </a:r>
          </a:p>
        </p:txBody>
      </p:sp>
      <p:sp>
        <p:nvSpPr>
          <p:cNvPr id="2" name="Title 1"/>
          <p:cNvSpPr>
            <a:spLocks noGrp="1"/>
          </p:cNvSpPr>
          <p:nvPr>
            <p:ph type="title"/>
          </p:nvPr>
        </p:nvSpPr>
        <p:spPr>
          <a:xfrm>
            <a:off x="628650" y="-56803"/>
            <a:ext cx="7886700" cy="1325563"/>
          </a:xfrm>
        </p:spPr>
        <p:txBody>
          <a:bodyPr>
            <a:normAutofit/>
          </a:bodyPr>
          <a:lstStyle/>
          <a:p>
            <a:r>
              <a:rPr lang="en-GB" dirty="0"/>
              <a:t>Notes on this resource and the GCSE exam</a:t>
            </a:r>
          </a:p>
        </p:txBody>
      </p:sp>
      <p:pic>
        <p:nvPicPr>
          <p:cNvPr id="10" name="Picture 11" descr="Back Icon - back, go back, green, previous, return, hand drawn">
            <a:hlinkClick r:id="" action="ppaction://hlinkshowjump?jump=previousslide"/>
          </p:cNvPr>
          <p:cNvPicPr>
            <a:picLocks noChangeAspect="1" noChangeArrowheads="1"/>
          </p:cNvPicPr>
          <p:nvPr/>
        </p:nvPicPr>
        <p:blipFill>
          <a:blip r:embed="rId2" cstate="print"/>
          <a:srcRect/>
          <a:stretch>
            <a:fillRect/>
          </a:stretch>
        </p:blipFill>
        <p:spPr bwMode="auto">
          <a:xfrm>
            <a:off x="0" y="6309320"/>
            <a:ext cx="510158" cy="510158"/>
          </a:xfrm>
          <a:prstGeom prst="rect">
            <a:avLst/>
          </a:prstGeom>
          <a:noFill/>
        </p:spPr>
      </p:pic>
      <p:pic>
        <p:nvPicPr>
          <p:cNvPr id="16"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Tree>
    <p:extLst>
      <p:ext uri="{BB962C8B-B14F-4D97-AF65-F5344CB8AC3E}">
        <p14:creationId xmlns:p14="http://schemas.microsoft.com/office/powerpoint/2010/main" val="399207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628800"/>
            <a:ext cx="8784976" cy="196835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1628799"/>
            <a:ext cx="8784977" cy="19683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8" name="Rectangle 17">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8316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6" y="476672"/>
            <a:ext cx="8591548" cy="3027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476671"/>
            <a:ext cx="8591550" cy="753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76225" y="1229964"/>
            <a:ext cx="8591550" cy="2274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5" name="Rectangle 14">
            <a:hlinkClick r:id="rId7" action="ppaction://hlinksldjump"/>
          </p:cNvPr>
          <p:cNvSpPr/>
          <p:nvPr/>
        </p:nvSpPr>
        <p:spPr>
          <a:xfrm>
            <a:off x="1547664" y="35483"/>
            <a:ext cx="11521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Functions</a:t>
            </a:r>
          </a:p>
        </p:txBody>
      </p:sp>
      <p:cxnSp>
        <p:nvCxnSpPr>
          <p:cNvPr id="17" name="Straight Arrow Connector 16"/>
          <p:cNvCxnSpPr>
            <a:stCxn id="14" idx="3"/>
            <a:endCxn id="15"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27884"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Q21</a:t>
            </a:r>
            <a:endParaRPr lang="en-GB" sz="1400" b="1" dirty="0">
              <a:latin typeface="Comic Sans MS" panose="030F0702030302020204" pitchFamily="66" charset="0"/>
            </a:endParaRPr>
          </a:p>
        </p:txBody>
      </p:sp>
      <p:cxnSp>
        <p:nvCxnSpPr>
          <p:cNvPr id="21" name="Straight Arrow Connector 20"/>
          <p:cNvCxnSpPr>
            <a:stCxn id="15" idx="3"/>
            <a:endCxn id="18" idx="1"/>
          </p:cNvCxnSpPr>
          <p:nvPr/>
        </p:nvCxnSpPr>
        <p:spPr>
          <a:xfrm flipV="1">
            <a:off x="2699792" y="184069"/>
            <a:ext cx="82809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1907704" y="3539663"/>
            <a:ext cx="5476550" cy="3273713"/>
          </a:xfrm>
          <a:prstGeom prst="rect">
            <a:avLst/>
          </a:prstGeom>
        </p:spPr>
      </p:pic>
      <p:sp>
        <p:nvSpPr>
          <p:cNvPr id="24" name="Rectangle 23"/>
          <p:cNvSpPr/>
          <p:nvPr/>
        </p:nvSpPr>
        <p:spPr>
          <a:xfrm>
            <a:off x="1907703" y="3539663"/>
            <a:ext cx="5476551" cy="969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1907703" y="4509120"/>
            <a:ext cx="547655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56598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8" grpId="0" animBg="1"/>
      <p:bldP spid="20" grpId="0" animBg="1"/>
      <p:bldP spid="24" grpId="0" animBg="1"/>
      <p:bldP spid="25" grpId="0" animBg="1"/>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hlinkClick r:id="rId2" action="ppaction://hlinksldjump"/>
          </p:cNvPr>
          <p:cNvSpPr/>
          <p:nvPr/>
        </p:nvSpPr>
        <p:spPr>
          <a:xfrm>
            <a:off x="6804376" y="6021288"/>
            <a:ext cx="2016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a:t>
            </a:r>
            <a:endParaRPr lang="en-GB" sz="2000" b="1" dirty="0">
              <a:latin typeface="Comic Sans MS" panose="030F0702030302020204" pitchFamily="66" charset="0"/>
            </a:endParaRPr>
          </a:p>
        </p:txBody>
      </p:sp>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Show that…/ Proof </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p:cNvSpPr/>
          <p:nvPr/>
        </p:nvSpPr>
        <p:spPr>
          <a:xfrm>
            <a:off x="107504" y="6453336"/>
            <a:ext cx="1512168"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Proof</a:t>
            </a:r>
          </a:p>
        </p:txBody>
      </p:sp>
      <p:sp>
        <p:nvSpPr>
          <p:cNvPr id="11" name="Rectangle 10">
            <a:hlinkClick r:id="rId5" action="ppaction://hlinksldjump"/>
          </p:cNvPr>
          <p:cNvSpPr/>
          <p:nvPr/>
        </p:nvSpPr>
        <p:spPr>
          <a:xfrm>
            <a:off x="3139320" y="6453336"/>
            <a:ext cx="25277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2" name="Rectangle 11"/>
          <p:cNvSpPr/>
          <p:nvPr/>
        </p:nvSpPr>
        <p:spPr>
          <a:xfrm>
            <a:off x="1691680" y="6453336"/>
            <a:ext cx="13681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3" name="Rectangle 12">
            <a:hlinkClick r:id="rId6" action="ppaction://hlinksldjump"/>
          </p:cNvPr>
          <p:cNvSpPr/>
          <p:nvPr/>
        </p:nvSpPr>
        <p:spPr>
          <a:xfrm>
            <a:off x="4139952"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Q4</a:t>
            </a:r>
          </a:p>
        </p:txBody>
      </p:sp>
      <p:sp>
        <p:nvSpPr>
          <p:cNvPr id="18" name="Rectangle 17">
            <a:hlinkClick r:id="rId7" action="ppaction://hlinksldjump"/>
          </p:cNvPr>
          <p:cNvSpPr/>
          <p:nvPr/>
        </p:nvSpPr>
        <p:spPr>
          <a:xfrm>
            <a:off x="5724128" y="6453336"/>
            <a:ext cx="135488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30" name="Rectangle 29">
            <a:hlinkClick r:id="rId8" action="ppaction://hlinksldjump"/>
          </p:cNvPr>
          <p:cNvSpPr/>
          <p:nvPr/>
        </p:nvSpPr>
        <p:spPr>
          <a:xfrm>
            <a:off x="7164288" y="6453336"/>
            <a:ext cx="93610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14" name="Rectangle 13">
            <a:hlinkClick r:id="rId9"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10" action="ppaction://hlinksldjump"/>
          </p:cNvPr>
          <p:cNvSpPr/>
          <p:nvPr/>
        </p:nvSpPr>
        <p:spPr>
          <a:xfrm>
            <a:off x="4139952" y="242088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Q6</a:t>
            </a:r>
          </a:p>
        </p:txBody>
      </p:sp>
      <p:sp>
        <p:nvSpPr>
          <p:cNvPr id="19" name="Rectangle 18">
            <a:hlinkClick r:id="rId11" action="ppaction://hlinksldjump"/>
          </p:cNvPr>
          <p:cNvSpPr/>
          <p:nvPr/>
        </p:nvSpPr>
        <p:spPr>
          <a:xfrm>
            <a:off x="413995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Q10</a:t>
            </a:r>
          </a:p>
        </p:txBody>
      </p:sp>
      <p:sp>
        <p:nvSpPr>
          <p:cNvPr id="20" name="Rectangle 19">
            <a:hlinkClick r:id="rId12" action="ppaction://hlinksldjump"/>
          </p:cNvPr>
          <p:cNvSpPr/>
          <p:nvPr/>
        </p:nvSpPr>
        <p:spPr>
          <a:xfrm>
            <a:off x="4139952" y="357307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Q16</a:t>
            </a:r>
          </a:p>
        </p:txBody>
      </p:sp>
      <p:sp>
        <p:nvSpPr>
          <p:cNvPr id="22" name="Rectangle 21">
            <a:hlinkClick r:id="rId13" action="ppaction://hlinksldjump"/>
          </p:cNvPr>
          <p:cNvSpPr/>
          <p:nvPr/>
        </p:nvSpPr>
        <p:spPr>
          <a:xfrm>
            <a:off x="4139952" y="414908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Q22</a:t>
            </a:r>
          </a:p>
        </p:txBody>
      </p:sp>
      <p:sp>
        <p:nvSpPr>
          <p:cNvPr id="23" name="Rectangle 22">
            <a:hlinkClick r:id="rId14" action="ppaction://hlinksldjump"/>
          </p:cNvPr>
          <p:cNvSpPr/>
          <p:nvPr/>
        </p:nvSpPr>
        <p:spPr>
          <a:xfrm>
            <a:off x="5364088" y="357307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sp>
        <p:nvSpPr>
          <p:cNvPr id="25" name="Rectangle 24">
            <a:hlinkClick r:id="rId15" action="ppaction://hlinksldjump"/>
          </p:cNvPr>
          <p:cNvSpPr/>
          <p:nvPr/>
        </p:nvSpPr>
        <p:spPr>
          <a:xfrm>
            <a:off x="4139952" y="47251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6" name="Rectangle 25">
            <a:hlinkClick r:id="rId16" action="ppaction://hlinksldjump"/>
          </p:cNvPr>
          <p:cNvSpPr/>
          <p:nvPr/>
        </p:nvSpPr>
        <p:spPr>
          <a:xfrm>
            <a:off x="5364216"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smtClean="0">
                <a:latin typeface="Comic Sans MS" panose="030F0702030302020204" pitchFamily="66" charset="0"/>
              </a:rPr>
              <a:t>1H Q3</a:t>
            </a:r>
            <a:endParaRPr lang="en-GB" sz="1400" b="1" dirty="0">
              <a:latin typeface="Comic Sans MS" panose="030F0702030302020204" pitchFamily="66" charset="0"/>
            </a:endParaRPr>
          </a:p>
        </p:txBody>
      </p:sp>
      <p:sp>
        <p:nvSpPr>
          <p:cNvPr id="27" name="Rectangle 26">
            <a:hlinkClick r:id="rId17" action="ppaction://hlinksldjump"/>
          </p:cNvPr>
          <p:cNvSpPr/>
          <p:nvPr/>
        </p:nvSpPr>
        <p:spPr>
          <a:xfrm>
            <a:off x="5364088" y="242094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
        <p:nvSpPr>
          <p:cNvPr id="28" name="Rectangle 27">
            <a:hlinkClick r:id="rId18" action="ppaction://hlinksldjump"/>
          </p:cNvPr>
          <p:cNvSpPr/>
          <p:nvPr/>
        </p:nvSpPr>
        <p:spPr>
          <a:xfrm>
            <a:off x="536408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
        <p:nvSpPr>
          <p:cNvPr id="29" name="Rectangle 28">
            <a:hlinkClick r:id="rId19" action="ppaction://hlinksldjump"/>
          </p:cNvPr>
          <p:cNvSpPr/>
          <p:nvPr/>
        </p:nvSpPr>
        <p:spPr>
          <a:xfrm>
            <a:off x="6588224" y="18448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32" name="Rectangle 31">
            <a:hlinkClick r:id="rId20" action="ppaction://hlinksldjump"/>
          </p:cNvPr>
          <p:cNvSpPr/>
          <p:nvPr/>
        </p:nvSpPr>
        <p:spPr>
          <a:xfrm>
            <a:off x="5364088"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3" name="Rectangle 32">
            <a:hlinkClick r:id="rId21" action="ppaction://hlinksldjump"/>
          </p:cNvPr>
          <p:cNvSpPr/>
          <p:nvPr/>
        </p:nvSpPr>
        <p:spPr>
          <a:xfrm>
            <a:off x="5364088"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35" name="Rectangle 34"/>
          <p:cNvSpPr/>
          <p:nvPr/>
        </p:nvSpPr>
        <p:spPr>
          <a:xfrm>
            <a:off x="35496" y="39552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(algebraic)</a:t>
            </a:r>
          </a:p>
        </p:txBody>
      </p:sp>
      <p:sp>
        <p:nvSpPr>
          <p:cNvPr id="36" name="Rectangle 35"/>
          <p:cNvSpPr/>
          <p:nvPr/>
        </p:nvSpPr>
        <p:spPr>
          <a:xfrm>
            <a:off x="107504" y="5373104"/>
            <a:ext cx="1512168" cy="100822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 of algebraic properties</a:t>
            </a:r>
            <a:endParaRPr lang="en-GB" sz="2000" b="1" dirty="0">
              <a:latin typeface="Comic Sans MS" panose="030F0702030302020204" pitchFamily="66" charset="0"/>
            </a:endParaRPr>
          </a:p>
        </p:txBody>
      </p:sp>
      <p:sp>
        <p:nvSpPr>
          <p:cNvPr id="39" name="Rectangle 38">
            <a:hlinkClick r:id="rId22" action="ppaction://hlinksldjump"/>
          </p:cNvPr>
          <p:cNvSpPr/>
          <p:nvPr/>
        </p:nvSpPr>
        <p:spPr>
          <a:xfrm>
            <a:off x="6588352" y="242094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40" name="Rectangle 39">
            <a:hlinkClick r:id="rId23" action="ppaction://hlinksldjump"/>
          </p:cNvPr>
          <p:cNvSpPr/>
          <p:nvPr/>
        </p:nvSpPr>
        <p:spPr>
          <a:xfrm>
            <a:off x="6588224" y="29970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42" name="Rectangle 41">
            <a:hlinkClick r:id="rId24" action="ppaction://hlinksldjump"/>
          </p:cNvPr>
          <p:cNvSpPr/>
          <p:nvPr/>
        </p:nvSpPr>
        <p:spPr>
          <a:xfrm>
            <a:off x="5292080" y="6021288"/>
            <a:ext cx="1427212" cy="353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Iterations</a:t>
            </a:r>
            <a:endParaRPr lang="en-GB" sz="2000" b="1" dirty="0">
              <a:latin typeface="Comic Sans MS" panose="030F0702030302020204" pitchFamily="66" charset="0"/>
            </a:endParaRPr>
          </a:p>
        </p:txBody>
      </p:sp>
      <p:sp>
        <p:nvSpPr>
          <p:cNvPr id="37" name="Rectangle 36">
            <a:hlinkClick r:id="rId25" action="ppaction://hlinksldjump"/>
          </p:cNvPr>
          <p:cNvSpPr/>
          <p:nvPr/>
        </p:nvSpPr>
        <p:spPr>
          <a:xfrm>
            <a:off x="6588224" y="357312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44" name="Rectangle 43">
            <a:hlinkClick r:id="rId26" action="ppaction://hlinksldjump"/>
          </p:cNvPr>
          <p:cNvSpPr/>
          <p:nvPr/>
        </p:nvSpPr>
        <p:spPr>
          <a:xfrm>
            <a:off x="6588224" y="414919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Q11</a:t>
            </a:r>
            <a:endParaRPr lang="en-GB" sz="1400" b="1" dirty="0">
              <a:latin typeface="Comic Sans MS" panose="030F0702030302020204" pitchFamily="66" charset="0"/>
            </a:endParaRPr>
          </a:p>
        </p:txBody>
      </p:sp>
      <p:sp>
        <p:nvSpPr>
          <p:cNvPr id="48" name="Rectangle 47">
            <a:hlinkClick r:id="rId27" action="ppaction://hlinksldjump"/>
          </p:cNvPr>
          <p:cNvSpPr/>
          <p:nvPr/>
        </p:nvSpPr>
        <p:spPr>
          <a:xfrm>
            <a:off x="7812360"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49" name="Rectangle 48">
            <a:hlinkClick r:id="rId28" action="ppaction://hlinksldjump"/>
          </p:cNvPr>
          <p:cNvSpPr/>
          <p:nvPr/>
        </p:nvSpPr>
        <p:spPr>
          <a:xfrm>
            <a:off x="6588224" y="47252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50" name="Rectangle 49">
            <a:hlinkClick r:id="rId29" action="ppaction://hlinksldjump"/>
          </p:cNvPr>
          <p:cNvSpPr/>
          <p:nvPr/>
        </p:nvSpPr>
        <p:spPr>
          <a:xfrm>
            <a:off x="7812360" y="270897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51" name="Rectangle 50">
            <a:hlinkClick r:id="rId30" action="ppaction://hlinksldjump"/>
          </p:cNvPr>
          <p:cNvSpPr/>
          <p:nvPr/>
        </p:nvSpPr>
        <p:spPr>
          <a:xfrm>
            <a:off x="7812360" y="328509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52" name="Rectangle 51">
            <a:hlinkClick r:id="rId31" action="ppaction://hlinksldjump"/>
          </p:cNvPr>
          <p:cNvSpPr/>
          <p:nvPr/>
        </p:nvSpPr>
        <p:spPr>
          <a:xfrm>
            <a:off x="7812360"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53" name="Rectangle 52">
            <a:hlinkClick r:id="rId32" action="ppaction://hlinksldjump"/>
          </p:cNvPr>
          <p:cNvSpPr/>
          <p:nvPr/>
        </p:nvSpPr>
        <p:spPr>
          <a:xfrm>
            <a:off x="7812360" y="44371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54" name="Rectangle 53">
            <a:hlinkClick r:id="rId33" action="ppaction://hlinksldjump"/>
          </p:cNvPr>
          <p:cNvSpPr/>
          <p:nvPr/>
        </p:nvSpPr>
        <p:spPr>
          <a:xfrm>
            <a:off x="1547792"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55" name="Rectangle 54">
            <a:hlinkClick r:id="rId34" action="ppaction://hlinksldjump"/>
          </p:cNvPr>
          <p:cNvSpPr/>
          <p:nvPr/>
        </p:nvSpPr>
        <p:spPr>
          <a:xfrm>
            <a:off x="1547792" y="242094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
        <p:nvSpPr>
          <p:cNvPr id="56" name="Rectangle 55">
            <a:hlinkClick r:id="rId35" action="ppaction://hlinksldjump"/>
          </p:cNvPr>
          <p:cNvSpPr/>
          <p:nvPr/>
        </p:nvSpPr>
        <p:spPr>
          <a:xfrm>
            <a:off x="1547792"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
        <p:nvSpPr>
          <p:cNvPr id="57" name="Rectangle 56">
            <a:hlinkClick r:id="rId36" action="ppaction://hlinksldjump"/>
          </p:cNvPr>
          <p:cNvSpPr/>
          <p:nvPr/>
        </p:nvSpPr>
        <p:spPr>
          <a:xfrm>
            <a:off x="1547792"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sp>
        <p:nvSpPr>
          <p:cNvPr id="59" name="Rectangle 58">
            <a:hlinkClick r:id="rId37" action="ppaction://hlinksldjump"/>
          </p:cNvPr>
          <p:cNvSpPr/>
          <p:nvPr/>
        </p:nvSpPr>
        <p:spPr>
          <a:xfrm>
            <a:off x="1547792" y="414908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61" name="Rectangle 60">
            <a:hlinkClick r:id="rId38" action="ppaction://hlinksldjump"/>
          </p:cNvPr>
          <p:cNvSpPr/>
          <p:nvPr/>
        </p:nvSpPr>
        <p:spPr>
          <a:xfrm>
            <a:off x="1547792" y="472520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62" name="Rectangle 61">
            <a:hlinkClick r:id="rId39" action="ppaction://hlinksldjump"/>
          </p:cNvPr>
          <p:cNvSpPr/>
          <p:nvPr/>
        </p:nvSpPr>
        <p:spPr>
          <a:xfrm>
            <a:off x="2771928"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sp>
        <p:nvSpPr>
          <p:cNvPr id="64" name="Rectangle 63">
            <a:hlinkClick r:id="rId40" action="ppaction://hlinksldjump"/>
          </p:cNvPr>
          <p:cNvSpPr/>
          <p:nvPr/>
        </p:nvSpPr>
        <p:spPr>
          <a:xfrm>
            <a:off x="2771928" y="242088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65" name="Rectangle 64">
            <a:hlinkClick r:id="rId41" action="ppaction://hlinksldjump"/>
          </p:cNvPr>
          <p:cNvSpPr/>
          <p:nvPr/>
        </p:nvSpPr>
        <p:spPr>
          <a:xfrm>
            <a:off x="2771928" y="29970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sp>
        <p:nvSpPr>
          <p:cNvPr id="66" name="Rectangle 65">
            <a:hlinkClick r:id="rId42" action="ppaction://hlinksldjump"/>
          </p:cNvPr>
          <p:cNvSpPr/>
          <p:nvPr/>
        </p:nvSpPr>
        <p:spPr>
          <a:xfrm>
            <a:off x="3995936" y="6021288"/>
            <a:ext cx="122400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67" name="Rectangle 66">
            <a:hlinkClick r:id="rId43" action="ppaction://hlinksldjump"/>
          </p:cNvPr>
          <p:cNvSpPr/>
          <p:nvPr/>
        </p:nvSpPr>
        <p:spPr>
          <a:xfrm>
            <a:off x="2771928"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Q20</a:t>
            </a:r>
            <a:endParaRPr lang="en-GB" sz="1400" b="1" dirty="0">
              <a:latin typeface="Comic Sans MS" panose="030F0702030302020204" pitchFamily="66" charset="0"/>
            </a:endParaRPr>
          </a:p>
        </p:txBody>
      </p:sp>
      <p:sp>
        <p:nvSpPr>
          <p:cNvPr id="58" name="Rectangle 57">
            <a:hlinkClick r:id="rId44" action="ppaction://hlinksldjump"/>
          </p:cNvPr>
          <p:cNvSpPr/>
          <p:nvPr/>
        </p:nvSpPr>
        <p:spPr>
          <a:xfrm>
            <a:off x="1691808" y="6021288"/>
            <a:ext cx="2219044"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Circle Theorems</a:t>
            </a:r>
            <a:endParaRPr lang="en-GB" sz="2000" b="1" dirty="0">
              <a:latin typeface="Comic Sans MS" panose="030F0702030302020204" pitchFamily="66" charset="0"/>
            </a:endParaRPr>
          </a:p>
        </p:txBody>
      </p:sp>
      <p:sp>
        <p:nvSpPr>
          <p:cNvPr id="60" name="Rectangle 59">
            <a:hlinkClick r:id="rId45" action="ppaction://hlinksldjump"/>
          </p:cNvPr>
          <p:cNvSpPr/>
          <p:nvPr/>
        </p:nvSpPr>
        <p:spPr>
          <a:xfrm>
            <a:off x="2771928" y="414913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68" name="Rectangle 67">
            <a:hlinkClick r:id="rId46" action="ppaction://hlinksldjump"/>
          </p:cNvPr>
          <p:cNvSpPr/>
          <p:nvPr/>
        </p:nvSpPr>
        <p:spPr>
          <a:xfrm>
            <a:off x="2771928" y="472520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 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83984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2268494"/>
            <a:ext cx="8640956" cy="4544882"/>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5" name="Picture 4"/>
          <p:cNvPicPr>
            <a:picLocks noChangeAspect="1"/>
          </p:cNvPicPr>
          <p:nvPr/>
        </p:nvPicPr>
        <p:blipFill>
          <a:blip r:embed="rId7"/>
          <a:stretch>
            <a:fillRect/>
          </a:stretch>
        </p:blipFill>
        <p:spPr>
          <a:xfrm>
            <a:off x="251521" y="1051462"/>
            <a:ext cx="8640958" cy="1369426"/>
          </a:xfrm>
          <a:prstGeom prst="rect">
            <a:avLst/>
          </a:prstGeom>
        </p:spPr>
      </p:pic>
      <p:sp>
        <p:nvSpPr>
          <p:cNvPr id="19" name="Rectangle 18">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3" name="Rectangle 22">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Q18</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6697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628800"/>
            <a:ext cx="8784972" cy="21480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628799"/>
            <a:ext cx="8784974" cy="214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Q18</a:t>
            </a:r>
            <a:endParaRPr lang="en-GB" sz="1400" b="1" dirty="0">
              <a:latin typeface="Comic Sans MS" panose="030F0702030302020204" pitchFamily="66" charset="0"/>
            </a:endParaRPr>
          </a:p>
        </p:txBody>
      </p:sp>
      <p:cxnSp>
        <p:nvCxnSpPr>
          <p:cNvPr id="16" name="Straight Arrow Connector 15"/>
          <p:cNvCxnSpPr>
            <a:stCxn id="11"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139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075266"/>
            <a:ext cx="8496942" cy="4441966"/>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3" name="Rectangle 22">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545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12292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3"/>
            <a:ext cx="8784974" cy="12292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15" name="Straight Arrow Connector 14"/>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465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446526"/>
            <a:ext cx="8640958" cy="4150826"/>
          </a:xfrm>
          <a:prstGeom prst="rect">
            <a:avLst/>
          </a:prstGeom>
        </p:spPr>
      </p:pic>
      <p:pic>
        <p:nvPicPr>
          <p:cNvPr id="4" name="Picture 3"/>
          <p:cNvPicPr>
            <a:picLocks noChangeAspect="1"/>
          </p:cNvPicPr>
          <p:nvPr/>
        </p:nvPicPr>
        <p:blipFill>
          <a:blip r:embed="rId3"/>
          <a:stretch>
            <a:fillRect/>
          </a:stretch>
        </p:blipFill>
        <p:spPr>
          <a:xfrm>
            <a:off x="251521" y="870372"/>
            <a:ext cx="8640958" cy="219858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9" name="Straight Arrow Connector 18"/>
          <p:cNvCxnSpPr>
            <a:stCxn id="13" idx="3"/>
            <a:endCxn id="16"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696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060848"/>
            <a:ext cx="8640958" cy="132534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8"/>
            <a:ext cx="8640958" cy="13253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3056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4077072"/>
            <a:ext cx="8496942" cy="2710044"/>
          </a:xfrm>
          <a:prstGeom prst="rect">
            <a:avLst/>
          </a:prstGeom>
        </p:spPr>
      </p:pic>
      <p:pic>
        <p:nvPicPr>
          <p:cNvPr id="4" name="Picture 3"/>
          <p:cNvPicPr>
            <a:picLocks noChangeAspect="1"/>
          </p:cNvPicPr>
          <p:nvPr/>
        </p:nvPicPr>
        <p:blipFill>
          <a:blip r:embed="rId3"/>
          <a:stretch>
            <a:fillRect/>
          </a:stretch>
        </p:blipFill>
        <p:spPr>
          <a:xfrm>
            <a:off x="323529" y="4072080"/>
            <a:ext cx="8496942" cy="1805192"/>
          </a:xfrm>
          <a:prstGeom prst="rect">
            <a:avLst/>
          </a:prstGeom>
        </p:spPr>
      </p:pic>
      <p:pic>
        <p:nvPicPr>
          <p:cNvPr id="3" name="Picture 2"/>
          <p:cNvPicPr>
            <a:picLocks noChangeAspect="1"/>
          </p:cNvPicPr>
          <p:nvPr/>
        </p:nvPicPr>
        <p:blipFill>
          <a:blip r:embed="rId4"/>
          <a:stretch>
            <a:fillRect/>
          </a:stretch>
        </p:blipFill>
        <p:spPr>
          <a:xfrm>
            <a:off x="323529" y="2104090"/>
            <a:ext cx="8496942" cy="264982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052736"/>
            <a:ext cx="8496942" cy="2046270"/>
          </a:xfrm>
          <a:prstGeom prst="rect">
            <a:avLst/>
          </a:prstGeom>
        </p:spPr>
      </p:pic>
      <p:sp>
        <p:nvSpPr>
          <p:cNvPr id="16" name="Rectangle 15">
            <a:hlinkClick r:id="rId10"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11"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9" name="Straight Arrow Connector 18"/>
          <p:cNvCxnSpPr>
            <a:stCxn id="16"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475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58" y="1844824"/>
            <a:ext cx="8439684" cy="18336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844824"/>
            <a:ext cx="8439682" cy="3600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2204863"/>
            <a:ext cx="8439679" cy="720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52158" y="2924944"/>
            <a:ext cx="8439681" cy="753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1" name="Straight Arrow Connector 20"/>
          <p:cNvCxnSpPr>
            <a:stCxn id="14"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4550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531668"/>
            <a:ext cx="8640960" cy="4209700"/>
          </a:xfrm>
          <a:prstGeom prst="rect">
            <a:avLst/>
          </a:prstGeom>
        </p:spPr>
      </p:pic>
      <p:pic>
        <p:nvPicPr>
          <p:cNvPr id="4" name="Picture 3"/>
          <p:cNvPicPr>
            <a:picLocks noChangeAspect="1"/>
          </p:cNvPicPr>
          <p:nvPr/>
        </p:nvPicPr>
        <p:blipFill>
          <a:blip r:embed="rId3"/>
          <a:stretch>
            <a:fillRect/>
          </a:stretch>
        </p:blipFill>
        <p:spPr>
          <a:xfrm>
            <a:off x="251521" y="1412776"/>
            <a:ext cx="8640958" cy="3278912"/>
          </a:xfrm>
          <a:prstGeom prst="rect">
            <a:avLst/>
          </a:prstGeom>
        </p:spPr>
      </p:pic>
      <p:pic>
        <p:nvPicPr>
          <p:cNvPr id="2" name="Picture 1"/>
          <p:cNvPicPr>
            <a:picLocks noChangeAspect="1"/>
          </p:cNvPicPr>
          <p:nvPr/>
        </p:nvPicPr>
        <p:blipFill>
          <a:blip r:embed="rId4"/>
          <a:stretch>
            <a:fillRect/>
          </a:stretch>
        </p:blipFill>
        <p:spPr>
          <a:xfrm>
            <a:off x="251520" y="764704"/>
            <a:ext cx="8640960" cy="6945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9"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9" name="Straight Arrow Connector 18"/>
          <p:cNvCxnSpPr>
            <a:stCxn id="13"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Q14</a:t>
            </a:r>
            <a:endParaRPr lang="en-GB" sz="1400" b="1" dirty="0">
              <a:latin typeface="Comic Sans MS" panose="030F0702030302020204" pitchFamily="66" charset="0"/>
            </a:endParaRPr>
          </a:p>
        </p:txBody>
      </p:sp>
      <p:cxnSp>
        <p:nvCxnSpPr>
          <p:cNvPr id="21" name="Straight Arrow Connector 20"/>
          <p:cNvCxnSpPr>
            <a:stCxn id="16" idx="3"/>
            <a:endCxn id="20"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5785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639888"/>
            <a:ext cx="8640956" cy="5173488"/>
          </a:xfrm>
          <a:prstGeom prst="rect">
            <a:avLst/>
          </a:prstGeom>
        </p:spPr>
      </p:pic>
      <p:pic>
        <p:nvPicPr>
          <p:cNvPr id="4" name="Picture 3"/>
          <p:cNvPicPr>
            <a:picLocks noChangeAspect="1"/>
          </p:cNvPicPr>
          <p:nvPr/>
        </p:nvPicPr>
        <p:blipFill>
          <a:blip r:embed="rId3"/>
          <a:stretch>
            <a:fillRect/>
          </a:stretch>
        </p:blipFill>
        <p:spPr>
          <a:xfrm>
            <a:off x="251521" y="980728"/>
            <a:ext cx="8640958" cy="25205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1" name="Rectangle 20">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Q15</a:t>
            </a:r>
            <a:endParaRPr lang="en-GB" sz="1400" b="1" dirty="0">
              <a:latin typeface="Comic Sans MS" panose="030F0702030302020204" pitchFamily="66" charset="0"/>
            </a:endParaRPr>
          </a:p>
        </p:txBody>
      </p:sp>
      <p:cxnSp>
        <p:nvCxnSpPr>
          <p:cNvPr id="24" name="Straight Arrow Connector 23"/>
          <p:cNvCxnSpPr>
            <a:stCxn id="20" idx="3"/>
            <a:endCxn id="21"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1241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276872"/>
            <a:ext cx="8640958" cy="10966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45168"/>
            <a:ext cx="8640958" cy="11283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Q15</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6810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564904"/>
            <a:ext cx="8640958" cy="3976206"/>
          </a:xfrm>
          <a:prstGeom prst="rect">
            <a:avLst/>
          </a:prstGeom>
        </p:spPr>
      </p:pic>
      <p:pic>
        <p:nvPicPr>
          <p:cNvPr id="2" name="Picture 1"/>
          <p:cNvPicPr>
            <a:picLocks noChangeAspect="1"/>
          </p:cNvPicPr>
          <p:nvPr/>
        </p:nvPicPr>
        <p:blipFill>
          <a:blip r:embed="rId3"/>
          <a:stretch>
            <a:fillRect/>
          </a:stretch>
        </p:blipFill>
        <p:spPr>
          <a:xfrm>
            <a:off x="251520" y="980728"/>
            <a:ext cx="8640960" cy="16569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3" name="Rectangle 22">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Q20</a:t>
            </a:r>
            <a:endParaRPr lang="en-GB" sz="1400" b="1" dirty="0">
              <a:latin typeface="Comic Sans MS" panose="030F0702030302020204" pitchFamily="66" charset="0"/>
            </a:endParaRPr>
          </a:p>
        </p:txBody>
      </p:sp>
      <p:cxnSp>
        <p:nvCxnSpPr>
          <p:cNvPr id="24" name="Straight Arrow Connector 23"/>
          <p:cNvCxnSpPr>
            <a:stCxn id="21" idx="3"/>
            <a:endCxn id="2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15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20987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3"/>
            <a:ext cx="8784974" cy="2098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Q20</a:t>
            </a:r>
            <a:endParaRPr lang="en-GB" sz="1400" b="1" dirty="0">
              <a:latin typeface="Comic Sans MS" panose="030F0702030302020204" pitchFamily="66" charset="0"/>
            </a:endParaRPr>
          </a:p>
        </p:txBody>
      </p:sp>
      <p:cxnSp>
        <p:nvCxnSpPr>
          <p:cNvPr id="15" name="Straight Arrow Connector 14"/>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181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813014"/>
            <a:ext cx="8640956" cy="3856346"/>
          </a:xfrm>
          <a:prstGeom prst="rect">
            <a:avLst/>
          </a:prstGeom>
        </p:spPr>
      </p:pic>
      <p:pic>
        <p:nvPicPr>
          <p:cNvPr id="2" name="Picture 1"/>
          <p:cNvPicPr>
            <a:picLocks noChangeAspect="1"/>
          </p:cNvPicPr>
          <p:nvPr/>
        </p:nvPicPr>
        <p:blipFill>
          <a:blip r:embed="rId3"/>
          <a:stretch>
            <a:fillRect/>
          </a:stretch>
        </p:blipFill>
        <p:spPr>
          <a:xfrm>
            <a:off x="251521" y="1052736"/>
            <a:ext cx="8640958" cy="2214674"/>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Q13</a:t>
            </a:r>
            <a:endParaRPr lang="en-GB" sz="1400" b="1" dirty="0">
              <a:latin typeface="Comic Sans MS" panose="030F0702030302020204" pitchFamily="66" charset="0"/>
            </a:endParaRPr>
          </a:p>
        </p:txBody>
      </p:sp>
      <p:cxnSp>
        <p:nvCxnSpPr>
          <p:cNvPr id="18" name="Straight Arrow Connector 17"/>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541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40" y="2132856"/>
            <a:ext cx="8502120" cy="1335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132856"/>
            <a:ext cx="8499533" cy="1335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Q13</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460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95378"/>
            <a:ext cx="8640958" cy="5317998"/>
          </a:xfrm>
          <a:prstGeom prst="rect">
            <a:avLst/>
          </a:prstGeom>
        </p:spPr>
      </p:pic>
      <p:pic>
        <p:nvPicPr>
          <p:cNvPr id="2" name="Picture 1"/>
          <p:cNvPicPr>
            <a:picLocks noChangeAspect="1"/>
          </p:cNvPicPr>
          <p:nvPr/>
        </p:nvPicPr>
        <p:blipFill>
          <a:blip r:embed="rId3"/>
          <a:stretch>
            <a:fillRect/>
          </a:stretch>
        </p:blipFill>
        <p:spPr>
          <a:xfrm>
            <a:off x="251520" y="1124744"/>
            <a:ext cx="8640960" cy="41358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Q24</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379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132856"/>
            <a:ext cx="8496942" cy="13805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132856"/>
            <a:ext cx="8496944" cy="1380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Q24</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230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1628800"/>
            <a:ext cx="8496944" cy="5140054"/>
          </a:xfrm>
          <a:prstGeom prst="rect">
            <a:avLst/>
          </a:prstGeom>
        </p:spPr>
      </p:pic>
      <p:pic>
        <p:nvPicPr>
          <p:cNvPr id="5" name="Picture 4"/>
          <p:cNvPicPr>
            <a:picLocks noChangeAspect="1"/>
          </p:cNvPicPr>
          <p:nvPr/>
        </p:nvPicPr>
        <p:blipFill>
          <a:blip r:embed="rId3"/>
          <a:stretch>
            <a:fillRect/>
          </a:stretch>
        </p:blipFill>
        <p:spPr>
          <a:xfrm>
            <a:off x="323528" y="980728"/>
            <a:ext cx="8496944" cy="14161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Q22</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64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160800"/>
            <a:ext cx="8496944" cy="1268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132856"/>
            <a:ext cx="8496944"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Q22</a:t>
            </a:r>
            <a:endParaRPr lang="en-GB" sz="1400" b="1" dirty="0">
              <a:latin typeface="Comic Sans MS" panose="030F0702030302020204" pitchFamily="66" charset="0"/>
            </a:endParaRPr>
          </a:p>
        </p:txBody>
      </p:sp>
      <p:cxnSp>
        <p:nvCxnSpPr>
          <p:cNvPr id="14" name="Straight Arrow Connector 13"/>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8049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1" y="836712"/>
            <a:ext cx="8784978" cy="45530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1" y="836711"/>
            <a:ext cx="8784977" cy="237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2" name="Rectangle 11">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4" name="Straight Arrow Connector 13"/>
          <p:cNvCxnSpPr>
            <a:stCxn id="11" idx="3"/>
            <a:endCxn id="12"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Q14</a:t>
            </a:r>
            <a:endParaRPr lang="en-GB" sz="1400" b="1" dirty="0">
              <a:latin typeface="Comic Sans MS" panose="030F0702030302020204" pitchFamily="66" charset="0"/>
            </a:endParaRPr>
          </a:p>
        </p:txBody>
      </p:sp>
      <p:cxnSp>
        <p:nvCxnSpPr>
          <p:cNvPr id="16" name="Straight Arrow Connector 15"/>
          <p:cNvCxnSpPr>
            <a:stCxn id="12" idx="3"/>
            <a:endCxn id="15"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79511" y="3212976"/>
            <a:ext cx="8784977" cy="21768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9620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3" grpId="0" animBg="1"/>
      <p:bldP spid="17" grpId="0" animBg="1"/>
    </p:bld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518700"/>
            <a:ext cx="8640956" cy="4294676"/>
          </a:xfrm>
          <a:prstGeom prst="rect">
            <a:avLst/>
          </a:prstGeom>
        </p:spPr>
      </p:pic>
      <p:pic>
        <p:nvPicPr>
          <p:cNvPr id="2" name="Picture 1"/>
          <p:cNvPicPr>
            <a:picLocks noChangeAspect="1"/>
          </p:cNvPicPr>
          <p:nvPr/>
        </p:nvPicPr>
        <p:blipFill>
          <a:blip r:embed="rId3"/>
          <a:stretch>
            <a:fillRect/>
          </a:stretch>
        </p:blipFill>
        <p:spPr>
          <a:xfrm>
            <a:off x="251521" y="980728"/>
            <a:ext cx="8640958" cy="34290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5" name="Rectangle 14">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Q9</a:t>
            </a:r>
            <a:endParaRPr lang="en-GB" sz="1400" b="1" dirty="0">
              <a:latin typeface="Comic Sans MS" panose="030F0702030302020204" pitchFamily="66" charset="0"/>
            </a:endParaRPr>
          </a:p>
        </p:txBody>
      </p:sp>
      <p:cxnSp>
        <p:nvCxnSpPr>
          <p:cNvPr id="17" name="Straight Arrow Connector 16"/>
          <p:cNvCxnSpPr>
            <a:stCxn id="14" idx="3"/>
            <a:endCxn id="1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19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132856"/>
            <a:ext cx="8640956" cy="10291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029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Q9</a:t>
            </a:r>
            <a:endParaRPr lang="en-GB" sz="1400" b="1" dirty="0">
              <a:latin typeface="Comic Sans MS" panose="030F0702030302020204" pitchFamily="66" charset="0"/>
            </a:endParaRPr>
          </a:p>
        </p:txBody>
      </p:sp>
      <p:cxnSp>
        <p:nvCxnSpPr>
          <p:cNvPr id="20" name="Straight Arrow Connector 19"/>
          <p:cNvCxnSpPr>
            <a:stCxn id="18"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372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7504" y="935578"/>
            <a:ext cx="8928992" cy="498684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Rectangle 15">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1" name="Rectangle 20">
            <a:hlinkClick r:id="rId8"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Q20</a:t>
            </a:r>
            <a:endParaRPr lang="en-GB" sz="1400" b="1" dirty="0">
              <a:latin typeface="Comic Sans MS" panose="030F0702030302020204" pitchFamily="66" charset="0"/>
            </a:endParaRPr>
          </a:p>
        </p:txBody>
      </p:sp>
      <p:cxnSp>
        <p:nvCxnSpPr>
          <p:cNvPr id="24" name="Straight Arrow Connector 23"/>
          <p:cNvCxnSpPr>
            <a:stCxn id="16" idx="3"/>
            <a:endCxn id="21"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01054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1916832"/>
            <a:ext cx="8640958" cy="20366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16832"/>
            <a:ext cx="8640958" cy="20366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Q20</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345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3468952"/>
            <a:ext cx="8352926" cy="3344424"/>
          </a:xfrm>
          <a:prstGeom prst="rect">
            <a:avLst/>
          </a:prstGeom>
        </p:spPr>
      </p:pic>
      <p:pic>
        <p:nvPicPr>
          <p:cNvPr id="2" name="Picture 1"/>
          <p:cNvPicPr>
            <a:picLocks noChangeAspect="1"/>
          </p:cNvPicPr>
          <p:nvPr/>
        </p:nvPicPr>
        <p:blipFill>
          <a:blip r:embed="rId3"/>
          <a:stretch>
            <a:fillRect/>
          </a:stretch>
        </p:blipFill>
        <p:spPr>
          <a:xfrm>
            <a:off x="395536" y="980728"/>
            <a:ext cx="8352928" cy="47150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Q7</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4257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16832"/>
            <a:ext cx="8496944" cy="12808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16832"/>
            <a:ext cx="8496944" cy="12808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Q7</a:t>
            </a:r>
            <a:endParaRPr lang="en-GB" sz="1400" b="1" dirty="0">
              <a:latin typeface="Comic Sans MS" panose="030F0702030302020204" pitchFamily="66" charset="0"/>
            </a:endParaRPr>
          </a:p>
        </p:txBody>
      </p:sp>
      <p:cxnSp>
        <p:nvCxnSpPr>
          <p:cNvPr id="18" name="Straight Arrow Connector 17"/>
          <p:cNvCxnSpPr>
            <a:stCxn id="11"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0917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780928"/>
            <a:ext cx="8496944" cy="3765442"/>
          </a:xfrm>
          <a:prstGeom prst="rect">
            <a:avLst/>
          </a:prstGeom>
        </p:spPr>
      </p:pic>
      <p:pic>
        <p:nvPicPr>
          <p:cNvPr id="4" name="Picture 3"/>
          <p:cNvPicPr>
            <a:picLocks noChangeAspect="1"/>
          </p:cNvPicPr>
          <p:nvPr/>
        </p:nvPicPr>
        <p:blipFill>
          <a:blip r:embed="rId3"/>
          <a:stretch>
            <a:fillRect/>
          </a:stretch>
        </p:blipFill>
        <p:spPr>
          <a:xfrm>
            <a:off x="323528" y="1052736"/>
            <a:ext cx="8496944" cy="18183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9"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Q17</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908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420888"/>
            <a:ext cx="8496942" cy="6744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420888"/>
            <a:ext cx="8496944" cy="6744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Q17</a:t>
            </a:r>
            <a:endParaRPr lang="en-GB" sz="1400" b="1" dirty="0">
              <a:latin typeface="Comic Sans MS" panose="030F0702030302020204" pitchFamily="66" charset="0"/>
            </a:endParaRPr>
          </a:p>
        </p:txBody>
      </p:sp>
      <p:cxnSp>
        <p:nvCxnSpPr>
          <p:cNvPr id="14" name="Straight Arrow Connector 13"/>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1127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95537" y="3198692"/>
            <a:ext cx="8352926" cy="3614684"/>
          </a:xfrm>
          <a:prstGeom prst="rect">
            <a:avLst/>
          </a:prstGeom>
        </p:spPr>
      </p:pic>
      <p:pic>
        <p:nvPicPr>
          <p:cNvPr id="9" name="Picture 8"/>
          <p:cNvPicPr>
            <a:picLocks noChangeAspect="1"/>
          </p:cNvPicPr>
          <p:nvPr/>
        </p:nvPicPr>
        <p:blipFill>
          <a:blip r:embed="rId3"/>
          <a:stretch>
            <a:fillRect/>
          </a:stretch>
        </p:blipFill>
        <p:spPr>
          <a:xfrm>
            <a:off x="395537" y="404664"/>
            <a:ext cx="8352926" cy="3994376"/>
          </a:xfrm>
          <a:prstGeom prst="rect">
            <a:avLst/>
          </a:prstGeom>
        </p:spPr>
      </p:pic>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cxnSp>
        <p:nvCxnSpPr>
          <p:cNvPr id="15" name="Straight Arrow Connector 14"/>
          <p:cNvCxnSpPr>
            <a:stCxn id="13"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543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8" name="Rectangle 7">
            <a:hlinkClick r:id="rId5"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9" name="Rectangle 8">
            <a:hlinkClick r:id="rId6"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Q4</a:t>
            </a:r>
          </a:p>
        </p:txBody>
      </p:sp>
      <p:cxnSp>
        <p:nvCxnSpPr>
          <p:cNvPr id="10" name="Straight Arrow Connector 9"/>
          <p:cNvCxnSpPr>
            <a:stCxn id="8" idx="3"/>
            <a:endCxn id="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7"/>
          <a:stretch>
            <a:fillRect/>
          </a:stretch>
        </p:blipFill>
        <p:spPr>
          <a:xfrm>
            <a:off x="251520" y="2204864"/>
            <a:ext cx="8640960" cy="1039310"/>
          </a:xfrm>
          <a:prstGeom prst="rect">
            <a:avLst/>
          </a:prstGeom>
        </p:spPr>
      </p:pic>
      <p:sp>
        <p:nvSpPr>
          <p:cNvPr id="14" name="Rectangle 13"/>
          <p:cNvSpPr/>
          <p:nvPr/>
        </p:nvSpPr>
        <p:spPr>
          <a:xfrm>
            <a:off x="251520" y="2204864"/>
            <a:ext cx="8640960" cy="1039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3177436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4" y="3549208"/>
            <a:ext cx="8784972" cy="3264168"/>
          </a:xfrm>
          <a:prstGeom prst="rect">
            <a:avLst/>
          </a:prstGeom>
        </p:spPr>
      </p:pic>
      <p:pic>
        <p:nvPicPr>
          <p:cNvPr id="5" name="Picture 4"/>
          <p:cNvPicPr>
            <a:picLocks noChangeAspect="1"/>
          </p:cNvPicPr>
          <p:nvPr/>
        </p:nvPicPr>
        <p:blipFill>
          <a:blip r:embed="rId3"/>
          <a:stretch>
            <a:fillRect/>
          </a:stretch>
        </p:blipFill>
        <p:spPr>
          <a:xfrm>
            <a:off x="179513" y="2996952"/>
            <a:ext cx="8784974" cy="2217048"/>
          </a:xfrm>
          <a:prstGeom prst="rect">
            <a:avLst/>
          </a:prstGeom>
        </p:spPr>
      </p:pic>
      <p:pic>
        <p:nvPicPr>
          <p:cNvPr id="3" name="Picture 2"/>
          <p:cNvPicPr>
            <a:picLocks noChangeAspect="1"/>
          </p:cNvPicPr>
          <p:nvPr/>
        </p:nvPicPr>
        <p:blipFill rotWithShape="1">
          <a:blip r:embed="rId4"/>
          <a:srcRect t="26565"/>
          <a:stretch/>
        </p:blipFill>
        <p:spPr>
          <a:xfrm>
            <a:off x="179513" y="1268760"/>
            <a:ext cx="8784974" cy="2189588"/>
          </a:xfrm>
          <a:prstGeom prst="rect">
            <a:avLst/>
          </a:prstGeom>
        </p:spPr>
      </p:pic>
      <p:pic>
        <p:nvPicPr>
          <p:cNvPr id="2" name="Picture 1"/>
          <p:cNvPicPr>
            <a:picLocks noChangeAspect="1"/>
          </p:cNvPicPr>
          <p:nvPr/>
        </p:nvPicPr>
        <p:blipFill>
          <a:blip r:embed="rId5"/>
          <a:stretch>
            <a:fillRect/>
          </a:stretch>
        </p:blipFill>
        <p:spPr>
          <a:xfrm>
            <a:off x="179513" y="1031060"/>
            <a:ext cx="8784974" cy="309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8" action="ppaction://hlinksldjump"/>
          </p:cNvPr>
          <p:cNvPicPr>
            <a:picLocks noChangeAspect="1" noChangeArrowheads="1"/>
          </p:cNvPicPr>
          <p:nvPr/>
        </p:nvPicPr>
        <p:blipFill>
          <a:blip r:embed="rId9" cstate="print"/>
          <a:srcRect/>
          <a:stretch>
            <a:fillRect/>
          </a:stretch>
        </p:blipFill>
        <p:spPr bwMode="auto">
          <a:xfrm>
            <a:off x="8439684" y="6191248"/>
            <a:ext cx="704316" cy="666752"/>
          </a:xfrm>
          <a:prstGeom prst="rect">
            <a:avLst/>
          </a:prstGeom>
          <a:noFill/>
        </p:spPr>
      </p:pic>
      <p:sp>
        <p:nvSpPr>
          <p:cNvPr id="18" name="Rectangle 17">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11"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18"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2"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0993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2278" y="2715556"/>
            <a:ext cx="7882170" cy="4025812"/>
          </a:xfrm>
          <a:prstGeom prst="rect">
            <a:avLst/>
          </a:prstGeom>
        </p:spPr>
      </p:pic>
      <p:pic>
        <p:nvPicPr>
          <p:cNvPr id="2" name="Picture 1"/>
          <p:cNvPicPr>
            <a:picLocks noChangeAspect="1"/>
          </p:cNvPicPr>
          <p:nvPr/>
        </p:nvPicPr>
        <p:blipFill>
          <a:blip r:embed="rId3"/>
          <a:stretch>
            <a:fillRect/>
          </a:stretch>
        </p:blipFill>
        <p:spPr>
          <a:xfrm>
            <a:off x="722278" y="476672"/>
            <a:ext cx="7882170" cy="28060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22" name="Rectangle 21">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3" name="Rectangle 22">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Q6</a:t>
            </a:r>
          </a:p>
        </p:txBody>
      </p:sp>
      <p:cxnSp>
        <p:nvCxnSpPr>
          <p:cNvPr id="24" name="Straight Arrow Connector 23"/>
          <p:cNvCxnSpPr>
            <a:stCxn id="22" idx="3"/>
            <a:endCxn id="2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07504" y="368660"/>
            <a:ext cx="648072" cy="648072"/>
            <a:chOff x="107504" y="368660"/>
            <a:chExt cx="648072" cy="648072"/>
          </a:xfrm>
        </p:grpSpPr>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7" name="Straight Connector 2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30142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3" name="Rectangle 12">
            <a:hlinkClick r:id="rId5"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6"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Q6</a:t>
            </a:r>
          </a:p>
        </p:txBody>
      </p:sp>
      <p:cxnSp>
        <p:nvCxnSpPr>
          <p:cNvPr id="18" name="Straight Arrow Connector 17"/>
          <p:cNvCxnSpPr>
            <a:stCxn id="13"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a:stretch>
            <a:fillRect/>
          </a:stretch>
        </p:blipFill>
        <p:spPr>
          <a:xfrm>
            <a:off x="323528" y="2348880"/>
            <a:ext cx="8496944" cy="576762"/>
          </a:xfrm>
          <a:prstGeom prst="rect">
            <a:avLst/>
          </a:prstGeom>
        </p:spPr>
      </p:pic>
      <p:sp>
        <p:nvSpPr>
          <p:cNvPr id="20" name="Rectangle 19"/>
          <p:cNvSpPr/>
          <p:nvPr/>
        </p:nvSpPr>
        <p:spPr>
          <a:xfrm>
            <a:off x="323528" y="2348880"/>
            <a:ext cx="8496944" cy="645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4209296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3631690"/>
            <a:ext cx="8208910" cy="3109678"/>
          </a:xfrm>
          <a:prstGeom prst="rect">
            <a:avLst/>
          </a:prstGeom>
        </p:spPr>
      </p:pic>
      <p:pic>
        <p:nvPicPr>
          <p:cNvPr id="2" name="Picture 1"/>
          <p:cNvPicPr>
            <a:picLocks noChangeAspect="1"/>
          </p:cNvPicPr>
          <p:nvPr/>
        </p:nvPicPr>
        <p:blipFill>
          <a:blip r:embed="rId3"/>
          <a:stretch>
            <a:fillRect/>
          </a:stretch>
        </p:blipFill>
        <p:spPr>
          <a:xfrm>
            <a:off x="467544" y="908720"/>
            <a:ext cx="8208912" cy="3874606"/>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24" name="Rectangle 23">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5" name="Rectangle 24">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Q10</a:t>
            </a:r>
          </a:p>
        </p:txBody>
      </p:sp>
      <p:cxnSp>
        <p:nvCxnSpPr>
          <p:cNvPr id="26" name="Straight Arrow Connector 25"/>
          <p:cNvCxnSpPr>
            <a:stCxn id="24" idx="3"/>
            <a:endCxn id="2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4356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39" y="2276872"/>
            <a:ext cx="8502122" cy="10948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276870"/>
            <a:ext cx="8499533" cy="1094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Q10</a:t>
            </a: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307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3902968"/>
            <a:ext cx="7920880" cy="2838400"/>
          </a:xfrm>
          <a:prstGeom prst="rect">
            <a:avLst/>
          </a:prstGeom>
        </p:spPr>
      </p:pic>
      <p:pic>
        <p:nvPicPr>
          <p:cNvPr id="4" name="Picture 3"/>
          <p:cNvPicPr>
            <a:picLocks noChangeAspect="1"/>
          </p:cNvPicPr>
          <p:nvPr/>
        </p:nvPicPr>
        <p:blipFill>
          <a:blip r:embed="rId3"/>
          <a:stretch>
            <a:fillRect/>
          </a:stretch>
        </p:blipFill>
        <p:spPr>
          <a:xfrm>
            <a:off x="611560" y="908720"/>
            <a:ext cx="7920880" cy="3903042"/>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24" name="Rectangle 23">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5" name="Rectangle 24">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Q16</a:t>
            </a:r>
          </a:p>
        </p:txBody>
      </p:sp>
      <p:cxnSp>
        <p:nvCxnSpPr>
          <p:cNvPr id="26" name="Straight Arrow Connector 25"/>
          <p:cNvCxnSpPr>
            <a:stCxn id="24" idx="3"/>
            <a:endCxn id="2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0673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39" y="1988840"/>
            <a:ext cx="8502122" cy="11607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1988840"/>
            <a:ext cx="8499533" cy="11669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Q16</a:t>
            </a:r>
          </a:p>
        </p:txBody>
      </p:sp>
      <p:cxnSp>
        <p:nvCxnSpPr>
          <p:cNvPr id="11" name="Straight Arrow Connector 10"/>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417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755577" y="1833078"/>
            <a:ext cx="7632846" cy="4933752"/>
          </a:xfrm>
          <a:prstGeom prst="rect">
            <a:avLst/>
          </a:prstGeom>
        </p:spPr>
      </p:pic>
      <p:pic>
        <p:nvPicPr>
          <p:cNvPr id="13" name="Picture 12"/>
          <p:cNvPicPr>
            <a:picLocks noChangeAspect="1"/>
          </p:cNvPicPr>
          <p:nvPr/>
        </p:nvPicPr>
        <p:blipFill>
          <a:blip r:embed="rId3"/>
          <a:stretch>
            <a:fillRect/>
          </a:stretch>
        </p:blipFill>
        <p:spPr>
          <a:xfrm>
            <a:off x="755577" y="399992"/>
            <a:ext cx="7632846" cy="4973224"/>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24" name="Rectangle 23">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5" name="Rectangle 24">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Q22</a:t>
            </a:r>
          </a:p>
        </p:txBody>
      </p:sp>
      <p:cxnSp>
        <p:nvCxnSpPr>
          <p:cNvPr id="26" name="Straight Arrow Connector 25"/>
          <p:cNvCxnSpPr>
            <a:stCxn id="24" idx="3"/>
            <a:endCxn id="2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2019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0940" y="1700808"/>
            <a:ext cx="8502120" cy="228331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1700807"/>
            <a:ext cx="8499533" cy="2283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Q22</a:t>
            </a:r>
          </a:p>
        </p:txBody>
      </p:sp>
      <p:cxnSp>
        <p:nvCxnSpPr>
          <p:cNvPr id="11" name="Straight Arrow Connector 10"/>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065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9593" y="3274808"/>
            <a:ext cx="7344814" cy="35385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2" name="Picture 1"/>
          <p:cNvPicPr>
            <a:picLocks noChangeAspect="1"/>
          </p:cNvPicPr>
          <p:nvPr/>
        </p:nvPicPr>
        <p:blipFill>
          <a:blip r:embed="rId5"/>
          <a:stretch>
            <a:fillRect/>
          </a:stretch>
        </p:blipFill>
        <p:spPr>
          <a:xfrm>
            <a:off x="899592" y="404664"/>
            <a:ext cx="7344816" cy="5502124"/>
          </a:xfrm>
          <a:prstGeom prst="rect">
            <a:avLst/>
          </a:prstGeom>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6172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7" y="1490663"/>
            <a:ext cx="8496945" cy="2242709"/>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490662"/>
            <a:ext cx="8496944" cy="22427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cxnSp>
        <p:nvCxnSpPr>
          <p:cNvPr id="19" name="Straight Arrow Connector 18"/>
          <p:cNvCxnSpPr>
            <a:stCxn id="11"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45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412776"/>
            <a:ext cx="8496944" cy="314320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1412775"/>
            <a:ext cx="8499533" cy="1224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7" y="2636911"/>
            <a:ext cx="8496945" cy="6458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323527" y="3282726"/>
            <a:ext cx="8496945" cy="1273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18" name="Straight Arrow Connector 17"/>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1" name="Straight Arrow Connector 20"/>
          <p:cNvCxnSpPr>
            <a:stCxn id="17" idx="3"/>
            <a:endCxn id="19"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84366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2" grpId="0" animBg="1"/>
      <p:bldP spid="23" grpId="0" animBg="1"/>
    </p:bld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8" y="1988840"/>
            <a:ext cx="8352924" cy="479533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395537" y="1052736"/>
            <a:ext cx="8352926" cy="3770876"/>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84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1611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6"/>
            <a:ext cx="8496944" cy="161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192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793464"/>
            <a:ext cx="8496940" cy="5019912"/>
          </a:xfrm>
          <a:prstGeom prst="rect">
            <a:avLst/>
          </a:prstGeom>
        </p:spPr>
      </p:pic>
      <p:pic>
        <p:nvPicPr>
          <p:cNvPr id="2" name="Picture 1"/>
          <p:cNvPicPr>
            <a:picLocks noChangeAspect="1"/>
          </p:cNvPicPr>
          <p:nvPr/>
        </p:nvPicPr>
        <p:blipFill>
          <a:blip r:embed="rId3"/>
          <a:stretch>
            <a:fillRect/>
          </a:stretch>
        </p:blipFill>
        <p:spPr>
          <a:xfrm>
            <a:off x="323529" y="476672"/>
            <a:ext cx="8496942" cy="51979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1" name="Rectangle 20">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22" name="Straight Arrow Connector 21"/>
          <p:cNvCxnSpPr>
            <a:stCxn id="20" idx="3"/>
            <a:endCxn id="21"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6294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00808"/>
            <a:ext cx="8784976" cy="21962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00807"/>
            <a:ext cx="8784976" cy="2196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Q3</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914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1601" y="2646426"/>
            <a:ext cx="7200798" cy="40949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7"/>
          <a:stretch>
            <a:fillRect/>
          </a:stretch>
        </p:blipFill>
        <p:spPr>
          <a:xfrm>
            <a:off x="971600" y="476672"/>
            <a:ext cx="7200800" cy="4404004"/>
          </a:xfrm>
          <a:prstGeom prst="rect">
            <a:avLst/>
          </a:prstGeom>
        </p:spPr>
      </p:pic>
      <p:sp>
        <p:nvSpPr>
          <p:cNvPr id="14" name="Rectangle 13">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5" name="Straight Arrow Connector 24"/>
          <p:cNvCxnSpPr>
            <a:stCxn id="14"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6915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772816"/>
            <a:ext cx="8640960" cy="2013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72815"/>
            <a:ext cx="8640960" cy="201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5" name="Rectangle 14">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16" name="Straight Arrow Connector 15"/>
          <p:cNvCxnSpPr>
            <a:stCxn id="14" idx="3"/>
            <a:endCxn id="1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419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5576" y="744528"/>
            <a:ext cx="7632848" cy="60688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Q14</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0332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132856"/>
            <a:ext cx="8640958" cy="11008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5"/>
            <a:ext cx="8640960" cy="1100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Q14</a:t>
            </a:r>
            <a:endParaRPr lang="en-GB" sz="1400" b="1" dirty="0">
              <a:latin typeface="Comic Sans MS" panose="030F0702030302020204" pitchFamily="66" charset="0"/>
            </a:endParaRPr>
          </a:p>
        </p:txBody>
      </p:sp>
      <p:cxnSp>
        <p:nvCxnSpPr>
          <p:cNvPr id="15" name="Straight Arrow Connector 14"/>
          <p:cNvCxnSpPr>
            <a:stCxn id="11"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4470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55576" y="677311"/>
            <a:ext cx="7632848" cy="6002010"/>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24" name="Rectangle 23">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5" name="Rectangle 24">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26" name="Straight Arrow Connector 25"/>
          <p:cNvCxnSpPr>
            <a:stCxn id="24" idx="3"/>
            <a:endCxn id="2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222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0939" y="2060848"/>
            <a:ext cx="8502122" cy="9044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0939" y="2060848"/>
            <a:ext cx="8499533" cy="893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7358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5208954"/>
            <a:ext cx="8640958" cy="1604422"/>
          </a:xfrm>
          <a:prstGeom prst="rect">
            <a:avLst/>
          </a:prstGeom>
        </p:spPr>
      </p:pic>
      <p:pic>
        <p:nvPicPr>
          <p:cNvPr id="6" name="Picture 5"/>
          <p:cNvPicPr>
            <a:picLocks noChangeAspect="1"/>
          </p:cNvPicPr>
          <p:nvPr/>
        </p:nvPicPr>
        <p:blipFill>
          <a:blip r:embed="rId3"/>
          <a:stretch>
            <a:fillRect/>
          </a:stretch>
        </p:blipFill>
        <p:spPr>
          <a:xfrm>
            <a:off x="251521" y="3557162"/>
            <a:ext cx="8640958" cy="1744046"/>
          </a:xfrm>
          <a:prstGeom prst="rect">
            <a:avLst/>
          </a:prstGeom>
        </p:spPr>
      </p:pic>
      <p:pic>
        <p:nvPicPr>
          <p:cNvPr id="5" name="Picture 4"/>
          <p:cNvPicPr>
            <a:picLocks noChangeAspect="1"/>
          </p:cNvPicPr>
          <p:nvPr/>
        </p:nvPicPr>
        <p:blipFill>
          <a:blip r:embed="rId4"/>
          <a:stretch>
            <a:fillRect/>
          </a:stretch>
        </p:blipFill>
        <p:spPr>
          <a:xfrm>
            <a:off x="251521" y="980728"/>
            <a:ext cx="8640958" cy="2615026"/>
          </a:xfrm>
          <a:prstGeom prst="rect">
            <a:avLst/>
          </a:prstGeom>
        </p:spPr>
      </p:pic>
      <p:pic>
        <p:nvPicPr>
          <p:cNvPr id="2" name="Picture 1"/>
          <p:cNvPicPr>
            <a:picLocks noChangeAspect="1"/>
          </p:cNvPicPr>
          <p:nvPr/>
        </p:nvPicPr>
        <p:blipFill>
          <a:blip r:embed="rId5"/>
          <a:stretch>
            <a:fillRect/>
          </a:stretch>
        </p:blipFill>
        <p:spPr>
          <a:xfrm>
            <a:off x="251521" y="908720"/>
            <a:ext cx="8640958" cy="758886"/>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11"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2"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Q8</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288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439932" y="5589240"/>
            <a:ext cx="4264136" cy="1219968"/>
          </a:xfrm>
          <a:prstGeom prst="rect">
            <a:avLst/>
          </a:prstGeom>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35496" y="5951441"/>
            <a:ext cx="1296144" cy="861935"/>
          </a:xfrm>
          <a:prstGeom prst="rect">
            <a:avLst/>
          </a:prstGeom>
          <a:noFill/>
        </p:spPr>
      </p:pic>
      <p:pic>
        <p:nvPicPr>
          <p:cNvPr id="25"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21" name="Picture 20">
            <a:extLst>
              <a:ext uri="{FF2B5EF4-FFF2-40B4-BE49-F238E27FC236}">
                <a16:creationId xmlns:a16="http://schemas.microsoft.com/office/drawing/2014/main" id="{79F87B70-33EE-4BBB-BF4E-C38538EF7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7"/>
          <a:stretch>
            <a:fillRect/>
          </a:stretch>
        </p:blipFill>
        <p:spPr>
          <a:xfrm>
            <a:off x="2439932" y="401652"/>
            <a:ext cx="4264136" cy="4035460"/>
          </a:xfrm>
          <a:prstGeom prst="rect">
            <a:avLst/>
          </a:prstGeom>
        </p:spPr>
      </p:pic>
      <p:pic>
        <p:nvPicPr>
          <p:cNvPr id="3" name="Picture 2"/>
          <p:cNvPicPr>
            <a:picLocks noChangeAspect="1"/>
          </p:cNvPicPr>
          <p:nvPr/>
        </p:nvPicPr>
        <p:blipFill>
          <a:blip r:embed="rId8"/>
          <a:stretch>
            <a:fillRect/>
          </a:stretch>
        </p:blipFill>
        <p:spPr>
          <a:xfrm>
            <a:off x="2439932" y="4437112"/>
            <a:ext cx="4264136" cy="1488882"/>
          </a:xfrm>
          <a:prstGeom prst="rect">
            <a:avLst/>
          </a:prstGeom>
        </p:spPr>
      </p:pic>
      <p:pic>
        <p:nvPicPr>
          <p:cNvPr id="4" name="Picture 3"/>
          <p:cNvPicPr>
            <a:picLocks noChangeAspect="1"/>
          </p:cNvPicPr>
          <p:nvPr/>
        </p:nvPicPr>
        <p:blipFill>
          <a:blip r:embed="rId9"/>
          <a:stretch>
            <a:fillRect/>
          </a:stretch>
        </p:blipFill>
        <p:spPr>
          <a:xfrm>
            <a:off x="2439932" y="5949280"/>
            <a:ext cx="4264136" cy="169874"/>
          </a:xfrm>
          <a:prstGeom prst="rect">
            <a:avLst/>
          </a:prstGeom>
        </p:spPr>
      </p:pic>
      <p:sp>
        <p:nvSpPr>
          <p:cNvPr id="14" name="Rectangle 13">
            <a:hlinkClick r:id="rId10"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5" name="Rectangle 14">
            <a:hlinkClick r:id="rId11"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6" name="Straight Arrow Connector 15"/>
          <p:cNvCxnSpPr>
            <a:stCxn id="14" idx="3"/>
            <a:endCxn id="1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868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48630"/>
            <a:ext cx="8784974" cy="14803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p:cNvSpPr/>
          <p:nvPr/>
        </p:nvSpPr>
        <p:spPr>
          <a:xfrm>
            <a:off x="179513" y="1916832"/>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1" name="Rectangle 20"/>
          <p:cNvSpPr/>
          <p:nvPr/>
        </p:nvSpPr>
        <p:spPr>
          <a:xfrm>
            <a:off x="179513" y="2204864"/>
            <a:ext cx="8784974" cy="4343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2" name="Rectangle 21"/>
          <p:cNvSpPr/>
          <p:nvPr/>
        </p:nvSpPr>
        <p:spPr>
          <a:xfrm>
            <a:off x="179513" y="2639224"/>
            <a:ext cx="8784974" cy="789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9" name="Straight Arrow Connector 18"/>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10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5" grpId="0" animBg="1"/>
      <p:bldP spid="21" grpId="0" animBg="1"/>
      <p:bldP spid="22" grpId="0" animBg="1"/>
    </p:bld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687874"/>
            <a:ext cx="8640958" cy="5125502"/>
          </a:xfrm>
          <a:prstGeom prst="rect">
            <a:avLst/>
          </a:prstGeom>
        </p:spPr>
      </p:pic>
      <p:pic>
        <p:nvPicPr>
          <p:cNvPr id="2" name="Picture 1"/>
          <p:cNvPicPr>
            <a:picLocks noChangeAspect="1"/>
          </p:cNvPicPr>
          <p:nvPr/>
        </p:nvPicPr>
        <p:blipFill>
          <a:blip r:embed="rId3"/>
          <a:stretch>
            <a:fillRect/>
          </a:stretch>
        </p:blipFill>
        <p:spPr>
          <a:xfrm>
            <a:off x="251521" y="980728"/>
            <a:ext cx="8640958" cy="13925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cxnSp>
        <p:nvCxnSpPr>
          <p:cNvPr id="21" name="Straight Arrow Connector 20"/>
          <p:cNvCxnSpPr>
            <a:stCxn id="12"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1966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1393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139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8492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060848"/>
            <a:ext cx="8496942" cy="4715190"/>
          </a:xfrm>
          <a:prstGeom prst="rect">
            <a:avLst/>
          </a:prstGeom>
        </p:spPr>
      </p:pic>
      <p:pic>
        <p:nvPicPr>
          <p:cNvPr id="4" name="Picture 3"/>
          <p:cNvPicPr>
            <a:picLocks noChangeAspect="1"/>
          </p:cNvPicPr>
          <p:nvPr/>
        </p:nvPicPr>
        <p:blipFill>
          <a:blip r:embed="rId3"/>
          <a:stretch>
            <a:fillRect/>
          </a:stretch>
        </p:blipFill>
        <p:spPr>
          <a:xfrm>
            <a:off x="323528" y="1010724"/>
            <a:ext cx="8496944" cy="105012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271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3" y="1988840"/>
            <a:ext cx="8640954" cy="135733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88840"/>
            <a:ext cx="8640958" cy="13573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cxnSp>
        <p:nvCxnSpPr>
          <p:cNvPr id="17" name="Straight Arrow Connector 16"/>
          <p:cNvCxnSpPr>
            <a:stCxn id="15" idx="3"/>
            <a:endCxn id="16"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3586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2561824"/>
            <a:ext cx="8352926" cy="4251552"/>
          </a:xfrm>
          <a:prstGeom prst="rect">
            <a:avLst/>
          </a:prstGeom>
        </p:spPr>
      </p:pic>
      <p:pic>
        <p:nvPicPr>
          <p:cNvPr id="2" name="Picture 1"/>
          <p:cNvPicPr>
            <a:picLocks noChangeAspect="1"/>
          </p:cNvPicPr>
          <p:nvPr/>
        </p:nvPicPr>
        <p:blipFill>
          <a:blip r:embed="rId3"/>
          <a:stretch>
            <a:fillRect/>
          </a:stretch>
        </p:blipFill>
        <p:spPr>
          <a:xfrm>
            <a:off x="395536" y="404664"/>
            <a:ext cx="8352928" cy="45205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33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844824"/>
            <a:ext cx="8640954" cy="15211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844824"/>
            <a:ext cx="8640958" cy="152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9" name="Rectangle 8">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0" name="Rectangle 9">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Q20</a:t>
            </a:r>
            <a:endParaRPr lang="en-GB" sz="1400" b="1" dirty="0">
              <a:latin typeface="Comic Sans MS" panose="030F0702030302020204" pitchFamily="66" charset="0"/>
            </a:endParaRPr>
          </a:p>
        </p:txBody>
      </p:sp>
      <p:cxnSp>
        <p:nvCxnSpPr>
          <p:cNvPr id="11" name="Straight Arrow Connector 10"/>
          <p:cNvCxnSpPr>
            <a:stCxn id="9" idx="3"/>
            <a:endCxn id="1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32536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409608"/>
            <a:ext cx="8496944" cy="4403768"/>
          </a:xfrm>
          <a:prstGeom prst="rect">
            <a:avLst/>
          </a:prstGeom>
        </p:spPr>
      </p:pic>
      <p:pic>
        <p:nvPicPr>
          <p:cNvPr id="4" name="Picture 3"/>
          <p:cNvPicPr>
            <a:picLocks noChangeAspect="1"/>
          </p:cNvPicPr>
          <p:nvPr/>
        </p:nvPicPr>
        <p:blipFill>
          <a:blip r:embed="rId3"/>
          <a:stretch>
            <a:fillRect/>
          </a:stretch>
        </p:blipFill>
        <p:spPr>
          <a:xfrm>
            <a:off x="323528" y="1052736"/>
            <a:ext cx="8496944" cy="199269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2" name="Rectangle 11">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4" name="Rectangle 13">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15" name="Straight Arrow Connector 14"/>
          <p:cNvCxnSpPr>
            <a:stCxn id="12" idx="3"/>
            <a:endCxn id="14"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58306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3" y="1714900"/>
            <a:ext cx="8640954" cy="142606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714900"/>
            <a:ext cx="8640958" cy="1426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Q12</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3780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908721"/>
            <a:ext cx="8640964" cy="1526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08720"/>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1556794"/>
            <a:ext cx="86409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6" name="Rectangle 25"/>
          <p:cNvSpPr/>
          <p:nvPr/>
        </p:nvSpPr>
        <p:spPr>
          <a:xfrm>
            <a:off x="251518" y="1916834"/>
            <a:ext cx="8640958" cy="51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899592" y="2745623"/>
            <a:ext cx="7344816" cy="2230852"/>
          </a:xfrm>
          <a:prstGeom prst="rect">
            <a:avLst/>
          </a:prstGeom>
        </p:spPr>
      </p:pic>
      <p:sp>
        <p:nvSpPr>
          <p:cNvPr id="27" name="Rectangle 26"/>
          <p:cNvSpPr/>
          <p:nvPr/>
        </p:nvSpPr>
        <p:spPr>
          <a:xfrm>
            <a:off x="899592" y="2745622"/>
            <a:ext cx="7344816" cy="1115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p:cNvSpPr/>
          <p:nvPr/>
        </p:nvSpPr>
        <p:spPr>
          <a:xfrm>
            <a:off x="899592" y="3861048"/>
            <a:ext cx="7344816" cy="501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9" name="Rectangle 28"/>
          <p:cNvSpPr/>
          <p:nvPr/>
        </p:nvSpPr>
        <p:spPr>
          <a:xfrm>
            <a:off x="899592" y="4362846"/>
            <a:ext cx="7344816" cy="613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SF</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4" name="Rectangle 23">
            <a:hlinkClick r:id="rId8"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30" name="Straight Arrow Connector 29"/>
          <p:cNvCxnSpPr>
            <a:stCxn id="17" idx="3"/>
            <a:endCxn id="24"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a:hlinkClick r:id="rId9"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Q8</a:t>
            </a:r>
            <a:endParaRPr lang="en-GB" sz="1400" b="1" dirty="0">
              <a:latin typeface="Comic Sans MS" panose="030F0702030302020204" pitchFamily="66" charset="0"/>
            </a:endParaRPr>
          </a:p>
        </p:txBody>
      </p:sp>
      <p:cxnSp>
        <p:nvCxnSpPr>
          <p:cNvPr id="32" name="Straight Arrow Connector 31"/>
          <p:cNvCxnSpPr>
            <a:stCxn id="24" idx="3"/>
            <a:endCxn id="31"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428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9" grpId="0" animBg="1"/>
      <p:bldP spid="18" grpId="0" animBg="1"/>
      <p:bldP spid="26" grpId="0" animBg="1"/>
      <p:bldP spid="27" grpId="0" animBg="1"/>
      <p:bldP spid="28" grpId="0" animBg="1"/>
      <p:bldP spid="29" grpId="0" animBg="1"/>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03649" y="3736660"/>
            <a:ext cx="6336702" cy="3076716"/>
          </a:xfrm>
          <a:prstGeom prst="rect">
            <a:avLst/>
          </a:prstGeom>
        </p:spPr>
      </p:pic>
      <p:pic>
        <p:nvPicPr>
          <p:cNvPr id="2" name="Picture 1"/>
          <p:cNvPicPr>
            <a:picLocks noChangeAspect="1"/>
          </p:cNvPicPr>
          <p:nvPr/>
        </p:nvPicPr>
        <p:blipFill>
          <a:blip r:embed="rId3"/>
          <a:stretch>
            <a:fillRect/>
          </a:stretch>
        </p:blipFill>
        <p:spPr>
          <a:xfrm>
            <a:off x="1403648" y="377732"/>
            <a:ext cx="6336704" cy="36273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18" name="Straight Arrow Connector 17"/>
          <p:cNvCxnSpPr>
            <a:stCxn id="13" idx="3"/>
            <a:endCxn id="16"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511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340768"/>
            <a:ext cx="8640956" cy="252050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340767"/>
            <a:ext cx="8640958" cy="21602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51522" y="3501008"/>
            <a:ext cx="8640956" cy="360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Q13</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663934"/>
            <a:ext cx="7632848" cy="3077434"/>
          </a:xfrm>
          <a:prstGeom prst="rect">
            <a:avLst/>
          </a:prstGeom>
        </p:spPr>
      </p:pic>
      <p:pic>
        <p:nvPicPr>
          <p:cNvPr id="2" name="Picture 1"/>
          <p:cNvPicPr>
            <a:picLocks noChangeAspect="1"/>
          </p:cNvPicPr>
          <p:nvPr/>
        </p:nvPicPr>
        <p:blipFill>
          <a:blip r:embed="rId3"/>
          <a:stretch>
            <a:fillRect/>
          </a:stretch>
        </p:blipFill>
        <p:spPr>
          <a:xfrm>
            <a:off x="755576" y="404664"/>
            <a:ext cx="7632848" cy="52221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2" name="Rectangle 21">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3" name="Straight Arrow Connector 22"/>
          <p:cNvCxnSpPr>
            <a:stCxn id="21" idx="3"/>
            <a:endCxn id="22"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77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4" y="1844824"/>
            <a:ext cx="8352932" cy="14729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95536" y="1844824"/>
            <a:ext cx="8352930" cy="14729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 </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2" name="Rectangle 11">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3" name="Straight Arrow Connector 12"/>
          <p:cNvCxnSpPr>
            <a:stCxn id="11" idx="3"/>
            <a:endCxn id="12"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501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003062"/>
            <a:ext cx="8496944" cy="3810314"/>
          </a:xfrm>
          <a:prstGeom prst="rect">
            <a:avLst/>
          </a:prstGeom>
        </p:spPr>
      </p:pic>
      <p:pic>
        <p:nvPicPr>
          <p:cNvPr id="2" name="Picture 1"/>
          <p:cNvPicPr>
            <a:picLocks noChangeAspect="1"/>
          </p:cNvPicPr>
          <p:nvPr/>
        </p:nvPicPr>
        <p:blipFill>
          <a:blip r:embed="rId3"/>
          <a:stretch>
            <a:fillRect/>
          </a:stretch>
        </p:blipFill>
        <p:spPr>
          <a:xfrm>
            <a:off x="323528" y="1052736"/>
            <a:ext cx="8496944" cy="27483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909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204864"/>
            <a:ext cx="8784974" cy="1319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204863"/>
            <a:ext cx="8784974" cy="1319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8" name="Rectangle 17">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9" name="Straight Arrow Connector 18"/>
          <p:cNvCxnSpPr>
            <a:stCxn id="17" idx="3"/>
            <a:endCxn id="18"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9619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35140"/>
            <a:ext cx="8496942" cy="4578236"/>
          </a:xfrm>
          <a:prstGeom prst="rect">
            <a:avLst/>
          </a:prstGeom>
        </p:spPr>
      </p:pic>
      <p:pic>
        <p:nvPicPr>
          <p:cNvPr id="2" name="Picture 1"/>
          <p:cNvPicPr>
            <a:picLocks noChangeAspect="1"/>
          </p:cNvPicPr>
          <p:nvPr/>
        </p:nvPicPr>
        <p:blipFill>
          <a:blip r:embed="rId3"/>
          <a:stretch>
            <a:fillRect/>
          </a:stretch>
        </p:blipFill>
        <p:spPr>
          <a:xfrm>
            <a:off x="323529" y="404664"/>
            <a:ext cx="8496942" cy="46657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19" name="Straight Arrow Connector 18"/>
          <p:cNvCxnSpPr>
            <a:stCxn id="13" idx="3"/>
            <a:endCxn id="16"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4998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916832"/>
            <a:ext cx="8640954" cy="17753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916832"/>
            <a:ext cx="8640958" cy="1775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Q21</a:t>
            </a:r>
            <a:endParaRPr lang="en-GB" sz="1400" b="1" dirty="0">
              <a:latin typeface="Comic Sans MS" panose="030F0702030302020204" pitchFamily="66" charset="0"/>
            </a:endParaRPr>
          </a:p>
        </p:txBody>
      </p:sp>
      <p:cxnSp>
        <p:nvCxnSpPr>
          <p:cNvPr id="14" name="Straight Arrow Connector 13"/>
          <p:cNvCxnSpPr>
            <a:stCxn id="12"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0051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494883" y="4983182"/>
            <a:ext cx="6154234" cy="1830194"/>
          </a:xfrm>
          <a:prstGeom prst="rect">
            <a:avLst/>
          </a:prstGeom>
        </p:spPr>
      </p:pic>
      <p:pic>
        <p:nvPicPr>
          <p:cNvPr id="8" name="Picture 7"/>
          <p:cNvPicPr>
            <a:picLocks noChangeAspect="1"/>
          </p:cNvPicPr>
          <p:nvPr/>
        </p:nvPicPr>
        <p:blipFill>
          <a:blip r:embed="rId3"/>
          <a:stretch>
            <a:fillRect/>
          </a:stretch>
        </p:blipFill>
        <p:spPr>
          <a:xfrm>
            <a:off x="1494883" y="4754556"/>
            <a:ext cx="6154234" cy="8346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7"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2" name="Picture 11">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6" name="Picture 5"/>
          <p:cNvPicPr>
            <a:picLocks noChangeAspect="1"/>
          </p:cNvPicPr>
          <p:nvPr/>
        </p:nvPicPr>
        <p:blipFill>
          <a:blip r:embed="rId8"/>
          <a:stretch>
            <a:fillRect/>
          </a:stretch>
        </p:blipFill>
        <p:spPr>
          <a:xfrm>
            <a:off x="1494883" y="404664"/>
            <a:ext cx="6154234" cy="4320480"/>
          </a:xfrm>
          <a:prstGeom prst="rect">
            <a:avLst/>
          </a:prstGeom>
        </p:spPr>
      </p:pic>
      <p:pic>
        <p:nvPicPr>
          <p:cNvPr id="9" name="Picture 8"/>
          <p:cNvPicPr>
            <a:picLocks noChangeAspect="1"/>
          </p:cNvPicPr>
          <p:nvPr/>
        </p:nvPicPr>
        <p:blipFill>
          <a:blip r:embed="rId9"/>
          <a:stretch>
            <a:fillRect/>
          </a:stretch>
        </p:blipFill>
        <p:spPr>
          <a:xfrm>
            <a:off x="1494883" y="5560986"/>
            <a:ext cx="6154234" cy="388294"/>
          </a:xfrm>
          <a:prstGeom prst="rect">
            <a:avLst/>
          </a:prstGeom>
        </p:spPr>
      </p:pic>
      <p:sp>
        <p:nvSpPr>
          <p:cNvPr id="16" name="Rectangle 15">
            <a:hlinkClick r:id="rId10"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11"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756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24918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7"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1" y="1700807"/>
            <a:ext cx="8640958" cy="4818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51521" y="2182626"/>
            <a:ext cx="8640958" cy="2010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5" name="Rectangle 14">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6" name="Straight Arrow Connector 15"/>
          <p:cNvCxnSpPr>
            <a:stCxn id="14" idx="3"/>
            <a:endCxn id="15"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85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4"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4" name="Straight Arrow Connector 23"/>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Q12</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51521" y="1119786"/>
            <a:ext cx="8640958" cy="3677366"/>
          </a:xfrm>
          <a:prstGeom prst="rect">
            <a:avLst/>
          </a:prstGeom>
        </p:spPr>
      </p:pic>
    </p:spTree>
    <p:extLst>
      <p:ext uri="{BB962C8B-B14F-4D97-AF65-F5344CB8AC3E}">
        <p14:creationId xmlns:p14="http://schemas.microsoft.com/office/powerpoint/2010/main" val="385207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2240770"/>
            <a:ext cx="8496944" cy="4572606"/>
          </a:xfrm>
          <a:prstGeom prst="rect">
            <a:avLst/>
          </a:prstGeom>
        </p:spPr>
      </p:pic>
      <p:pic>
        <p:nvPicPr>
          <p:cNvPr id="2" name="Picture 1"/>
          <p:cNvPicPr>
            <a:picLocks noChangeAspect="1"/>
          </p:cNvPicPr>
          <p:nvPr/>
        </p:nvPicPr>
        <p:blipFill>
          <a:blip r:embed="rId3"/>
          <a:stretch>
            <a:fillRect/>
          </a:stretch>
        </p:blipFill>
        <p:spPr>
          <a:xfrm>
            <a:off x="323528" y="1004762"/>
            <a:ext cx="8496944" cy="19921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21" name="Straight Arrow Connector 20"/>
          <p:cNvCxnSpPr>
            <a:stCxn id="12"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258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60848"/>
            <a:ext cx="8784974" cy="12263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060848"/>
            <a:ext cx="8784976" cy="1226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3" name="Rectangle 12">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cxnSp>
        <p:nvCxnSpPr>
          <p:cNvPr id="15" name="Straight Arrow Connector 14"/>
          <p:cNvCxnSpPr>
            <a:stCxn id="11" idx="3"/>
            <a:endCxn id="13"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8909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1961220"/>
            <a:ext cx="8496940" cy="4852156"/>
          </a:xfrm>
          <a:prstGeom prst="rect">
            <a:avLst/>
          </a:prstGeom>
        </p:spPr>
      </p:pic>
      <p:pic>
        <p:nvPicPr>
          <p:cNvPr id="4" name="Picture 3"/>
          <p:cNvPicPr>
            <a:picLocks noChangeAspect="1"/>
          </p:cNvPicPr>
          <p:nvPr/>
        </p:nvPicPr>
        <p:blipFill>
          <a:blip r:embed="rId3"/>
          <a:stretch>
            <a:fillRect/>
          </a:stretch>
        </p:blipFill>
        <p:spPr>
          <a:xfrm>
            <a:off x="323529" y="1052736"/>
            <a:ext cx="8496942" cy="244565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9"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1" name="Straight Arrow Connector 20"/>
          <p:cNvCxnSpPr>
            <a:stCxn id="12"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422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1" y="1844824"/>
            <a:ext cx="8784978" cy="20136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844824"/>
            <a:ext cx="8784976" cy="20136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9422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924944"/>
            <a:ext cx="8640958" cy="32787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7"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Q13</a:t>
            </a:r>
            <a:endParaRPr lang="en-GB" sz="1400" b="1" dirty="0">
              <a:latin typeface="Comic Sans MS" panose="030F0702030302020204" pitchFamily="66" charset="0"/>
            </a:endParaRPr>
          </a:p>
        </p:txBody>
      </p:sp>
      <p:cxnSp>
        <p:nvCxnSpPr>
          <p:cNvPr id="21" name="Straight Arrow Connector 20"/>
          <p:cNvCxnSpPr>
            <a:stCxn id="12"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1" y="1052736"/>
            <a:ext cx="8640958" cy="1888610"/>
          </a:xfrm>
          <a:prstGeom prst="rect">
            <a:avLst/>
          </a:prstGeom>
        </p:spPr>
      </p:pic>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1461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43608" y="4005064"/>
            <a:ext cx="7056784" cy="2311506"/>
          </a:xfrm>
          <a:prstGeom prst="rect">
            <a:avLst/>
          </a:prstGeom>
        </p:spPr>
      </p:pic>
      <p:pic>
        <p:nvPicPr>
          <p:cNvPr id="2" name="Picture 1"/>
          <p:cNvPicPr>
            <a:picLocks noChangeAspect="1"/>
          </p:cNvPicPr>
          <p:nvPr/>
        </p:nvPicPr>
        <p:blipFill>
          <a:blip r:embed="rId3"/>
          <a:stretch>
            <a:fillRect/>
          </a:stretch>
        </p:blipFill>
        <p:spPr>
          <a:xfrm>
            <a:off x="323529" y="404664"/>
            <a:ext cx="8496942" cy="35658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367173"/>
            <a:ext cx="8496943" cy="36033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043609" y="4005063"/>
            <a:ext cx="7056784" cy="2311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59600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24" grpId="0" animBg="1"/>
      <p:bldP spid="11" grpId="0" animBg="1"/>
    </p:bld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3743800"/>
            <a:ext cx="8496942" cy="3069576"/>
          </a:xfrm>
          <a:prstGeom prst="rect">
            <a:avLst/>
          </a:prstGeom>
        </p:spPr>
      </p:pic>
      <p:pic>
        <p:nvPicPr>
          <p:cNvPr id="5" name="Picture 4"/>
          <p:cNvPicPr>
            <a:picLocks noChangeAspect="1"/>
          </p:cNvPicPr>
          <p:nvPr/>
        </p:nvPicPr>
        <p:blipFill>
          <a:blip r:embed="rId3"/>
          <a:stretch>
            <a:fillRect/>
          </a:stretch>
        </p:blipFill>
        <p:spPr>
          <a:xfrm>
            <a:off x="323529" y="1956868"/>
            <a:ext cx="8496942" cy="294426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3" name="Picture 2"/>
          <p:cNvPicPr>
            <a:picLocks noChangeAspect="1"/>
          </p:cNvPicPr>
          <p:nvPr/>
        </p:nvPicPr>
        <p:blipFill>
          <a:blip r:embed="rId7"/>
          <a:stretch>
            <a:fillRect/>
          </a:stretch>
        </p:blipFill>
        <p:spPr>
          <a:xfrm>
            <a:off x="323529" y="1052736"/>
            <a:ext cx="8496942" cy="1132926"/>
          </a:xfrm>
          <a:prstGeom prst="rect">
            <a:avLst/>
          </a:prstGeom>
        </p:spPr>
      </p:pic>
      <p:grpSp>
        <p:nvGrpSpPr>
          <p:cNvPr id="16" name="Group 15"/>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9"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20" name="Rectangle 19">
            <a:hlinkClick r:id="rId10"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6550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76226" y="476672"/>
            <a:ext cx="8591548" cy="30274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8" name="Rectangle 27"/>
          <p:cNvSpPr/>
          <p:nvPr/>
        </p:nvSpPr>
        <p:spPr>
          <a:xfrm>
            <a:off x="276225" y="476671"/>
            <a:ext cx="8591550" cy="7532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0" name="Rectangle 19"/>
          <p:cNvSpPr/>
          <p:nvPr/>
        </p:nvSpPr>
        <p:spPr>
          <a:xfrm>
            <a:off x="276225" y="1229964"/>
            <a:ext cx="8591550" cy="22742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1907704" y="3539663"/>
            <a:ext cx="5476550" cy="3273713"/>
          </a:xfrm>
          <a:prstGeom prst="rect">
            <a:avLst/>
          </a:prstGeom>
        </p:spPr>
      </p:pic>
      <p:sp>
        <p:nvSpPr>
          <p:cNvPr id="24" name="Rectangle 23"/>
          <p:cNvSpPr/>
          <p:nvPr/>
        </p:nvSpPr>
        <p:spPr>
          <a:xfrm>
            <a:off x="1907703" y="3539663"/>
            <a:ext cx="5476551" cy="9694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1907703" y="4509120"/>
            <a:ext cx="547655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9" name="Rectangle 18">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Q21</a:t>
            </a:r>
            <a:endParaRPr lang="en-GB" sz="1400" b="1" dirty="0">
              <a:latin typeface="Comic Sans MS" panose="030F0702030302020204" pitchFamily="66" charset="0"/>
            </a:endParaRPr>
          </a:p>
        </p:txBody>
      </p:sp>
      <p:cxnSp>
        <p:nvCxnSpPr>
          <p:cNvPr id="22" name="Straight Arrow Connector 21"/>
          <p:cNvCxnSpPr>
            <a:stCxn id="16" idx="3"/>
            <a:endCxn id="19"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53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8" grpId="0" animBg="1"/>
      <p:bldP spid="20" grpId="0" animBg="1"/>
      <p:bldP spid="24" grpId="0" animBg="1"/>
      <p:bldP spid="25" grpId="0" animBg="1"/>
    </p:bld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1520" y="3947922"/>
            <a:ext cx="8640960" cy="2865454"/>
          </a:xfrm>
          <a:prstGeom prst="rect">
            <a:avLst/>
          </a:prstGeom>
        </p:spPr>
      </p:pic>
      <p:pic>
        <p:nvPicPr>
          <p:cNvPr id="7" name="Picture 6"/>
          <p:cNvPicPr>
            <a:picLocks noChangeAspect="1"/>
          </p:cNvPicPr>
          <p:nvPr/>
        </p:nvPicPr>
        <p:blipFill>
          <a:blip r:embed="rId3"/>
          <a:stretch>
            <a:fillRect/>
          </a:stretch>
        </p:blipFill>
        <p:spPr>
          <a:xfrm>
            <a:off x="251521" y="1052736"/>
            <a:ext cx="8640958" cy="3366386"/>
          </a:xfrm>
          <a:prstGeom prst="rect">
            <a:avLst/>
          </a:prstGeom>
        </p:spPr>
      </p:pic>
      <p:pic>
        <p:nvPicPr>
          <p:cNvPr id="4" name="Picture 3"/>
          <p:cNvPicPr>
            <a:picLocks noChangeAspect="1"/>
          </p:cNvPicPr>
          <p:nvPr/>
        </p:nvPicPr>
        <p:blipFill>
          <a:blip r:embed="rId4"/>
          <a:stretch>
            <a:fillRect/>
          </a:stretch>
        </p:blipFill>
        <p:spPr>
          <a:xfrm>
            <a:off x="251520" y="980728"/>
            <a:ext cx="8640960" cy="515708"/>
          </a:xfrm>
          <a:prstGeom prst="rect">
            <a:avLst/>
          </a:prstGeom>
        </p:spPr>
      </p:pic>
      <p:pic>
        <p:nvPicPr>
          <p:cNvPr id="1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sp>
        <p:nvSpPr>
          <p:cNvPr id="14" name="Rectangle 13">
            <a:hlinkClick r:id="rId9"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6" name="Rectangle 15">
            <a:hlinkClick r:id="rId10"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Q18</a:t>
            </a:r>
            <a:endParaRPr lang="en-GB" sz="1400" b="1" dirty="0">
              <a:latin typeface="Comic Sans MS" panose="030F0702030302020204" pitchFamily="66" charset="0"/>
            </a:endParaRPr>
          </a:p>
        </p:txBody>
      </p:sp>
      <p:cxnSp>
        <p:nvCxnSpPr>
          <p:cNvPr id="19" name="Straight Arrow Connector 18"/>
          <p:cNvCxnSpPr>
            <a:stCxn id="14" idx="3"/>
            <a:endCxn id="16"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438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7" y="351436"/>
            <a:ext cx="8496946" cy="329358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7" y="351435"/>
            <a:ext cx="8499533" cy="14401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7" y="1791596"/>
            <a:ext cx="8496945" cy="1853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2123727" y="3645025"/>
            <a:ext cx="5002104" cy="3168354"/>
          </a:xfrm>
          <a:prstGeom prst="rect">
            <a:avLst/>
          </a:prstGeom>
        </p:spPr>
      </p:pic>
      <p:sp>
        <p:nvSpPr>
          <p:cNvPr id="24" name="Rectangle 23"/>
          <p:cNvSpPr/>
          <p:nvPr/>
        </p:nvSpPr>
        <p:spPr>
          <a:xfrm>
            <a:off x="2123728" y="3645024"/>
            <a:ext cx="5002104" cy="1530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2123728" y="5175451"/>
            <a:ext cx="5002104" cy="16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that…/ Proof </a:t>
            </a:r>
          </a:p>
        </p:txBody>
      </p:sp>
      <p:sp>
        <p:nvSpPr>
          <p:cNvPr id="17" name="Rectangle 16">
            <a:hlinkClick r:id="rId8" action="ppaction://hlinksldjump"/>
          </p:cNvPr>
          <p:cNvSpPr/>
          <p:nvPr/>
        </p:nvSpPr>
        <p:spPr>
          <a:xfrm>
            <a:off x="3275856" y="35482"/>
            <a:ext cx="201622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Q18</a:t>
            </a:r>
            <a:endParaRPr lang="en-GB" sz="1400" b="1" dirty="0">
              <a:latin typeface="Comic Sans MS" panose="030F0702030302020204" pitchFamily="66" charset="0"/>
            </a:endParaRPr>
          </a:p>
        </p:txBody>
      </p:sp>
      <p:cxnSp>
        <p:nvCxnSpPr>
          <p:cNvPr id="18" name="Straight Arrow Connector 17"/>
          <p:cNvCxnSpPr>
            <a:stCxn id="16" idx="3"/>
            <a:endCxn id="17" idx="1"/>
          </p:cNvCxnSpPr>
          <p:nvPr/>
        </p:nvCxnSpPr>
        <p:spPr>
          <a:xfrm flipV="1">
            <a:off x="1907704" y="184069"/>
            <a:ext cx="13681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25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2" grpId="0" animBg="1"/>
      <p:bldP spid="24"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9593" y="4110068"/>
            <a:ext cx="7344814" cy="471060"/>
          </a:xfrm>
          <a:prstGeom prst="rect">
            <a:avLst/>
          </a:prstGeom>
        </p:spPr>
      </p:pic>
      <p:pic>
        <p:nvPicPr>
          <p:cNvPr id="4" name="Picture 3"/>
          <p:cNvPicPr>
            <a:picLocks noChangeAspect="1"/>
          </p:cNvPicPr>
          <p:nvPr/>
        </p:nvPicPr>
        <p:blipFill>
          <a:blip r:embed="rId3"/>
          <a:stretch>
            <a:fillRect/>
          </a:stretch>
        </p:blipFill>
        <p:spPr>
          <a:xfrm>
            <a:off x="251518" y="908720"/>
            <a:ext cx="8640964" cy="28954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08720"/>
            <a:ext cx="8640958" cy="2895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8" name="Rectangle 27"/>
          <p:cNvSpPr/>
          <p:nvPr/>
        </p:nvSpPr>
        <p:spPr>
          <a:xfrm>
            <a:off x="899592" y="4110068"/>
            <a:ext cx="7344816" cy="471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1" name="Rectangle 20">
            <a:hlinkClick r:id="rId8" action="ppaction://hlinksldjump"/>
          </p:cNvPr>
          <p:cNvSpPr/>
          <p:nvPr/>
        </p:nvSpPr>
        <p:spPr>
          <a:xfrm>
            <a:off x="1547664"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Indices</a:t>
            </a:r>
          </a:p>
        </p:txBody>
      </p:sp>
      <p:cxnSp>
        <p:nvCxnSpPr>
          <p:cNvPr id="22" name="Straight Arrow Connector 21"/>
          <p:cNvCxnSpPr>
            <a:stCxn id="20" idx="3"/>
            <a:endCxn id="21"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239852" y="35482"/>
            <a:ext cx="1908212" cy="297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Q12</a:t>
            </a:r>
            <a:endParaRPr lang="en-GB" sz="1400" b="1" dirty="0">
              <a:latin typeface="Comic Sans MS" panose="030F0702030302020204" pitchFamily="66" charset="0"/>
            </a:endParaRPr>
          </a:p>
        </p:txBody>
      </p:sp>
      <p:cxnSp>
        <p:nvCxnSpPr>
          <p:cNvPr id="25" name="Straight Arrow Connector 24"/>
          <p:cNvCxnSpPr>
            <a:stCxn id="21" idx="3"/>
            <a:endCxn id="23" idx="1"/>
          </p:cNvCxnSpPr>
          <p:nvPr/>
        </p:nvCxnSpPr>
        <p:spPr>
          <a:xfrm flipV="1">
            <a:off x="2483768" y="184069"/>
            <a:ext cx="75608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2739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9" grpId="0" animBg="1"/>
      <p:bldP spid="28" grpId="0" animBg="1"/>
    </p:bld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dirty="0"/>
              <a:t>Notes on Number </a:t>
            </a:r>
            <a:r>
              <a:rPr lang="en-GB" dirty="0" smtClean="0"/>
              <a:t>Questions for Edexcel</a:t>
            </a:r>
            <a:endParaRPr lang="en-GB" dirty="0"/>
          </a:p>
        </p:txBody>
      </p:sp>
      <p:sp>
        <p:nvSpPr>
          <p:cNvPr id="3" name="Content Placeholder 2"/>
          <p:cNvSpPr>
            <a:spLocks noGrp="1"/>
          </p:cNvSpPr>
          <p:nvPr>
            <p:ph idx="1"/>
          </p:nvPr>
        </p:nvSpPr>
        <p:spPr>
          <a:xfrm>
            <a:off x="457200" y="1412776"/>
            <a:ext cx="8229600" cy="5069160"/>
          </a:xfrm>
        </p:spPr>
        <p:txBody>
          <a:bodyPr>
            <a:normAutofit lnSpcReduction="10000"/>
          </a:bodyPr>
          <a:lstStyle/>
          <a:p>
            <a:pPr marL="0" indent="0">
              <a:buNone/>
            </a:pPr>
            <a:r>
              <a:rPr lang="en-GB" dirty="0"/>
              <a:t>There is again a large overlap between a lot of sub-topics, which knowledge of multiple concepts such as percentages, fractions and decimals all required to solve a single question (particularly later on in papers</a:t>
            </a:r>
            <a:r>
              <a:rPr lang="en-GB" dirty="0" smtClean="0"/>
              <a:t>). For this reason an extra sub topic was created.</a:t>
            </a:r>
            <a:endParaRPr lang="en-GB" dirty="0"/>
          </a:p>
          <a:p>
            <a:pPr marL="0" indent="0">
              <a:buNone/>
            </a:pPr>
            <a:endParaRPr lang="en-GB" dirty="0"/>
          </a:p>
          <a:p>
            <a:pPr marL="0" indent="0">
              <a:buNone/>
            </a:pPr>
            <a:r>
              <a:rPr lang="en-GB" dirty="0"/>
              <a:t>Ratio and basic proportion cover a variety of different questions with extremely similar steps used when solving them</a:t>
            </a:r>
            <a:r>
              <a:rPr lang="en-GB" dirty="0" smtClean="0"/>
              <a:t>. As similar approaches can be used for all of them, I did not create multiple sub-topics</a:t>
            </a:r>
            <a:r>
              <a:rPr lang="en-GB" dirty="0" smtClean="0"/>
              <a:t>.</a:t>
            </a:r>
          </a:p>
          <a:p>
            <a:pPr marL="0" indent="0">
              <a:buNone/>
            </a:pPr>
            <a:endParaRPr lang="en-GB" dirty="0" smtClean="0"/>
          </a:p>
          <a:p>
            <a:pPr marL="0" indent="0">
              <a:buNone/>
            </a:pPr>
            <a:r>
              <a:rPr lang="en-GB" dirty="0" smtClean="0"/>
              <a:t>Decimals</a:t>
            </a:r>
            <a:r>
              <a:rPr lang="en-GB" dirty="0"/>
              <a:t>, Fractions percentages (and ratios to a lesser extent) are all use commonly through the probability topic.</a:t>
            </a:r>
          </a:p>
          <a:p>
            <a:pPr marL="0" indent="0">
              <a:buNone/>
            </a:pPr>
            <a:r>
              <a:rPr lang="en-GB" dirty="0" smtClean="0"/>
              <a:t> </a:t>
            </a:r>
            <a:endParaRPr lang="en-GB" dirty="0"/>
          </a:p>
          <a:p>
            <a:pPr marL="0" indent="0">
              <a:buNone/>
            </a:pPr>
            <a:r>
              <a:rPr lang="en-GB" dirty="0" smtClean="0"/>
              <a:t>Properties </a:t>
            </a:r>
            <a:r>
              <a:rPr lang="en-GB" dirty="0"/>
              <a:t>of numbers largely deals with prime factor decomposition and using this to find the HCF and LCM of </a:t>
            </a:r>
            <a:r>
              <a:rPr lang="en-GB" dirty="0" smtClean="0"/>
              <a:t>numbers</a:t>
            </a:r>
          </a:p>
          <a:p>
            <a:pPr marL="0" indent="0">
              <a:buNone/>
            </a:pPr>
            <a:endParaRPr lang="en-GB" dirty="0"/>
          </a:p>
          <a:p>
            <a:pPr marL="0" indent="0">
              <a:buNone/>
            </a:pPr>
            <a:r>
              <a:rPr lang="en-GB" dirty="0" smtClean="0"/>
              <a:t>Compound measures often deal with densities or speed.</a:t>
            </a:r>
            <a:endParaRPr lang="en-GB" dirty="0"/>
          </a:p>
          <a:p>
            <a:pPr marL="0" indent="0">
              <a:buNone/>
            </a:pPr>
            <a:endParaRPr lang="en-GB" dirty="0"/>
          </a:p>
        </p:txBody>
      </p:sp>
      <p:sp>
        <p:nvSpPr>
          <p:cNvPr id="7" name="Rectangle 6">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Tree>
    <p:extLst>
      <p:ext uri="{BB962C8B-B14F-4D97-AF65-F5344CB8AC3E}">
        <p14:creationId xmlns:p14="http://schemas.microsoft.com/office/powerpoint/2010/main" val="3330520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Number</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1710536" y="1340768"/>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Using a Calculator/ BIDMAS</a:t>
            </a:r>
          </a:p>
        </p:txBody>
      </p:sp>
      <p:sp>
        <p:nvSpPr>
          <p:cNvPr id="5" name="Rectangle 4">
            <a:hlinkClick r:id="rId5" action="ppaction://hlinksldjump"/>
          </p:cNvPr>
          <p:cNvSpPr/>
          <p:nvPr/>
        </p:nvSpPr>
        <p:spPr>
          <a:xfrm>
            <a:off x="1710536"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Rounding &amp; </a:t>
            </a:r>
            <a:r>
              <a:rPr lang="en-GB" sz="2000" b="1" dirty="0" smtClean="0">
                <a:latin typeface="Comic Sans MS" panose="030F0702030302020204" pitchFamily="66" charset="0"/>
              </a:rPr>
              <a:t>Estimation</a:t>
            </a:r>
            <a:endParaRPr lang="en-GB" sz="20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710536"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Fractions</a:t>
            </a:r>
          </a:p>
        </p:txBody>
      </p:sp>
      <p:sp>
        <p:nvSpPr>
          <p:cNvPr id="8" name="Rectangle 7">
            <a:hlinkClick r:id="rId8" action="ppaction://hlinksldjump"/>
          </p:cNvPr>
          <p:cNvSpPr/>
          <p:nvPr/>
        </p:nvSpPr>
        <p:spPr>
          <a:xfrm>
            <a:off x="1703180" y="4005064"/>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Ratio &amp; Basic Proportion</a:t>
            </a:r>
          </a:p>
        </p:txBody>
      </p:sp>
      <p:sp>
        <p:nvSpPr>
          <p:cNvPr id="9" name="Rectangle 8">
            <a:hlinkClick r:id="rId9" action="ppaction://hlinksldjump"/>
          </p:cNvPr>
          <p:cNvSpPr/>
          <p:nvPr/>
        </p:nvSpPr>
        <p:spPr>
          <a:xfrm>
            <a:off x="35280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Percentages</a:t>
            </a:r>
          </a:p>
        </p:txBody>
      </p:sp>
      <p:sp>
        <p:nvSpPr>
          <p:cNvPr id="10" name="Rectangle 9">
            <a:hlinkClick r:id="rId10" action="ppaction://hlinksldjump"/>
          </p:cNvPr>
          <p:cNvSpPr/>
          <p:nvPr/>
        </p:nvSpPr>
        <p:spPr>
          <a:xfrm>
            <a:off x="35280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Upper &amp; Lower Bounds</a:t>
            </a:r>
          </a:p>
        </p:txBody>
      </p:sp>
      <p:sp>
        <p:nvSpPr>
          <p:cNvPr id="12" name="Rectangle 11">
            <a:hlinkClick r:id="rId11" action="ppaction://hlinksldjump"/>
          </p:cNvPr>
          <p:cNvSpPr/>
          <p:nvPr/>
        </p:nvSpPr>
        <p:spPr>
          <a:xfrm>
            <a:off x="3528072" y="4005064"/>
            <a:ext cx="1692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Direct &amp; Inverse Proportion</a:t>
            </a:r>
          </a:p>
        </p:txBody>
      </p:sp>
      <p:sp>
        <p:nvSpPr>
          <p:cNvPr id="13" name="Rectangle 12">
            <a:hlinkClick r:id="rId12" action="ppaction://hlinksldjump"/>
          </p:cNvPr>
          <p:cNvSpPr/>
          <p:nvPr/>
        </p:nvSpPr>
        <p:spPr>
          <a:xfrm>
            <a:off x="35280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Standard Form</a:t>
            </a:r>
          </a:p>
        </p:txBody>
      </p:sp>
      <p:sp>
        <p:nvSpPr>
          <p:cNvPr id="14" name="Rectangle 13">
            <a:hlinkClick r:id="rId13" action="ppaction://hlinksldjump"/>
          </p:cNvPr>
          <p:cNvSpPr/>
          <p:nvPr/>
        </p:nvSpPr>
        <p:spPr>
          <a:xfrm>
            <a:off x="53282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Surds</a:t>
            </a:r>
          </a:p>
        </p:txBody>
      </p:sp>
      <p:sp>
        <p:nvSpPr>
          <p:cNvPr id="15" name="Rectangle 14">
            <a:hlinkClick r:id="rId14" action="ppaction://hlinksldjump"/>
          </p:cNvPr>
          <p:cNvSpPr/>
          <p:nvPr/>
        </p:nvSpPr>
        <p:spPr>
          <a:xfrm>
            <a:off x="1703180" y="4797152"/>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Compound Measures</a:t>
            </a:r>
          </a:p>
        </p:txBody>
      </p:sp>
      <p:sp>
        <p:nvSpPr>
          <p:cNvPr id="16" name="Rectangle 15">
            <a:hlinkClick r:id="rId15" action="ppaction://hlinksldjump"/>
          </p:cNvPr>
          <p:cNvSpPr/>
          <p:nvPr/>
        </p:nvSpPr>
        <p:spPr>
          <a:xfrm>
            <a:off x="7128472" y="1628800"/>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Properties of Numbers</a:t>
            </a:r>
          </a:p>
        </p:txBody>
      </p:sp>
      <p:sp>
        <p:nvSpPr>
          <p:cNvPr id="17" name="Rectangle 16">
            <a:hlinkClick r:id="rId16" action="ppaction://hlinksldjump"/>
          </p:cNvPr>
          <p:cNvSpPr/>
          <p:nvPr/>
        </p:nvSpPr>
        <p:spPr>
          <a:xfrm>
            <a:off x="53282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Recurring Decimals</a:t>
            </a:r>
          </a:p>
        </p:txBody>
      </p:sp>
      <p:sp>
        <p:nvSpPr>
          <p:cNvPr id="18" name="Rectangle 17">
            <a:hlinkClick r:id="rId17"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5" name="Rectangle 24">
            <a:hlinkClick r:id="rId18" action="ppaction://hlinksldjump"/>
          </p:cNvPr>
          <p:cNvSpPr/>
          <p:nvPr/>
        </p:nvSpPr>
        <p:spPr>
          <a:xfrm>
            <a:off x="53282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Decimals</a:t>
            </a:r>
          </a:p>
        </p:txBody>
      </p:sp>
      <p:sp>
        <p:nvSpPr>
          <p:cNvPr id="26" name="Rectangle 25">
            <a:hlinkClick r:id="rId19" action="ppaction://hlinksldjump"/>
            <a:extLst>
              <a:ext uri="{FF2B5EF4-FFF2-40B4-BE49-F238E27FC236}">
                <a16:creationId xmlns:a16="http://schemas.microsoft.com/office/drawing/2014/main" id="{B948564D-63D4-4988-927F-6E14A6EFEAD5}"/>
              </a:ext>
            </a:extLst>
          </p:cNvPr>
          <p:cNvSpPr/>
          <p:nvPr/>
        </p:nvSpPr>
        <p:spPr>
          <a:xfrm>
            <a:off x="7128472" y="3212976"/>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FDPR mixed context</a:t>
            </a:r>
          </a:p>
        </p:txBody>
      </p:sp>
      <p:sp>
        <p:nvSpPr>
          <p:cNvPr id="27" name="Rectangle 26">
            <a:hlinkClick r:id="rId20" action="ppaction://hlinksldjump"/>
          </p:cNvPr>
          <p:cNvSpPr/>
          <p:nvPr/>
        </p:nvSpPr>
        <p:spPr>
          <a:xfrm>
            <a:off x="7128472" y="2420888"/>
            <a:ext cx="1692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latin typeface="Comic Sans MS" panose="030F0702030302020204" pitchFamily="66" charset="0"/>
              </a:rPr>
              <a:t>Combinations</a:t>
            </a:r>
            <a:endParaRPr lang="en-GB" b="1" dirty="0">
              <a:latin typeface="Comic Sans MS" panose="030F0702030302020204" pitchFamily="66" charset="0"/>
            </a:endParaRPr>
          </a:p>
        </p:txBody>
      </p:sp>
    </p:spTree>
    <p:extLst>
      <p:ext uri="{BB962C8B-B14F-4D97-AF65-F5344CB8AC3E}">
        <p14:creationId xmlns:p14="http://schemas.microsoft.com/office/powerpoint/2010/main" val="172864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Using a Calculator/ BIDMAS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5508232"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Q8</a:t>
            </a:r>
            <a:endParaRPr lang="en-GB" sz="1400" b="1" dirty="0">
              <a:latin typeface="Comic Sans MS" panose="030F0702030302020204" pitchFamily="66" charset="0"/>
            </a:endParaRPr>
          </a:p>
        </p:txBody>
      </p:sp>
      <p:sp>
        <p:nvSpPr>
          <p:cNvPr id="16" name="Rectangle 1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6"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7" action="ppaction://hlinksldjump"/>
          </p:cNvPr>
          <p:cNvSpPr/>
          <p:nvPr/>
        </p:nvSpPr>
        <p:spPr>
          <a:xfrm>
            <a:off x="5508232"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508232"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2915816"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smtClean="0">
                <a:latin typeface="Comic Sans MS" panose="030F0702030302020204" pitchFamily="66" charset="0"/>
              </a:rPr>
              <a:t>2H Q12</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2915816"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291581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13090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00028"/>
            <a:ext cx="8496942" cy="3841340"/>
          </a:xfrm>
          <a:prstGeom prst="rect">
            <a:avLst/>
          </a:prstGeom>
        </p:spPr>
      </p:pic>
      <p:pic>
        <p:nvPicPr>
          <p:cNvPr id="2" name="Picture 1"/>
          <p:cNvPicPr>
            <a:picLocks noChangeAspect="1"/>
          </p:cNvPicPr>
          <p:nvPr/>
        </p:nvPicPr>
        <p:blipFill>
          <a:blip r:embed="rId3"/>
          <a:stretch>
            <a:fillRect/>
          </a:stretch>
        </p:blipFill>
        <p:spPr>
          <a:xfrm>
            <a:off x="323528" y="1053152"/>
            <a:ext cx="8496944" cy="22318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Q12</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5624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2132856"/>
            <a:ext cx="8640962" cy="12219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93059"/>
            <a:ext cx="8640958" cy="34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442262"/>
            <a:ext cx="8640956" cy="91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Q12</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4" name="Straight Arrow Connector 23"/>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09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218364"/>
            <a:ext cx="8640960" cy="4523004"/>
          </a:xfrm>
          <a:prstGeom prst="rect">
            <a:avLst/>
          </a:prstGeom>
        </p:spPr>
      </p:pic>
      <p:pic>
        <p:nvPicPr>
          <p:cNvPr id="5" name="Picture 4"/>
          <p:cNvPicPr>
            <a:picLocks noChangeAspect="1"/>
          </p:cNvPicPr>
          <p:nvPr/>
        </p:nvPicPr>
        <p:blipFill>
          <a:blip r:embed="rId3"/>
          <a:stretch>
            <a:fillRect/>
          </a:stretch>
        </p:blipFill>
        <p:spPr>
          <a:xfrm>
            <a:off x="251520" y="1023444"/>
            <a:ext cx="8640960" cy="1397444"/>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Q15</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9796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988840"/>
            <a:ext cx="8640964" cy="1442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86583"/>
            <a:ext cx="8640958" cy="604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590847"/>
            <a:ext cx="8640956" cy="8405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Q15</a:t>
            </a:r>
            <a:endParaRPr lang="en-GB" sz="1400" b="1" dirty="0">
              <a:latin typeface="Comic Sans MS" panose="030F0702030302020204" pitchFamily="66" charset="0"/>
            </a:endParaRPr>
          </a:p>
        </p:txBody>
      </p:sp>
      <p:cxnSp>
        <p:nvCxnSpPr>
          <p:cNvPr id="20" name="Straight Arrow Connector 19"/>
          <p:cNvCxnSpPr>
            <a:stCxn id="22" idx="3"/>
            <a:endCxn id="15"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32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8" y="1080570"/>
            <a:ext cx="8496944" cy="4696860"/>
          </a:xfrm>
          <a:prstGeom prst="rect">
            <a:avLst/>
          </a:prstGeom>
        </p:spPr>
      </p:pic>
    </p:spTree>
    <p:extLst>
      <p:ext uri="{BB962C8B-B14F-4D97-AF65-F5344CB8AC3E}">
        <p14:creationId xmlns:p14="http://schemas.microsoft.com/office/powerpoint/2010/main" val="1641823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988840"/>
            <a:ext cx="8640964" cy="9161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86583"/>
            <a:ext cx="8640958" cy="383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251520" y="2370255"/>
            <a:ext cx="8640956" cy="53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507605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2</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4" name="Straight Arrow Connector 23"/>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8109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51520" y="1119078"/>
            <a:ext cx="8640960" cy="4974218"/>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2889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Linear Graphs &amp; Gradients</a:t>
            </a:r>
          </a:p>
        </p:txBody>
      </p:sp>
      <p:pic>
        <p:nvPicPr>
          <p:cNvPr id="4"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7" name="Rectangle 16">
            <a:hlinkClick r:id="rId4"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5"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7"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107504" y="6381328"/>
            <a:ext cx="14190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1" name="Rectangle 20">
            <a:hlinkClick r:id="rId6" action="ppaction://hlinksldjump"/>
          </p:cNvPr>
          <p:cNvSpPr/>
          <p:nvPr/>
        </p:nvSpPr>
        <p:spPr>
          <a:xfrm>
            <a:off x="1619672" y="6381328"/>
            <a:ext cx="24991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Linear Inequalities</a:t>
            </a:r>
          </a:p>
        </p:txBody>
      </p:sp>
      <p:sp>
        <p:nvSpPr>
          <p:cNvPr id="13" name="Rectangle 12">
            <a:hlinkClick r:id="rId7" action="ppaction://hlinksldjump"/>
          </p:cNvPr>
          <p:cNvSpPr/>
          <p:nvPr/>
        </p:nvSpPr>
        <p:spPr>
          <a:xfrm>
            <a:off x="4499992" y="191683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Q6</a:t>
            </a:r>
          </a:p>
        </p:txBody>
      </p:sp>
      <p:sp>
        <p:nvSpPr>
          <p:cNvPr id="16" name="Rectangle 15">
            <a:hlinkClick r:id="rId8" action="ppaction://hlinksldjump"/>
          </p:cNvPr>
          <p:cNvSpPr/>
          <p:nvPr/>
        </p:nvSpPr>
        <p:spPr>
          <a:xfrm>
            <a:off x="4499992" y="245694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Q18</a:t>
            </a:r>
          </a:p>
        </p:txBody>
      </p:sp>
      <p:sp>
        <p:nvSpPr>
          <p:cNvPr id="22" name="Rectangle 21">
            <a:hlinkClick r:id="rId9" action="ppaction://hlinksldjump"/>
          </p:cNvPr>
          <p:cNvSpPr/>
          <p:nvPr/>
        </p:nvSpPr>
        <p:spPr>
          <a:xfrm>
            <a:off x="4499992" y="2996952"/>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Q23</a:t>
            </a:r>
            <a:endParaRPr lang="en-GB" sz="1200" b="1" dirty="0">
              <a:latin typeface="Comic Sans MS" panose="030F0702030302020204" pitchFamily="66" charset="0"/>
            </a:endParaRPr>
          </a:p>
        </p:txBody>
      </p:sp>
      <p:sp>
        <p:nvSpPr>
          <p:cNvPr id="23" name="Rectangle 22">
            <a:hlinkClick r:id="rId10" action="ppaction://hlinksldjump"/>
          </p:cNvPr>
          <p:cNvSpPr/>
          <p:nvPr/>
        </p:nvSpPr>
        <p:spPr>
          <a:xfrm>
            <a:off x="4499992" y="35370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4" name="Rectangle 23">
            <a:hlinkClick r:id="rId11" action="ppaction://hlinksldjump"/>
          </p:cNvPr>
          <p:cNvSpPr/>
          <p:nvPr/>
        </p:nvSpPr>
        <p:spPr>
          <a:xfrm>
            <a:off x="4499992" y="40770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5" name="Rectangle 24">
            <a:hlinkClick r:id="rId12" action="ppaction://hlinksldjump"/>
          </p:cNvPr>
          <p:cNvSpPr/>
          <p:nvPr/>
        </p:nvSpPr>
        <p:spPr>
          <a:xfrm>
            <a:off x="4499992" y="4617184"/>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26" name="Rectangle 25">
            <a:hlinkClick r:id="rId13" action="ppaction://hlinksldjump"/>
          </p:cNvPr>
          <p:cNvSpPr/>
          <p:nvPr/>
        </p:nvSpPr>
        <p:spPr>
          <a:xfrm>
            <a:off x="5544216" y="191683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Q19</a:t>
            </a:r>
            <a:endParaRPr lang="en-GB" sz="1200" b="1" dirty="0">
              <a:latin typeface="Comic Sans MS" panose="030F0702030302020204" pitchFamily="66" charset="0"/>
            </a:endParaRPr>
          </a:p>
        </p:txBody>
      </p:sp>
      <p:sp>
        <p:nvSpPr>
          <p:cNvPr id="27" name="Rectangle 26">
            <a:hlinkClick r:id="rId14" action="ppaction://hlinksldjump"/>
          </p:cNvPr>
          <p:cNvSpPr/>
          <p:nvPr/>
        </p:nvSpPr>
        <p:spPr>
          <a:xfrm>
            <a:off x="5544216" y="245694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30" name="Rectangle 29">
            <a:hlinkClick r:id="rId15" action="ppaction://hlinksldjump"/>
          </p:cNvPr>
          <p:cNvSpPr/>
          <p:nvPr/>
        </p:nvSpPr>
        <p:spPr>
          <a:xfrm>
            <a:off x="4190876" y="6381328"/>
            <a:ext cx="174927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28" name="Rectangle 27">
            <a:hlinkClick r:id="rId16" action="ppaction://hlinksldjump"/>
          </p:cNvPr>
          <p:cNvSpPr/>
          <p:nvPr/>
        </p:nvSpPr>
        <p:spPr>
          <a:xfrm>
            <a:off x="5544216" y="299695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29" name="Rectangle 28">
            <a:hlinkClick r:id="rId17" action="ppaction://hlinksldjump"/>
          </p:cNvPr>
          <p:cNvSpPr/>
          <p:nvPr/>
        </p:nvSpPr>
        <p:spPr>
          <a:xfrm>
            <a:off x="5544216" y="35370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31" name="Rectangle 30">
            <a:hlinkClick r:id="rId18" action="ppaction://hlinksldjump"/>
          </p:cNvPr>
          <p:cNvSpPr/>
          <p:nvPr/>
        </p:nvSpPr>
        <p:spPr>
          <a:xfrm>
            <a:off x="5544216" y="40770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32" name="Rectangle 31">
            <a:hlinkClick r:id="rId19" action="ppaction://hlinksldjump"/>
          </p:cNvPr>
          <p:cNvSpPr/>
          <p:nvPr/>
        </p:nvSpPr>
        <p:spPr>
          <a:xfrm>
            <a:off x="5544216" y="461718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33" name="Rectangle 32">
            <a:hlinkClick r:id="rId20" action="ppaction://hlinksldjump"/>
          </p:cNvPr>
          <p:cNvSpPr/>
          <p:nvPr/>
        </p:nvSpPr>
        <p:spPr>
          <a:xfrm>
            <a:off x="2843808" y="191683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Q25</a:t>
            </a:r>
            <a:endParaRPr lang="en-GB" sz="1200" b="1" dirty="0">
              <a:latin typeface="Comic Sans MS" panose="030F0702030302020204" pitchFamily="66" charset="0"/>
            </a:endParaRPr>
          </a:p>
        </p:txBody>
      </p:sp>
      <p:sp>
        <p:nvSpPr>
          <p:cNvPr id="34" name="Rectangle 33">
            <a:hlinkClick r:id="rId21" action="ppaction://hlinksldjump"/>
          </p:cNvPr>
          <p:cNvSpPr/>
          <p:nvPr/>
        </p:nvSpPr>
        <p:spPr>
          <a:xfrm>
            <a:off x="2843808" y="245694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Q23</a:t>
            </a:r>
            <a:endParaRPr lang="en-GB" sz="1200" b="1" dirty="0">
              <a:latin typeface="Comic Sans MS" panose="030F0702030302020204" pitchFamily="66" charset="0"/>
            </a:endParaRPr>
          </a:p>
        </p:txBody>
      </p:sp>
      <p:sp>
        <p:nvSpPr>
          <p:cNvPr id="35" name="Rectangle 34">
            <a:hlinkClick r:id="rId22" action="ppaction://hlinksldjump"/>
          </p:cNvPr>
          <p:cNvSpPr/>
          <p:nvPr/>
        </p:nvSpPr>
        <p:spPr>
          <a:xfrm>
            <a:off x="2843808" y="2996952"/>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Q23</a:t>
            </a:r>
            <a:endParaRPr lang="en-GB" sz="1200" b="1" dirty="0">
              <a:latin typeface="Comic Sans MS" panose="030F0702030302020204" pitchFamily="66" charset="0"/>
            </a:endParaRPr>
          </a:p>
        </p:txBody>
      </p:sp>
      <p:sp>
        <p:nvSpPr>
          <p:cNvPr id="36" name="Rectangle 35">
            <a:hlinkClick r:id="rId23" action="ppaction://hlinksldjump"/>
          </p:cNvPr>
          <p:cNvSpPr/>
          <p:nvPr/>
        </p:nvSpPr>
        <p:spPr>
          <a:xfrm>
            <a:off x="2843808" y="3537064"/>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37" name="Rectangle 36">
            <a:hlinkClick r:id="rId24" action="ppaction://hlinksldjump"/>
          </p:cNvPr>
          <p:cNvSpPr/>
          <p:nvPr/>
        </p:nvSpPr>
        <p:spPr>
          <a:xfrm>
            <a:off x="2843808" y="4077072"/>
            <a:ext cx="972000" cy="46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Q7</a:t>
            </a:r>
            <a:endParaRPr lang="en-GB" sz="1200" b="1" dirty="0">
              <a:latin typeface="Comic Sans MS" panose="030F0702030302020204" pitchFamily="66" charset="0"/>
            </a:endParaRPr>
          </a:p>
        </p:txBody>
      </p:sp>
      <p:sp>
        <p:nvSpPr>
          <p:cNvPr id="38" name="Rectangle 37">
            <a:hlinkClick r:id="rId25" action="ppaction://hlinksldjump"/>
          </p:cNvPr>
          <p:cNvSpPr/>
          <p:nvPr/>
        </p:nvSpPr>
        <p:spPr>
          <a:xfrm>
            <a:off x="2843808" y="4617184"/>
            <a:ext cx="972000" cy="468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Q22</a:t>
            </a:r>
            <a:endParaRPr lang="en-GB" sz="1200" b="1" dirty="0">
              <a:latin typeface="Comic Sans MS" panose="030F0702030302020204" pitchFamily="66" charset="0"/>
            </a:endParaRPr>
          </a:p>
        </p:txBody>
      </p:sp>
      <p:sp>
        <p:nvSpPr>
          <p:cNvPr id="39" name="Rectangle 38"/>
          <p:cNvSpPr/>
          <p:nvPr/>
        </p:nvSpPr>
        <p:spPr>
          <a:xfrm>
            <a:off x="107504" y="5949280"/>
            <a:ext cx="4788424" cy="36004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With equation of circle and tangents</a:t>
            </a:r>
            <a:endParaRPr lang="en-GB" sz="2000" b="1" dirty="0">
              <a:latin typeface="Comic Sans MS" panose="030F0702030302020204" pitchFamily="66" charset="0"/>
            </a:endParaRPr>
          </a:p>
        </p:txBody>
      </p:sp>
      <p:sp>
        <p:nvSpPr>
          <p:cNvPr id="40" name="Rectangle 39">
            <a:hlinkClick r:id="rId26" action="ppaction://hlinksldjump"/>
          </p:cNvPr>
          <p:cNvSpPr/>
          <p:nvPr/>
        </p:nvSpPr>
        <p:spPr>
          <a:xfrm>
            <a:off x="5025132" y="5949280"/>
            <a:ext cx="307526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Simultaneous Equations</a:t>
            </a:r>
            <a:endParaRPr lang="en-GB" sz="2000" b="1" dirty="0">
              <a:latin typeface="Comic Sans MS" panose="030F0702030302020204" pitchFamily="66" charset="0"/>
            </a:endParaRPr>
          </a:p>
        </p:txBody>
      </p:sp>
      <p:sp>
        <p:nvSpPr>
          <p:cNvPr id="41" name="Rectangle 40"/>
          <p:cNvSpPr/>
          <p:nvPr/>
        </p:nvSpPr>
        <p:spPr>
          <a:xfrm>
            <a:off x="107504" y="5517232"/>
            <a:ext cx="2664296"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Mainly Co-ordinates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715674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2093060"/>
            <a:ext cx="8640964" cy="11199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93059"/>
            <a:ext cx="8640958" cy="834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927256"/>
            <a:ext cx="8640956"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cxnSp>
        <p:nvCxnSpPr>
          <p:cNvPr id="20" name="Straight Arrow Connector 19"/>
          <p:cNvCxnSpPr>
            <a:stCxn id="22" idx="3"/>
            <a:endCxn id="15"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2" name="Rectangle 21">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3" name="Straight Arrow Connector 22"/>
          <p:cNvCxnSpPr>
            <a:stCxn id="21"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98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099330"/>
            <a:ext cx="8496942" cy="5498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3055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2060848"/>
            <a:ext cx="8640962" cy="10427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60847"/>
            <a:ext cx="8640958" cy="213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274616"/>
            <a:ext cx="8640956" cy="829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3</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4" name="Straight Arrow Connector 13"/>
          <p:cNvCxnSpPr>
            <a:stCxn id="17" idx="3"/>
            <a:endCxn id="13"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4" name="Straight Arrow Connector 23"/>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5684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49110"/>
            <a:ext cx="8496942" cy="48721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14" name="Straight Arrow Connector 13"/>
          <p:cNvCxnSpPr>
            <a:stCxn id="17" idx="3"/>
            <a:endCxn id="12"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760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980729"/>
            <a:ext cx="8640964" cy="8212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80728"/>
            <a:ext cx="8640958" cy="821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1043609" y="2820749"/>
            <a:ext cx="7056782" cy="1216502"/>
          </a:xfrm>
          <a:prstGeom prst="rect">
            <a:avLst/>
          </a:prstGeom>
        </p:spPr>
      </p:pic>
      <p:sp>
        <p:nvSpPr>
          <p:cNvPr id="15" name="Rectangle 14"/>
          <p:cNvSpPr/>
          <p:nvPr/>
        </p:nvSpPr>
        <p:spPr>
          <a:xfrm>
            <a:off x="1043608" y="2820749"/>
            <a:ext cx="7056783" cy="12165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5076056"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4572000" y="184069"/>
            <a:ext cx="50405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9" action="ppaction://hlinksldjump"/>
          </p:cNvPr>
          <p:cNvSpPr/>
          <p:nvPr/>
        </p:nvSpPr>
        <p:spPr>
          <a:xfrm>
            <a:off x="1763688" y="3548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Using a Calculator / BIDMAS</a:t>
            </a:r>
          </a:p>
        </p:txBody>
      </p:sp>
      <p:cxnSp>
        <p:nvCxnSpPr>
          <p:cNvPr id="25" name="Straight Arrow Connector 24"/>
          <p:cNvCxnSpPr>
            <a:stCxn id="2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6128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9" grpId="0" animBg="1"/>
      <p:bldP spid="15" grpId="0" animBg="1"/>
    </p:bld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60648"/>
            <a:ext cx="7886700" cy="1325563"/>
          </a:xfrm>
        </p:spPr>
        <p:txBody>
          <a:bodyPr>
            <a:normAutofit/>
          </a:bodyPr>
          <a:lstStyle/>
          <a:p>
            <a:pPr algn="ctr"/>
            <a:r>
              <a:rPr lang="en-GB" sz="4800" dirty="0">
                <a:latin typeface="Comic Sans MS" panose="030F0702030302020204" pitchFamily="66" charset="0"/>
              </a:rPr>
              <a:t>Standard Form</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6" action="ppaction://hlinksldjump"/>
          </p:cNvPr>
          <p:cNvSpPr/>
          <p:nvPr/>
        </p:nvSpPr>
        <p:spPr>
          <a:xfrm>
            <a:off x="5508232" y="126876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Q8</a:t>
            </a:r>
          </a:p>
        </p:txBody>
      </p:sp>
      <p:sp>
        <p:nvSpPr>
          <p:cNvPr id="13" name="Rectangle 12">
            <a:hlinkClick r:id="rId7" action="ppaction://hlinksldjump"/>
          </p:cNvPr>
          <p:cNvSpPr/>
          <p:nvPr/>
        </p:nvSpPr>
        <p:spPr>
          <a:xfrm>
            <a:off x="5508104" y="18448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508104"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508104"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508104"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508104"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5508104" y="4725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5508104" y="530126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23" name="Rectangle 22">
            <a:hlinkClick r:id="rId14" action="ppaction://hlinksldjump"/>
          </p:cNvPr>
          <p:cNvSpPr/>
          <p:nvPr/>
        </p:nvSpPr>
        <p:spPr>
          <a:xfrm>
            <a:off x="2483896" y="18448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sp>
        <p:nvSpPr>
          <p:cNvPr id="24" name="Rectangle 23">
            <a:hlinkClick r:id="rId15" action="ppaction://hlinksldjump"/>
          </p:cNvPr>
          <p:cNvSpPr/>
          <p:nvPr/>
        </p:nvSpPr>
        <p:spPr>
          <a:xfrm>
            <a:off x="2483896" y="24209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248389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248389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248389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2483896" y="4725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94585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323529" y="1234924"/>
            <a:ext cx="8496942" cy="2626124"/>
          </a:xfrm>
          <a:prstGeom prst="rect">
            <a:avLst/>
          </a:prstGeom>
        </p:spPr>
      </p:pic>
    </p:spTree>
    <p:extLst>
      <p:ext uri="{BB962C8B-B14F-4D97-AF65-F5344CB8AC3E}">
        <p14:creationId xmlns:p14="http://schemas.microsoft.com/office/powerpoint/2010/main" val="1489221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810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6"/>
            <a:ext cx="8640960" cy="810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234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090886"/>
            <a:ext cx="8352928" cy="5722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0561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132856"/>
            <a:ext cx="8640960" cy="1364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7"/>
            <a:ext cx="8640960" cy="89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51520" y="3026067"/>
            <a:ext cx="8640960" cy="4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6630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6120680"/>
          </a:xfrm>
        </p:spPr>
        <p:txBody>
          <a:bodyPr>
            <a:normAutofit/>
          </a:bodyPr>
          <a:lstStyle/>
          <a:p>
            <a:pPr marL="0" indent="0">
              <a:buNone/>
            </a:pPr>
            <a:r>
              <a:rPr lang="en-GB" dirty="0" smtClean="0"/>
              <a:t>There are generally just over 20 Questions per paper, with more complex and problem solving questions towards the </a:t>
            </a:r>
            <a:r>
              <a:rPr lang="en-GB" dirty="0"/>
              <a:t>end. There are 80 marks on </a:t>
            </a:r>
            <a:r>
              <a:rPr lang="en-GB" dirty="0" smtClean="0"/>
              <a:t>each 90 minute </a:t>
            </a:r>
            <a:r>
              <a:rPr lang="en-GB" dirty="0"/>
              <a:t>paper (meaning an average of </a:t>
            </a:r>
            <a:r>
              <a:rPr lang="en-GB" dirty="0" smtClean="0"/>
              <a:t>4 </a:t>
            </a:r>
            <a:r>
              <a:rPr lang="en-GB" dirty="0"/>
              <a:t>marks per </a:t>
            </a:r>
            <a:r>
              <a:rPr lang="en-GB" dirty="0" smtClean="0"/>
              <a:t>question, a minute per mark).</a:t>
            </a:r>
            <a:endParaRPr lang="en-GB" dirty="0"/>
          </a:p>
          <a:p>
            <a:pPr marL="0" indent="0">
              <a:buNone/>
            </a:pPr>
            <a:endParaRPr lang="en-GB" dirty="0"/>
          </a:p>
          <a:p>
            <a:pPr marL="0" indent="0">
              <a:buNone/>
            </a:pPr>
            <a:r>
              <a:rPr lang="en-GB" dirty="0" smtClean="0"/>
              <a:t>The use of ratios is a common tool within questions to add another level of complexity. These are not duplicated in the ratio topic at every occurrence. </a:t>
            </a:r>
            <a:endParaRPr lang="en-GB" dirty="0"/>
          </a:p>
          <a:p>
            <a:pPr marL="0" indent="0">
              <a:buNone/>
            </a:pPr>
            <a:endParaRPr lang="en-GB" dirty="0"/>
          </a:p>
        </p:txBody>
      </p:sp>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Edexcel Papers</a:t>
            </a:r>
            <a:endParaRPr lang="en-GB" dirty="0"/>
          </a:p>
        </p:txBody>
      </p:sp>
    </p:spTree>
    <p:extLst>
      <p:ext uri="{BB962C8B-B14F-4D97-AF65-F5344CB8AC3E}">
        <p14:creationId xmlns:p14="http://schemas.microsoft.com/office/powerpoint/2010/main" val="24279791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803852"/>
            <a:ext cx="8640960" cy="4865508"/>
          </a:xfrm>
          <a:prstGeom prst="rect">
            <a:avLst/>
          </a:prstGeom>
        </p:spPr>
      </p:pic>
      <p:pic>
        <p:nvPicPr>
          <p:cNvPr id="4" name="Picture 3"/>
          <p:cNvPicPr>
            <a:picLocks noChangeAspect="1"/>
          </p:cNvPicPr>
          <p:nvPr/>
        </p:nvPicPr>
        <p:blipFill>
          <a:blip r:embed="rId3"/>
          <a:stretch>
            <a:fillRect/>
          </a:stretch>
        </p:blipFill>
        <p:spPr>
          <a:xfrm>
            <a:off x="251520" y="1045752"/>
            <a:ext cx="8640960" cy="159116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Q25</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6990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251520" y="1140603"/>
            <a:ext cx="8640960" cy="3368896"/>
          </a:xfrm>
          <a:prstGeom prst="rect">
            <a:avLst/>
          </a:prstGeom>
        </p:spPr>
      </p:pic>
    </p:spTree>
    <p:extLst>
      <p:ext uri="{BB962C8B-B14F-4D97-AF65-F5344CB8AC3E}">
        <p14:creationId xmlns:p14="http://schemas.microsoft.com/office/powerpoint/2010/main" val="2962912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9112" y="2132856"/>
            <a:ext cx="8105775" cy="3524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519112" y="2132856"/>
            <a:ext cx="8105775" cy="389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0192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52736"/>
            <a:ext cx="8640960" cy="51683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7654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113" y="1988840"/>
            <a:ext cx="8105774" cy="1117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519112" y="1988839"/>
            <a:ext cx="8105775" cy="82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19112" y="2813214"/>
            <a:ext cx="8105775" cy="29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8521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Q19</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23529" y="1196752"/>
            <a:ext cx="8496942" cy="3514726"/>
          </a:xfrm>
          <a:prstGeom prst="rect">
            <a:avLst/>
          </a:prstGeom>
        </p:spPr>
      </p:pic>
    </p:spTree>
    <p:extLst>
      <p:ext uri="{BB962C8B-B14F-4D97-AF65-F5344CB8AC3E}">
        <p14:creationId xmlns:p14="http://schemas.microsoft.com/office/powerpoint/2010/main" val="3087941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57350" y="2132856"/>
            <a:ext cx="5829300" cy="8382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657351" y="2132855"/>
            <a:ext cx="5829300" cy="3600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p:cNvSpPr/>
          <p:nvPr/>
        </p:nvSpPr>
        <p:spPr>
          <a:xfrm>
            <a:off x="1657351" y="2492896"/>
            <a:ext cx="5829300" cy="478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Q19</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90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3450616"/>
            <a:ext cx="8640958" cy="3218744"/>
          </a:xfrm>
          <a:prstGeom prst="rect">
            <a:avLst/>
          </a:prstGeom>
        </p:spPr>
      </p:pic>
      <p:pic>
        <p:nvPicPr>
          <p:cNvPr id="4" name="Picture 3"/>
          <p:cNvPicPr>
            <a:picLocks noChangeAspect="1"/>
          </p:cNvPicPr>
          <p:nvPr/>
        </p:nvPicPr>
        <p:blipFill>
          <a:blip r:embed="rId3"/>
          <a:stretch>
            <a:fillRect/>
          </a:stretch>
        </p:blipFill>
        <p:spPr>
          <a:xfrm>
            <a:off x="251520" y="980728"/>
            <a:ext cx="8640960" cy="44314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Q10</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5127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132856"/>
            <a:ext cx="8496942" cy="7979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132855"/>
            <a:ext cx="8496942" cy="797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Q10</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817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67545" y="4034798"/>
            <a:ext cx="8208910" cy="2634562"/>
          </a:xfrm>
          <a:prstGeom prst="rect">
            <a:avLst/>
          </a:prstGeom>
        </p:spPr>
      </p:pic>
      <p:pic>
        <p:nvPicPr>
          <p:cNvPr id="13" name="Picture 12"/>
          <p:cNvPicPr>
            <a:picLocks noChangeAspect="1"/>
          </p:cNvPicPr>
          <p:nvPr/>
        </p:nvPicPr>
        <p:blipFill>
          <a:blip r:embed="rId3"/>
          <a:stretch>
            <a:fillRect/>
          </a:stretch>
        </p:blipFill>
        <p:spPr>
          <a:xfrm>
            <a:off x="467544" y="1024994"/>
            <a:ext cx="8208912" cy="35586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Q8</a:t>
            </a: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7820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420888"/>
            <a:ext cx="8640960" cy="7209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420887"/>
            <a:ext cx="8640960" cy="173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5" name="Rectangle 24"/>
          <p:cNvSpPr/>
          <p:nvPr/>
        </p:nvSpPr>
        <p:spPr>
          <a:xfrm>
            <a:off x="251520" y="2593914"/>
            <a:ext cx="8640960" cy="547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Q10</a:t>
            </a:r>
          </a:p>
        </p:txBody>
      </p:sp>
      <p:cxnSp>
        <p:nvCxnSpPr>
          <p:cNvPr id="19" name="Straight Arrow Connector 18"/>
          <p:cNvCxnSpPr>
            <a:stCxn id="16" idx="3"/>
            <a:endCxn id="18"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095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772816"/>
            <a:ext cx="8496944" cy="15869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72816"/>
            <a:ext cx="8496944" cy="1586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Q25</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069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Q10</a:t>
            </a: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8"/>
          <a:stretch>
            <a:fillRect/>
          </a:stretch>
        </p:blipFill>
        <p:spPr>
          <a:xfrm>
            <a:off x="1340025" y="5013682"/>
            <a:ext cx="6768750" cy="1780306"/>
          </a:xfrm>
          <a:prstGeom prst="rect">
            <a:avLst/>
          </a:prstGeom>
        </p:spPr>
      </p:pic>
      <p:pic>
        <p:nvPicPr>
          <p:cNvPr id="20" name="Picture 19"/>
          <p:cNvPicPr>
            <a:picLocks noChangeAspect="1"/>
          </p:cNvPicPr>
          <p:nvPr/>
        </p:nvPicPr>
        <p:blipFill>
          <a:blip r:embed="rId9"/>
          <a:stretch>
            <a:fillRect/>
          </a:stretch>
        </p:blipFill>
        <p:spPr>
          <a:xfrm>
            <a:off x="1340024" y="4048624"/>
            <a:ext cx="6768752" cy="2189194"/>
          </a:xfrm>
          <a:prstGeom prst="rect">
            <a:avLst/>
          </a:prstGeom>
        </p:spPr>
      </p:pic>
      <p:pic>
        <p:nvPicPr>
          <p:cNvPr id="21" name="Picture 20"/>
          <p:cNvPicPr>
            <a:picLocks noChangeAspect="1"/>
          </p:cNvPicPr>
          <p:nvPr/>
        </p:nvPicPr>
        <p:blipFill>
          <a:blip r:embed="rId10"/>
          <a:stretch>
            <a:fillRect/>
          </a:stretch>
        </p:blipFill>
        <p:spPr>
          <a:xfrm>
            <a:off x="1340024" y="404664"/>
            <a:ext cx="6768752" cy="4465002"/>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812507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4" name="Rectangle 13">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Q10</a:t>
            </a:r>
          </a:p>
        </p:txBody>
      </p:sp>
      <p:cxnSp>
        <p:nvCxnSpPr>
          <p:cNvPr id="19" name="Straight Arrow Connector 18"/>
          <p:cNvCxnSpPr>
            <a:stCxn id="16" idx="3"/>
            <a:endCxn id="18"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a:stretch>
            <a:fillRect/>
          </a:stretch>
        </p:blipFill>
        <p:spPr>
          <a:xfrm>
            <a:off x="251518" y="2046728"/>
            <a:ext cx="8640964" cy="1814320"/>
          </a:xfrm>
          <a:prstGeom prst="rect">
            <a:avLst/>
          </a:prstGeom>
        </p:spPr>
      </p:pic>
      <p:sp>
        <p:nvSpPr>
          <p:cNvPr id="20" name="Rectangle 19"/>
          <p:cNvSpPr/>
          <p:nvPr/>
        </p:nvSpPr>
        <p:spPr>
          <a:xfrm>
            <a:off x="251518" y="2031942"/>
            <a:ext cx="8640958" cy="4675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1" name="Rectangle 20"/>
          <p:cNvSpPr/>
          <p:nvPr/>
        </p:nvSpPr>
        <p:spPr>
          <a:xfrm>
            <a:off x="251520" y="2927256"/>
            <a:ext cx="8640956" cy="9485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2" name="Rectangle 21"/>
          <p:cNvSpPr/>
          <p:nvPr/>
        </p:nvSpPr>
        <p:spPr>
          <a:xfrm>
            <a:off x="251518" y="2499483"/>
            <a:ext cx="8640958" cy="4277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0914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0" grpId="0" animBg="1"/>
      <p:bldP spid="21" grpId="0" animBg="1"/>
      <p:bldP spid="22" grpId="0" animBg="1"/>
    </p:bld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268760"/>
            <a:ext cx="8640958" cy="33652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1130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237" y="1988840"/>
            <a:ext cx="8391525" cy="8191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76237" y="1988839"/>
            <a:ext cx="8391526" cy="819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4" name="Straight Arrow Connector 2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Q7</a:t>
            </a:r>
            <a:endParaRPr lang="en-GB" sz="1400" b="1" dirty="0">
              <a:latin typeface="Comic Sans MS" panose="030F0702030302020204" pitchFamily="66" charset="0"/>
            </a:endParaRPr>
          </a:p>
        </p:txBody>
      </p:sp>
      <p:cxnSp>
        <p:nvCxnSpPr>
          <p:cNvPr id="26" name="Straight Arrow Connector 25"/>
          <p:cNvCxnSpPr>
            <a:stCxn id="23"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3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0" grpId="0" animBg="1"/>
    </p:bld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520" y="2636912"/>
            <a:ext cx="8640960" cy="4138814"/>
          </a:xfrm>
          <a:prstGeom prst="rect">
            <a:avLst/>
          </a:prstGeom>
        </p:spPr>
      </p:pic>
      <p:pic>
        <p:nvPicPr>
          <p:cNvPr id="5" name="Picture 4"/>
          <p:cNvPicPr>
            <a:picLocks noChangeAspect="1"/>
          </p:cNvPicPr>
          <p:nvPr/>
        </p:nvPicPr>
        <p:blipFill>
          <a:blip r:embed="rId3"/>
          <a:stretch>
            <a:fillRect/>
          </a:stretch>
        </p:blipFill>
        <p:spPr>
          <a:xfrm>
            <a:off x="251522" y="1916832"/>
            <a:ext cx="8640956" cy="3476074"/>
          </a:xfrm>
          <a:prstGeom prst="rect">
            <a:avLst/>
          </a:prstGeom>
        </p:spPr>
      </p:pic>
      <p:pic>
        <p:nvPicPr>
          <p:cNvPr id="4" name="Picture 3"/>
          <p:cNvPicPr>
            <a:picLocks noChangeAspect="1"/>
          </p:cNvPicPr>
          <p:nvPr/>
        </p:nvPicPr>
        <p:blipFill>
          <a:blip r:embed="rId4"/>
          <a:stretch>
            <a:fillRect/>
          </a:stretch>
        </p:blipFill>
        <p:spPr>
          <a:xfrm>
            <a:off x="251521" y="816728"/>
            <a:ext cx="8640958" cy="196420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7504" y="5903486"/>
            <a:ext cx="1296144" cy="861935"/>
          </a:xfrm>
          <a:prstGeom prst="rect">
            <a:avLst/>
          </a:prstGeom>
          <a:noFill/>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23912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6237" y="1484784"/>
            <a:ext cx="8391526" cy="28975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76237" y="1484783"/>
            <a:ext cx="8391526"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15" name="Straight Arrow Connector 14"/>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76237" y="2780928"/>
            <a:ext cx="8391526" cy="16014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100034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0" grpId="0" animBg="1"/>
      <p:bldP spid="18" grpId="0" animBg="1"/>
    </p:bldLst>
  </p:timing>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96686"/>
            <a:ext cx="8640960" cy="5456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88115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6238" y="1934806"/>
            <a:ext cx="8391524" cy="17822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0" name="Rectangle 19"/>
          <p:cNvSpPr/>
          <p:nvPr/>
        </p:nvSpPr>
        <p:spPr>
          <a:xfrm>
            <a:off x="376237" y="1934805"/>
            <a:ext cx="8391526" cy="20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376237" y="2135894"/>
            <a:ext cx="8391526" cy="15710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Q7</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3886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0" grpId="0" animBg="1"/>
      <p:bldP spid="18" grpId="0" animBg="1"/>
    </p:bld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5208954"/>
            <a:ext cx="8640958" cy="1604422"/>
          </a:xfrm>
          <a:prstGeom prst="rect">
            <a:avLst/>
          </a:prstGeom>
        </p:spPr>
      </p:pic>
      <p:pic>
        <p:nvPicPr>
          <p:cNvPr id="6" name="Picture 5"/>
          <p:cNvPicPr>
            <a:picLocks noChangeAspect="1"/>
          </p:cNvPicPr>
          <p:nvPr/>
        </p:nvPicPr>
        <p:blipFill>
          <a:blip r:embed="rId3"/>
          <a:stretch>
            <a:fillRect/>
          </a:stretch>
        </p:blipFill>
        <p:spPr>
          <a:xfrm>
            <a:off x="251521" y="3557162"/>
            <a:ext cx="8640958" cy="1744046"/>
          </a:xfrm>
          <a:prstGeom prst="rect">
            <a:avLst/>
          </a:prstGeom>
        </p:spPr>
      </p:pic>
      <p:pic>
        <p:nvPicPr>
          <p:cNvPr id="5" name="Picture 4"/>
          <p:cNvPicPr>
            <a:picLocks noChangeAspect="1"/>
          </p:cNvPicPr>
          <p:nvPr/>
        </p:nvPicPr>
        <p:blipFill>
          <a:blip r:embed="rId4"/>
          <a:stretch>
            <a:fillRect/>
          </a:stretch>
        </p:blipFill>
        <p:spPr>
          <a:xfrm>
            <a:off x="251521" y="980728"/>
            <a:ext cx="8640958" cy="2615026"/>
          </a:xfrm>
          <a:prstGeom prst="rect">
            <a:avLst/>
          </a:prstGeom>
        </p:spPr>
      </p:pic>
      <p:pic>
        <p:nvPicPr>
          <p:cNvPr id="2" name="Picture 1"/>
          <p:cNvPicPr>
            <a:picLocks noChangeAspect="1"/>
          </p:cNvPicPr>
          <p:nvPr/>
        </p:nvPicPr>
        <p:blipFill>
          <a:blip r:embed="rId5"/>
          <a:stretch>
            <a:fillRect/>
          </a:stretch>
        </p:blipFill>
        <p:spPr>
          <a:xfrm>
            <a:off x="251521" y="908720"/>
            <a:ext cx="8640958" cy="758886"/>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Rectangle 16">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11"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2"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Q8</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0550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908721"/>
            <a:ext cx="8640964" cy="1526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08720"/>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1556794"/>
            <a:ext cx="86409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6" name="Rectangle 25"/>
          <p:cNvSpPr/>
          <p:nvPr/>
        </p:nvSpPr>
        <p:spPr>
          <a:xfrm>
            <a:off x="251518" y="1916834"/>
            <a:ext cx="8640958" cy="51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5" name="Picture 4"/>
          <p:cNvPicPr>
            <a:picLocks noChangeAspect="1"/>
          </p:cNvPicPr>
          <p:nvPr/>
        </p:nvPicPr>
        <p:blipFill>
          <a:blip r:embed="rId6"/>
          <a:stretch>
            <a:fillRect/>
          </a:stretch>
        </p:blipFill>
        <p:spPr>
          <a:xfrm>
            <a:off x="899592" y="2745623"/>
            <a:ext cx="7344816" cy="2230852"/>
          </a:xfrm>
          <a:prstGeom prst="rect">
            <a:avLst/>
          </a:prstGeom>
        </p:spPr>
      </p:pic>
      <p:sp>
        <p:nvSpPr>
          <p:cNvPr id="27" name="Rectangle 26"/>
          <p:cNvSpPr/>
          <p:nvPr/>
        </p:nvSpPr>
        <p:spPr>
          <a:xfrm>
            <a:off x="899592" y="2745622"/>
            <a:ext cx="7344816" cy="1115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p:cNvSpPr/>
          <p:nvPr/>
        </p:nvSpPr>
        <p:spPr>
          <a:xfrm>
            <a:off x="899592" y="3861048"/>
            <a:ext cx="7344816" cy="501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9" name="Rectangle 28"/>
          <p:cNvSpPr/>
          <p:nvPr/>
        </p:nvSpPr>
        <p:spPr>
          <a:xfrm>
            <a:off x="899592" y="4362846"/>
            <a:ext cx="7344816" cy="613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SF</a:t>
            </a:r>
            <a:endParaRPr lang="en-GB" sz="1400" b="1" dirty="0">
              <a:latin typeface="Comic Sans MS" panose="030F0702030302020204" pitchFamily="66" charset="0"/>
            </a:endParaRPr>
          </a:p>
        </p:txBody>
      </p:sp>
      <p:sp>
        <p:nvSpPr>
          <p:cNvPr id="20" name="Rectangle 19">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Q8</a:t>
            </a:r>
            <a:endParaRPr lang="en-GB" sz="1400" b="1" dirty="0">
              <a:latin typeface="Comic Sans MS" panose="030F0702030302020204" pitchFamily="66" charset="0"/>
            </a:endParaRPr>
          </a:p>
        </p:txBody>
      </p:sp>
      <p:cxnSp>
        <p:nvCxnSpPr>
          <p:cNvPr id="25" name="Straight Arrow Connector 24"/>
          <p:cNvCxnSpPr>
            <a:stCxn id="21" idx="3"/>
            <a:endCxn id="23"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44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9" grpId="0" animBg="1"/>
      <p:bldP spid="18" grpId="0" animBg="1"/>
      <p:bldP spid="26" grpId="0" animBg="1"/>
      <p:bldP spid="27" grpId="0" animBg="1"/>
      <p:bldP spid="28" grpId="0" animBg="1"/>
      <p:bldP spid="2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975846"/>
            <a:ext cx="8640958" cy="3693514"/>
          </a:xfrm>
          <a:prstGeom prst="rect">
            <a:avLst/>
          </a:prstGeom>
        </p:spPr>
      </p:pic>
      <p:pic>
        <p:nvPicPr>
          <p:cNvPr id="2" name="Picture 1"/>
          <p:cNvPicPr>
            <a:picLocks noChangeAspect="1"/>
          </p:cNvPicPr>
          <p:nvPr/>
        </p:nvPicPr>
        <p:blipFill>
          <a:blip r:embed="rId3"/>
          <a:stretch>
            <a:fillRect/>
          </a:stretch>
        </p:blipFill>
        <p:spPr>
          <a:xfrm>
            <a:off x="251521" y="404664"/>
            <a:ext cx="8640958" cy="34351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0591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Q8</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323529" y="1196752"/>
            <a:ext cx="8496942" cy="2527180"/>
          </a:xfrm>
          <a:prstGeom prst="rect">
            <a:avLst/>
          </a:prstGeom>
        </p:spPr>
      </p:pic>
    </p:spTree>
    <p:extLst>
      <p:ext uri="{BB962C8B-B14F-4D97-AF65-F5344CB8AC3E}">
        <p14:creationId xmlns:p14="http://schemas.microsoft.com/office/powerpoint/2010/main" val="36579722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9592" y="2899723"/>
            <a:ext cx="7344816" cy="1058554"/>
          </a:xfrm>
          <a:prstGeom prst="rect">
            <a:avLst/>
          </a:prstGeom>
        </p:spPr>
      </p:pic>
      <p:pic>
        <p:nvPicPr>
          <p:cNvPr id="4" name="Picture 3"/>
          <p:cNvPicPr>
            <a:picLocks noChangeAspect="1"/>
          </p:cNvPicPr>
          <p:nvPr/>
        </p:nvPicPr>
        <p:blipFill>
          <a:blip r:embed="rId3"/>
          <a:stretch>
            <a:fillRect/>
          </a:stretch>
        </p:blipFill>
        <p:spPr>
          <a:xfrm>
            <a:off x="2266950" y="1391047"/>
            <a:ext cx="4610100" cy="885825"/>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2266950" y="1391047"/>
            <a:ext cx="4610100" cy="5257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266950" y="1910075"/>
            <a:ext cx="46101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7" name="Rectangle 26"/>
          <p:cNvSpPr/>
          <p:nvPr/>
        </p:nvSpPr>
        <p:spPr>
          <a:xfrm>
            <a:off x="899592" y="2864200"/>
            <a:ext cx="7344816" cy="564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p:cNvSpPr/>
          <p:nvPr/>
        </p:nvSpPr>
        <p:spPr>
          <a:xfrm>
            <a:off x="899592" y="3428783"/>
            <a:ext cx="7344816" cy="5650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30" name="Straight Arrow Connector 29"/>
          <p:cNvCxnSpPr>
            <a:stCxn id="17"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Q8</a:t>
            </a:r>
            <a:endParaRPr lang="en-GB" sz="1400" b="1" dirty="0">
              <a:latin typeface="Comic Sans MS" panose="030F0702030302020204" pitchFamily="66" charset="0"/>
            </a:endParaRPr>
          </a:p>
        </p:txBody>
      </p:sp>
      <p:cxnSp>
        <p:nvCxnSpPr>
          <p:cNvPr id="32" name="Straight Arrow Connector 31"/>
          <p:cNvCxnSpPr>
            <a:stCxn id="24" idx="3"/>
            <a:endCxn id="3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7745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9" grpId="0" animBg="1"/>
      <p:bldP spid="18" grpId="0" animBg="1"/>
      <p:bldP spid="27" grpId="0" animBg="1"/>
      <p:bldP spid="28" grpId="0" animBg="1"/>
    </p:bld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2061792"/>
            <a:ext cx="8928992" cy="4751584"/>
          </a:xfrm>
          <a:prstGeom prst="rect">
            <a:avLst/>
          </a:prstGeom>
        </p:spPr>
      </p:pic>
      <p:pic>
        <p:nvPicPr>
          <p:cNvPr id="5" name="Picture 4"/>
          <p:cNvPicPr>
            <a:picLocks noChangeAspect="1"/>
          </p:cNvPicPr>
          <p:nvPr/>
        </p:nvPicPr>
        <p:blipFill rotWithShape="1">
          <a:blip r:embed="rId3"/>
          <a:srcRect b="49851"/>
          <a:stretch/>
        </p:blipFill>
        <p:spPr>
          <a:xfrm>
            <a:off x="107505" y="1052736"/>
            <a:ext cx="8928990" cy="15121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7" name="Rectangle 16">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1" name="Straight Arrow Connector 20"/>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Q11</a:t>
            </a:r>
            <a:endParaRPr lang="en-GB" sz="1400" b="1" dirty="0">
              <a:latin typeface="Comic Sans MS" panose="030F0702030302020204" pitchFamily="66" charset="0"/>
            </a:endParaRPr>
          </a:p>
        </p:txBody>
      </p:sp>
      <p:cxnSp>
        <p:nvCxnSpPr>
          <p:cNvPr id="23" name="Straight Arrow Connector 22"/>
          <p:cNvCxnSpPr>
            <a:stCxn id="18"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526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56" y="3132874"/>
            <a:ext cx="6821488" cy="1736286"/>
          </a:xfrm>
          <a:prstGeom prst="rect">
            <a:avLst/>
          </a:prstGeom>
        </p:spPr>
      </p:pic>
      <p:pic>
        <p:nvPicPr>
          <p:cNvPr id="2" name="Picture 1"/>
          <p:cNvPicPr>
            <a:picLocks noChangeAspect="1"/>
          </p:cNvPicPr>
          <p:nvPr/>
        </p:nvPicPr>
        <p:blipFill>
          <a:blip r:embed="rId3"/>
          <a:stretch>
            <a:fillRect/>
          </a:stretch>
        </p:blipFill>
        <p:spPr>
          <a:xfrm>
            <a:off x="323528" y="1079119"/>
            <a:ext cx="8496944" cy="188231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9" name="Rectangle 18"/>
          <p:cNvSpPr/>
          <p:nvPr/>
        </p:nvSpPr>
        <p:spPr>
          <a:xfrm>
            <a:off x="323528" y="1075499"/>
            <a:ext cx="8496944" cy="647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323528" y="1722683"/>
            <a:ext cx="8496944" cy="1274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7" name="Rectangle 26"/>
          <p:cNvSpPr/>
          <p:nvPr/>
        </p:nvSpPr>
        <p:spPr>
          <a:xfrm>
            <a:off x="1161256" y="3132874"/>
            <a:ext cx="6821488" cy="11623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p:cNvSpPr/>
          <p:nvPr/>
        </p:nvSpPr>
        <p:spPr>
          <a:xfrm>
            <a:off x="1161256" y="4295192"/>
            <a:ext cx="6821488" cy="5739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Standard Form</a:t>
            </a:r>
          </a:p>
        </p:txBody>
      </p:sp>
      <p:cxnSp>
        <p:nvCxnSpPr>
          <p:cNvPr id="20" name="Straight Arrow Connector 19"/>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Q11</a:t>
            </a:r>
            <a:endParaRPr lang="en-GB" sz="1400" b="1" dirty="0">
              <a:latin typeface="Comic Sans MS" panose="030F0702030302020204" pitchFamily="66" charset="0"/>
            </a:endParaRPr>
          </a:p>
        </p:txBody>
      </p:sp>
      <p:cxnSp>
        <p:nvCxnSpPr>
          <p:cNvPr id="22" name="Straight Arrow Connector 21"/>
          <p:cNvCxnSpPr>
            <a:stCxn id="16"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2829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bldLst>
      <p:bldP spid="19" grpId="0" animBg="1"/>
      <p:bldP spid="18" grpId="0" animBg="1"/>
      <p:bldP spid="27" grpId="0" animBg="1"/>
      <p:bldP spid="28" grpId="0" animBg="1"/>
    </p:bld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Surds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a:hlinkClick r:id="rId6" action="ppaction://hlinksldjump"/>
          </p:cNvPr>
          <p:cNvSpPr/>
          <p:nvPr/>
        </p:nvSpPr>
        <p:spPr>
          <a:xfrm>
            <a:off x="5292080"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Q21</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5292080"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292080"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292080"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292080"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2843936" y="249289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1H Q23</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2843808" y="306901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2843808" y="364508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sp>
        <p:nvSpPr>
          <p:cNvPr id="20" name="Rectangle 19">
            <a:hlinkClick r:id="rId14" action="ppaction://hlinksldjump"/>
          </p:cNvPr>
          <p:cNvSpPr/>
          <p:nvPr/>
        </p:nvSpPr>
        <p:spPr>
          <a:xfrm>
            <a:off x="2843808" y="422114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21" name="Rectangle 20"/>
          <p:cNvSpPr/>
          <p:nvPr/>
        </p:nvSpPr>
        <p:spPr>
          <a:xfrm>
            <a:off x="35496"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25" name="Rectangle 24">
            <a:hlinkClick r:id="rId15" action="ppaction://hlinksldjump"/>
          </p:cNvPr>
          <p:cNvSpPr/>
          <p:nvPr/>
        </p:nvSpPr>
        <p:spPr>
          <a:xfrm>
            <a:off x="1475656" y="6525344"/>
            <a:ext cx="374441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Trig Exact Values &amp; Graphs</a:t>
            </a:r>
            <a:endParaRPr lang="en-GB" sz="2000" b="1" dirty="0">
              <a:latin typeface="Comic Sans MS" panose="030F0702030302020204" pitchFamily="66" charset="0"/>
            </a:endParaRPr>
          </a:p>
        </p:txBody>
      </p:sp>
      <p:sp>
        <p:nvSpPr>
          <p:cNvPr id="26" name="Rectangle 25">
            <a:hlinkClick r:id="rId16" action="ppaction://hlinksldjump"/>
          </p:cNvPr>
          <p:cNvSpPr/>
          <p:nvPr/>
        </p:nvSpPr>
        <p:spPr>
          <a:xfrm>
            <a:off x="5292080" y="6516203"/>
            <a:ext cx="28083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Solving </a:t>
            </a:r>
            <a:r>
              <a:rPr lang="en-GB" sz="1400" b="1" dirty="0" smtClean="0">
                <a:latin typeface="Comic Sans MS" panose="030F0702030302020204" pitchFamily="66" charset="0"/>
              </a:rPr>
              <a:t>Quadratics (non-</a:t>
            </a:r>
            <a:r>
              <a:rPr lang="en-GB" sz="1400" b="1" dirty="0" err="1" smtClean="0">
                <a:latin typeface="Comic Sans MS" panose="030F0702030302020204" pitchFamily="66" charset="0"/>
              </a:rPr>
              <a:t>calc</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3682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9" y="2780928"/>
            <a:ext cx="8496942" cy="3979164"/>
          </a:xfrm>
          <a:prstGeom prst="rect">
            <a:avLst/>
          </a:prstGeom>
        </p:spPr>
      </p:pic>
      <p:pic>
        <p:nvPicPr>
          <p:cNvPr id="4" name="Picture 3"/>
          <p:cNvPicPr>
            <a:picLocks noChangeAspect="1"/>
          </p:cNvPicPr>
          <p:nvPr/>
        </p:nvPicPr>
        <p:blipFill>
          <a:blip r:embed="rId3"/>
          <a:stretch>
            <a:fillRect/>
          </a:stretch>
        </p:blipFill>
        <p:spPr>
          <a:xfrm>
            <a:off x="323529" y="836712"/>
            <a:ext cx="8496942" cy="23112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98151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915294"/>
            <a:ext cx="8640960" cy="11536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1916830"/>
            <a:ext cx="8640960" cy="115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9" name="Straight Arrow Connector 18"/>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3431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24744"/>
            <a:ext cx="8640960" cy="33897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Q19</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4644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370074"/>
            <a:ext cx="8640958" cy="5548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2370074"/>
            <a:ext cx="8640960" cy="5548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2"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Q19</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4739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24744"/>
            <a:ext cx="8640960" cy="37091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842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772816"/>
            <a:ext cx="8496944" cy="15869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72816"/>
            <a:ext cx="8496944" cy="15869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1H </a:t>
            </a:r>
            <a:r>
              <a:rPr lang="en-GB" sz="1400" b="1" dirty="0" smtClean="0">
                <a:latin typeface="Comic Sans MS" panose="030F0702030302020204" pitchFamily="66" charset="0"/>
              </a:rPr>
              <a:t>Q23</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307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76872"/>
            <a:ext cx="8640960" cy="7516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2276872"/>
            <a:ext cx="8640960" cy="7821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9" name="Straight Arrow Connector 18"/>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Q14</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63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052736"/>
            <a:ext cx="8784976" cy="55890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062786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2276872"/>
            <a:ext cx="8640960" cy="1026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2276871"/>
            <a:ext cx="8640960" cy="10261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2"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Q18</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4830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13214"/>
            <a:ext cx="8640960" cy="57001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35148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16832"/>
            <a:ext cx="8640960" cy="10928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1916830"/>
            <a:ext cx="8640960" cy="1092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4" name="Straight Arrow Connector 13"/>
          <p:cNvCxnSpPr>
            <a:stCxn id="10"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Q21</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265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6133" y="1124744"/>
            <a:ext cx="8571734" cy="54438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7504" y="368660"/>
            <a:ext cx="648072" cy="648072"/>
            <a:chOff x="107504" y="368660"/>
            <a:chExt cx="648072" cy="648072"/>
          </a:xfrm>
        </p:grpSpPr>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Connector 1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79448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772816"/>
            <a:ext cx="8640960" cy="1803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1772816"/>
            <a:ext cx="8640960" cy="18039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9" name="Straight Arrow Connector 18"/>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71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35496" y="1537049"/>
            <a:ext cx="4618018" cy="3351854"/>
          </a:xfrm>
          <a:prstGeom prst="rect">
            <a:avLst/>
          </a:prstGeom>
        </p:spPr>
      </p:pic>
      <p:pic>
        <p:nvPicPr>
          <p:cNvPr id="5" name="Picture 4"/>
          <p:cNvPicPr>
            <a:picLocks noChangeAspect="1"/>
          </p:cNvPicPr>
          <p:nvPr/>
        </p:nvPicPr>
        <p:blipFill>
          <a:blip r:embed="rId10"/>
          <a:stretch>
            <a:fillRect/>
          </a:stretch>
        </p:blipFill>
        <p:spPr>
          <a:xfrm>
            <a:off x="4454899" y="1772816"/>
            <a:ext cx="4653605" cy="3332111"/>
          </a:xfrm>
          <a:prstGeom prst="rect">
            <a:avLst/>
          </a:prstGeom>
        </p:spPr>
      </p:pic>
    </p:spTree>
    <p:extLst>
      <p:ext uri="{BB962C8B-B14F-4D97-AF65-F5344CB8AC3E}">
        <p14:creationId xmlns:p14="http://schemas.microsoft.com/office/powerpoint/2010/main" val="4083175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060848"/>
            <a:ext cx="8640958" cy="8951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2060846"/>
            <a:ext cx="8640960"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2"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Q20</a:t>
            </a:r>
            <a:endParaRPr lang="en-GB" sz="1400" b="1" dirty="0">
              <a:latin typeface="Comic Sans MS" panose="030F0702030302020204" pitchFamily="66" charset="0"/>
            </a:endParaRPr>
          </a:p>
        </p:txBody>
      </p:sp>
      <p:cxnSp>
        <p:nvCxnSpPr>
          <p:cNvPr id="22" name="Straight Arrow Connector 21"/>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0" y="2492894"/>
            <a:ext cx="8640960" cy="463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69560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140336"/>
            <a:ext cx="8496942" cy="4673040"/>
          </a:xfrm>
          <a:prstGeom prst="rect">
            <a:avLst/>
          </a:prstGeom>
        </p:spPr>
      </p:pic>
      <p:pic>
        <p:nvPicPr>
          <p:cNvPr id="4" name="Picture 3"/>
          <p:cNvPicPr>
            <a:picLocks noChangeAspect="1"/>
          </p:cNvPicPr>
          <p:nvPr/>
        </p:nvPicPr>
        <p:blipFill>
          <a:blip r:embed="rId3"/>
          <a:stretch>
            <a:fillRect/>
          </a:stretch>
        </p:blipFill>
        <p:spPr>
          <a:xfrm>
            <a:off x="323528" y="836712"/>
            <a:ext cx="8496944" cy="19504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6879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2869872"/>
            <a:ext cx="7632848" cy="3871496"/>
          </a:xfrm>
          <a:prstGeom prst="rect">
            <a:avLst/>
          </a:prstGeom>
        </p:spPr>
      </p:pic>
      <p:pic>
        <p:nvPicPr>
          <p:cNvPr id="4" name="Picture 3"/>
          <p:cNvPicPr>
            <a:picLocks noChangeAspect="1"/>
          </p:cNvPicPr>
          <p:nvPr/>
        </p:nvPicPr>
        <p:blipFill>
          <a:blip r:embed="rId3"/>
          <a:stretch>
            <a:fillRect/>
          </a:stretch>
        </p:blipFill>
        <p:spPr>
          <a:xfrm>
            <a:off x="755576" y="404664"/>
            <a:ext cx="7632848" cy="517313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095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16063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1844824"/>
            <a:ext cx="8640960" cy="1606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Q20</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2839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2" y="3209256"/>
            <a:ext cx="8640956" cy="3532112"/>
          </a:xfrm>
          <a:prstGeom prst="rect">
            <a:avLst/>
          </a:prstGeom>
        </p:spPr>
      </p:pic>
      <p:pic>
        <p:nvPicPr>
          <p:cNvPr id="5" name="Picture 4"/>
          <p:cNvPicPr>
            <a:picLocks noChangeAspect="1"/>
          </p:cNvPicPr>
          <p:nvPr/>
        </p:nvPicPr>
        <p:blipFill rotWithShape="1">
          <a:blip r:embed="rId3"/>
          <a:srcRect t="41071"/>
          <a:stretch/>
        </p:blipFill>
        <p:spPr>
          <a:xfrm>
            <a:off x="251521" y="1268760"/>
            <a:ext cx="8640958" cy="2851289"/>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1"/>
          <a:stretch>
            <a:fillRect/>
          </a:stretch>
        </p:blipFill>
        <p:spPr>
          <a:xfrm>
            <a:off x="251521" y="1039272"/>
            <a:ext cx="8640958" cy="301496"/>
          </a:xfrm>
          <a:prstGeom prst="rect">
            <a:avLst/>
          </a:prstGeom>
        </p:spPr>
      </p:pic>
    </p:spTree>
    <p:extLst>
      <p:ext uri="{BB962C8B-B14F-4D97-AF65-F5344CB8AC3E}">
        <p14:creationId xmlns:p14="http://schemas.microsoft.com/office/powerpoint/2010/main" val="4107293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30837" y="3068958"/>
            <a:ext cx="7082326" cy="2880322"/>
          </a:xfrm>
          <a:prstGeom prst="rect">
            <a:avLst/>
          </a:prstGeom>
        </p:spPr>
      </p:pic>
      <p:sp>
        <p:nvSpPr>
          <p:cNvPr id="25" name="Rectangle 24"/>
          <p:cNvSpPr/>
          <p:nvPr/>
        </p:nvSpPr>
        <p:spPr>
          <a:xfrm>
            <a:off x="1030836" y="4149080"/>
            <a:ext cx="7082327"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pic>
        <p:nvPicPr>
          <p:cNvPr id="2" name="Picture 1"/>
          <p:cNvPicPr>
            <a:picLocks noChangeAspect="1"/>
          </p:cNvPicPr>
          <p:nvPr/>
        </p:nvPicPr>
        <p:blipFill>
          <a:blip r:embed="rId3"/>
          <a:stretch>
            <a:fillRect/>
          </a:stretch>
        </p:blipFill>
        <p:spPr>
          <a:xfrm>
            <a:off x="251520" y="908720"/>
            <a:ext cx="8640960" cy="210986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p:cNvSpPr/>
          <p:nvPr/>
        </p:nvSpPr>
        <p:spPr>
          <a:xfrm>
            <a:off x="251520" y="908720"/>
            <a:ext cx="864096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Surds</a:t>
            </a:r>
          </a:p>
        </p:txBody>
      </p:sp>
      <p:cxnSp>
        <p:nvCxnSpPr>
          <p:cNvPr id="14" name="Straight Arrow Connector 13"/>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334786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Q18</a:t>
            </a:r>
            <a:endParaRPr lang="en-GB" sz="1400" b="1" dirty="0">
              <a:latin typeface="Comic Sans MS" panose="030F0702030302020204" pitchFamily="66" charset="0"/>
            </a:endParaRPr>
          </a:p>
        </p:txBody>
      </p:sp>
      <p:cxnSp>
        <p:nvCxnSpPr>
          <p:cNvPr id="17" name="Straight Arrow Connector 16"/>
          <p:cNvCxnSpPr>
            <a:stCxn id="12" idx="3"/>
            <a:endCxn id="15" idx="1"/>
          </p:cNvCxnSpPr>
          <p:nvPr/>
        </p:nvCxnSpPr>
        <p:spPr>
          <a:xfrm flipV="1">
            <a:off x="2699792"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51520" y="1556792"/>
            <a:ext cx="8640960" cy="146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3" name="Rectangle 22"/>
          <p:cNvSpPr/>
          <p:nvPr/>
        </p:nvSpPr>
        <p:spPr>
          <a:xfrm>
            <a:off x="1030836" y="3068958"/>
            <a:ext cx="7082327" cy="1080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93544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5" grpId="0" animBg="1"/>
      <p:bldP spid="13" grpId="0" animBg="1"/>
      <p:bldP spid="22" grpId="0" animBg="1"/>
      <p:bldP spid="23" grpId="0" animBg="1"/>
    </p:bld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Properties of Numbers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635896"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2" name="Rectangle 11">
            <a:hlinkClick r:id="rId6" action="ppaction://hlinksldjump"/>
          </p:cNvPr>
          <p:cNvSpPr/>
          <p:nvPr/>
        </p:nvSpPr>
        <p:spPr>
          <a:xfrm>
            <a:off x="5292208" y="184482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Q2</a:t>
            </a:r>
          </a:p>
        </p:txBody>
      </p:sp>
      <p:sp>
        <p:nvSpPr>
          <p:cNvPr id="17" name="Rectangle 16">
            <a:hlinkClick r:id="rId7" action="ppaction://hlinksldjump"/>
          </p:cNvPr>
          <p:cNvSpPr/>
          <p:nvPr/>
        </p:nvSpPr>
        <p:spPr>
          <a:xfrm>
            <a:off x="5292208"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9" name="Rectangle 18">
            <a:hlinkClick r:id="rId8" action="ppaction://hlinksldjump"/>
          </p:cNvPr>
          <p:cNvSpPr/>
          <p:nvPr/>
        </p:nvSpPr>
        <p:spPr>
          <a:xfrm>
            <a:off x="5292208"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3" name="Rectangle 22">
            <a:hlinkClick r:id="rId9" action="ppaction://hlinksldjump"/>
          </p:cNvPr>
          <p:cNvSpPr/>
          <p:nvPr/>
        </p:nvSpPr>
        <p:spPr>
          <a:xfrm>
            <a:off x="5292208" y="357301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292208" y="414913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24" name="Rectangle 23">
            <a:hlinkClick r:id="rId11" action="ppaction://hlinksldjump"/>
          </p:cNvPr>
          <p:cNvSpPr/>
          <p:nvPr/>
        </p:nvSpPr>
        <p:spPr>
          <a:xfrm>
            <a:off x="5292208" y="472520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5" name="Rectangle 24">
            <a:hlinkClick r:id="rId12" action="ppaction://hlinksldjump"/>
          </p:cNvPr>
          <p:cNvSpPr/>
          <p:nvPr/>
        </p:nvSpPr>
        <p:spPr>
          <a:xfrm>
            <a:off x="3131840"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5057305"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Sets</a:t>
            </a:r>
          </a:p>
        </p:txBody>
      </p:sp>
      <p:sp>
        <p:nvSpPr>
          <p:cNvPr id="27" name="Rectangle 26">
            <a:hlinkClick r:id="rId14" action="ppaction://hlinksldjump"/>
          </p:cNvPr>
          <p:cNvSpPr/>
          <p:nvPr/>
        </p:nvSpPr>
        <p:spPr>
          <a:xfrm>
            <a:off x="5993409" y="6453336"/>
            <a:ext cx="86409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Proof</a:t>
            </a:r>
            <a:endParaRPr lang="en-GB" sz="2000" b="1" dirty="0">
              <a:latin typeface="Comic Sans MS" panose="030F0702030302020204" pitchFamily="66" charset="0"/>
            </a:endParaRPr>
          </a:p>
        </p:txBody>
      </p:sp>
      <p:sp>
        <p:nvSpPr>
          <p:cNvPr id="28" name="Rectangle 27"/>
          <p:cNvSpPr/>
          <p:nvPr/>
        </p:nvSpPr>
        <p:spPr>
          <a:xfrm>
            <a:off x="107504" y="6453336"/>
            <a:ext cx="34563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Prime factors/ HCF/ LCM</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403258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7504" y="1916360"/>
            <a:ext cx="8928992" cy="4680992"/>
          </a:xfrm>
          <a:prstGeom prst="rect">
            <a:avLst/>
          </a:prstGeom>
        </p:spPr>
      </p:pic>
      <p:pic>
        <p:nvPicPr>
          <p:cNvPr id="4" name="Picture 3"/>
          <p:cNvPicPr>
            <a:picLocks noChangeAspect="1"/>
          </p:cNvPicPr>
          <p:nvPr/>
        </p:nvPicPr>
        <p:blipFill>
          <a:blip r:embed="rId3"/>
          <a:stretch>
            <a:fillRect/>
          </a:stretch>
        </p:blipFill>
        <p:spPr>
          <a:xfrm>
            <a:off x="107505" y="1052736"/>
            <a:ext cx="8928990" cy="20691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760611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060848"/>
            <a:ext cx="8784974" cy="10700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060848"/>
            <a:ext cx="8784974" cy="1070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Q6</a:t>
            </a:r>
            <a:endParaRPr lang="en-GB" sz="1400" b="1" dirty="0">
              <a:latin typeface="Comic Sans MS" panose="030F0702030302020204" pitchFamily="66" charset="0"/>
            </a:endParaRPr>
          </a:p>
        </p:txBody>
      </p:sp>
      <p:cxnSp>
        <p:nvCxnSpPr>
          <p:cNvPr id="13" name="Straight Arrow Connector 12"/>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626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a:t>
            </a: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8" y="980728"/>
            <a:ext cx="8496944" cy="3998562"/>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31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492896"/>
            <a:ext cx="8784972" cy="4620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492896"/>
            <a:ext cx="8784974" cy="471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a:t>
            </a:r>
          </a:p>
        </p:txBody>
      </p:sp>
      <p:cxnSp>
        <p:nvCxnSpPr>
          <p:cNvPr id="15" name="Straight Arrow Connector 14"/>
          <p:cNvCxnSpPr>
            <a:stCxn id="17"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5" name="Straight Arrow Connector 24"/>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86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132950"/>
            <a:ext cx="8640960" cy="51763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094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132856"/>
            <a:ext cx="8784974" cy="4524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132856"/>
            <a:ext cx="8784974" cy="471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18" name="Straight Arrow Connector 17"/>
          <p:cNvCxnSpPr>
            <a:stCxn id="20"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198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691064"/>
          </a:xfrm>
          <a:prstGeom prst="rect">
            <a:avLst/>
          </a:prstGeom>
        </p:spPr>
      </p:pic>
      <p:pic>
        <p:nvPicPr>
          <p:cNvPr id="5" name="Picture 4"/>
          <p:cNvPicPr>
            <a:picLocks noChangeAspect="1"/>
          </p:cNvPicPr>
          <p:nvPr/>
        </p:nvPicPr>
        <p:blipFill>
          <a:blip r:embed="rId3"/>
          <a:stretch>
            <a:fillRect/>
          </a:stretch>
        </p:blipFill>
        <p:spPr>
          <a:xfrm>
            <a:off x="467543" y="2262364"/>
            <a:ext cx="8352927" cy="1194342"/>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556792"/>
            <a:ext cx="8496944" cy="18999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7"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Q23</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920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2" y="4032050"/>
            <a:ext cx="8640956" cy="2781326"/>
          </a:xfrm>
          <a:prstGeom prst="rect">
            <a:avLst/>
          </a:prstGeom>
        </p:spPr>
      </p:pic>
      <p:pic>
        <p:nvPicPr>
          <p:cNvPr id="6" name="Picture 5"/>
          <p:cNvPicPr>
            <a:picLocks noChangeAspect="1"/>
          </p:cNvPicPr>
          <p:nvPr/>
        </p:nvPicPr>
        <p:blipFill>
          <a:blip r:embed="rId3"/>
          <a:stretch>
            <a:fillRect/>
          </a:stretch>
        </p:blipFill>
        <p:spPr>
          <a:xfrm>
            <a:off x="251522" y="1052736"/>
            <a:ext cx="8640956" cy="3235402"/>
          </a:xfrm>
          <a:prstGeom prst="rect">
            <a:avLst/>
          </a:prstGeom>
        </p:spPr>
      </p:pic>
      <p:pic>
        <p:nvPicPr>
          <p:cNvPr id="5" name="Picture 4"/>
          <p:cNvPicPr>
            <a:picLocks noChangeAspect="1"/>
          </p:cNvPicPr>
          <p:nvPr/>
        </p:nvPicPr>
        <p:blipFill>
          <a:blip r:embed="rId4"/>
          <a:stretch>
            <a:fillRect/>
          </a:stretch>
        </p:blipFill>
        <p:spPr>
          <a:xfrm>
            <a:off x="251521" y="980728"/>
            <a:ext cx="8640958" cy="115478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2" name="Rectangle 11">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00749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204864"/>
            <a:ext cx="8784974" cy="9671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204863"/>
            <a:ext cx="8784974" cy="6913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179513" y="2896256"/>
            <a:ext cx="8784974" cy="307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a:t>
            </a:r>
            <a:endParaRPr lang="en-GB" sz="1400" b="1" dirty="0">
              <a:latin typeface="Comic Sans MS" panose="030F0702030302020204" pitchFamily="66" charset="0"/>
            </a:endParaRPr>
          </a:p>
        </p:txBody>
      </p:sp>
      <p:cxnSp>
        <p:nvCxnSpPr>
          <p:cNvPr id="18" name="Straight Arrow Connector 17"/>
          <p:cNvCxnSpPr>
            <a:stCxn id="20" idx="3"/>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35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2865538"/>
            <a:ext cx="8496940" cy="3731814"/>
          </a:xfrm>
          <a:prstGeom prst="rect">
            <a:avLst/>
          </a:prstGeom>
        </p:spPr>
      </p:pic>
      <p:pic>
        <p:nvPicPr>
          <p:cNvPr id="2" name="Picture 1"/>
          <p:cNvPicPr>
            <a:picLocks noChangeAspect="1"/>
          </p:cNvPicPr>
          <p:nvPr/>
        </p:nvPicPr>
        <p:blipFill>
          <a:blip r:embed="rId3"/>
          <a:stretch>
            <a:fillRect/>
          </a:stretch>
        </p:blipFill>
        <p:spPr>
          <a:xfrm>
            <a:off x="323529" y="980728"/>
            <a:ext cx="8496942" cy="39102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20539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04864"/>
            <a:ext cx="8784972" cy="12557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204862"/>
            <a:ext cx="8784974" cy="12557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Q10</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3" name="Straight Arrow Connector 22"/>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056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0" name="Rectangle 9">
            <a:hlinkClick r:id="rId4"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4" name="Straight Arrow Connector 13"/>
          <p:cNvCxnSpPr>
            <a:stCxn id="12"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9"/>
          <a:stretch>
            <a:fillRect/>
          </a:stretch>
        </p:blipFill>
        <p:spPr>
          <a:xfrm>
            <a:off x="251520" y="1052736"/>
            <a:ext cx="8640960" cy="4368770"/>
          </a:xfrm>
          <a:prstGeom prst="rect">
            <a:avLst/>
          </a:prstGeom>
        </p:spPr>
      </p:pic>
    </p:spTree>
    <p:extLst>
      <p:ext uri="{BB962C8B-B14F-4D97-AF65-F5344CB8AC3E}">
        <p14:creationId xmlns:p14="http://schemas.microsoft.com/office/powerpoint/2010/main" val="3357320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980728"/>
            <a:ext cx="8784974" cy="1186446"/>
          </a:xfrm>
          <a:prstGeom prst="rect">
            <a:avLst/>
          </a:prstGeom>
        </p:spPr>
      </p:pic>
      <p:pic>
        <p:nvPicPr>
          <p:cNvPr id="5" name="Picture 4"/>
          <p:cNvPicPr>
            <a:picLocks noChangeAspect="1"/>
          </p:cNvPicPr>
          <p:nvPr/>
        </p:nvPicPr>
        <p:blipFill>
          <a:blip r:embed="rId3"/>
          <a:stretch>
            <a:fillRect/>
          </a:stretch>
        </p:blipFill>
        <p:spPr>
          <a:xfrm>
            <a:off x="179513" y="2420888"/>
            <a:ext cx="8784974" cy="15090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980729"/>
            <a:ext cx="8784974" cy="11864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3" name="Straight Arrow Connector 12"/>
          <p:cNvCxnSpPr>
            <a:stCxn id="19"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9513" y="2420886"/>
            <a:ext cx="8784974" cy="1509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02991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1" y="3738262"/>
            <a:ext cx="8640958" cy="30751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8"/>
          <a:stretch>
            <a:fillRect/>
          </a:stretch>
        </p:blipFill>
        <p:spPr>
          <a:xfrm>
            <a:off x="251520" y="1052736"/>
            <a:ext cx="8640960" cy="4331956"/>
          </a:xfrm>
          <a:prstGeom prst="rect">
            <a:avLst/>
          </a:prstGeom>
        </p:spPr>
      </p:pic>
      <p:sp>
        <p:nvSpPr>
          <p:cNvPr id="12" name="Rectangle 11">
            <a:hlinkClick r:id="rId9"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Q17</a:t>
            </a:r>
            <a:endParaRPr lang="en-GB" sz="1400" b="1" dirty="0">
              <a:latin typeface="Comic Sans MS" panose="030F0702030302020204" pitchFamily="66" charset="0"/>
            </a:endParaRPr>
          </a:p>
        </p:txBody>
      </p:sp>
      <p:cxnSp>
        <p:nvCxnSpPr>
          <p:cNvPr id="13" name="Straight Arrow Connector 12"/>
          <p:cNvCxnSpPr>
            <a:stCxn id="18" idx="3"/>
            <a:endCxn id="12"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11"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19" name="Straight Arrow Connector 18"/>
          <p:cNvCxnSpPr>
            <a:stCxn id="17"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53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75713" y="3815156"/>
            <a:ext cx="5992574" cy="2926212"/>
          </a:xfrm>
          <a:prstGeom prst="rect">
            <a:avLst/>
          </a:prstGeom>
        </p:spPr>
      </p:pic>
      <p:pic>
        <p:nvPicPr>
          <p:cNvPr id="2" name="Picture 1"/>
          <p:cNvPicPr>
            <a:picLocks noChangeAspect="1"/>
          </p:cNvPicPr>
          <p:nvPr/>
        </p:nvPicPr>
        <p:blipFill>
          <a:blip r:embed="rId3"/>
          <a:stretch>
            <a:fillRect/>
          </a:stretch>
        </p:blipFill>
        <p:spPr>
          <a:xfrm>
            <a:off x="683568" y="404664"/>
            <a:ext cx="7776864" cy="33660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683568" y="404664"/>
            <a:ext cx="7776864" cy="333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575713" y="3815156"/>
            <a:ext cx="5992574" cy="4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1575713" y="4221088"/>
            <a:ext cx="5992574"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6" name="Rectangle 25"/>
          <p:cNvSpPr/>
          <p:nvPr/>
        </p:nvSpPr>
        <p:spPr>
          <a:xfrm>
            <a:off x="683568" y="738586"/>
            <a:ext cx="7776864" cy="3032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Q17</a:t>
            </a:r>
            <a:endParaRPr lang="en-GB" sz="1400" b="1" dirty="0">
              <a:latin typeface="Comic Sans MS" panose="030F0702030302020204" pitchFamily="66" charset="0"/>
            </a:endParaRPr>
          </a:p>
        </p:txBody>
      </p:sp>
      <p:cxnSp>
        <p:nvCxnSpPr>
          <p:cNvPr id="19" name="Straight Arrow Connector 18"/>
          <p:cNvCxnSpPr>
            <a:stCxn id="21" idx="3"/>
            <a:endCxn id="18"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Numbers</a:t>
            </a:r>
          </a:p>
        </p:txBody>
      </p:sp>
      <p:cxnSp>
        <p:nvCxnSpPr>
          <p:cNvPr id="22" name="Straight Arrow Connector 21"/>
          <p:cNvCxnSpPr>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8059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4" grpId="0" animBg="1"/>
      <p:bldP spid="25" grpId="0" animBg="1"/>
      <p:bldP spid="26" grpId="0" animBg="1"/>
    </p:bld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Comic Sans MS" panose="030F0702030302020204" pitchFamily="66" charset="0"/>
              </a:rPr>
              <a:t>Combinations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9" name="Rectangle 8">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0" name="Rectangle 9">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1" name="Straight Arrow Connector 10"/>
          <p:cNvCxnSpPr>
            <a:stCxn id="9" idx="3"/>
            <a:endCxn id="1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5220200" y="213285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5220200" y="27088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sp>
        <p:nvSpPr>
          <p:cNvPr id="24" name="Rectangle 23">
            <a:hlinkClick r:id="rId8" action="ppaction://hlinksldjump"/>
          </p:cNvPr>
          <p:cNvSpPr/>
          <p:nvPr/>
        </p:nvSpPr>
        <p:spPr>
          <a:xfrm>
            <a:off x="5220200" y="328492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220200"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220200"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2987952"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7" name="Rectangle 16">
            <a:hlinkClick r:id="rId12" action="ppaction://hlinksldjump"/>
          </p:cNvPr>
          <p:cNvSpPr/>
          <p:nvPr/>
        </p:nvSpPr>
        <p:spPr>
          <a:xfrm>
            <a:off x="298795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298795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64689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4776321"/>
            <a:ext cx="8640960" cy="2003288"/>
          </a:xfrm>
          <a:prstGeom prst="rect">
            <a:avLst/>
          </a:prstGeom>
        </p:spPr>
      </p:pic>
      <p:pic>
        <p:nvPicPr>
          <p:cNvPr id="5" name="Picture 4"/>
          <p:cNvPicPr>
            <a:picLocks noChangeAspect="1"/>
          </p:cNvPicPr>
          <p:nvPr/>
        </p:nvPicPr>
        <p:blipFill>
          <a:blip r:embed="rId3"/>
          <a:stretch>
            <a:fillRect/>
          </a:stretch>
        </p:blipFill>
        <p:spPr>
          <a:xfrm>
            <a:off x="251520" y="2138814"/>
            <a:ext cx="8640960" cy="301837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0" y="1120954"/>
            <a:ext cx="8640960" cy="1659974"/>
          </a:xfrm>
          <a:prstGeom prst="rect">
            <a:avLst/>
          </a:prstGeom>
        </p:spPr>
      </p:pic>
    </p:spTree>
    <p:extLst>
      <p:ext uri="{BB962C8B-B14F-4D97-AF65-F5344CB8AC3E}">
        <p14:creationId xmlns:p14="http://schemas.microsoft.com/office/powerpoint/2010/main" val="1419130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59884" y="481909"/>
            <a:ext cx="3275856" cy="58318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1966913" y="654192"/>
            <a:ext cx="3683595" cy="395456"/>
          </a:xfrm>
          <a:prstGeom prst="rect">
            <a:avLst/>
          </a:prstGeom>
        </p:spPr>
      </p:pic>
      <p:pic>
        <p:nvPicPr>
          <p:cNvPr id="6" name="Picture 5"/>
          <p:cNvPicPr>
            <a:picLocks noChangeAspect="1"/>
          </p:cNvPicPr>
          <p:nvPr/>
        </p:nvPicPr>
        <p:blipFill>
          <a:blip r:embed="rId11"/>
          <a:stretch>
            <a:fillRect/>
          </a:stretch>
        </p:blipFill>
        <p:spPr>
          <a:xfrm>
            <a:off x="1041996" y="3599711"/>
            <a:ext cx="4663200" cy="693385"/>
          </a:xfrm>
          <a:prstGeom prst="rect">
            <a:avLst/>
          </a:prstGeom>
        </p:spPr>
      </p:pic>
      <p:pic>
        <p:nvPicPr>
          <p:cNvPr id="7" name="Picture 6"/>
          <p:cNvPicPr>
            <a:picLocks noChangeAspect="1"/>
          </p:cNvPicPr>
          <p:nvPr/>
        </p:nvPicPr>
        <p:blipFill>
          <a:blip r:embed="rId12"/>
          <a:stretch>
            <a:fillRect/>
          </a:stretch>
        </p:blipFill>
        <p:spPr>
          <a:xfrm>
            <a:off x="1030334" y="4221088"/>
            <a:ext cx="4674862" cy="1141786"/>
          </a:xfrm>
          <a:prstGeom prst="rect">
            <a:avLst/>
          </a:prstGeom>
        </p:spPr>
      </p:pic>
    </p:spTree>
    <p:extLst>
      <p:ext uri="{BB962C8B-B14F-4D97-AF65-F5344CB8AC3E}">
        <p14:creationId xmlns:p14="http://schemas.microsoft.com/office/powerpoint/2010/main" val="1193779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4157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844824"/>
            <a:ext cx="8784974"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Q15</a:t>
            </a:r>
            <a:endParaRPr lang="en-GB" sz="1400" b="1" dirty="0">
              <a:latin typeface="Comic Sans MS" panose="030F0702030302020204" pitchFamily="66" charset="0"/>
            </a:endParaRPr>
          </a:p>
        </p:txBody>
      </p:sp>
      <p:cxnSp>
        <p:nvCxnSpPr>
          <p:cNvPr id="17" name="Straight Arrow Connector 16"/>
          <p:cNvCxnSpPr>
            <a:endCxn id="16"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3" y="2924944"/>
            <a:ext cx="8784974" cy="3356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66998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52736"/>
            <a:ext cx="8640960" cy="34789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a:hlinkClick r:id="rId5"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Q13</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2979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90562" y="2420888"/>
            <a:ext cx="7762875" cy="5334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690562" y="2420886"/>
            <a:ext cx="7762876" cy="5334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Q13</a:t>
            </a:r>
            <a:endParaRPr lang="en-GB" sz="1400" b="1" dirty="0">
              <a:latin typeface="Comic Sans MS" panose="030F0702030302020204" pitchFamily="66" charset="0"/>
            </a:endParaRPr>
          </a:p>
        </p:txBody>
      </p:sp>
      <p:cxnSp>
        <p:nvCxnSpPr>
          <p:cNvPr id="14" name="Straight Arrow Connector 13"/>
          <p:cNvCxnSpPr>
            <a:endCxn id="13"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23" name="Straight Arrow Connector 22"/>
          <p:cNvCxnSpPr>
            <a:stCxn id="15"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628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723270"/>
            <a:ext cx="8640958" cy="3090106"/>
          </a:xfrm>
          <a:prstGeom prst="rect">
            <a:avLst/>
          </a:prstGeom>
        </p:spPr>
      </p:pic>
      <p:pic>
        <p:nvPicPr>
          <p:cNvPr id="5" name="Picture 4"/>
          <p:cNvPicPr>
            <a:picLocks noChangeAspect="1"/>
          </p:cNvPicPr>
          <p:nvPr/>
        </p:nvPicPr>
        <p:blipFill>
          <a:blip r:embed="rId3"/>
          <a:stretch>
            <a:fillRect/>
          </a:stretch>
        </p:blipFill>
        <p:spPr>
          <a:xfrm>
            <a:off x="251521" y="1769400"/>
            <a:ext cx="8640958" cy="4035864"/>
          </a:xfrm>
          <a:prstGeom prst="rect">
            <a:avLst/>
          </a:prstGeom>
        </p:spPr>
      </p:pic>
      <p:pic>
        <p:nvPicPr>
          <p:cNvPr id="2" name="Picture 1"/>
          <p:cNvPicPr>
            <a:picLocks noChangeAspect="1"/>
          </p:cNvPicPr>
          <p:nvPr/>
        </p:nvPicPr>
        <p:blipFill>
          <a:blip r:embed="rId4"/>
          <a:stretch>
            <a:fillRect/>
          </a:stretch>
        </p:blipFill>
        <p:spPr>
          <a:xfrm>
            <a:off x="251521" y="980728"/>
            <a:ext cx="8640958" cy="138232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a:hlinkClick r:id="rId7"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Q12</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1"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03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988840"/>
            <a:ext cx="8640960" cy="18140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251520" y="1988839"/>
            <a:ext cx="8640960" cy="4320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Q12</a:t>
            </a:r>
            <a:endParaRPr lang="en-GB" sz="1400" b="1" dirty="0">
              <a:latin typeface="Comic Sans MS" panose="030F0702030302020204" pitchFamily="66" charset="0"/>
            </a:endParaRPr>
          </a:p>
        </p:txBody>
      </p:sp>
      <p:cxnSp>
        <p:nvCxnSpPr>
          <p:cNvPr id="16" name="Straight Arrow Connector 15"/>
          <p:cNvCxnSpPr>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251520" y="2420888"/>
            <a:ext cx="8640960" cy="1382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610720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37482"/>
            <a:ext cx="8640960" cy="50998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211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2060848"/>
            <a:ext cx="8784972" cy="8057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060849"/>
            <a:ext cx="8784974" cy="8057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Q11</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8" name="Straight Arrow Connector 17"/>
          <p:cNvCxnSpPr>
            <a:stCxn id="11"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32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948528"/>
            <a:ext cx="8496944" cy="2864848"/>
          </a:xfrm>
          <a:prstGeom prst="rect">
            <a:avLst/>
          </a:prstGeom>
        </p:spPr>
      </p:pic>
      <p:pic>
        <p:nvPicPr>
          <p:cNvPr id="2" name="Picture 1"/>
          <p:cNvPicPr>
            <a:picLocks noChangeAspect="1"/>
          </p:cNvPicPr>
          <p:nvPr/>
        </p:nvPicPr>
        <p:blipFill>
          <a:blip r:embed="rId3"/>
          <a:stretch>
            <a:fillRect/>
          </a:stretch>
        </p:blipFill>
        <p:spPr>
          <a:xfrm>
            <a:off x="323528" y="1048848"/>
            <a:ext cx="8496944" cy="403633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Q15</a:t>
            </a:r>
            <a:endParaRPr lang="en-GB" sz="1400" b="1" dirty="0">
              <a:latin typeface="Comic Sans MS" panose="030F0702030302020204" pitchFamily="66" charset="0"/>
            </a:endParaRPr>
          </a:p>
        </p:txBody>
      </p:sp>
      <p:cxnSp>
        <p:nvCxnSpPr>
          <p:cNvPr id="11" name="Straight Arrow Connector 10"/>
          <p:cNvCxnSpPr>
            <a:stCxn id="13"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927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2272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844825"/>
            <a:ext cx="878497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Q15</a:t>
            </a:r>
            <a:endParaRPr lang="en-GB" sz="1400" b="1" dirty="0">
              <a:latin typeface="Comic Sans MS" panose="030F0702030302020204" pitchFamily="66" charset="0"/>
            </a:endParaRPr>
          </a:p>
        </p:txBody>
      </p:sp>
      <p:cxnSp>
        <p:nvCxnSpPr>
          <p:cNvPr id="14" name="Straight Arrow Connector 13"/>
          <p:cNvCxnSpPr>
            <a:stCxn id="16"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3" y="2132857"/>
            <a:ext cx="8784974" cy="939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3"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286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124744"/>
            <a:ext cx="8496944" cy="54601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0" name="Rectangle 9">
            <a:hlinkClick r:id="rId5"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cxnSp>
        <p:nvCxnSpPr>
          <p:cNvPr id="11" name="Straight Arrow Connector 10"/>
          <p:cNvCxnSpPr>
            <a:stCxn id="17"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157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2204864"/>
            <a:ext cx="8496944" cy="7432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204863"/>
            <a:ext cx="8496944" cy="743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Q3</a:t>
            </a:r>
            <a:endParaRPr lang="en-GB" sz="1400" b="1" dirty="0">
              <a:latin typeface="Comic Sans MS" panose="030F0702030302020204" pitchFamily="66" charset="0"/>
            </a:endParaRPr>
          </a:p>
        </p:txBody>
      </p:sp>
      <p:cxnSp>
        <p:nvCxnSpPr>
          <p:cNvPr id="15" name="Straight Arrow Connector 14"/>
          <p:cNvCxnSpPr>
            <a:stCxn id="17" idx="3"/>
            <a:endCxn id="1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075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2204864"/>
            <a:ext cx="8784972" cy="7710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204863"/>
            <a:ext cx="8784974" cy="7710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Q14</a:t>
            </a:r>
            <a:endParaRPr lang="en-GB" sz="1400" b="1" dirty="0">
              <a:latin typeface="Comic Sans MS" panose="030F0702030302020204" pitchFamily="66" charset="0"/>
            </a:endParaRPr>
          </a:p>
        </p:txBody>
      </p:sp>
      <p:cxnSp>
        <p:nvCxnSpPr>
          <p:cNvPr id="21" name="Straight Arrow Connector 20"/>
          <p:cNvCxnSpPr>
            <a:stCxn id="23" idx="3"/>
            <a:endCxn id="17"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3" name="Rectangle 22">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25" name="Straight Arrow Connector 24"/>
          <p:cNvCxnSpPr>
            <a:stCxn id="2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8935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3003062"/>
            <a:ext cx="8496944" cy="3810314"/>
          </a:xfrm>
          <a:prstGeom prst="rect">
            <a:avLst/>
          </a:prstGeom>
        </p:spPr>
      </p:pic>
      <p:pic>
        <p:nvPicPr>
          <p:cNvPr id="2" name="Picture 1"/>
          <p:cNvPicPr>
            <a:picLocks noChangeAspect="1"/>
          </p:cNvPicPr>
          <p:nvPr/>
        </p:nvPicPr>
        <p:blipFill>
          <a:blip r:embed="rId3"/>
          <a:stretch>
            <a:fillRect/>
          </a:stretch>
        </p:blipFill>
        <p:spPr>
          <a:xfrm>
            <a:off x="323528" y="1052736"/>
            <a:ext cx="8496944" cy="27483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0" name="Rectangle 9">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1" name="Straight Arrow Connector 10"/>
          <p:cNvCxnSpPr>
            <a:stCxn id="17"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050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204864"/>
            <a:ext cx="8784974" cy="1319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204863"/>
            <a:ext cx="8784974" cy="1319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Q11</a:t>
            </a:r>
            <a:endParaRPr lang="en-GB" sz="1400" b="1" dirty="0">
              <a:latin typeface="Comic Sans MS" panose="030F0702030302020204" pitchFamily="66" charset="0"/>
            </a:endParaRPr>
          </a:p>
        </p:txBody>
      </p:sp>
      <p:cxnSp>
        <p:nvCxnSpPr>
          <p:cNvPr id="13" name="Straight Arrow Connector 12"/>
          <p:cNvCxnSpPr>
            <a:stCxn id="15" idx="3"/>
            <a:endCxn id="11"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6" name="Straight Arrow Connector 15"/>
          <p:cNvCxnSpPr>
            <a:stCxn id="14"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43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0" y="4092970"/>
            <a:ext cx="8640960" cy="2720406"/>
          </a:xfrm>
          <a:prstGeom prst="rect">
            <a:avLst/>
          </a:prstGeom>
        </p:spPr>
      </p:pic>
      <p:pic>
        <p:nvPicPr>
          <p:cNvPr id="6" name="Picture 5"/>
          <p:cNvPicPr>
            <a:picLocks noChangeAspect="1"/>
          </p:cNvPicPr>
          <p:nvPr/>
        </p:nvPicPr>
        <p:blipFill>
          <a:blip r:embed="rId3"/>
          <a:stretch>
            <a:fillRect/>
          </a:stretch>
        </p:blipFill>
        <p:spPr>
          <a:xfrm>
            <a:off x="251521" y="3861048"/>
            <a:ext cx="8640958" cy="1982238"/>
          </a:xfrm>
          <a:prstGeom prst="rect">
            <a:avLst/>
          </a:prstGeom>
        </p:spPr>
      </p:pic>
      <p:pic>
        <p:nvPicPr>
          <p:cNvPr id="5" name="Picture 4"/>
          <p:cNvPicPr>
            <a:picLocks noChangeAspect="1"/>
          </p:cNvPicPr>
          <p:nvPr/>
        </p:nvPicPr>
        <p:blipFill>
          <a:blip r:embed="rId4"/>
          <a:stretch>
            <a:fillRect/>
          </a:stretch>
        </p:blipFill>
        <p:spPr>
          <a:xfrm>
            <a:off x="251520" y="980728"/>
            <a:ext cx="8640960" cy="391105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0" name="Rectangle 9">
            <a:hlinkClick r:id="rId7"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1" name="Straight Arrow Connector 10"/>
          <p:cNvCxnSpPr>
            <a:stCxn id="17" idx="3"/>
            <a:endCxn id="10"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5" name="Rectangle 14">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19" name="Straight Arrow Connector 18"/>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66582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980728"/>
            <a:ext cx="8784972" cy="19350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980728"/>
            <a:ext cx="8784974" cy="727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7" name="Rectangle 16">
            <a:hlinkClick r:id="rId6" action="ppaction://hlinksldjump"/>
          </p:cNvPr>
          <p:cNvSpPr/>
          <p:nvPr/>
        </p:nvSpPr>
        <p:spPr>
          <a:xfrm>
            <a:off x="486003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18" name="Straight Arrow Connector 17"/>
          <p:cNvCxnSpPr>
            <a:stCxn id="20" idx="3"/>
            <a:endCxn id="17" idx="1"/>
          </p:cNvCxnSpPr>
          <p:nvPr/>
        </p:nvCxnSpPr>
        <p:spPr>
          <a:xfrm flipV="1">
            <a:off x="3923928"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Combinations</a:t>
            </a:r>
            <a:endParaRPr lang="en-GB" sz="1400" b="1" dirty="0">
              <a:latin typeface="Comic Sans MS" panose="030F0702030302020204" pitchFamily="66" charset="0"/>
            </a:endParaRPr>
          </a:p>
        </p:txBody>
      </p:sp>
      <p:cxnSp>
        <p:nvCxnSpPr>
          <p:cNvPr id="21" name="Straight Arrow Connector 20"/>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79513" y="1707752"/>
            <a:ext cx="8784974" cy="12079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9"/>
          <a:stretch>
            <a:fillRect/>
          </a:stretch>
        </p:blipFill>
        <p:spPr>
          <a:xfrm>
            <a:off x="899592" y="3074150"/>
            <a:ext cx="7344816" cy="2371074"/>
          </a:xfrm>
          <a:prstGeom prst="rect">
            <a:avLst/>
          </a:prstGeom>
        </p:spPr>
      </p:pic>
      <p:sp>
        <p:nvSpPr>
          <p:cNvPr id="23" name="Rectangle 22"/>
          <p:cNvSpPr/>
          <p:nvPr/>
        </p:nvSpPr>
        <p:spPr>
          <a:xfrm>
            <a:off x="899591" y="3074150"/>
            <a:ext cx="7344817" cy="107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899591" y="4149080"/>
            <a:ext cx="7344817"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4864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2" grpId="0" animBg="1"/>
      <p:bldP spid="23" grpId="0" animBg="1"/>
      <p:bldP spid="25" grpId="0" animBg="1"/>
    </p:bld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Rounding &amp; Estimation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5004176"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Q15</a:t>
            </a:r>
          </a:p>
        </p:txBody>
      </p:sp>
      <p:sp>
        <p:nvSpPr>
          <p:cNvPr id="13" name="Rectangle 12">
            <a:hlinkClick r:id="rId7" action="ppaction://hlinksldjump"/>
          </p:cNvPr>
          <p:cNvSpPr/>
          <p:nvPr/>
        </p:nvSpPr>
        <p:spPr>
          <a:xfrm>
            <a:off x="5004176"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5004176"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004176"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2699920"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p>
          <a:p>
            <a:pPr algn="ctr"/>
            <a:r>
              <a:rPr lang="en-GB" sz="1400" b="1" dirty="0" smtClean="0">
                <a:latin typeface="Comic Sans MS" panose="030F0702030302020204" pitchFamily="66" charset="0"/>
              </a:rPr>
              <a:t>1H Q11</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2699920"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 </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2699920"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smtClean="0">
                <a:latin typeface="Comic Sans MS" panose="030F0702030302020204" pitchFamily="66" charset="0"/>
              </a:rPr>
              <a:t>1H Q8</a:t>
            </a:r>
            <a:endParaRPr lang="en-GB" sz="1400" b="1" dirty="0">
              <a:latin typeface="Comic Sans MS" panose="030F0702030302020204" pitchFamily="66" charset="0"/>
            </a:endParaRPr>
          </a:p>
        </p:txBody>
      </p:sp>
      <p:sp>
        <p:nvSpPr>
          <p:cNvPr id="19" name="Rectangle 18">
            <a:hlinkClick r:id="rId13" action="ppaction://hlinksldjump"/>
          </p:cNvPr>
          <p:cNvSpPr/>
          <p:nvPr/>
        </p:nvSpPr>
        <p:spPr>
          <a:xfrm>
            <a:off x="2699920"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p>
          <a:p>
            <a:pPr algn="ctr"/>
            <a:r>
              <a:rPr lang="en-GB" sz="1400" b="1" dirty="0" smtClean="0">
                <a:latin typeface="Comic Sans MS" panose="030F0702030302020204" pitchFamily="66" charset="0"/>
              </a:rPr>
              <a:t>2H Q16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65022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090886"/>
            <a:ext cx="8352928" cy="5722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21" name="Straight Arrow Connector 20"/>
          <p:cNvCxnSpPr>
            <a:stCxn id="14" idx="3"/>
            <a:endCxn id="20"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149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132856"/>
            <a:ext cx="8640960" cy="13649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7"/>
            <a:ext cx="8640960" cy="89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p:cNvSpPr/>
          <p:nvPr/>
        </p:nvSpPr>
        <p:spPr>
          <a:xfrm>
            <a:off x="251520" y="3026067"/>
            <a:ext cx="8640960" cy="4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0620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52736"/>
            <a:ext cx="8640960" cy="51683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4999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111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9113" y="1988840"/>
            <a:ext cx="8105774" cy="1117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519112" y="1988839"/>
            <a:ext cx="8105775" cy="82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p:cNvSpPr/>
          <p:nvPr/>
        </p:nvSpPr>
        <p:spPr>
          <a:xfrm>
            <a:off x="519112" y="2813214"/>
            <a:ext cx="8105775" cy="293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Q8</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096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3" grpId="0" animBg="1"/>
      <p:bldP spid="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Q7</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323529" y="1196752"/>
            <a:ext cx="8496942" cy="4053312"/>
          </a:xfrm>
          <a:prstGeom prst="rect">
            <a:avLst/>
          </a:prstGeom>
        </p:spPr>
      </p:pic>
    </p:spTree>
    <p:extLst>
      <p:ext uri="{BB962C8B-B14F-4D97-AF65-F5344CB8AC3E}">
        <p14:creationId xmlns:p14="http://schemas.microsoft.com/office/powerpoint/2010/main" val="4048836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268760"/>
            <a:ext cx="8784976" cy="34954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9" action="ppaction://hlinksldjump"/>
          </p:cNvPr>
          <p:cNvSpPr/>
          <p:nvPr/>
        </p:nvSpPr>
        <p:spPr>
          <a:xfrm>
            <a:off x="44999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Q8</a:t>
            </a:r>
            <a:endParaRPr lang="en-GB" sz="1400" b="1" dirty="0">
              <a:latin typeface="Comic Sans MS" panose="030F0702030302020204" pitchFamily="66" charset="0"/>
            </a:endParaRPr>
          </a:p>
        </p:txBody>
      </p:sp>
      <p:cxnSp>
        <p:nvCxnSpPr>
          <p:cNvPr id="20" name="Straight Arrow Connector 19"/>
          <p:cNvCxnSpPr>
            <a:stCxn id="17"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32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255744"/>
            <a:ext cx="8496944" cy="9178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2255744"/>
            <a:ext cx="8496944" cy="945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499992" y="35482"/>
            <a:ext cx="223224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Q8</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2473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6"/>
          <a:stretch>
            <a:fillRect/>
          </a:stretch>
        </p:blipFill>
        <p:spPr>
          <a:xfrm>
            <a:off x="323528" y="1080570"/>
            <a:ext cx="8496944" cy="4696860"/>
          </a:xfrm>
          <a:prstGeom prst="rect">
            <a:avLst/>
          </a:prstGeom>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5922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988840"/>
            <a:ext cx="8640964" cy="9161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986583"/>
            <a:ext cx="8640958" cy="3836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8" name="Rectangle 17"/>
          <p:cNvSpPr/>
          <p:nvPr/>
        </p:nvSpPr>
        <p:spPr>
          <a:xfrm>
            <a:off x="251520" y="2370255"/>
            <a:ext cx="8640956" cy="5347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(ii)</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Q16</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1679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2602253"/>
            <a:ext cx="7632848" cy="39590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3"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Q15</a:t>
            </a: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755576" y="425613"/>
            <a:ext cx="7632848" cy="2220648"/>
          </a:xfrm>
          <a:prstGeom prst="rect">
            <a:avLst/>
          </a:prstGeom>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32213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2060848"/>
            <a:ext cx="8640962" cy="1649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31941"/>
            <a:ext cx="8640958" cy="1350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251520" y="3382935"/>
            <a:ext cx="8640956" cy="327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Q15</a:t>
            </a:r>
          </a:p>
        </p:txBody>
      </p:sp>
      <p:cxnSp>
        <p:nvCxnSpPr>
          <p:cNvPr id="25" name="Straight Arrow Connector 24"/>
          <p:cNvCxnSpPr>
            <a:stCxn id="14" idx="3"/>
            <a:endCxn id="17"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699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19078"/>
            <a:ext cx="8640960" cy="49742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3" name="Straight Arrow Connector 12"/>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cxnSp>
        <p:nvCxnSpPr>
          <p:cNvPr id="20" name="Straight Arrow Connector 19"/>
          <p:cNvCxnSpPr>
            <a:stCxn id="11"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62922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2093060"/>
            <a:ext cx="8640964" cy="11199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93059"/>
            <a:ext cx="8640958" cy="8341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927256"/>
            <a:ext cx="8640956" cy="285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cxnSp>
        <p:nvCxnSpPr>
          <p:cNvPr id="24" name="Straight Arrow Connector 23"/>
          <p:cNvCxnSpPr>
            <a:stCxn id="14" idx="3"/>
            <a:endCxn id="17"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15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099330"/>
            <a:ext cx="8496942" cy="54980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3" name="Straight Arrow Connector 12"/>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20" name="Straight Arrow Connector 19"/>
          <p:cNvCxnSpPr>
            <a:stCxn id="11"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76034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2060848"/>
            <a:ext cx="8640962" cy="10427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60847"/>
            <a:ext cx="8640958" cy="2137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274616"/>
            <a:ext cx="8640956" cy="8290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248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38225" y="2492896"/>
            <a:ext cx="7067550" cy="3238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1038224" y="2492896"/>
            <a:ext cx="7067551"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Q7</a:t>
            </a:r>
            <a:endParaRPr lang="en-GB" sz="1400" b="1" dirty="0">
              <a:latin typeface="Comic Sans MS" panose="030F0702030302020204" pitchFamily="66" charset="0"/>
            </a:endParaRPr>
          </a:p>
        </p:txBody>
      </p:sp>
      <p:cxnSp>
        <p:nvCxnSpPr>
          <p:cNvPr id="13" name="Straight Arrow Connector 12"/>
          <p:cNvCxnSpPr>
            <a:stCxn id="18"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8" name="Rectangle 17">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9" name="Straight Arrow Connector 18"/>
          <p:cNvCxnSpPr>
            <a:stCxn id="14" idx="3"/>
            <a:endCxn id="18"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70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5208954"/>
            <a:ext cx="8640958" cy="1604422"/>
          </a:xfrm>
          <a:prstGeom prst="rect">
            <a:avLst/>
          </a:prstGeom>
        </p:spPr>
      </p:pic>
      <p:pic>
        <p:nvPicPr>
          <p:cNvPr id="6" name="Picture 5"/>
          <p:cNvPicPr>
            <a:picLocks noChangeAspect="1"/>
          </p:cNvPicPr>
          <p:nvPr/>
        </p:nvPicPr>
        <p:blipFill>
          <a:blip r:embed="rId3"/>
          <a:stretch>
            <a:fillRect/>
          </a:stretch>
        </p:blipFill>
        <p:spPr>
          <a:xfrm>
            <a:off x="251521" y="3557162"/>
            <a:ext cx="8640958" cy="1744046"/>
          </a:xfrm>
          <a:prstGeom prst="rect">
            <a:avLst/>
          </a:prstGeom>
        </p:spPr>
      </p:pic>
      <p:pic>
        <p:nvPicPr>
          <p:cNvPr id="5" name="Picture 4"/>
          <p:cNvPicPr>
            <a:picLocks noChangeAspect="1"/>
          </p:cNvPicPr>
          <p:nvPr/>
        </p:nvPicPr>
        <p:blipFill>
          <a:blip r:embed="rId4"/>
          <a:stretch>
            <a:fillRect/>
          </a:stretch>
        </p:blipFill>
        <p:spPr>
          <a:xfrm>
            <a:off x="251521" y="980728"/>
            <a:ext cx="8640958" cy="2615026"/>
          </a:xfrm>
          <a:prstGeom prst="rect">
            <a:avLst/>
          </a:prstGeom>
        </p:spPr>
      </p:pic>
      <p:pic>
        <p:nvPicPr>
          <p:cNvPr id="2" name="Picture 1"/>
          <p:cNvPicPr>
            <a:picLocks noChangeAspect="1"/>
          </p:cNvPicPr>
          <p:nvPr/>
        </p:nvPicPr>
        <p:blipFill>
          <a:blip r:embed="rId5"/>
          <a:stretch>
            <a:fillRect/>
          </a:stretch>
        </p:blipFill>
        <p:spPr>
          <a:xfrm>
            <a:off x="251521" y="908720"/>
            <a:ext cx="8640958" cy="758886"/>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0" name="Rectangle 9">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10"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3" name="Straight Arrow Connector 12"/>
          <p:cNvCxnSpPr>
            <a:stCxn id="10" idx="3"/>
            <a:endCxn id="1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0" name="Straight Arrow Connector 19"/>
          <p:cNvCxnSpPr>
            <a:stCxn id="11" idx="3"/>
            <a:endCxn id="19"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92015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908721"/>
            <a:ext cx="8640964" cy="15263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908720"/>
            <a:ext cx="8640958" cy="648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1556794"/>
            <a:ext cx="8640956"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Rounding</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99992" y="35482"/>
            <a:ext cx="208823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4" name="Straight Arrow Connector 23"/>
          <p:cNvCxnSpPr>
            <a:stCxn id="14" idx="3"/>
            <a:endCxn id="17" idx="1"/>
          </p:cNvCxnSpPr>
          <p:nvPr/>
        </p:nvCxnSpPr>
        <p:spPr>
          <a:xfrm flipV="1">
            <a:off x="3635896" y="184069"/>
            <a:ext cx="86409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51518" y="1916834"/>
            <a:ext cx="8640958" cy="5182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pic>
        <p:nvPicPr>
          <p:cNvPr id="5" name="Picture 4"/>
          <p:cNvPicPr>
            <a:picLocks noChangeAspect="1"/>
          </p:cNvPicPr>
          <p:nvPr/>
        </p:nvPicPr>
        <p:blipFill>
          <a:blip r:embed="rId9"/>
          <a:stretch>
            <a:fillRect/>
          </a:stretch>
        </p:blipFill>
        <p:spPr>
          <a:xfrm>
            <a:off x="899592" y="2745623"/>
            <a:ext cx="7344816" cy="2230852"/>
          </a:xfrm>
          <a:prstGeom prst="rect">
            <a:avLst/>
          </a:prstGeom>
        </p:spPr>
      </p:pic>
      <p:sp>
        <p:nvSpPr>
          <p:cNvPr id="27" name="Rectangle 26"/>
          <p:cNvSpPr/>
          <p:nvPr/>
        </p:nvSpPr>
        <p:spPr>
          <a:xfrm>
            <a:off x="899592" y="2745622"/>
            <a:ext cx="7344816" cy="11154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8" name="Rectangle 27"/>
          <p:cNvSpPr/>
          <p:nvPr/>
        </p:nvSpPr>
        <p:spPr>
          <a:xfrm>
            <a:off x="899592" y="3861048"/>
            <a:ext cx="7344816" cy="5017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9" name="Rectangle 28"/>
          <p:cNvSpPr/>
          <p:nvPr/>
        </p:nvSpPr>
        <p:spPr>
          <a:xfrm>
            <a:off x="899592" y="4362846"/>
            <a:ext cx="7344816" cy="613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5770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0" restart="whenNotActive" fill="hold" evtFilter="cancelBubble" nodeType="interactiveSeq">
                <p:stCondLst>
                  <p:cond evt="onClick" delay="0">
                    <p:tgtEl>
                      <p:spTgt spid="27"/>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7"/>
                                        </p:tgtEl>
                                      </p:cBhvr>
                                    </p:animEffect>
                                    <p:set>
                                      <p:cBhvr>
                                        <p:cTn id="2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29"/>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9"/>
                                        </p:tgtEl>
                                      </p:cBhvr>
                                    </p:animEffect>
                                    <p:set>
                                      <p:cBhvr>
                                        <p:cTn id="3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19" grpId="0" animBg="1"/>
      <p:bldP spid="18" grpId="0" animBg="1"/>
      <p:bldP spid="26" grpId="0" animBg="1"/>
      <p:bldP spid="27" grpId="0" animBg="1"/>
      <p:bldP spid="28" grpId="0" animBg="1"/>
      <p:bldP spid="29" grpId="0" animBg="1"/>
    </p:bld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Upper &amp; Lower Bounds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478802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Q7</a:t>
            </a:r>
            <a:endParaRPr lang="en-GB" sz="1400" b="1" dirty="0">
              <a:latin typeface="Comic Sans MS" panose="030F0702030302020204" pitchFamily="66" charset="0"/>
            </a:endParaRPr>
          </a:p>
        </p:txBody>
      </p:sp>
      <p:sp>
        <p:nvSpPr>
          <p:cNvPr id="11" name="Rectangle 10">
            <a:hlinkClick r:id="rId7" action="ppaction://hlinksldjump"/>
          </p:cNvPr>
          <p:cNvSpPr/>
          <p:nvPr/>
        </p:nvSpPr>
        <p:spPr>
          <a:xfrm>
            <a:off x="4788024"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12" name="Rectangle 11">
            <a:hlinkClick r:id="rId8" action="ppaction://hlinksldjump"/>
          </p:cNvPr>
          <p:cNvSpPr/>
          <p:nvPr/>
        </p:nvSpPr>
        <p:spPr>
          <a:xfrm>
            <a:off x="478802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sp>
        <p:nvSpPr>
          <p:cNvPr id="13" name="Rectangle 12">
            <a:hlinkClick r:id="rId9" action="ppaction://hlinksldjump"/>
          </p:cNvPr>
          <p:cNvSpPr/>
          <p:nvPr/>
        </p:nvSpPr>
        <p:spPr>
          <a:xfrm>
            <a:off x="4788024"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4" name="Rectangle 13">
            <a:hlinkClick r:id="rId10" action="ppaction://hlinksldjump"/>
          </p:cNvPr>
          <p:cNvSpPr/>
          <p:nvPr/>
        </p:nvSpPr>
        <p:spPr>
          <a:xfrm>
            <a:off x="4788024"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15" name="Rectangle 14">
            <a:hlinkClick r:id="rId11" action="ppaction://hlinksldjump"/>
          </p:cNvPr>
          <p:cNvSpPr/>
          <p:nvPr/>
        </p:nvSpPr>
        <p:spPr>
          <a:xfrm>
            <a:off x="6012288"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Q21</a:t>
            </a:r>
            <a:endParaRPr lang="en-GB" sz="1400" b="1" dirty="0">
              <a:latin typeface="Comic Sans MS" panose="030F0702030302020204" pitchFamily="66" charset="0"/>
            </a:endParaRPr>
          </a:p>
        </p:txBody>
      </p:sp>
      <p:sp>
        <p:nvSpPr>
          <p:cNvPr id="16" name="Rectangle 15">
            <a:hlinkClick r:id="rId12" action="ppaction://hlinksldjump"/>
          </p:cNvPr>
          <p:cNvSpPr/>
          <p:nvPr/>
        </p:nvSpPr>
        <p:spPr>
          <a:xfrm>
            <a:off x="601228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Q9</a:t>
            </a:r>
            <a:endParaRPr lang="en-GB" sz="1400" b="1" dirty="0">
              <a:latin typeface="Comic Sans MS" panose="030F0702030302020204" pitchFamily="66" charset="0"/>
            </a:endParaRPr>
          </a:p>
        </p:txBody>
      </p:sp>
      <p:sp>
        <p:nvSpPr>
          <p:cNvPr id="17" name="Rectangle 16">
            <a:hlinkClick r:id="rId13" action="ppaction://hlinksldjump"/>
          </p:cNvPr>
          <p:cNvSpPr/>
          <p:nvPr/>
        </p:nvSpPr>
        <p:spPr>
          <a:xfrm>
            <a:off x="601228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21" name="Rectangle 20">
            <a:hlinkClick r:id="rId14" action="ppaction://hlinksldjump"/>
          </p:cNvPr>
          <p:cNvSpPr/>
          <p:nvPr/>
        </p:nvSpPr>
        <p:spPr>
          <a:xfrm>
            <a:off x="6012288"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2" name="Rectangle 21">
            <a:hlinkClick r:id="rId15" action="ppaction://hlinksldjump"/>
          </p:cNvPr>
          <p:cNvSpPr/>
          <p:nvPr/>
        </p:nvSpPr>
        <p:spPr>
          <a:xfrm>
            <a:off x="6012160"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
        <p:nvSpPr>
          <p:cNvPr id="23" name="Rectangle 22">
            <a:hlinkClick r:id="rId16" action="ppaction://hlinksldjump"/>
          </p:cNvPr>
          <p:cNvSpPr/>
          <p:nvPr/>
        </p:nvSpPr>
        <p:spPr>
          <a:xfrm>
            <a:off x="2339880"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sp>
        <p:nvSpPr>
          <p:cNvPr id="24" name="Rectangle 23">
            <a:hlinkClick r:id="rId17" action="ppaction://hlinksldjump"/>
          </p:cNvPr>
          <p:cNvSpPr/>
          <p:nvPr/>
        </p:nvSpPr>
        <p:spPr>
          <a:xfrm>
            <a:off x="2339752"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sp>
        <p:nvSpPr>
          <p:cNvPr id="25" name="Rectangle 24">
            <a:hlinkClick r:id="rId18" action="ppaction://hlinksldjump"/>
          </p:cNvPr>
          <p:cNvSpPr/>
          <p:nvPr/>
        </p:nvSpPr>
        <p:spPr>
          <a:xfrm>
            <a:off x="2339752"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26" name="Rectangle 25">
            <a:hlinkClick r:id="rId19" action="ppaction://hlinksldjump"/>
          </p:cNvPr>
          <p:cNvSpPr/>
          <p:nvPr/>
        </p:nvSpPr>
        <p:spPr>
          <a:xfrm>
            <a:off x="2339752"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Q17</a:t>
            </a:r>
            <a:endParaRPr lang="en-GB" sz="1400" b="1" dirty="0">
              <a:latin typeface="Comic Sans MS" panose="030F0702030302020204" pitchFamily="66" charset="0"/>
            </a:endParaRPr>
          </a:p>
        </p:txBody>
      </p:sp>
      <p:sp>
        <p:nvSpPr>
          <p:cNvPr id="27" name="Rectangle 26">
            <a:hlinkClick r:id="rId20" action="ppaction://hlinksldjump"/>
          </p:cNvPr>
          <p:cNvSpPr/>
          <p:nvPr/>
        </p:nvSpPr>
        <p:spPr>
          <a:xfrm>
            <a:off x="2339752"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58291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348880"/>
            <a:ext cx="8640958" cy="3685448"/>
          </a:xfrm>
          <a:prstGeom prst="rect">
            <a:avLst/>
          </a:prstGeom>
        </p:spPr>
      </p:pic>
      <p:pic>
        <p:nvPicPr>
          <p:cNvPr id="4" name="Picture 3"/>
          <p:cNvPicPr>
            <a:picLocks noChangeAspect="1"/>
          </p:cNvPicPr>
          <p:nvPr/>
        </p:nvPicPr>
        <p:blipFill>
          <a:blip r:embed="rId3"/>
          <a:stretch>
            <a:fillRect/>
          </a:stretch>
        </p:blipFill>
        <p:spPr>
          <a:xfrm>
            <a:off x="251521" y="764704"/>
            <a:ext cx="8640958" cy="163186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84488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9378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1"/>
            <a:ext cx="8784974" cy="19378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5518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1095136"/>
            <a:ext cx="8784976" cy="5574224"/>
          </a:xfrm>
          <a:prstGeom prst="rect">
            <a:avLst/>
          </a:prstGeom>
        </p:spPr>
      </p:pic>
      <p:pic>
        <p:nvPicPr>
          <p:cNvPr id="2" name="Picture 1"/>
          <p:cNvPicPr>
            <a:picLocks noChangeAspect="1"/>
          </p:cNvPicPr>
          <p:nvPr/>
        </p:nvPicPr>
        <p:blipFill>
          <a:blip r:embed="rId3"/>
          <a:stretch>
            <a:fillRect/>
          </a:stretch>
        </p:blipFill>
        <p:spPr>
          <a:xfrm>
            <a:off x="179512" y="956028"/>
            <a:ext cx="8784976" cy="16088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319735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204864"/>
            <a:ext cx="8784974" cy="1099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04862"/>
            <a:ext cx="8784974" cy="10998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5"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1782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100776"/>
            <a:ext cx="8640958" cy="28322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595123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4875" y="2204864"/>
            <a:ext cx="7334250" cy="6286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04876" y="2204863"/>
            <a:ext cx="7334250" cy="62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6" name="Straight Arrow Connector 15"/>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679632"/>
            <a:ext cx="8640960" cy="2701696"/>
          </a:xfrm>
          <a:prstGeom prst="rect">
            <a:avLst/>
          </a:prstGeom>
        </p:spPr>
      </p:pic>
      <p:pic>
        <p:nvPicPr>
          <p:cNvPr id="2" name="Picture 1"/>
          <p:cNvPicPr>
            <a:picLocks noChangeAspect="1"/>
          </p:cNvPicPr>
          <p:nvPr/>
        </p:nvPicPr>
        <p:blipFill>
          <a:blip r:embed="rId3"/>
          <a:stretch>
            <a:fillRect/>
          </a:stretch>
        </p:blipFill>
        <p:spPr>
          <a:xfrm>
            <a:off x="251520" y="404664"/>
            <a:ext cx="8640960" cy="33269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99453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15617" y="880814"/>
            <a:ext cx="6912766" cy="5788546"/>
          </a:xfrm>
          <a:prstGeom prst="rect">
            <a:avLst/>
          </a:prstGeom>
        </p:spPr>
      </p:pic>
      <p:pic>
        <p:nvPicPr>
          <p:cNvPr id="12"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Edexcel Mark scheme notes</a:t>
            </a:r>
            <a:endParaRPr lang="en-GB" dirty="0"/>
          </a:p>
        </p:txBody>
      </p:sp>
      <p:sp>
        <p:nvSpPr>
          <p:cNvPr id="6" name="Rectangle 5">
            <a:hlinkClick r:id="" action="ppaction://hlinkshowjump?jump=nextslide"/>
          </p:cNvPr>
          <p:cNvSpPr/>
          <p:nvPr/>
        </p:nvSpPr>
        <p:spPr>
          <a:xfrm>
            <a:off x="7524328"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99654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76872"/>
            <a:ext cx="8496942" cy="4356712"/>
          </a:xfrm>
          <a:prstGeom prst="rect">
            <a:avLst/>
          </a:prstGeom>
        </p:spPr>
      </p:pic>
      <p:pic>
        <p:nvPicPr>
          <p:cNvPr id="2" name="Picture 1"/>
          <p:cNvPicPr>
            <a:picLocks noChangeAspect="1"/>
          </p:cNvPicPr>
          <p:nvPr/>
        </p:nvPicPr>
        <p:blipFill>
          <a:blip r:embed="rId3"/>
          <a:stretch>
            <a:fillRect/>
          </a:stretch>
        </p:blipFill>
        <p:spPr>
          <a:xfrm>
            <a:off x="323529" y="1052736"/>
            <a:ext cx="8496942" cy="17859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Q22</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0713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76872"/>
            <a:ext cx="8640958" cy="14698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76871"/>
            <a:ext cx="8640958" cy="1469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5"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77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026678"/>
            <a:ext cx="8640958" cy="33384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64985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348880"/>
            <a:ext cx="8640956" cy="5458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348880"/>
            <a:ext cx="8640958" cy="5458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Q4</a:t>
            </a:r>
            <a:endParaRPr lang="en-GB" sz="1400" b="1" dirty="0">
              <a:latin typeface="Comic Sans MS" panose="030F0702030302020204" pitchFamily="66" charset="0"/>
            </a:endParaRPr>
          </a:p>
        </p:txBody>
      </p:sp>
      <p:cxnSp>
        <p:nvCxnSpPr>
          <p:cNvPr id="23" name="Straight Arrow Connector 22"/>
          <p:cNvCxnSpPr>
            <a:stCxn id="16"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5089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323528" y="1628800"/>
            <a:ext cx="8496944" cy="2985814"/>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88856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708920"/>
            <a:ext cx="8784974" cy="6381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708920"/>
            <a:ext cx="8784974" cy="6381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0"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Q7</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6464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855566"/>
            <a:ext cx="8496944" cy="4957810"/>
          </a:xfrm>
          <a:prstGeom prst="rect">
            <a:avLst/>
          </a:prstGeom>
        </p:spPr>
      </p:pic>
      <p:pic>
        <p:nvPicPr>
          <p:cNvPr id="4" name="Picture 3"/>
          <p:cNvPicPr>
            <a:picLocks noChangeAspect="1"/>
          </p:cNvPicPr>
          <p:nvPr/>
        </p:nvPicPr>
        <p:blipFill>
          <a:blip r:embed="rId3"/>
          <a:stretch>
            <a:fillRect/>
          </a:stretch>
        </p:blipFill>
        <p:spPr>
          <a:xfrm>
            <a:off x="323528" y="975492"/>
            <a:ext cx="8496944" cy="15894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649800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668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72816"/>
            <a:ext cx="878497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0"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Q17</a:t>
            </a:r>
          </a:p>
        </p:txBody>
      </p:sp>
      <p:cxnSp>
        <p:nvCxnSpPr>
          <p:cNvPr id="21" name="Straight Arrow Connector 20"/>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79513" y="3212976"/>
            <a:ext cx="8784974" cy="300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4246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1" y="4563838"/>
            <a:ext cx="8640958" cy="2249538"/>
          </a:xfrm>
          <a:prstGeom prst="rect">
            <a:avLst/>
          </a:prstGeom>
        </p:spPr>
      </p:pic>
      <p:pic>
        <p:nvPicPr>
          <p:cNvPr id="4" name="Picture 3"/>
          <p:cNvPicPr>
            <a:picLocks noChangeAspect="1"/>
          </p:cNvPicPr>
          <p:nvPr/>
        </p:nvPicPr>
        <p:blipFill>
          <a:blip r:embed="rId4"/>
          <a:stretch>
            <a:fillRect/>
          </a:stretch>
        </p:blipFill>
        <p:spPr>
          <a:xfrm>
            <a:off x="251520" y="2996952"/>
            <a:ext cx="8640960" cy="2670980"/>
          </a:xfrm>
          <a:prstGeom prst="rect">
            <a:avLst/>
          </a:prstGeom>
        </p:spPr>
      </p:pic>
      <p:pic>
        <p:nvPicPr>
          <p:cNvPr id="2" name="Picture 1"/>
          <p:cNvPicPr>
            <a:picLocks noChangeAspect="1"/>
          </p:cNvPicPr>
          <p:nvPr/>
        </p:nvPicPr>
        <p:blipFill>
          <a:blip r:embed="rId5"/>
          <a:stretch>
            <a:fillRect/>
          </a:stretch>
        </p:blipFill>
        <p:spPr>
          <a:xfrm>
            <a:off x="251520" y="980728"/>
            <a:ext cx="8640960" cy="2443676"/>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11"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2"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240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44824"/>
            <a:ext cx="8640960" cy="1591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2"/>
            <a:ext cx="8640960" cy="1591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41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989" y="1052736"/>
            <a:ext cx="8470022" cy="4948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263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6" y="1988840"/>
            <a:ext cx="8352928" cy="141999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95536" y="1988839"/>
            <a:ext cx="8352928" cy="1419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Q22</a:t>
            </a:r>
            <a:endParaRPr lang="en-GB" sz="1400" b="1" dirty="0">
              <a:latin typeface="Comic Sans MS" panose="030F0702030302020204" pitchFamily="66" charset="0"/>
            </a:endParaRPr>
          </a:p>
        </p:txBody>
      </p:sp>
      <p:cxnSp>
        <p:nvCxnSpPr>
          <p:cNvPr id="15" name="Straight Arrow Connector 14"/>
          <p:cNvCxnSpPr>
            <a:stCxn id="17" idx="3"/>
            <a:endCxn id="12"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7" name="Rectangle 16">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6" idx="3"/>
            <a:endCxn id="1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383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628800"/>
            <a:ext cx="8784972" cy="1204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628801"/>
            <a:ext cx="8784974"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3" y="1916832"/>
            <a:ext cx="8784973" cy="916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33355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95537" y="2508770"/>
            <a:ext cx="8352926" cy="4232598"/>
          </a:xfrm>
          <a:prstGeom prst="rect">
            <a:avLst/>
          </a:prstGeom>
        </p:spPr>
      </p:pic>
      <p:pic>
        <p:nvPicPr>
          <p:cNvPr id="4" name="Picture 3"/>
          <p:cNvPicPr>
            <a:picLocks noChangeAspect="1"/>
          </p:cNvPicPr>
          <p:nvPr/>
        </p:nvPicPr>
        <p:blipFill>
          <a:blip r:embed="rId3"/>
          <a:stretch>
            <a:fillRect/>
          </a:stretch>
        </p:blipFill>
        <p:spPr>
          <a:xfrm>
            <a:off x="395537" y="980728"/>
            <a:ext cx="8352926" cy="30246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1" name="Rectangle 10">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1" name="Straight Arrow Connector 20"/>
          <p:cNvCxnSpPr>
            <a:stCxn id="12"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2905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2132856"/>
            <a:ext cx="8784972" cy="6509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132856"/>
            <a:ext cx="8784974" cy="650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cxnSp>
        <p:nvCxnSpPr>
          <p:cNvPr id="23" name="Straight Arrow Connector 22"/>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24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239082"/>
            <a:ext cx="8640960" cy="4574294"/>
          </a:xfrm>
          <a:prstGeom prst="rect">
            <a:avLst/>
          </a:prstGeom>
        </p:spPr>
      </p:pic>
      <p:pic>
        <p:nvPicPr>
          <p:cNvPr id="2" name="Picture 1"/>
          <p:cNvPicPr>
            <a:picLocks noChangeAspect="1"/>
          </p:cNvPicPr>
          <p:nvPr/>
        </p:nvPicPr>
        <p:blipFill>
          <a:blip r:embed="rId3"/>
          <a:stretch>
            <a:fillRect/>
          </a:stretch>
        </p:blipFill>
        <p:spPr>
          <a:xfrm>
            <a:off x="251520" y="992904"/>
            <a:ext cx="8640960" cy="31561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3" name="Straight Arrow Connector 22"/>
          <p:cNvCxnSpPr>
            <a:stCxn id="14"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1925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340768"/>
            <a:ext cx="8784976" cy="3267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311289"/>
            <a:ext cx="8784974" cy="3297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746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3" name="Straight Arrow Connector 22"/>
          <p:cNvCxnSpPr>
            <a:stCxn id="14"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stretch>
            <a:fillRect/>
          </a:stretch>
        </p:blipFill>
        <p:spPr>
          <a:xfrm>
            <a:off x="251520" y="1124744"/>
            <a:ext cx="8640960" cy="3480310"/>
          </a:xfrm>
          <a:prstGeom prst="rect">
            <a:avLst/>
          </a:prstGeom>
        </p:spPr>
      </p:pic>
    </p:spTree>
    <p:extLst>
      <p:ext uri="{BB962C8B-B14F-4D97-AF65-F5344CB8AC3E}">
        <p14:creationId xmlns:p14="http://schemas.microsoft.com/office/powerpoint/2010/main" val="3021045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060848"/>
            <a:ext cx="8784974" cy="7690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060848"/>
            <a:ext cx="8784974" cy="769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Q9</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2683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484784"/>
            <a:ext cx="8640958" cy="5117122"/>
          </a:xfrm>
          <a:prstGeom prst="rect">
            <a:avLst/>
          </a:prstGeom>
        </p:spPr>
      </p:pic>
      <p:pic>
        <p:nvPicPr>
          <p:cNvPr id="4" name="Picture 3"/>
          <p:cNvPicPr>
            <a:picLocks noChangeAspect="1"/>
          </p:cNvPicPr>
          <p:nvPr/>
        </p:nvPicPr>
        <p:blipFill>
          <a:blip r:embed="rId3"/>
          <a:stretch>
            <a:fillRect/>
          </a:stretch>
        </p:blipFill>
        <p:spPr>
          <a:xfrm>
            <a:off x="251521" y="1052736"/>
            <a:ext cx="8640958" cy="18262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2"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396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340768"/>
            <a:ext cx="8640964" cy="24963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340767"/>
            <a:ext cx="8640958" cy="249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7" name="Straight Arrow Connector 16"/>
          <p:cNvCxnSpPr>
            <a:stCxn id="11"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3345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2"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323529" y="1052736"/>
            <a:ext cx="8496942" cy="3504358"/>
          </a:xfrm>
          <a:prstGeom prst="rect">
            <a:avLst/>
          </a:prstGeom>
        </p:spPr>
      </p:pic>
    </p:spTree>
    <p:extLst>
      <p:ext uri="{BB962C8B-B14F-4D97-AF65-F5344CB8AC3E}">
        <p14:creationId xmlns:p14="http://schemas.microsoft.com/office/powerpoint/2010/main" val="2837348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22278" y="2715556"/>
            <a:ext cx="7882170" cy="4025812"/>
          </a:xfrm>
          <a:prstGeom prst="rect">
            <a:avLst/>
          </a:prstGeom>
        </p:spPr>
      </p:pic>
      <p:pic>
        <p:nvPicPr>
          <p:cNvPr id="2" name="Picture 1"/>
          <p:cNvPicPr>
            <a:picLocks noChangeAspect="1"/>
          </p:cNvPicPr>
          <p:nvPr/>
        </p:nvPicPr>
        <p:blipFill>
          <a:blip r:embed="rId3"/>
          <a:stretch>
            <a:fillRect/>
          </a:stretch>
        </p:blipFill>
        <p:spPr>
          <a:xfrm>
            <a:off x="722278" y="476672"/>
            <a:ext cx="7882170" cy="280605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Q6</a:t>
            </a: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455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18" y="2348880"/>
            <a:ext cx="8640964" cy="1287100"/>
          </a:xfrm>
          <a:prstGeom prst="rect">
            <a:avLst/>
          </a:prstGeom>
        </p:spPr>
      </p:pic>
      <p:pic>
        <p:nvPicPr>
          <p:cNvPr id="2" name="Picture 1"/>
          <p:cNvPicPr>
            <a:picLocks noChangeAspect="1"/>
          </p:cNvPicPr>
          <p:nvPr/>
        </p:nvPicPr>
        <p:blipFill>
          <a:blip r:embed="rId3"/>
          <a:stretch>
            <a:fillRect/>
          </a:stretch>
        </p:blipFill>
        <p:spPr>
          <a:xfrm>
            <a:off x="251519" y="1124744"/>
            <a:ext cx="8640962" cy="5449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124743"/>
            <a:ext cx="8640958" cy="5449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Q6</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18" y="2348879"/>
            <a:ext cx="8640958" cy="1287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214106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4202192"/>
            <a:ext cx="8640958" cy="2611184"/>
          </a:xfrm>
          <a:prstGeom prst="rect">
            <a:avLst/>
          </a:prstGeom>
        </p:spPr>
      </p:pic>
      <p:pic>
        <p:nvPicPr>
          <p:cNvPr id="5" name="Picture 4"/>
          <p:cNvPicPr>
            <a:picLocks noChangeAspect="1"/>
          </p:cNvPicPr>
          <p:nvPr/>
        </p:nvPicPr>
        <p:blipFill>
          <a:blip r:embed="rId3"/>
          <a:stretch>
            <a:fillRect/>
          </a:stretch>
        </p:blipFill>
        <p:spPr>
          <a:xfrm>
            <a:off x="251522" y="2204864"/>
            <a:ext cx="8640956" cy="3022908"/>
          </a:xfrm>
          <a:prstGeom prst="rect">
            <a:avLst/>
          </a:prstGeom>
        </p:spPr>
      </p:pic>
      <p:pic>
        <p:nvPicPr>
          <p:cNvPr id="4" name="Picture 3"/>
          <p:cNvPicPr>
            <a:picLocks noChangeAspect="1"/>
          </p:cNvPicPr>
          <p:nvPr/>
        </p:nvPicPr>
        <p:blipFill>
          <a:blip r:embed="rId4"/>
          <a:stretch>
            <a:fillRect/>
          </a:stretch>
        </p:blipFill>
        <p:spPr>
          <a:xfrm>
            <a:off x="251521" y="908720"/>
            <a:ext cx="8640958" cy="232487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10"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20" name="Straight Arrow Connector 19"/>
          <p:cNvCxnSpPr>
            <a:stCxn id="12"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9146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61257" y="3586518"/>
            <a:ext cx="6821486" cy="2722802"/>
          </a:xfrm>
          <a:prstGeom prst="rect">
            <a:avLst/>
          </a:prstGeom>
        </p:spPr>
      </p:pic>
      <p:pic>
        <p:nvPicPr>
          <p:cNvPr id="4" name="Picture 3"/>
          <p:cNvPicPr>
            <a:picLocks noChangeAspect="1"/>
          </p:cNvPicPr>
          <p:nvPr/>
        </p:nvPicPr>
        <p:blipFill>
          <a:blip r:embed="rId3"/>
          <a:stretch>
            <a:fillRect/>
          </a:stretch>
        </p:blipFill>
        <p:spPr>
          <a:xfrm>
            <a:off x="251519" y="404664"/>
            <a:ext cx="8640962" cy="30053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404663"/>
            <a:ext cx="8640958" cy="15121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161256" y="3586518"/>
            <a:ext cx="6821487" cy="1714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p:cNvPr>
          <p:cNvSpPr/>
          <p:nvPr/>
        </p:nvSpPr>
        <p:spPr>
          <a:xfrm>
            <a:off x="1763688" y="35483"/>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Upper &amp; Lower Bounds</a:t>
            </a:r>
          </a:p>
        </p:txBody>
      </p:sp>
      <p:cxnSp>
        <p:nvCxnSpPr>
          <p:cNvPr id="18" name="Straight Arrow Connector 17"/>
          <p:cNvCxnSpPr>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Q19</a:t>
            </a:r>
            <a:endParaRPr lang="en-GB" sz="1400" b="1" dirty="0">
              <a:latin typeface="Comic Sans MS" panose="030F0702030302020204" pitchFamily="66" charset="0"/>
            </a:endParaRPr>
          </a:p>
        </p:txBody>
      </p:sp>
      <p:cxnSp>
        <p:nvCxnSpPr>
          <p:cNvPr id="24" name="Straight Arrow Connector 23"/>
          <p:cNvCxnSpPr>
            <a:stCxn id="17" idx="3"/>
            <a:endCxn id="22" idx="1"/>
          </p:cNvCxnSpPr>
          <p:nvPr/>
        </p:nvCxnSpPr>
        <p:spPr>
          <a:xfrm flipV="1">
            <a:off x="3923928" y="184069"/>
            <a:ext cx="43204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51518" y="1916832"/>
            <a:ext cx="8640958" cy="1493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6" name="Rectangle 25"/>
          <p:cNvSpPr/>
          <p:nvPr/>
        </p:nvSpPr>
        <p:spPr>
          <a:xfrm>
            <a:off x="1161256" y="5301208"/>
            <a:ext cx="6821487"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74341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4" grpId="0" animBg="1"/>
      <p:bldP spid="23" grpId="0" animBg="1"/>
      <p:bldP spid="25" grpId="0" animBg="1"/>
      <p:bldP spid="26" grpId="0" animBg="1"/>
    </p:bld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Fractions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4788152" y="270886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478815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78815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3203976" y="299695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3203976"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Q6</a:t>
            </a:r>
            <a:endParaRPr lang="en-GB" sz="1400" b="1" dirty="0">
              <a:latin typeface="Comic Sans MS" panose="030F0702030302020204" pitchFamily="66" charset="0"/>
            </a:endParaRPr>
          </a:p>
        </p:txBody>
      </p:sp>
      <p:sp>
        <p:nvSpPr>
          <p:cNvPr id="18" name="Rectangle 17">
            <a:hlinkClick r:id="rId11" action="ppaction://hlinksldjump"/>
            <a:extLst>
              <a:ext uri="{FF2B5EF4-FFF2-40B4-BE49-F238E27FC236}">
                <a16:creationId xmlns:a16="http://schemas.microsoft.com/office/drawing/2014/main" id="{C3D3BD40-BB3E-43AF-822B-453581058622}"/>
              </a:ext>
            </a:extLst>
          </p:cNvPr>
          <p:cNvSpPr/>
          <p:nvPr/>
        </p:nvSpPr>
        <p:spPr>
          <a:xfrm>
            <a:off x="2123728"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9" name="Rectangle 18">
            <a:extLst>
              <a:ext uri="{FF2B5EF4-FFF2-40B4-BE49-F238E27FC236}">
                <a16:creationId xmlns:a16="http://schemas.microsoft.com/office/drawing/2014/main" id="{97595F66-83FB-4DF4-AE54-B82BC7B0B101}"/>
              </a:ext>
            </a:extLst>
          </p:cNvPr>
          <p:cNvSpPr/>
          <p:nvPr/>
        </p:nvSpPr>
        <p:spPr>
          <a:xfrm>
            <a:off x="1043608"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20" name="Rectangle 19">
            <a:extLst>
              <a:ext uri="{FF2B5EF4-FFF2-40B4-BE49-F238E27FC236}">
                <a16:creationId xmlns:a16="http://schemas.microsoft.com/office/drawing/2014/main" id="{C30C6F3F-85FE-4CCE-8DAC-5E377A08B396}"/>
              </a:ext>
            </a:extLst>
          </p:cNvPr>
          <p:cNvSpPr/>
          <p:nvPr/>
        </p:nvSpPr>
        <p:spPr>
          <a:xfrm>
            <a:off x="35496" y="6516202"/>
            <a:ext cx="936104"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Context</a:t>
            </a:r>
          </a:p>
        </p:txBody>
      </p:sp>
      <p:sp>
        <p:nvSpPr>
          <p:cNvPr id="21" name="Rectangle 20">
            <a:hlinkClick r:id="rId12" action="ppaction://hlinksldjump"/>
            <a:extLst>
              <a:ext uri="{FF2B5EF4-FFF2-40B4-BE49-F238E27FC236}">
                <a16:creationId xmlns:a16="http://schemas.microsoft.com/office/drawing/2014/main" id="{C3D3BD40-BB3E-43AF-822B-453581058622}"/>
              </a:ext>
            </a:extLst>
          </p:cNvPr>
          <p:cNvSpPr/>
          <p:nvPr/>
        </p:nvSpPr>
        <p:spPr>
          <a:xfrm>
            <a:off x="4139952"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22" name="Rectangle 21">
            <a:hlinkClick r:id="rId13" action="ppaction://hlinksldjump"/>
            <a:extLst>
              <a:ext uri="{FF2B5EF4-FFF2-40B4-BE49-F238E27FC236}">
                <a16:creationId xmlns:a16="http://schemas.microsoft.com/office/drawing/2014/main" id="{C3D3BD40-BB3E-43AF-822B-453581058622}"/>
              </a:ext>
            </a:extLst>
          </p:cNvPr>
          <p:cNvSpPr/>
          <p:nvPr/>
        </p:nvSpPr>
        <p:spPr>
          <a:xfrm>
            <a:off x="5868144"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23" name="Rectangle 22">
            <a:hlinkClick r:id="rId14" action="ppaction://hlinksldjump"/>
            <a:extLst>
              <a:ext uri="{FF2B5EF4-FFF2-40B4-BE49-F238E27FC236}">
                <a16:creationId xmlns:a16="http://schemas.microsoft.com/office/drawing/2014/main" id="{C3D3BD40-BB3E-43AF-822B-453581058622}"/>
              </a:ext>
            </a:extLst>
          </p:cNvPr>
          <p:cNvSpPr/>
          <p:nvPr/>
        </p:nvSpPr>
        <p:spPr>
          <a:xfrm>
            <a:off x="5076056"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542130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2900028"/>
            <a:ext cx="8496942" cy="3841340"/>
          </a:xfrm>
          <a:prstGeom prst="rect">
            <a:avLst/>
          </a:prstGeom>
        </p:spPr>
      </p:pic>
      <p:pic>
        <p:nvPicPr>
          <p:cNvPr id="2" name="Picture 1"/>
          <p:cNvPicPr>
            <a:picLocks noChangeAspect="1"/>
          </p:cNvPicPr>
          <p:nvPr/>
        </p:nvPicPr>
        <p:blipFill>
          <a:blip r:embed="rId3"/>
          <a:stretch>
            <a:fillRect/>
          </a:stretch>
        </p:blipFill>
        <p:spPr>
          <a:xfrm>
            <a:off x="323528" y="1053152"/>
            <a:ext cx="8496944" cy="223183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8438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2132856"/>
            <a:ext cx="8640962" cy="12219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2093059"/>
            <a:ext cx="8640958" cy="349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2442262"/>
            <a:ext cx="8640956" cy="9125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21" name="Straight Arrow Connector 20"/>
          <p:cNvCxnSpPr>
            <a:stCxn id="15"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Q12</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8410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65213" y="1628800"/>
            <a:ext cx="8640958" cy="5161912"/>
          </a:xfrm>
          <a:prstGeom prst="rect">
            <a:avLst/>
          </a:prstGeom>
        </p:spPr>
      </p:pic>
      <p:pic>
        <p:nvPicPr>
          <p:cNvPr id="5" name="Picture 4"/>
          <p:cNvPicPr>
            <a:picLocks noChangeAspect="1"/>
          </p:cNvPicPr>
          <p:nvPr/>
        </p:nvPicPr>
        <p:blipFill rotWithShape="1">
          <a:blip r:embed="rId3"/>
          <a:srcRect b="50099"/>
          <a:stretch/>
        </p:blipFill>
        <p:spPr>
          <a:xfrm>
            <a:off x="251521" y="908720"/>
            <a:ext cx="8640958" cy="86409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20" name="Straight Arrow Connector 19"/>
          <p:cNvCxnSpPr>
            <a:stCxn id="13"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57336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844825"/>
            <a:ext cx="8640964" cy="21774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9" name="Rectangle 18"/>
          <p:cNvSpPr/>
          <p:nvPr/>
        </p:nvSpPr>
        <p:spPr>
          <a:xfrm>
            <a:off x="251518" y="1844824"/>
            <a:ext cx="8640958"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18" name="Rectangle 17"/>
          <p:cNvSpPr/>
          <p:nvPr/>
        </p:nvSpPr>
        <p:spPr>
          <a:xfrm>
            <a:off x="251520" y="3140969"/>
            <a:ext cx="8640956" cy="8813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6" name="Straight Arrow Connector 15"/>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4" name="Straight Arrow Connector 23"/>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9740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18" grpId="0" animBg="1"/>
    </p:bld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989" y="1052736"/>
            <a:ext cx="8470022" cy="4948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651536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628800"/>
            <a:ext cx="8784972" cy="1204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628801"/>
            <a:ext cx="8784974"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0" idx="3"/>
            <a:endCxn id="1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20" name="Straight Arrow Connector 19"/>
          <p:cNvCxnSpPr>
            <a:stCxn id="13" idx="3"/>
            <a:endCxn id="19"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79513" y="1916832"/>
            <a:ext cx="8784973" cy="916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9859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2348880"/>
            <a:ext cx="8496944" cy="5767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348880"/>
            <a:ext cx="8496944" cy="6451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Q6</a:t>
            </a: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6115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3410076"/>
            <a:ext cx="8640958" cy="3403300"/>
          </a:xfrm>
          <a:prstGeom prst="rect">
            <a:avLst/>
          </a:prstGeom>
        </p:spPr>
      </p:pic>
      <p:pic>
        <p:nvPicPr>
          <p:cNvPr id="5" name="Picture 4"/>
          <p:cNvPicPr>
            <a:picLocks noChangeAspect="1"/>
          </p:cNvPicPr>
          <p:nvPr/>
        </p:nvPicPr>
        <p:blipFill>
          <a:blip r:embed="rId3"/>
          <a:stretch>
            <a:fillRect/>
          </a:stretch>
        </p:blipFill>
        <p:spPr>
          <a:xfrm>
            <a:off x="251521" y="1605622"/>
            <a:ext cx="8640958" cy="2975506"/>
          </a:xfrm>
          <a:prstGeom prst="rect">
            <a:avLst/>
          </a:prstGeom>
        </p:spPr>
      </p:pic>
      <p:pic>
        <p:nvPicPr>
          <p:cNvPr id="4" name="Picture 3"/>
          <p:cNvPicPr>
            <a:picLocks noChangeAspect="1"/>
          </p:cNvPicPr>
          <p:nvPr/>
        </p:nvPicPr>
        <p:blipFill>
          <a:blip r:embed="rId4"/>
          <a:stretch>
            <a:fillRect/>
          </a:stretch>
        </p:blipFill>
        <p:spPr>
          <a:xfrm>
            <a:off x="251520" y="908720"/>
            <a:ext cx="8640960" cy="165865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6116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484784"/>
            <a:ext cx="8784972" cy="1944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484783"/>
            <a:ext cx="8784974" cy="1154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3" y="2638894"/>
            <a:ext cx="8784973" cy="7904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6735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50480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811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11560" y="2851896"/>
            <a:ext cx="7920880" cy="1945256"/>
          </a:xfrm>
          <a:prstGeom prst="rect">
            <a:avLst/>
          </a:prstGeom>
        </p:spPr>
      </p:pic>
      <p:pic>
        <p:nvPicPr>
          <p:cNvPr id="2" name="Picture 1"/>
          <p:cNvPicPr>
            <a:picLocks noChangeAspect="1"/>
          </p:cNvPicPr>
          <p:nvPr/>
        </p:nvPicPr>
        <p:blipFill>
          <a:blip r:embed="rId3"/>
          <a:stretch>
            <a:fillRect/>
          </a:stretch>
        </p:blipFill>
        <p:spPr>
          <a:xfrm>
            <a:off x="179513" y="692696"/>
            <a:ext cx="8784974" cy="189358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692695"/>
            <a:ext cx="8784974" cy="1893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cxnSp>
        <p:nvCxnSpPr>
          <p:cNvPr id="19" name="Straight Arrow Connector 18"/>
          <p:cNvCxnSpPr>
            <a:stCxn id="13"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3" name="Straight Arrow Connector 22"/>
          <p:cNvCxnSpPr>
            <a:stCxn id="15" idx="3"/>
            <a:endCxn id="2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611559" y="2851896"/>
            <a:ext cx="7920881" cy="1945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901753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4" grpId="0" animBg="1"/>
      <p:bldP spid="25" grpId="0" animBg="1"/>
    </p:bld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Ratio &amp; Basic Proportion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619672" y="35483"/>
            <a:ext cx="2376263"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4536104" y="191683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 </a:t>
            </a:r>
            <a:r>
              <a:rPr lang="en-GB" sz="1200" b="1" dirty="0" smtClean="0">
                <a:latin typeface="Comic Sans MS" panose="030F0702030302020204" pitchFamily="66" charset="0"/>
              </a:rPr>
              <a:t>3H Q12</a:t>
            </a:r>
            <a:endParaRPr lang="en-GB" sz="1200" b="1" dirty="0">
              <a:latin typeface="Comic Sans MS" panose="030F0702030302020204" pitchFamily="66" charset="0"/>
            </a:endParaRPr>
          </a:p>
        </p:txBody>
      </p:sp>
      <p:sp>
        <p:nvSpPr>
          <p:cNvPr id="11" name="Rectangle 10">
            <a:hlinkClick r:id="rId7" action="ppaction://hlinksldjump"/>
            <a:extLst>
              <a:ext uri="{FF2B5EF4-FFF2-40B4-BE49-F238E27FC236}">
                <a16:creationId xmlns:a16="http://schemas.microsoft.com/office/drawing/2014/main" id="{CC9AD19B-1EB2-4A10-8909-57CD36651AAE}"/>
              </a:ext>
            </a:extLst>
          </p:cNvPr>
          <p:cNvSpPr/>
          <p:nvPr/>
        </p:nvSpPr>
        <p:spPr>
          <a:xfrm>
            <a:off x="1187624"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2" name="Rectangle 11">
            <a:extLst>
              <a:ext uri="{FF2B5EF4-FFF2-40B4-BE49-F238E27FC236}">
                <a16:creationId xmlns:a16="http://schemas.microsoft.com/office/drawing/2014/main" id="{5109BAA6-B4B0-4BCB-80EB-8060BB472431}"/>
              </a:ext>
            </a:extLst>
          </p:cNvPr>
          <p:cNvSpPr/>
          <p:nvPr/>
        </p:nvSpPr>
        <p:spPr>
          <a:xfrm>
            <a:off x="107504"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3" name="Rectangle 12">
            <a:hlinkClick r:id="rId8" action="ppaction://hlinksldjump"/>
          </p:cNvPr>
          <p:cNvSpPr/>
          <p:nvPr/>
        </p:nvSpPr>
        <p:spPr>
          <a:xfrm>
            <a:off x="4536104" y="24569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2017 1</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4" name="Rectangle 13">
            <a:hlinkClick r:id="rId9" action="ppaction://hlinksldjump"/>
          </p:cNvPr>
          <p:cNvSpPr/>
          <p:nvPr/>
        </p:nvSpPr>
        <p:spPr>
          <a:xfrm>
            <a:off x="4536104" y="29969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2017 1</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15" name="Rectangle 14">
            <a:hlinkClick r:id="rId10" action="ppaction://hlinksldjump"/>
          </p:cNvPr>
          <p:cNvSpPr/>
          <p:nvPr/>
        </p:nvSpPr>
        <p:spPr>
          <a:xfrm>
            <a:off x="4536104" y="35370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2017 1</a:t>
            </a:r>
            <a:r>
              <a:rPr lang="en-GB" sz="1200" b="1" dirty="0" smtClean="0">
                <a:latin typeface="Comic Sans MS" panose="030F0702030302020204" pitchFamily="66" charset="0"/>
              </a:rPr>
              <a:t>H Q14</a:t>
            </a:r>
            <a:endParaRPr lang="en-GB" sz="1200" b="1" dirty="0">
              <a:latin typeface="Comic Sans MS" panose="030F0702030302020204" pitchFamily="66" charset="0"/>
            </a:endParaRPr>
          </a:p>
        </p:txBody>
      </p:sp>
      <p:sp>
        <p:nvSpPr>
          <p:cNvPr id="16" name="Rectangle 15">
            <a:hlinkClick r:id="rId11" action="ppaction://hlinksldjump"/>
          </p:cNvPr>
          <p:cNvSpPr/>
          <p:nvPr/>
        </p:nvSpPr>
        <p:spPr>
          <a:xfrm>
            <a:off x="4536104" y="4077072"/>
            <a:ext cx="972000" cy="46810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a:t>
            </a:r>
            <a:r>
              <a:rPr lang="en-GB" sz="1200" b="1" dirty="0" smtClean="0">
                <a:latin typeface="Comic Sans MS" panose="030F0702030302020204" pitchFamily="66" charset="0"/>
              </a:rPr>
              <a:t>2H Q9</a:t>
            </a:r>
            <a:endParaRPr lang="en-GB" sz="1200" b="1" dirty="0">
              <a:latin typeface="Comic Sans MS" panose="030F0702030302020204" pitchFamily="66" charset="0"/>
            </a:endParaRPr>
          </a:p>
        </p:txBody>
      </p:sp>
      <p:sp>
        <p:nvSpPr>
          <p:cNvPr id="17" name="Rectangle 16">
            <a:hlinkClick r:id="rId12" action="ppaction://hlinksldjump"/>
          </p:cNvPr>
          <p:cNvSpPr/>
          <p:nvPr/>
        </p:nvSpPr>
        <p:spPr>
          <a:xfrm>
            <a:off x="4536104" y="46171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8" name="Rectangle 17">
            <a:hlinkClick r:id="rId13" action="ppaction://hlinksldjump"/>
          </p:cNvPr>
          <p:cNvSpPr/>
          <p:nvPr/>
        </p:nvSpPr>
        <p:spPr>
          <a:xfrm>
            <a:off x="5580112" y="191683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2017 3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2" name="Rectangle 21">
            <a:hlinkClick r:id="rId14" action="ppaction://hlinksldjump"/>
          </p:cNvPr>
          <p:cNvSpPr/>
          <p:nvPr/>
        </p:nvSpPr>
        <p:spPr>
          <a:xfrm>
            <a:off x="5580112" y="2456736"/>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1H Q2</a:t>
            </a:r>
            <a:endParaRPr lang="en-GB" sz="1200" b="1" dirty="0">
              <a:latin typeface="Comic Sans MS" panose="030F0702030302020204" pitchFamily="66" charset="0"/>
            </a:endParaRPr>
          </a:p>
        </p:txBody>
      </p:sp>
      <p:sp>
        <p:nvSpPr>
          <p:cNvPr id="23" name="Rectangle 22">
            <a:hlinkClick r:id="rId15" action="ppaction://hlinksldjump"/>
          </p:cNvPr>
          <p:cNvSpPr/>
          <p:nvPr/>
        </p:nvSpPr>
        <p:spPr>
          <a:xfrm>
            <a:off x="5580112" y="299695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 1H Q8</a:t>
            </a:r>
            <a:endParaRPr lang="en-GB" sz="1200" b="1" dirty="0">
              <a:latin typeface="Comic Sans MS" panose="030F0702030302020204" pitchFamily="66" charset="0"/>
            </a:endParaRPr>
          </a:p>
        </p:txBody>
      </p:sp>
      <p:sp>
        <p:nvSpPr>
          <p:cNvPr id="24" name="Rectangle 23">
            <a:hlinkClick r:id="rId16" action="ppaction://hlinksldjump"/>
          </p:cNvPr>
          <p:cNvSpPr/>
          <p:nvPr/>
        </p:nvSpPr>
        <p:spPr>
          <a:xfrm>
            <a:off x="5580112" y="3536856"/>
            <a:ext cx="972000" cy="46789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 2H Q12</a:t>
            </a:r>
            <a:endParaRPr lang="en-GB" sz="1200" b="1" dirty="0">
              <a:latin typeface="Comic Sans MS" panose="030F0702030302020204" pitchFamily="66" charset="0"/>
            </a:endParaRPr>
          </a:p>
        </p:txBody>
      </p:sp>
      <p:sp>
        <p:nvSpPr>
          <p:cNvPr id="25" name="Rectangle 24">
            <a:hlinkClick r:id="rId17" action="ppaction://hlinksldjump"/>
          </p:cNvPr>
          <p:cNvSpPr/>
          <p:nvPr/>
        </p:nvSpPr>
        <p:spPr>
          <a:xfrm>
            <a:off x="5580112" y="4077072"/>
            <a:ext cx="972000" cy="4678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1H Q4</a:t>
            </a:r>
            <a:endParaRPr lang="en-GB" sz="1200" b="1" dirty="0">
              <a:latin typeface="Comic Sans MS" panose="030F0702030302020204" pitchFamily="66" charset="0"/>
            </a:endParaRPr>
          </a:p>
        </p:txBody>
      </p:sp>
      <p:sp>
        <p:nvSpPr>
          <p:cNvPr id="26" name="Rectangle 25">
            <a:hlinkClick r:id="rId18" action="ppaction://hlinksldjump"/>
          </p:cNvPr>
          <p:cNvSpPr/>
          <p:nvPr/>
        </p:nvSpPr>
        <p:spPr>
          <a:xfrm>
            <a:off x="5580112" y="4616976"/>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r>
              <a:rPr lang="en-GB" sz="1200" b="1" dirty="0">
                <a:latin typeface="Comic Sans MS" panose="030F0702030302020204" pitchFamily="66" charset="0"/>
              </a:rPr>
              <a:t>2</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27" name="Rectangle 26">
            <a:hlinkClick r:id="rId19" action="ppaction://hlinksldjump"/>
          </p:cNvPr>
          <p:cNvSpPr/>
          <p:nvPr/>
        </p:nvSpPr>
        <p:spPr>
          <a:xfrm>
            <a:off x="6624336" y="191683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a:t>
            </a:r>
            <a:r>
              <a:rPr lang="en-GB" sz="1200" b="1" dirty="0">
                <a:latin typeface="Comic Sans MS" panose="030F0702030302020204" pitchFamily="66" charset="0"/>
              </a:rPr>
              <a:t>2</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28" name="Rectangle 27">
            <a:hlinkClick r:id="rId20" action="ppaction://hlinksldjump"/>
          </p:cNvPr>
          <p:cNvSpPr/>
          <p:nvPr/>
        </p:nvSpPr>
        <p:spPr>
          <a:xfrm>
            <a:off x="6624336" y="2456736"/>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 3H Q6</a:t>
            </a:r>
            <a:endParaRPr lang="en-GB" sz="1200" b="1" dirty="0">
              <a:latin typeface="Comic Sans MS" panose="030F0702030302020204" pitchFamily="66" charset="0"/>
            </a:endParaRPr>
          </a:p>
        </p:txBody>
      </p:sp>
      <p:sp>
        <p:nvSpPr>
          <p:cNvPr id="29" name="Rectangle 28">
            <a:hlinkClick r:id="rId21" action="ppaction://hlinksldjump"/>
          </p:cNvPr>
          <p:cNvSpPr/>
          <p:nvPr/>
        </p:nvSpPr>
        <p:spPr>
          <a:xfrm>
            <a:off x="6624336" y="299695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 </a:t>
            </a:r>
            <a:r>
              <a:rPr lang="en-GB" sz="1200" b="1" dirty="0">
                <a:latin typeface="Comic Sans MS" panose="030F0702030302020204" pitchFamily="66" charset="0"/>
              </a:rPr>
              <a:t>1</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30" name="Rectangle 29">
            <a:hlinkClick r:id="rId22" action="ppaction://hlinksldjump"/>
          </p:cNvPr>
          <p:cNvSpPr/>
          <p:nvPr/>
        </p:nvSpPr>
        <p:spPr>
          <a:xfrm>
            <a:off x="6624336" y="3537168"/>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 </a:t>
            </a:r>
            <a:r>
              <a:rPr lang="en-GB" sz="1200" b="1" dirty="0">
                <a:latin typeface="Comic Sans MS" panose="030F0702030302020204" pitchFamily="66" charset="0"/>
              </a:rPr>
              <a:t>1</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31" name="Rectangle 30">
            <a:hlinkClick r:id="rId23" action="ppaction://hlinksldjump"/>
          </p:cNvPr>
          <p:cNvSpPr/>
          <p:nvPr/>
        </p:nvSpPr>
        <p:spPr>
          <a:xfrm>
            <a:off x="6624336" y="407707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 </a:t>
            </a:r>
            <a:r>
              <a:rPr lang="en-GB" sz="1200" b="1" dirty="0">
                <a:latin typeface="Comic Sans MS" panose="030F0702030302020204" pitchFamily="66" charset="0"/>
              </a:rPr>
              <a:t>1</a:t>
            </a:r>
            <a:r>
              <a:rPr lang="en-GB" sz="1200" b="1" dirty="0" smtClean="0">
                <a:latin typeface="Comic Sans MS" panose="030F0702030302020204" pitchFamily="66" charset="0"/>
              </a:rPr>
              <a:t>H Q17</a:t>
            </a:r>
            <a:endParaRPr lang="en-GB" sz="1200" b="1" dirty="0">
              <a:latin typeface="Comic Sans MS" panose="030F0702030302020204" pitchFamily="66" charset="0"/>
            </a:endParaRPr>
          </a:p>
        </p:txBody>
      </p:sp>
      <p:sp>
        <p:nvSpPr>
          <p:cNvPr id="32" name="Rectangle 31">
            <a:hlinkClick r:id="rId24" action="ppaction://hlinksldjump"/>
          </p:cNvPr>
          <p:cNvSpPr/>
          <p:nvPr/>
        </p:nvSpPr>
        <p:spPr>
          <a:xfrm>
            <a:off x="6624336" y="4617288"/>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 2H Q7</a:t>
            </a:r>
            <a:endParaRPr lang="en-GB" sz="1200" b="1" dirty="0">
              <a:latin typeface="Comic Sans MS" panose="030F0702030302020204" pitchFamily="66" charset="0"/>
            </a:endParaRPr>
          </a:p>
        </p:txBody>
      </p:sp>
      <p:sp>
        <p:nvSpPr>
          <p:cNvPr id="33" name="Rectangle 32">
            <a:hlinkClick r:id="rId25" action="ppaction://hlinksldjump"/>
          </p:cNvPr>
          <p:cNvSpPr/>
          <p:nvPr/>
        </p:nvSpPr>
        <p:spPr>
          <a:xfrm>
            <a:off x="7668344" y="2996952"/>
            <a:ext cx="972000" cy="46789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 2H Q17</a:t>
            </a:r>
            <a:endParaRPr lang="en-GB" sz="1200" b="1" dirty="0">
              <a:latin typeface="Comic Sans MS" panose="030F0702030302020204" pitchFamily="66" charset="0"/>
            </a:endParaRPr>
          </a:p>
        </p:txBody>
      </p:sp>
      <p:sp>
        <p:nvSpPr>
          <p:cNvPr id="34" name="Rectangle 33">
            <a:hlinkClick r:id="rId26" action="ppaction://hlinksldjump"/>
          </p:cNvPr>
          <p:cNvSpPr/>
          <p:nvPr/>
        </p:nvSpPr>
        <p:spPr>
          <a:xfrm>
            <a:off x="7668344" y="3537168"/>
            <a:ext cx="972000" cy="46789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 3H Q9</a:t>
            </a:r>
            <a:endParaRPr lang="en-GB" sz="1200" b="1" dirty="0">
              <a:latin typeface="Comic Sans MS" panose="030F0702030302020204" pitchFamily="66" charset="0"/>
            </a:endParaRPr>
          </a:p>
        </p:txBody>
      </p:sp>
      <p:sp>
        <p:nvSpPr>
          <p:cNvPr id="35" name="Rectangle 34">
            <a:hlinkClick r:id="rId27" action="ppaction://hlinksldjump"/>
          </p:cNvPr>
          <p:cNvSpPr/>
          <p:nvPr/>
        </p:nvSpPr>
        <p:spPr>
          <a:xfrm>
            <a:off x="1907704" y="191683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a:t>
            </a:r>
            <a:endParaRPr lang="en-GB" sz="1200" b="1" dirty="0">
              <a:latin typeface="Comic Sans MS" panose="030F0702030302020204" pitchFamily="66" charset="0"/>
            </a:endParaRPr>
          </a:p>
        </p:txBody>
      </p:sp>
      <p:sp>
        <p:nvSpPr>
          <p:cNvPr id="36" name="Rectangle 35">
            <a:hlinkClick r:id="rId28" action="ppaction://hlinksldjump"/>
          </p:cNvPr>
          <p:cNvSpPr/>
          <p:nvPr/>
        </p:nvSpPr>
        <p:spPr>
          <a:xfrm>
            <a:off x="1907704" y="24569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37" name="Rectangle 36">
            <a:hlinkClick r:id="rId29" action="ppaction://hlinksldjump"/>
          </p:cNvPr>
          <p:cNvSpPr/>
          <p:nvPr/>
        </p:nvSpPr>
        <p:spPr>
          <a:xfrm>
            <a:off x="1907704" y="29969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p>
          <a:p>
            <a:pPr algn="ctr"/>
            <a:r>
              <a:rPr lang="en-GB" sz="1200" b="1" dirty="0" smtClean="0">
                <a:latin typeface="Comic Sans MS" panose="030F0702030302020204" pitchFamily="66" charset="0"/>
              </a:rPr>
              <a:t>3H Q2</a:t>
            </a:r>
            <a:endParaRPr lang="en-GB" sz="1200" b="1" dirty="0">
              <a:latin typeface="Comic Sans MS" panose="030F0702030302020204" pitchFamily="66" charset="0"/>
            </a:endParaRPr>
          </a:p>
        </p:txBody>
      </p:sp>
      <p:sp>
        <p:nvSpPr>
          <p:cNvPr id="38" name="Rectangle 37">
            <a:hlinkClick r:id="rId30" action="ppaction://hlinksldjump"/>
          </p:cNvPr>
          <p:cNvSpPr/>
          <p:nvPr/>
        </p:nvSpPr>
        <p:spPr>
          <a:xfrm>
            <a:off x="1907704" y="35370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39" name="Rectangle 38">
            <a:hlinkClick r:id="rId31" action="ppaction://hlinksldjump"/>
          </p:cNvPr>
          <p:cNvSpPr/>
          <p:nvPr/>
        </p:nvSpPr>
        <p:spPr>
          <a:xfrm>
            <a:off x="1907704" y="4077072"/>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Q16</a:t>
            </a:r>
            <a:endParaRPr lang="en-GB" sz="1200" b="1" dirty="0">
              <a:latin typeface="Comic Sans MS" panose="030F0702030302020204" pitchFamily="66" charset="0"/>
            </a:endParaRPr>
          </a:p>
        </p:txBody>
      </p:sp>
      <p:sp>
        <p:nvSpPr>
          <p:cNvPr id="40" name="Rectangle 39">
            <a:hlinkClick r:id="rId32" action="ppaction://hlinksldjump"/>
          </p:cNvPr>
          <p:cNvSpPr/>
          <p:nvPr/>
        </p:nvSpPr>
        <p:spPr>
          <a:xfrm>
            <a:off x="1907704" y="46171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p>
          <a:p>
            <a:pPr algn="ctr"/>
            <a:r>
              <a:rPr lang="en-GB" sz="1200" b="1" dirty="0" smtClean="0">
                <a:latin typeface="Comic Sans MS" panose="030F0702030302020204" pitchFamily="66" charset="0"/>
              </a:rPr>
              <a:t>2H Q2</a:t>
            </a:r>
            <a:endParaRPr lang="en-GB" sz="1200" b="1" dirty="0">
              <a:latin typeface="Comic Sans MS" panose="030F0702030302020204" pitchFamily="66" charset="0"/>
            </a:endParaRPr>
          </a:p>
        </p:txBody>
      </p:sp>
      <p:sp>
        <p:nvSpPr>
          <p:cNvPr id="41" name="Rectangle 40">
            <a:hlinkClick r:id="rId33" action="ppaction://hlinksldjump"/>
          </p:cNvPr>
          <p:cNvSpPr/>
          <p:nvPr/>
        </p:nvSpPr>
        <p:spPr>
          <a:xfrm>
            <a:off x="2951928" y="191683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p>
          <a:p>
            <a:pPr algn="ctr"/>
            <a:r>
              <a:rPr lang="en-GB" sz="1200" b="1" dirty="0" smtClean="0">
                <a:latin typeface="Comic Sans MS" panose="030F0702030302020204" pitchFamily="66" charset="0"/>
              </a:rPr>
              <a:t>2H Q7</a:t>
            </a:r>
            <a:endParaRPr lang="en-GB" sz="1200" b="1" dirty="0">
              <a:latin typeface="Comic Sans MS" panose="030F0702030302020204" pitchFamily="66" charset="0"/>
            </a:endParaRPr>
          </a:p>
        </p:txBody>
      </p:sp>
      <p:sp>
        <p:nvSpPr>
          <p:cNvPr id="42" name="Rectangle 41">
            <a:hlinkClick r:id="rId34" action="ppaction://hlinksldjump"/>
          </p:cNvPr>
          <p:cNvSpPr/>
          <p:nvPr/>
        </p:nvSpPr>
        <p:spPr>
          <a:xfrm>
            <a:off x="2951928" y="245694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43" name="Rectangle 42">
            <a:hlinkClick r:id="rId35" action="ppaction://hlinksldjump"/>
          </p:cNvPr>
          <p:cNvSpPr/>
          <p:nvPr/>
        </p:nvSpPr>
        <p:spPr>
          <a:xfrm>
            <a:off x="2951928" y="299695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smtClean="0">
                <a:latin typeface="Comic Sans MS" panose="030F0702030302020204" pitchFamily="66" charset="0"/>
              </a:rPr>
              <a:t>2H Q6</a:t>
            </a:r>
            <a:endParaRPr lang="en-GB" sz="1200" b="1" dirty="0">
              <a:latin typeface="Comic Sans MS" panose="030F0702030302020204" pitchFamily="66" charset="0"/>
            </a:endParaRPr>
          </a:p>
        </p:txBody>
      </p:sp>
      <p:sp>
        <p:nvSpPr>
          <p:cNvPr id="44" name="Rectangle 43">
            <a:hlinkClick r:id="rId36" action="ppaction://hlinksldjump"/>
          </p:cNvPr>
          <p:cNvSpPr/>
          <p:nvPr/>
        </p:nvSpPr>
        <p:spPr>
          <a:xfrm>
            <a:off x="2951928" y="353716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smtClean="0">
                <a:latin typeface="Comic Sans MS" panose="030F0702030302020204" pitchFamily="66" charset="0"/>
              </a:rPr>
              <a:t>2H Q21</a:t>
            </a:r>
            <a:endParaRPr lang="en-GB" sz="1200" b="1" dirty="0">
              <a:latin typeface="Comic Sans MS" panose="030F0702030302020204" pitchFamily="66" charset="0"/>
            </a:endParaRPr>
          </a:p>
        </p:txBody>
      </p:sp>
      <p:sp>
        <p:nvSpPr>
          <p:cNvPr id="45" name="Rectangle 44">
            <a:hlinkClick r:id="rId37" action="ppaction://hlinksldjump"/>
          </p:cNvPr>
          <p:cNvSpPr/>
          <p:nvPr/>
        </p:nvSpPr>
        <p:spPr>
          <a:xfrm>
            <a:off x="2951712" y="4077072"/>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smtClean="0">
                <a:latin typeface="Comic Sans MS" panose="030F0702030302020204" pitchFamily="66" charset="0"/>
              </a:rPr>
              <a:t>3H Q1</a:t>
            </a:r>
            <a:endParaRPr lang="en-GB" sz="1200" b="1" dirty="0">
              <a:latin typeface="Comic Sans MS" panose="030F0702030302020204" pitchFamily="66" charset="0"/>
            </a:endParaRPr>
          </a:p>
        </p:txBody>
      </p:sp>
      <p:sp>
        <p:nvSpPr>
          <p:cNvPr id="46" name="Rectangle 45">
            <a:hlinkClick r:id="rId38" action="ppaction://hlinksldjump"/>
          </p:cNvPr>
          <p:cNvSpPr/>
          <p:nvPr/>
        </p:nvSpPr>
        <p:spPr>
          <a:xfrm>
            <a:off x="2951712" y="4617184"/>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p>
          <a:p>
            <a:pPr algn="ctr"/>
            <a:r>
              <a:rPr lang="en-GB" sz="1200" b="1" dirty="0" smtClean="0">
                <a:latin typeface="Comic Sans MS" panose="030F0702030302020204" pitchFamily="66" charset="0"/>
              </a:rPr>
              <a:t>3H Q6</a:t>
            </a:r>
            <a:endParaRPr lang="en-GB" sz="1200" b="1" dirty="0">
              <a:latin typeface="Comic Sans MS" panose="030F0702030302020204" pitchFamily="66" charset="0"/>
            </a:endParaRPr>
          </a:p>
        </p:txBody>
      </p:sp>
      <p:sp>
        <p:nvSpPr>
          <p:cNvPr id="48" name="Rectangle 47">
            <a:extLst>
              <a:ext uri="{FF2B5EF4-FFF2-40B4-BE49-F238E27FC236}">
                <a16:creationId xmlns:a16="http://schemas.microsoft.com/office/drawing/2014/main" id="{5109BAA6-B4B0-4BCB-80EB-8060BB472431}"/>
              </a:ext>
            </a:extLst>
          </p:cNvPr>
          <p:cNvSpPr/>
          <p:nvPr/>
        </p:nvSpPr>
        <p:spPr>
          <a:xfrm>
            <a:off x="107504" y="6165304"/>
            <a:ext cx="1800200"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Proportion Graphs</a:t>
            </a:r>
            <a:endParaRPr lang="en-GB" sz="1400" b="1" dirty="0">
              <a:latin typeface="Comic Sans MS" panose="030F0702030302020204" pitchFamily="66" charset="0"/>
            </a:endParaRPr>
          </a:p>
        </p:txBody>
      </p:sp>
      <p:sp>
        <p:nvSpPr>
          <p:cNvPr id="49" name="Rectangle 48">
            <a:hlinkClick r:id="rId39" action="ppaction://hlinksldjump"/>
            <a:extLst>
              <a:ext uri="{FF2B5EF4-FFF2-40B4-BE49-F238E27FC236}">
                <a16:creationId xmlns:a16="http://schemas.microsoft.com/office/drawing/2014/main" id="{CC9AD19B-1EB2-4A10-8909-57CD36651AAE}"/>
              </a:ext>
            </a:extLst>
          </p:cNvPr>
          <p:cNvSpPr/>
          <p:nvPr/>
        </p:nvSpPr>
        <p:spPr>
          <a:xfrm>
            <a:off x="3419872" y="6525344"/>
            <a:ext cx="122413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Pie Charts</a:t>
            </a:r>
            <a:endParaRPr lang="en-GB" sz="1400" b="1" dirty="0">
              <a:latin typeface="Comic Sans MS" panose="030F0702030302020204" pitchFamily="66" charset="0"/>
            </a:endParaRPr>
          </a:p>
        </p:txBody>
      </p:sp>
      <p:sp>
        <p:nvSpPr>
          <p:cNvPr id="47" name="Rectangle 46">
            <a:extLst>
              <a:ext uri="{FF2B5EF4-FFF2-40B4-BE49-F238E27FC236}">
                <a16:creationId xmlns:a16="http://schemas.microsoft.com/office/drawing/2014/main" id="{5109BAA6-B4B0-4BCB-80EB-8060BB472431}"/>
              </a:ext>
            </a:extLst>
          </p:cNvPr>
          <p:cNvSpPr/>
          <p:nvPr/>
        </p:nvSpPr>
        <p:spPr>
          <a:xfrm>
            <a:off x="107504" y="5589184"/>
            <a:ext cx="1800200" cy="51325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Inverse Proportion in context</a:t>
            </a:r>
            <a:endParaRPr lang="en-GB" sz="1400" b="1" dirty="0">
              <a:latin typeface="Comic Sans MS" panose="030F0702030302020204" pitchFamily="66" charset="0"/>
            </a:endParaRPr>
          </a:p>
        </p:txBody>
      </p:sp>
      <p:sp>
        <p:nvSpPr>
          <p:cNvPr id="50" name="Rectangle 49">
            <a:hlinkClick r:id="rId40" action="ppaction://hlinksldjump"/>
          </p:cNvPr>
          <p:cNvSpPr/>
          <p:nvPr/>
        </p:nvSpPr>
        <p:spPr>
          <a:xfrm>
            <a:off x="4716016" y="651620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spTree>
    <p:extLst>
      <p:ext uri="{BB962C8B-B14F-4D97-AF65-F5344CB8AC3E}">
        <p14:creationId xmlns:p14="http://schemas.microsoft.com/office/powerpoint/2010/main" val="2414469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45256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41600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8784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8784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852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124744"/>
            <a:ext cx="8640958" cy="42149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977685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09158"/>
            <a:ext cx="8784972" cy="4997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09158"/>
            <a:ext cx="8784974" cy="4997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389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140968"/>
            <a:ext cx="7632848" cy="3642394"/>
          </a:xfrm>
          <a:prstGeom prst="rect">
            <a:avLst/>
          </a:prstGeom>
        </p:spPr>
      </p:pic>
      <p:pic>
        <p:nvPicPr>
          <p:cNvPr id="5" name="Picture 4"/>
          <p:cNvPicPr>
            <a:picLocks noChangeAspect="1"/>
          </p:cNvPicPr>
          <p:nvPr/>
        </p:nvPicPr>
        <p:blipFill>
          <a:blip r:embed="rId3"/>
          <a:stretch>
            <a:fillRect/>
          </a:stretch>
        </p:blipFill>
        <p:spPr>
          <a:xfrm>
            <a:off x="755576" y="920690"/>
            <a:ext cx="7632848" cy="3084374"/>
          </a:xfrm>
          <a:prstGeom prst="rect">
            <a:avLst/>
          </a:prstGeom>
        </p:spPr>
      </p:pic>
      <p:pic>
        <p:nvPicPr>
          <p:cNvPr id="4" name="Picture 3"/>
          <p:cNvPicPr>
            <a:picLocks noChangeAspect="1"/>
          </p:cNvPicPr>
          <p:nvPr/>
        </p:nvPicPr>
        <p:blipFill>
          <a:blip r:embed="rId4"/>
          <a:stretch>
            <a:fillRect/>
          </a:stretch>
        </p:blipFill>
        <p:spPr>
          <a:xfrm>
            <a:off x="755576" y="404664"/>
            <a:ext cx="7632848" cy="157292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64846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2298308"/>
            <a:ext cx="8496944" cy="4371052"/>
          </a:xfrm>
          <a:prstGeom prst="rect">
            <a:avLst/>
          </a:prstGeom>
        </p:spPr>
      </p:pic>
      <p:pic>
        <p:nvPicPr>
          <p:cNvPr id="4" name="Picture 3"/>
          <p:cNvPicPr>
            <a:picLocks noChangeAspect="1"/>
          </p:cNvPicPr>
          <p:nvPr/>
        </p:nvPicPr>
        <p:blipFill>
          <a:blip r:embed="rId3"/>
          <a:stretch>
            <a:fillRect/>
          </a:stretch>
        </p:blipFill>
        <p:spPr>
          <a:xfrm>
            <a:off x="323528" y="404664"/>
            <a:ext cx="8496944" cy="48951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Q18</a:t>
            </a: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4321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18240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3" y="2348880"/>
            <a:ext cx="878497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79513" y="3068960"/>
            <a:ext cx="8784974" cy="599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606399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3" grpId="0" animBg="1"/>
      <p:bldP spid="24" grpId="0" animBg="1"/>
    </p:bld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4" y="3798114"/>
            <a:ext cx="8784972" cy="3015262"/>
          </a:xfrm>
          <a:prstGeom prst="rect">
            <a:avLst/>
          </a:prstGeom>
        </p:spPr>
      </p:pic>
      <p:pic>
        <p:nvPicPr>
          <p:cNvPr id="7" name="Picture 6"/>
          <p:cNvPicPr>
            <a:picLocks noChangeAspect="1"/>
          </p:cNvPicPr>
          <p:nvPr/>
        </p:nvPicPr>
        <p:blipFill>
          <a:blip r:embed="rId3"/>
          <a:stretch>
            <a:fillRect/>
          </a:stretch>
        </p:blipFill>
        <p:spPr>
          <a:xfrm>
            <a:off x="179513" y="2069875"/>
            <a:ext cx="8784974" cy="2718250"/>
          </a:xfrm>
          <a:prstGeom prst="rect">
            <a:avLst/>
          </a:prstGeom>
        </p:spPr>
      </p:pic>
      <p:pic>
        <p:nvPicPr>
          <p:cNvPr id="2" name="Picture 1"/>
          <p:cNvPicPr>
            <a:picLocks noChangeAspect="1"/>
          </p:cNvPicPr>
          <p:nvPr/>
        </p:nvPicPr>
        <p:blipFill>
          <a:blip r:embed="rId4"/>
          <a:stretch>
            <a:fillRect/>
          </a:stretch>
        </p:blipFill>
        <p:spPr>
          <a:xfrm>
            <a:off x="179513" y="980728"/>
            <a:ext cx="8784974" cy="120865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59343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132856"/>
            <a:ext cx="8784972" cy="11350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132855"/>
            <a:ext cx="8784974" cy="504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79513" y="2636912"/>
            <a:ext cx="8784974" cy="631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641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6"/>
          <a:stretch>
            <a:fillRect/>
          </a:stretch>
        </p:blipFill>
        <p:spPr>
          <a:xfrm>
            <a:off x="1835697" y="544184"/>
            <a:ext cx="5472606" cy="4252968"/>
          </a:xfrm>
          <a:prstGeom prst="rect">
            <a:avLst/>
          </a:prstGeom>
        </p:spPr>
      </p:pic>
      <p:pic>
        <p:nvPicPr>
          <p:cNvPr id="3" name="Picture 2"/>
          <p:cNvPicPr>
            <a:picLocks noChangeAspect="1"/>
          </p:cNvPicPr>
          <p:nvPr/>
        </p:nvPicPr>
        <p:blipFill>
          <a:blip r:embed="rId7"/>
          <a:stretch>
            <a:fillRect/>
          </a:stretch>
        </p:blipFill>
        <p:spPr>
          <a:xfrm>
            <a:off x="1835698" y="4776944"/>
            <a:ext cx="5472604" cy="1964424"/>
          </a:xfrm>
          <a:prstGeom prst="rect">
            <a:avLst/>
          </a:prstGeom>
        </p:spPr>
      </p:pic>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21569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2204864"/>
            <a:ext cx="7200798" cy="5232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71600" y="2204864"/>
            <a:ext cx="7200799" cy="523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Q16</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429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307688"/>
            <a:ext cx="8640960" cy="4505688"/>
          </a:xfrm>
          <a:prstGeom prst="rect">
            <a:avLst/>
          </a:prstGeom>
        </p:spPr>
      </p:pic>
      <p:pic>
        <p:nvPicPr>
          <p:cNvPr id="4" name="Picture 3"/>
          <p:cNvPicPr>
            <a:picLocks noChangeAspect="1"/>
          </p:cNvPicPr>
          <p:nvPr/>
        </p:nvPicPr>
        <p:blipFill>
          <a:blip r:embed="rId3"/>
          <a:stretch>
            <a:fillRect/>
          </a:stretch>
        </p:blipFill>
        <p:spPr>
          <a:xfrm>
            <a:off x="251520" y="980728"/>
            <a:ext cx="8640960" cy="313219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362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628800"/>
            <a:ext cx="8496942" cy="248734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1628799"/>
            <a:ext cx="8496941" cy="2487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1087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119750"/>
            <a:ext cx="8640958" cy="4693626"/>
          </a:xfrm>
          <a:prstGeom prst="rect">
            <a:avLst/>
          </a:prstGeom>
        </p:spPr>
      </p:pic>
      <p:pic>
        <p:nvPicPr>
          <p:cNvPr id="2" name="Picture 1"/>
          <p:cNvPicPr>
            <a:picLocks noChangeAspect="1"/>
          </p:cNvPicPr>
          <p:nvPr/>
        </p:nvPicPr>
        <p:blipFill>
          <a:blip r:embed="rId3"/>
          <a:stretch>
            <a:fillRect/>
          </a:stretch>
        </p:blipFill>
        <p:spPr>
          <a:xfrm>
            <a:off x="251520" y="1124744"/>
            <a:ext cx="8640960" cy="250562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6" name="Rectangle 15">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Q7</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5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323529" y="1909790"/>
            <a:ext cx="8496942" cy="115917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1909790"/>
            <a:ext cx="8496941" cy="1159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2"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Q7</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267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9512" y="836712"/>
            <a:ext cx="8784976" cy="585924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Q5</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191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2060848"/>
            <a:ext cx="8496944" cy="14007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060846"/>
            <a:ext cx="8496944" cy="1400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Q18</a:t>
            </a: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2597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262442"/>
            <a:ext cx="8496942" cy="10945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255400"/>
            <a:ext cx="8496941" cy="11015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4269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780928"/>
            <a:ext cx="8640956" cy="3547460"/>
          </a:xfrm>
          <a:prstGeom prst="rect">
            <a:avLst/>
          </a:prstGeom>
        </p:spPr>
      </p:pic>
      <p:pic>
        <p:nvPicPr>
          <p:cNvPr id="2" name="Picture 1"/>
          <p:cNvPicPr>
            <a:picLocks noChangeAspect="1"/>
          </p:cNvPicPr>
          <p:nvPr/>
        </p:nvPicPr>
        <p:blipFill>
          <a:blip r:embed="rId3"/>
          <a:stretch>
            <a:fillRect/>
          </a:stretch>
        </p:blipFill>
        <p:spPr>
          <a:xfrm>
            <a:off x="251521" y="1052736"/>
            <a:ext cx="8640958" cy="178187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65001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060848"/>
            <a:ext cx="8496942" cy="139453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060848"/>
            <a:ext cx="8496941" cy="1394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Q6</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058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674774"/>
            <a:ext cx="8640956" cy="392257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251521" y="1126368"/>
            <a:ext cx="8640958" cy="1582552"/>
          </a:xfrm>
          <a:prstGeom prst="rect">
            <a:avLst/>
          </a:prstGeom>
        </p:spPr>
      </p:pic>
    </p:spTree>
    <p:extLst>
      <p:ext uri="{BB962C8B-B14F-4D97-AF65-F5344CB8AC3E}">
        <p14:creationId xmlns:p14="http://schemas.microsoft.com/office/powerpoint/2010/main" val="2266077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276872"/>
            <a:ext cx="8496942" cy="14299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250488"/>
            <a:ext cx="8496941" cy="1456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Q21</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199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6" name="Rectangle 1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6"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7"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251521" y="1052736"/>
            <a:ext cx="8640958" cy="3807786"/>
          </a:xfrm>
          <a:prstGeom prst="rect">
            <a:avLst/>
          </a:prstGeom>
        </p:spPr>
      </p:pic>
    </p:spTree>
    <p:extLst>
      <p:ext uri="{BB962C8B-B14F-4D97-AF65-F5344CB8AC3E}">
        <p14:creationId xmlns:p14="http://schemas.microsoft.com/office/powerpoint/2010/main" val="1330024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30" y="2847944"/>
            <a:ext cx="8496940" cy="72507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775936"/>
            <a:ext cx="8496941" cy="797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2"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130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8408" y="5706259"/>
            <a:ext cx="5905920" cy="1107117"/>
          </a:xfrm>
          <a:prstGeom prst="rect">
            <a:avLst/>
          </a:prstGeom>
        </p:spPr>
      </p:pic>
      <p:pic>
        <p:nvPicPr>
          <p:cNvPr id="3" name="Picture 2"/>
          <p:cNvPicPr>
            <a:picLocks noChangeAspect="1"/>
          </p:cNvPicPr>
          <p:nvPr/>
        </p:nvPicPr>
        <p:blipFill>
          <a:blip r:embed="rId3"/>
          <a:stretch>
            <a:fillRect/>
          </a:stretch>
        </p:blipFill>
        <p:spPr>
          <a:xfrm>
            <a:off x="1619672" y="1757458"/>
            <a:ext cx="5904656" cy="44078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6" name="Rectangle 15">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4" name="Rectangle 23">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5" name="Straight Arrow Connector 24"/>
          <p:cNvCxnSpPr>
            <a:stCxn id="16" idx="3"/>
            <a:endCxn id="2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Q6</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1619672" y="414454"/>
            <a:ext cx="5904656" cy="1430370"/>
          </a:xfrm>
          <a:prstGeom prst="rect">
            <a:avLst/>
          </a:prstGeom>
        </p:spPr>
      </p:pic>
    </p:spTree>
    <p:extLst>
      <p:ext uri="{BB962C8B-B14F-4D97-AF65-F5344CB8AC3E}">
        <p14:creationId xmlns:p14="http://schemas.microsoft.com/office/powerpoint/2010/main" val="844359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2492896"/>
            <a:ext cx="8496940" cy="10390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492896"/>
            <a:ext cx="849694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4"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Q6</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23529" y="3140968"/>
            <a:ext cx="8496941" cy="390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958873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628800"/>
            <a:ext cx="8640956" cy="50197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1052736"/>
            <a:ext cx="8640958" cy="2249538"/>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95726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67545" y="2348880"/>
            <a:ext cx="8208910" cy="434491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Q23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0"/>
          <a:stretch>
            <a:fillRect/>
          </a:stretch>
        </p:blipFill>
        <p:spPr>
          <a:xfrm>
            <a:off x="467545" y="1035722"/>
            <a:ext cx="8208910" cy="3401390"/>
          </a:xfrm>
          <a:prstGeom prst="rect">
            <a:avLst/>
          </a:prstGeom>
        </p:spPr>
      </p:pic>
    </p:spTree>
    <p:extLst>
      <p:ext uri="{BB962C8B-B14F-4D97-AF65-F5344CB8AC3E}">
        <p14:creationId xmlns:p14="http://schemas.microsoft.com/office/powerpoint/2010/main" val="208636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420888"/>
            <a:ext cx="8784972" cy="818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420888"/>
            <a:ext cx="8784974" cy="818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000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251521" y="2204864"/>
            <a:ext cx="8640958" cy="426608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7"/>
          <a:stretch>
            <a:fillRect/>
          </a:stretch>
        </p:blipFill>
        <p:spPr>
          <a:xfrm>
            <a:off x="251521" y="1114993"/>
            <a:ext cx="8640958" cy="1170070"/>
          </a:xfrm>
          <a:prstGeom prst="rect">
            <a:avLst/>
          </a:prstGeom>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254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844824"/>
            <a:ext cx="8640960" cy="10745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4"/>
            <a:ext cx="8640960" cy="10745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8" name="Rectangle 17">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9" name="Straight Arrow Connector 18"/>
          <p:cNvCxnSpPr>
            <a:stCxn id="11" idx="3"/>
            <a:endCxn id="18"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720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1" y="4563838"/>
            <a:ext cx="8640958" cy="2249538"/>
          </a:xfrm>
          <a:prstGeom prst="rect">
            <a:avLst/>
          </a:prstGeom>
        </p:spPr>
      </p:pic>
      <p:pic>
        <p:nvPicPr>
          <p:cNvPr id="4" name="Picture 3"/>
          <p:cNvPicPr>
            <a:picLocks noChangeAspect="1"/>
          </p:cNvPicPr>
          <p:nvPr/>
        </p:nvPicPr>
        <p:blipFill>
          <a:blip r:embed="rId4"/>
          <a:stretch>
            <a:fillRect/>
          </a:stretch>
        </p:blipFill>
        <p:spPr>
          <a:xfrm>
            <a:off x="251520" y="2996952"/>
            <a:ext cx="8640960" cy="2670980"/>
          </a:xfrm>
          <a:prstGeom prst="rect">
            <a:avLst/>
          </a:prstGeom>
        </p:spPr>
      </p:pic>
      <p:pic>
        <p:nvPicPr>
          <p:cNvPr id="2" name="Picture 1"/>
          <p:cNvPicPr>
            <a:picLocks noChangeAspect="1"/>
          </p:cNvPicPr>
          <p:nvPr/>
        </p:nvPicPr>
        <p:blipFill>
          <a:blip r:embed="rId5"/>
          <a:stretch>
            <a:fillRect/>
          </a:stretch>
        </p:blipFill>
        <p:spPr>
          <a:xfrm>
            <a:off x="251520" y="980728"/>
            <a:ext cx="8640960" cy="2443676"/>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10"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11"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2"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939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44824"/>
            <a:ext cx="8640960" cy="1591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2"/>
            <a:ext cx="8640960" cy="1591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Q13</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401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5576" y="744528"/>
            <a:ext cx="7632848" cy="60688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1581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132856"/>
            <a:ext cx="8640958" cy="11008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132855"/>
            <a:ext cx="8640960" cy="11008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Q14</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246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522" y="1916832"/>
            <a:ext cx="8640956" cy="4687994"/>
          </a:xfrm>
          <a:prstGeom prst="rect">
            <a:avLst/>
          </a:prstGeom>
        </p:spPr>
      </p:pic>
      <p:pic>
        <p:nvPicPr>
          <p:cNvPr id="2" name="Picture 1"/>
          <p:cNvPicPr>
            <a:picLocks noChangeAspect="1"/>
          </p:cNvPicPr>
          <p:nvPr/>
        </p:nvPicPr>
        <p:blipFill>
          <a:blip r:embed="rId4"/>
          <a:stretch>
            <a:fillRect/>
          </a:stretch>
        </p:blipFill>
        <p:spPr>
          <a:xfrm>
            <a:off x="251521" y="945088"/>
            <a:ext cx="8640958" cy="161981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10"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226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700808"/>
            <a:ext cx="8640958" cy="2074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00807"/>
            <a:ext cx="8640960" cy="2074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4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2" y="1952476"/>
            <a:ext cx="8640956" cy="48609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1"/>
          <a:stretch>
            <a:fillRect/>
          </a:stretch>
        </p:blipFill>
        <p:spPr>
          <a:xfrm>
            <a:off x="251521" y="1052736"/>
            <a:ext cx="8640958" cy="1817922"/>
          </a:xfrm>
          <a:prstGeom prst="rect">
            <a:avLst/>
          </a:prstGeom>
        </p:spPr>
      </p:pic>
    </p:spTree>
    <p:extLst>
      <p:ext uri="{BB962C8B-B14F-4D97-AF65-F5344CB8AC3E}">
        <p14:creationId xmlns:p14="http://schemas.microsoft.com/office/powerpoint/2010/main" val="1603632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4824"/>
            <a:ext cx="8496944" cy="13407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844822"/>
            <a:ext cx="8496944" cy="1340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Q23</a:t>
            </a: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378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916832"/>
            <a:ext cx="8640960" cy="12714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1270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530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8" y="1997756"/>
            <a:ext cx="8496944" cy="4671604"/>
          </a:xfrm>
          <a:prstGeom prst="rect">
            <a:avLst/>
          </a:prstGeom>
        </p:spPr>
      </p:pic>
      <p:pic>
        <p:nvPicPr>
          <p:cNvPr id="2" name="Picture 1"/>
          <p:cNvPicPr>
            <a:picLocks noChangeAspect="1"/>
          </p:cNvPicPr>
          <p:nvPr/>
        </p:nvPicPr>
        <p:blipFill>
          <a:blip r:embed="rId4"/>
          <a:stretch>
            <a:fillRect/>
          </a:stretch>
        </p:blipFill>
        <p:spPr>
          <a:xfrm>
            <a:off x="323528" y="1052736"/>
            <a:ext cx="8496944" cy="172003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10"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964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916832"/>
            <a:ext cx="8640958" cy="10197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10197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8834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2" y="2099788"/>
            <a:ext cx="8640956" cy="4569572"/>
          </a:xfrm>
          <a:prstGeom prst="rect">
            <a:avLst/>
          </a:prstGeom>
        </p:spPr>
      </p:pic>
      <p:pic>
        <p:nvPicPr>
          <p:cNvPr id="5" name="Picture 4"/>
          <p:cNvPicPr>
            <a:picLocks noChangeAspect="1"/>
          </p:cNvPicPr>
          <p:nvPr/>
        </p:nvPicPr>
        <p:blipFill>
          <a:blip r:embed="rId4"/>
          <a:stretch>
            <a:fillRect/>
          </a:stretch>
        </p:blipFill>
        <p:spPr>
          <a:xfrm>
            <a:off x="251521" y="980728"/>
            <a:ext cx="8640958" cy="186183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26105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916832"/>
            <a:ext cx="8640958" cy="13108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16831"/>
            <a:ext cx="8640960" cy="1310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47568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23529" y="1830668"/>
            <a:ext cx="8496942" cy="483869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11"/>
          <a:stretch>
            <a:fillRect/>
          </a:stretch>
        </p:blipFill>
        <p:spPr>
          <a:xfrm>
            <a:off x="323529" y="1052736"/>
            <a:ext cx="8496942" cy="1225038"/>
          </a:xfrm>
          <a:prstGeom prst="rect">
            <a:avLst/>
          </a:prstGeom>
        </p:spPr>
      </p:pic>
    </p:spTree>
    <p:extLst>
      <p:ext uri="{BB962C8B-B14F-4D97-AF65-F5344CB8AC3E}">
        <p14:creationId xmlns:p14="http://schemas.microsoft.com/office/powerpoint/2010/main" val="31648903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980728"/>
            <a:ext cx="8640960" cy="33297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980727"/>
            <a:ext cx="8640960" cy="3329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5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403648" y="4077072"/>
            <a:ext cx="6336704" cy="2547230"/>
          </a:xfrm>
          <a:prstGeom prst="rect">
            <a:avLst/>
          </a:prstGeom>
        </p:spPr>
      </p:pic>
      <p:pic>
        <p:nvPicPr>
          <p:cNvPr id="5" name="Picture 4"/>
          <p:cNvPicPr>
            <a:picLocks noChangeAspect="1"/>
          </p:cNvPicPr>
          <p:nvPr/>
        </p:nvPicPr>
        <p:blipFill>
          <a:blip r:embed="rId4"/>
          <a:stretch>
            <a:fillRect/>
          </a:stretch>
        </p:blipFill>
        <p:spPr>
          <a:xfrm>
            <a:off x="1403648" y="427398"/>
            <a:ext cx="6336704" cy="364967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66589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33500" y="2348882"/>
            <a:ext cx="6477000" cy="9334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333500" y="2348880"/>
            <a:ext cx="6477000" cy="933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4963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3528" y="1179768"/>
            <a:ext cx="8496944" cy="47695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Q4</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6747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0" y="2952168"/>
            <a:ext cx="7200800" cy="3861208"/>
          </a:xfrm>
          <a:prstGeom prst="rect">
            <a:avLst/>
          </a:prstGeom>
        </p:spPr>
      </p:pic>
      <p:pic>
        <p:nvPicPr>
          <p:cNvPr id="4" name="Picture 3"/>
          <p:cNvPicPr>
            <a:picLocks noChangeAspect="1"/>
          </p:cNvPicPr>
          <p:nvPr/>
        </p:nvPicPr>
        <p:blipFill>
          <a:blip r:embed="rId3"/>
          <a:stretch>
            <a:fillRect/>
          </a:stretch>
        </p:blipFill>
        <p:spPr>
          <a:xfrm>
            <a:off x="971600" y="415246"/>
            <a:ext cx="7200800" cy="546202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53093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268760"/>
            <a:ext cx="8496944" cy="2868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268760"/>
            <a:ext cx="8496944" cy="5131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Q4</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3528" y="1781910"/>
            <a:ext cx="8496944" cy="2355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95366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3529" y="2928044"/>
            <a:ext cx="8496942" cy="37413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323528" y="1052736"/>
            <a:ext cx="8496944" cy="2832314"/>
          </a:xfrm>
          <a:prstGeom prst="rect">
            <a:avLst/>
          </a:prstGeom>
        </p:spPr>
      </p:pic>
    </p:spTree>
    <p:extLst>
      <p:ext uri="{BB962C8B-B14F-4D97-AF65-F5344CB8AC3E}">
        <p14:creationId xmlns:p14="http://schemas.microsoft.com/office/powerpoint/2010/main" val="654499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268760"/>
            <a:ext cx="8496944" cy="292181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268760"/>
            <a:ext cx="8496944" cy="29218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4318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79514" y="1817360"/>
            <a:ext cx="8784972" cy="4852000"/>
          </a:xfrm>
          <a:prstGeom prst="rect">
            <a:avLst/>
          </a:prstGeom>
        </p:spPr>
      </p:pic>
      <p:pic>
        <p:nvPicPr>
          <p:cNvPr id="2" name="Picture 1"/>
          <p:cNvPicPr>
            <a:picLocks noChangeAspect="1"/>
          </p:cNvPicPr>
          <p:nvPr/>
        </p:nvPicPr>
        <p:blipFill>
          <a:blip r:embed="rId4"/>
          <a:stretch>
            <a:fillRect/>
          </a:stretch>
        </p:blipFill>
        <p:spPr>
          <a:xfrm>
            <a:off x="179513" y="980728"/>
            <a:ext cx="8784974" cy="163373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306706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628800"/>
            <a:ext cx="8496942" cy="24248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628800"/>
            <a:ext cx="8496944" cy="24248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10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3530" y="3397428"/>
            <a:ext cx="8496940" cy="3199924"/>
          </a:xfrm>
          <a:prstGeom prst="rect">
            <a:avLst/>
          </a:prstGeom>
        </p:spPr>
      </p:pic>
      <p:pic>
        <p:nvPicPr>
          <p:cNvPr id="4" name="Picture 3"/>
          <p:cNvPicPr>
            <a:picLocks noChangeAspect="1"/>
          </p:cNvPicPr>
          <p:nvPr/>
        </p:nvPicPr>
        <p:blipFill>
          <a:blip r:embed="rId4"/>
          <a:stretch>
            <a:fillRect/>
          </a:stretch>
        </p:blipFill>
        <p:spPr>
          <a:xfrm>
            <a:off x="323529" y="998404"/>
            <a:ext cx="8496942" cy="394276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46489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1484784"/>
            <a:ext cx="8496942" cy="22154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484784"/>
            <a:ext cx="8496944" cy="22154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53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51522" y="3563786"/>
            <a:ext cx="8640956" cy="3249590"/>
          </a:xfrm>
          <a:prstGeom prst="rect">
            <a:avLst/>
          </a:prstGeom>
        </p:spPr>
      </p:pic>
      <p:pic>
        <p:nvPicPr>
          <p:cNvPr id="6" name="Picture 5"/>
          <p:cNvPicPr>
            <a:picLocks noChangeAspect="1"/>
          </p:cNvPicPr>
          <p:nvPr/>
        </p:nvPicPr>
        <p:blipFill>
          <a:blip r:embed="rId4"/>
          <a:stretch>
            <a:fillRect/>
          </a:stretch>
        </p:blipFill>
        <p:spPr>
          <a:xfrm>
            <a:off x="251521" y="2180102"/>
            <a:ext cx="8640958" cy="297709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1"/>
          <a:stretch>
            <a:fillRect/>
          </a:stretch>
        </p:blipFill>
        <p:spPr>
          <a:xfrm>
            <a:off x="251521" y="1052736"/>
            <a:ext cx="8640958" cy="1997122"/>
          </a:xfrm>
          <a:prstGeom prst="rect">
            <a:avLst/>
          </a:prstGeom>
        </p:spPr>
      </p:pic>
      <p:grpSp>
        <p:nvGrpSpPr>
          <p:cNvPr id="15" name="Group 14"/>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404664"/>
            <a:ext cx="8496944" cy="22856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404663"/>
            <a:ext cx="8496944" cy="10081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5" name="Straight Arrow Connector 14"/>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1161256" y="2749033"/>
            <a:ext cx="6821488" cy="3874808"/>
          </a:xfrm>
          <a:prstGeom prst="rect">
            <a:avLst/>
          </a:prstGeom>
        </p:spPr>
      </p:pic>
      <p:sp>
        <p:nvSpPr>
          <p:cNvPr id="23" name="Rectangle 22"/>
          <p:cNvSpPr/>
          <p:nvPr/>
        </p:nvSpPr>
        <p:spPr>
          <a:xfrm>
            <a:off x="323528" y="1412776"/>
            <a:ext cx="8496944" cy="12775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4" name="Rectangle 23"/>
          <p:cNvSpPr/>
          <p:nvPr/>
        </p:nvSpPr>
        <p:spPr>
          <a:xfrm>
            <a:off x="1161256" y="2749033"/>
            <a:ext cx="6821488" cy="1976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1161256" y="4725143"/>
            <a:ext cx="6821488" cy="18986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83765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3" grpId="0" animBg="1"/>
      <p:bldP spid="24" grpId="0" animBg="1"/>
      <p:bldP spid="25" grpId="0" animBg="1"/>
    </p:bld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3529" y="3717032"/>
            <a:ext cx="8496942" cy="2891864"/>
          </a:xfrm>
          <a:prstGeom prst="rect">
            <a:avLst/>
          </a:prstGeom>
        </p:spPr>
      </p:pic>
      <p:pic>
        <p:nvPicPr>
          <p:cNvPr id="4" name="Picture 3"/>
          <p:cNvPicPr>
            <a:picLocks noChangeAspect="1"/>
          </p:cNvPicPr>
          <p:nvPr/>
        </p:nvPicPr>
        <p:blipFill>
          <a:blip r:embed="rId4"/>
          <a:stretch>
            <a:fillRect/>
          </a:stretch>
        </p:blipFill>
        <p:spPr>
          <a:xfrm>
            <a:off x="323529" y="980728"/>
            <a:ext cx="8496942" cy="348034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510181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991118"/>
            <a:ext cx="8496942" cy="136587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991116"/>
            <a:ext cx="8496944" cy="1365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Q19</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580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8025" y="2996952"/>
            <a:ext cx="6947950" cy="2448272"/>
          </a:xfrm>
          <a:prstGeom prst="rect">
            <a:avLst/>
          </a:prstGeom>
        </p:spPr>
      </p:pic>
      <p:pic>
        <p:nvPicPr>
          <p:cNvPr id="4" name="Picture 3"/>
          <p:cNvPicPr>
            <a:picLocks noChangeAspect="1"/>
          </p:cNvPicPr>
          <p:nvPr/>
        </p:nvPicPr>
        <p:blipFill>
          <a:blip r:embed="rId3"/>
          <a:stretch>
            <a:fillRect/>
          </a:stretch>
        </p:blipFill>
        <p:spPr>
          <a:xfrm>
            <a:off x="323528" y="1107858"/>
            <a:ext cx="8496944" cy="181708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23528" y="1107857"/>
            <a:ext cx="8496944" cy="18170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098025" y="2944143"/>
            <a:ext cx="6947950" cy="25010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7825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3530" y="2542376"/>
            <a:ext cx="8496940" cy="4054976"/>
          </a:xfrm>
          <a:prstGeom prst="rect">
            <a:avLst/>
          </a:prstGeom>
        </p:spPr>
      </p:pic>
      <p:pic>
        <p:nvPicPr>
          <p:cNvPr id="2" name="Picture 1"/>
          <p:cNvPicPr>
            <a:picLocks noChangeAspect="1"/>
          </p:cNvPicPr>
          <p:nvPr/>
        </p:nvPicPr>
        <p:blipFill>
          <a:blip r:embed="rId4"/>
          <a:stretch>
            <a:fillRect/>
          </a:stretch>
        </p:blipFill>
        <p:spPr>
          <a:xfrm>
            <a:off x="323529" y="1052736"/>
            <a:ext cx="8496942" cy="183717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73726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98026" y="3581542"/>
            <a:ext cx="6947948" cy="2367738"/>
          </a:xfrm>
          <a:prstGeom prst="rect">
            <a:avLst/>
          </a:prstGeom>
        </p:spPr>
      </p:pic>
      <p:pic>
        <p:nvPicPr>
          <p:cNvPr id="2" name="Picture 1"/>
          <p:cNvPicPr>
            <a:picLocks noChangeAspect="1"/>
          </p:cNvPicPr>
          <p:nvPr/>
        </p:nvPicPr>
        <p:blipFill>
          <a:blip r:embed="rId3"/>
          <a:stretch>
            <a:fillRect/>
          </a:stretch>
        </p:blipFill>
        <p:spPr>
          <a:xfrm>
            <a:off x="1043608" y="440853"/>
            <a:ext cx="7056784" cy="30119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043608" y="404664"/>
            <a:ext cx="7056784" cy="30481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098025" y="3581542"/>
            <a:ext cx="6947950" cy="23677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206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9513" y="1881230"/>
            <a:ext cx="8784974" cy="4788130"/>
          </a:xfrm>
          <a:prstGeom prst="rect">
            <a:avLst/>
          </a:prstGeom>
        </p:spPr>
      </p:pic>
      <p:pic>
        <p:nvPicPr>
          <p:cNvPr id="4" name="Picture 3"/>
          <p:cNvPicPr>
            <a:picLocks noChangeAspect="1"/>
          </p:cNvPicPr>
          <p:nvPr/>
        </p:nvPicPr>
        <p:blipFill>
          <a:blip r:embed="rId4"/>
          <a:stretch>
            <a:fillRect/>
          </a:stretch>
        </p:blipFill>
        <p:spPr>
          <a:xfrm>
            <a:off x="179512" y="980728"/>
            <a:ext cx="8784976" cy="156833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Q7</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105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98025" y="2998682"/>
            <a:ext cx="6947950" cy="2429004"/>
          </a:xfrm>
          <a:prstGeom prst="rect">
            <a:avLst/>
          </a:prstGeom>
        </p:spPr>
      </p:pic>
      <p:pic>
        <p:nvPicPr>
          <p:cNvPr id="4" name="Picture 3"/>
          <p:cNvPicPr>
            <a:picLocks noChangeAspect="1"/>
          </p:cNvPicPr>
          <p:nvPr/>
        </p:nvPicPr>
        <p:blipFill>
          <a:blip r:embed="rId3"/>
          <a:stretch>
            <a:fillRect/>
          </a:stretch>
        </p:blipFill>
        <p:spPr>
          <a:xfrm>
            <a:off x="1043609" y="692696"/>
            <a:ext cx="7056782" cy="21450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043608" y="692696"/>
            <a:ext cx="7056784" cy="2145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098025" y="2996952"/>
            <a:ext cx="6947950" cy="24307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4204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251521" y="3738262"/>
            <a:ext cx="8640958" cy="307511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Q17</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51520" y="1052736"/>
            <a:ext cx="8640960" cy="4331956"/>
          </a:xfrm>
          <a:prstGeom prst="rect">
            <a:avLst/>
          </a:prstGeom>
        </p:spPr>
      </p:pic>
    </p:spTree>
    <p:extLst>
      <p:ext uri="{BB962C8B-B14F-4D97-AF65-F5344CB8AC3E}">
        <p14:creationId xmlns:p14="http://schemas.microsoft.com/office/powerpoint/2010/main" val="287262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75713" y="3815156"/>
            <a:ext cx="5992574" cy="2926212"/>
          </a:xfrm>
          <a:prstGeom prst="rect">
            <a:avLst/>
          </a:prstGeom>
        </p:spPr>
      </p:pic>
      <p:pic>
        <p:nvPicPr>
          <p:cNvPr id="2" name="Picture 1"/>
          <p:cNvPicPr>
            <a:picLocks noChangeAspect="1"/>
          </p:cNvPicPr>
          <p:nvPr/>
        </p:nvPicPr>
        <p:blipFill>
          <a:blip r:embed="rId3"/>
          <a:stretch>
            <a:fillRect/>
          </a:stretch>
        </p:blipFill>
        <p:spPr>
          <a:xfrm>
            <a:off x="683568" y="404664"/>
            <a:ext cx="7776864" cy="336603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683568" y="404664"/>
            <a:ext cx="7776864" cy="3339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575713" y="3815156"/>
            <a:ext cx="5992574" cy="4059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16" name="Straight Arrow Connector 15"/>
          <p:cNvCxnSpPr>
            <a:stCxn id="14"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Q17</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1575713" y="4221088"/>
            <a:ext cx="5992574" cy="2520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
        <p:nvSpPr>
          <p:cNvPr id="26" name="Rectangle 25"/>
          <p:cNvSpPr/>
          <p:nvPr/>
        </p:nvSpPr>
        <p:spPr>
          <a:xfrm>
            <a:off x="683568" y="738586"/>
            <a:ext cx="7776864" cy="30321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32420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4" grpId="0" animBg="1"/>
      <p:bldP spid="25" grpId="0" animBg="1"/>
      <p:bldP spid="26" grpId="0" animBg="1"/>
    </p:bld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51521" y="3168576"/>
            <a:ext cx="8640958" cy="3500784"/>
          </a:xfrm>
          <a:prstGeom prst="rect">
            <a:avLst/>
          </a:prstGeom>
        </p:spPr>
      </p:pic>
      <p:pic>
        <p:nvPicPr>
          <p:cNvPr id="4" name="Picture 3"/>
          <p:cNvPicPr>
            <a:picLocks noChangeAspect="1"/>
          </p:cNvPicPr>
          <p:nvPr/>
        </p:nvPicPr>
        <p:blipFill>
          <a:blip r:embed="rId4"/>
          <a:stretch>
            <a:fillRect/>
          </a:stretch>
        </p:blipFill>
        <p:spPr>
          <a:xfrm>
            <a:off x="251521" y="980728"/>
            <a:ext cx="8640958" cy="30035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4" name="Rectangle 13">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5" name="Rectangle 24">
            <a:hlinkClick r:id="rId9"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6" name="Straight Arrow Connector 25"/>
          <p:cNvCxnSpPr>
            <a:stCxn id="14" idx="3"/>
            <a:endCxn id="2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8" name="Straight Arrow Connector 27"/>
          <p:cNvCxnSpPr>
            <a:stCxn id="25" idx="3"/>
            <a:endCxn id="2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343062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61256" y="2924944"/>
            <a:ext cx="6821488" cy="3470584"/>
          </a:xfrm>
          <a:prstGeom prst="rect">
            <a:avLst/>
          </a:prstGeom>
        </p:spPr>
      </p:pic>
      <p:pic>
        <p:nvPicPr>
          <p:cNvPr id="4" name="Picture 3"/>
          <p:cNvPicPr>
            <a:picLocks noChangeAspect="1"/>
          </p:cNvPicPr>
          <p:nvPr/>
        </p:nvPicPr>
        <p:blipFill>
          <a:blip r:embed="rId3"/>
          <a:stretch>
            <a:fillRect/>
          </a:stretch>
        </p:blipFill>
        <p:spPr>
          <a:xfrm>
            <a:off x="323529" y="476672"/>
            <a:ext cx="8496942" cy="226875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476670"/>
            <a:ext cx="8496942" cy="22687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4" name="Rectangle 23"/>
          <p:cNvSpPr/>
          <p:nvPr/>
        </p:nvSpPr>
        <p:spPr>
          <a:xfrm>
            <a:off x="1161257" y="2924943"/>
            <a:ext cx="6821488" cy="3470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8" name="Rectangle 17">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 &amp; Basic Proportion</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032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3" grpId="0" animBg="1"/>
      <p:bldP spid="24" grpId="0" animBg="1"/>
    </p:bld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Compound Measures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7" name="Straight Arrow Connector 6"/>
          <p:cNvCxnSpPr>
            <a:stCxn id="5" idx="3"/>
            <a:endCxn id="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4248" y="6453336"/>
            <a:ext cx="134940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19" name="Rectangle 18">
            <a:hlinkClick r:id="rId6" action="ppaction://hlinksldjump"/>
          </p:cNvPr>
          <p:cNvSpPr/>
          <p:nvPr/>
        </p:nvSpPr>
        <p:spPr>
          <a:xfrm>
            <a:off x="1566416" y="6453336"/>
            <a:ext cx="2069480"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Time-Series</a:t>
            </a:r>
          </a:p>
        </p:txBody>
      </p:sp>
      <p:sp>
        <p:nvSpPr>
          <p:cNvPr id="10" name="Rectangle 9">
            <a:hlinkClick r:id="rId7" action="ppaction://hlinksldjump"/>
          </p:cNvPr>
          <p:cNvSpPr/>
          <p:nvPr/>
        </p:nvSpPr>
        <p:spPr>
          <a:xfrm>
            <a:off x="5004176" y="15568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Q4</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004176" y="2132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Q6</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004176"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004176"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500417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7" name="Rectangle 16">
            <a:hlinkClick r:id="rId12" action="ppaction://hlinksldjump"/>
          </p:cNvPr>
          <p:cNvSpPr/>
          <p:nvPr/>
        </p:nvSpPr>
        <p:spPr>
          <a:xfrm>
            <a:off x="5004176"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0" name="Rectangle 19">
            <a:hlinkClick r:id="rId13" action="ppaction://hlinksldjump"/>
          </p:cNvPr>
          <p:cNvSpPr/>
          <p:nvPr/>
        </p:nvSpPr>
        <p:spPr>
          <a:xfrm>
            <a:off x="5004176" y="50132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21" name="Rectangle 20">
            <a:hlinkClick r:id="rId14" action="ppaction://hlinksldjump"/>
          </p:cNvPr>
          <p:cNvSpPr/>
          <p:nvPr/>
        </p:nvSpPr>
        <p:spPr>
          <a:xfrm>
            <a:off x="6228312" y="184482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22" name="Rectangle 21">
            <a:hlinkClick r:id="rId15" action="ppaction://hlinksldjump"/>
          </p:cNvPr>
          <p:cNvSpPr/>
          <p:nvPr/>
        </p:nvSpPr>
        <p:spPr>
          <a:xfrm>
            <a:off x="6228312" y="242088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3" name="Rectangle 22">
            <a:hlinkClick r:id="rId16" action="ppaction://hlinksldjump"/>
          </p:cNvPr>
          <p:cNvSpPr/>
          <p:nvPr/>
        </p:nvSpPr>
        <p:spPr>
          <a:xfrm>
            <a:off x="6228312" y="299700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24" name="Rectangle 23">
            <a:hlinkClick r:id="rId17" action="ppaction://hlinksldjump"/>
          </p:cNvPr>
          <p:cNvSpPr/>
          <p:nvPr/>
        </p:nvSpPr>
        <p:spPr>
          <a:xfrm>
            <a:off x="6228312"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sp>
        <p:nvSpPr>
          <p:cNvPr id="25" name="Rectangle 24">
            <a:hlinkClick r:id="rId18" action="ppaction://hlinksldjump"/>
          </p:cNvPr>
          <p:cNvSpPr/>
          <p:nvPr/>
        </p:nvSpPr>
        <p:spPr>
          <a:xfrm>
            <a:off x="6228312" y="414913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
        <p:nvSpPr>
          <p:cNvPr id="26" name="Rectangle 25">
            <a:hlinkClick r:id="rId19" action="ppaction://hlinksldjump"/>
          </p:cNvPr>
          <p:cNvSpPr/>
          <p:nvPr/>
        </p:nvSpPr>
        <p:spPr>
          <a:xfrm>
            <a:off x="6228312" y="472520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27" name="Rectangle 26">
            <a:hlinkClick r:id="rId20" action="ppaction://hlinksldjump"/>
          </p:cNvPr>
          <p:cNvSpPr/>
          <p:nvPr/>
        </p:nvSpPr>
        <p:spPr>
          <a:xfrm>
            <a:off x="2915944" y="155679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28" name="Rectangle 27">
            <a:hlinkClick r:id="rId21" action="ppaction://hlinksldjump"/>
          </p:cNvPr>
          <p:cNvSpPr/>
          <p:nvPr/>
        </p:nvSpPr>
        <p:spPr>
          <a:xfrm>
            <a:off x="2915944" y="213291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29" name="Rectangle 28">
            <a:hlinkClick r:id="rId22" action="ppaction://hlinksldjump"/>
          </p:cNvPr>
          <p:cNvSpPr/>
          <p:nvPr/>
        </p:nvSpPr>
        <p:spPr>
          <a:xfrm>
            <a:off x="2915944"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Q4</a:t>
            </a:r>
            <a:endParaRPr lang="en-GB" sz="1400" b="1" dirty="0">
              <a:latin typeface="Comic Sans MS" panose="030F0702030302020204" pitchFamily="66" charset="0"/>
            </a:endParaRPr>
          </a:p>
        </p:txBody>
      </p:sp>
      <p:sp>
        <p:nvSpPr>
          <p:cNvPr id="30" name="Rectangle 29">
            <a:hlinkClick r:id="rId23" action="ppaction://hlinksldjump"/>
          </p:cNvPr>
          <p:cNvSpPr/>
          <p:nvPr/>
        </p:nvSpPr>
        <p:spPr>
          <a:xfrm>
            <a:off x="2915944"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Q22</a:t>
            </a:r>
            <a:endParaRPr lang="en-GB" sz="1400" b="1" dirty="0">
              <a:latin typeface="Comic Sans MS" panose="030F0702030302020204" pitchFamily="66" charset="0"/>
            </a:endParaRPr>
          </a:p>
        </p:txBody>
      </p:sp>
      <p:sp>
        <p:nvSpPr>
          <p:cNvPr id="31" name="Rectangle 30">
            <a:hlinkClick r:id="rId24" action="ppaction://hlinksldjump"/>
          </p:cNvPr>
          <p:cNvSpPr/>
          <p:nvPr/>
        </p:nvSpPr>
        <p:spPr>
          <a:xfrm>
            <a:off x="2915944"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32" name="Rectangle 31">
            <a:hlinkClick r:id="rId25" action="ppaction://hlinksldjump"/>
          </p:cNvPr>
          <p:cNvSpPr/>
          <p:nvPr/>
        </p:nvSpPr>
        <p:spPr>
          <a:xfrm>
            <a:off x="2915944"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33" name="Rectangle 32">
            <a:hlinkClick r:id="rId26" action="ppaction://hlinksldjump"/>
          </p:cNvPr>
          <p:cNvSpPr/>
          <p:nvPr/>
        </p:nvSpPr>
        <p:spPr>
          <a:xfrm>
            <a:off x="2915944" y="501323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64022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Edexcel Mark scheme notes</a:t>
            </a:r>
            <a:endParaRPr lang="en-GB" dirty="0"/>
          </a:p>
        </p:txBody>
      </p:sp>
      <p:pic>
        <p:nvPicPr>
          <p:cNvPr id="3" name="Picture 2"/>
          <p:cNvPicPr>
            <a:picLocks noChangeAspect="1"/>
          </p:cNvPicPr>
          <p:nvPr/>
        </p:nvPicPr>
        <p:blipFill>
          <a:blip r:embed="rId4"/>
          <a:stretch>
            <a:fillRect/>
          </a:stretch>
        </p:blipFill>
        <p:spPr>
          <a:xfrm>
            <a:off x="323528" y="1255474"/>
            <a:ext cx="8496944" cy="4765814"/>
          </a:xfrm>
          <a:prstGeom prst="rect">
            <a:avLst/>
          </a:prstGeom>
        </p:spPr>
      </p:pic>
      <p:pic>
        <p:nvPicPr>
          <p:cNvPr id="6" name="Picture 11" descr="Back Icon - back, go back, green, previous, return, hand drawn">
            <a:hlinkClick r:id="" action="ppaction://hlinkshowjump?jump=previousslide"/>
          </p:cNvPr>
          <p:cNvPicPr>
            <a:picLocks noChangeAspect="1" noChangeArrowheads="1"/>
          </p:cNvPicPr>
          <p:nvPr/>
        </p:nvPicPr>
        <p:blipFill>
          <a:blip r:embed="rId5" cstate="print"/>
          <a:srcRect/>
          <a:stretch>
            <a:fillRect/>
          </a:stretch>
        </p:blipFill>
        <p:spPr bwMode="auto">
          <a:xfrm>
            <a:off x="0" y="6176340"/>
            <a:ext cx="643138" cy="643138"/>
          </a:xfrm>
          <a:prstGeom prst="rect">
            <a:avLst/>
          </a:prstGeom>
          <a:noFill/>
        </p:spPr>
      </p:pic>
      <p:sp>
        <p:nvSpPr>
          <p:cNvPr id="8" name="Rectangle 7">
            <a:hlinkClick r:id="" action="ppaction://hlinkshowjump?jump=nextslide"/>
          </p:cNvPr>
          <p:cNvSpPr/>
          <p:nvPr/>
        </p:nvSpPr>
        <p:spPr>
          <a:xfrm>
            <a:off x="7524328" y="6381328"/>
            <a:ext cx="637928"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Next</a:t>
            </a:r>
          </a:p>
        </p:txBody>
      </p:sp>
    </p:spTree>
    <p:extLst>
      <p:ext uri="{BB962C8B-B14F-4D97-AF65-F5344CB8AC3E}">
        <p14:creationId xmlns:p14="http://schemas.microsoft.com/office/powerpoint/2010/main" val="2154611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2742984"/>
            <a:ext cx="8640958" cy="4070392"/>
          </a:xfrm>
          <a:prstGeom prst="rect">
            <a:avLst/>
          </a:prstGeom>
        </p:spPr>
      </p:pic>
      <p:pic>
        <p:nvPicPr>
          <p:cNvPr id="2" name="Picture 1"/>
          <p:cNvPicPr>
            <a:picLocks noChangeAspect="1"/>
          </p:cNvPicPr>
          <p:nvPr/>
        </p:nvPicPr>
        <p:blipFill>
          <a:blip r:embed="rId3"/>
          <a:stretch>
            <a:fillRect/>
          </a:stretch>
        </p:blipFill>
        <p:spPr>
          <a:xfrm>
            <a:off x="251520" y="980728"/>
            <a:ext cx="8640960" cy="263996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584445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521" y="2780928"/>
            <a:ext cx="8640958" cy="4018794"/>
          </a:xfrm>
          <a:prstGeom prst="rect">
            <a:avLst/>
          </a:prstGeom>
        </p:spPr>
      </p:pic>
      <p:pic>
        <p:nvPicPr>
          <p:cNvPr id="5" name="Picture 4"/>
          <p:cNvPicPr>
            <a:picLocks noChangeAspect="1"/>
          </p:cNvPicPr>
          <p:nvPr/>
        </p:nvPicPr>
        <p:blipFill>
          <a:blip r:embed="rId3"/>
          <a:stretch>
            <a:fillRect/>
          </a:stretch>
        </p:blipFill>
        <p:spPr>
          <a:xfrm>
            <a:off x="251520" y="1052736"/>
            <a:ext cx="8640960" cy="25074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8" name="Straight Arrow Connector 7"/>
          <p:cNvCxnSpPr>
            <a:stCxn id="6" idx="3"/>
            <a:endCxn id="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1886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484784"/>
            <a:ext cx="8784972" cy="13600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484785"/>
            <a:ext cx="8784974" cy="9361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p:cNvSpPr/>
          <p:nvPr/>
        </p:nvSpPr>
        <p:spPr>
          <a:xfrm>
            <a:off x="179513" y="2420889"/>
            <a:ext cx="8784974" cy="423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54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6" name="Rectangle 5">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5"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8" name="Straight Arrow Connector 7"/>
          <p:cNvCxnSpPr>
            <a:stCxn id="6" idx="3"/>
            <a:endCxn id="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grpSp>
        <p:nvGrpSpPr>
          <p:cNvPr id="12" name="Group 11"/>
          <p:cNvGrpSpPr/>
          <p:nvPr/>
        </p:nvGrpSpPr>
        <p:grpSpPr>
          <a:xfrm>
            <a:off x="107504" y="368660"/>
            <a:ext cx="648072" cy="648072"/>
            <a:chOff x="107504" y="368660"/>
            <a:chExt cx="648072" cy="648072"/>
          </a:xfrm>
        </p:grpSpPr>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224077" y="1268760"/>
            <a:ext cx="8695846" cy="3888434"/>
          </a:xfrm>
          <a:prstGeom prst="rect">
            <a:avLst/>
          </a:prstGeom>
        </p:spPr>
      </p:pic>
    </p:spTree>
    <p:extLst>
      <p:ext uri="{BB962C8B-B14F-4D97-AF65-F5344CB8AC3E}">
        <p14:creationId xmlns:p14="http://schemas.microsoft.com/office/powerpoint/2010/main" val="35507442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772816"/>
            <a:ext cx="8784972" cy="6551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72815"/>
            <a:ext cx="8784974" cy="6480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Q12</a:t>
            </a:r>
            <a:endParaRPr lang="en-GB" sz="1400" b="1" dirty="0">
              <a:latin typeface="Comic Sans MS" panose="030F0702030302020204" pitchFamily="66" charset="0"/>
            </a:endParaRPr>
          </a:p>
        </p:txBody>
      </p:sp>
      <p:cxnSp>
        <p:nvCxnSpPr>
          <p:cNvPr id="24" name="Straight Arrow Connector 23"/>
          <p:cNvCxnSpPr>
            <a:stCxn id="16" idx="3"/>
            <a:endCxn id="23"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125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902622"/>
            <a:ext cx="8640958" cy="3910754"/>
          </a:xfrm>
          <a:prstGeom prst="rect">
            <a:avLst/>
          </a:prstGeom>
        </p:spPr>
      </p:pic>
      <p:pic>
        <p:nvPicPr>
          <p:cNvPr id="4" name="Picture 3"/>
          <p:cNvPicPr>
            <a:picLocks noChangeAspect="1"/>
          </p:cNvPicPr>
          <p:nvPr/>
        </p:nvPicPr>
        <p:blipFill>
          <a:blip r:embed="rId3"/>
          <a:stretch>
            <a:fillRect/>
          </a:stretch>
        </p:blipFill>
        <p:spPr>
          <a:xfrm>
            <a:off x="251520" y="1012710"/>
            <a:ext cx="8640960" cy="41444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8" name="Straight Arrow Connector 7"/>
          <p:cNvCxnSpPr>
            <a:stCxn id="6" idx="3"/>
            <a:endCxn id="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575583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772816"/>
            <a:ext cx="8784972" cy="8222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72815"/>
            <a:ext cx="8784974" cy="8222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Q4</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650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300668"/>
            <a:ext cx="7632846" cy="2512708"/>
          </a:xfrm>
          <a:prstGeom prst="rect">
            <a:avLst/>
          </a:prstGeom>
        </p:spPr>
      </p:pic>
      <p:pic>
        <p:nvPicPr>
          <p:cNvPr id="5" name="Picture 4"/>
          <p:cNvPicPr>
            <a:picLocks noChangeAspect="1"/>
          </p:cNvPicPr>
          <p:nvPr/>
        </p:nvPicPr>
        <p:blipFill>
          <a:blip r:embed="rId3"/>
          <a:stretch>
            <a:fillRect/>
          </a:stretch>
        </p:blipFill>
        <p:spPr>
          <a:xfrm>
            <a:off x="755576" y="404664"/>
            <a:ext cx="7632848" cy="512415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2"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Q22</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910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638192"/>
            <a:ext cx="8640962" cy="15027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638192"/>
            <a:ext cx="8640958" cy="1502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Q22</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358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077052"/>
            <a:ext cx="8496944" cy="4944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2"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1658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2132856"/>
            <a:ext cx="8640964" cy="11184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2132856"/>
            <a:ext cx="8640958" cy="1139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6445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556792"/>
            <a:ext cx="8496944" cy="22190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556792"/>
            <a:ext cx="8496944" cy="22190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663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3381566"/>
            <a:ext cx="8496940" cy="3431810"/>
          </a:xfrm>
          <a:prstGeom prst="rect">
            <a:avLst/>
          </a:prstGeom>
        </p:spPr>
      </p:pic>
      <p:pic>
        <p:nvPicPr>
          <p:cNvPr id="4" name="Picture 3"/>
          <p:cNvPicPr>
            <a:picLocks noChangeAspect="1"/>
          </p:cNvPicPr>
          <p:nvPr/>
        </p:nvPicPr>
        <p:blipFill>
          <a:blip r:embed="rId3"/>
          <a:stretch>
            <a:fillRect/>
          </a:stretch>
        </p:blipFill>
        <p:spPr>
          <a:xfrm>
            <a:off x="323529" y="980728"/>
            <a:ext cx="8496942" cy="266028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2"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895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2204866"/>
            <a:ext cx="8640964" cy="7660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2204864"/>
            <a:ext cx="8640958" cy="7660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1"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176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1560" y="811110"/>
            <a:ext cx="7920880" cy="59302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2" idx="3"/>
            <a:endCxn id="13"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8" name="Straight Arrow Connector 17"/>
          <p:cNvCxnSpPr>
            <a:stCxn id="13" idx="3"/>
            <a:endCxn id="15"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53026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2117186"/>
            <a:ext cx="8640964" cy="10237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2117186"/>
            <a:ext cx="8640958" cy="1023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8"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3</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4916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1775702"/>
            <a:ext cx="7632848" cy="49443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8" name="Straight Arrow Connector 7"/>
          <p:cNvCxnSpPr>
            <a:stCxn id="6" idx="3"/>
            <a:endCxn id="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9"/>
          <a:stretch>
            <a:fillRect/>
          </a:stretch>
        </p:blipFill>
        <p:spPr>
          <a:xfrm>
            <a:off x="755576" y="459527"/>
            <a:ext cx="7632848" cy="2207738"/>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38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8431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1"/>
            <a:ext cx="8784974" cy="1296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0" idx="3"/>
            <a:endCxn id="1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Q4</a:t>
            </a:r>
            <a:endParaRPr lang="en-GB" sz="1400" b="1" dirty="0">
              <a:latin typeface="Comic Sans MS" panose="030F0702030302020204" pitchFamily="66" charset="0"/>
            </a:endParaRPr>
          </a:p>
        </p:txBody>
      </p:sp>
      <p:cxnSp>
        <p:nvCxnSpPr>
          <p:cNvPr id="17" name="Straight Arrow Connector 16"/>
          <p:cNvCxnSpPr>
            <a:stCxn id="11"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79513" y="3212976"/>
            <a:ext cx="8784974" cy="5469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649219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251522" y="1901416"/>
            <a:ext cx="8640956" cy="4767944"/>
          </a:xfrm>
          <a:prstGeom prst="rect">
            <a:avLst/>
          </a:prstGeom>
        </p:spPr>
      </p:pic>
      <p:pic>
        <p:nvPicPr>
          <p:cNvPr id="5" name="Picture 4"/>
          <p:cNvPicPr>
            <a:picLocks noChangeAspect="1"/>
          </p:cNvPicPr>
          <p:nvPr/>
        </p:nvPicPr>
        <p:blipFill>
          <a:blip r:embed="rId3"/>
          <a:stretch>
            <a:fillRect/>
          </a:stretch>
        </p:blipFill>
        <p:spPr>
          <a:xfrm>
            <a:off x="251521" y="980728"/>
            <a:ext cx="8640958" cy="246233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8" name="Straight Arrow Connector 7"/>
          <p:cNvCxnSpPr>
            <a:stCxn id="6" idx="3"/>
            <a:endCxn id="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Q6</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74139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916832"/>
            <a:ext cx="8784972" cy="14037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1"/>
            <a:ext cx="8784974" cy="1403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0" name="Rectangle 9">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1" name="Rectangle 10">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4" name="Straight Arrow Connector 13"/>
          <p:cNvCxnSpPr>
            <a:stCxn id="10" idx="3"/>
            <a:endCxn id="11"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Q6</a:t>
            </a:r>
          </a:p>
        </p:txBody>
      </p:sp>
      <p:cxnSp>
        <p:nvCxnSpPr>
          <p:cNvPr id="17" name="Straight Arrow Connector 16"/>
          <p:cNvCxnSpPr>
            <a:stCxn id="11" idx="3"/>
            <a:endCxn id="16"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94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28" y="1855566"/>
            <a:ext cx="8496944" cy="4957810"/>
          </a:xfrm>
          <a:prstGeom prst="rect">
            <a:avLst/>
          </a:prstGeom>
        </p:spPr>
      </p:pic>
      <p:pic>
        <p:nvPicPr>
          <p:cNvPr id="4" name="Picture 3"/>
          <p:cNvPicPr>
            <a:picLocks noChangeAspect="1"/>
          </p:cNvPicPr>
          <p:nvPr/>
        </p:nvPicPr>
        <p:blipFill>
          <a:blip r:embed="rId3"/>
          <a:stretch>
            <a:fillRect/>
          </a:stretch>
        </p:blipFill>
        <p:spPr>
          <a:xfrm>
            <a:off x="323528" y="975492"/>
            <a:ext cx="8496944" cy="15894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909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668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72816"/>
            <a:ext cx="8784974" cy="1440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p:cNvSpPr/>
          <p:nvPr/>
        </p:nvSpPr>
        <p:spPr>
          <a:xfrm>
            <a:off x="179513" y="3212976"/>
            <a:ext cx="8784974" cy="300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6" name="Rectangle 15">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8" name="Straight Arrow Connector 17"/>
          <p:cNvCxnSpPr>
            <a:stCxn id="16" idx="3"/>
            <a:endCxn id="17"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a:t>
            </a:r>
            <a:r>
              <a:rPr lang="en-GB" sz="1400" b="1" dirty="0" smtClean="0">
                <a:latin typeface="Comic Sans MS" panose="030F0702030302020204" pitchFamily="66" charset="0"/>
              </a:rPr>
              <a:t>Q17</a:t>
            </a:r>
            <a:endParaRPr lang="en-GB" sz="1400" b="1" dirty="0">
              <a:latin typeface="Comic Sans MS" panose="030F0702030302020204" pitchFamily="66" charset="0"/>
            </a:endParaRPr>
          </a:p>
        </p:txBody>
      </p:sp>
      <p:cxnSp>
        <p:nvCxnSpPr>
          <p:cNvPr id="23" name="Straight Arrow Connector 22"/>
          <p:cNvCxnSpPr>
            <a:stCxn id="17" idx="3"/>
            <a:endCxn id="22"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5639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7624" y="4941168"/>
            <a:ext cx="6768752" cy="1873336"/>
          </a:xfrm>
          <a:prstGeom prst="rect">
            <a:avLst/>
          </a:prstGeom>
        </p:spPr>
      </p:pic>
      <p:pic>
        <p:nvPicPr>
          <p:cNvPr id="4" name="Picture 3"/>
          <p:cNvPicPr>
            <a:picLocks noChangeAspect="1"/>
          </p:cNvPicPr>
          <p:nvPr/>
        </p:nvPicPr>
        <p:blipFill>
          <a:blip r:embed="rId3"/>
          <a:stretch>
            <a:fillRect/>
          </a:stretch>
        </p:blipFill>
        <p:spPr>
          <a:xfrm>
            <a:off x="1187624" y="386120"/>
            <a:ext cx="6768752" cy="44110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11"/>
          <a:stretch>
            <a:fillRect/>
          </a:stretch>
        </p:blipFill>
        <p:spPr>
          <a:xfrm>
            <a:off x="1187624" y="4797152"/>
            <a:ext cx="6768752" cy="943112"/>
          </a:xfrm>
          <a:prstGeom prst="rect">
            <a:avLst/>
          </a:prstGeom>
        </p:spPr>
      </p:pic>
    </p:spTree>
    <p:extLst>
      <p:ext uri="{BB962C8B-B14F-4D97-AF65-F5344CB8AC3E}">
        <p14:creationId xmlns:p14="http://schemas.microsoft.com/office/powerpoint/2010/main" val="3383774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9" y="2276872"/>
            <a:ext cx="8496942" cy="4362694"/>
          </a:xfrm>
          <a:prstGeom prst="rect">
            <a:avLst/>
          </a:prstGeom>
        </p:spPr>
      </p:pic>
      <p:pic>
        <p:nvPicPr>
          <p:cNvPr id="2" name="Picture 1"/>
          <p:cNvPicPr>
            <a:picLocks noChangeAspect="1"/>
          </p:cNvPicPr>
          <p:nvPr/>
        </p:nvPicPr>
        <p:blipFill>
          <a:blip r:embed="rId3"/>
          <a:stretch>
            <a:fillRect/>
          </a:stretch>
        </p:blipFill>
        <p:spPr>
          <a:xfrm>
            <a:off x="323528" y="980728"/>
            <a:ext cx="8496944" cy="218605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68814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844824"/>
            <a:ext cx="8784972" cy="16987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169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Q9</a:t>
            </a:r>
            <a:endParaRPr lang="en-GB" sz="1400" b="1" dirty="0">
              <a:latin typeface="Comic Sans MS" panose="030F0702030302020204" pitchFamily="66" charset="0"/>
            </a:endParaRPr>
          </a:p>
        </p:txBody>
      </p:sp>
      <p:cxnSp>
        <p:nvCxnSpPr>
          <p:cNvPr id="24" name="Straight Arrow Connector 23"/>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370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87766"/>
            <a:ext cx="8640960" cy="49335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13669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132856"/>
            <a:ext cx="8784974" cy="8865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132856"/>
            <a:ext cx="8784974" cy="8865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6" name="Straight Arrow Connector 15"/>
          <p:cNvCxnSpPr>
            <a:stCxn id="11"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30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30" y="2159358"/>
            <a:ext cx="8496940" cy="4654018"/>
          </a:xfrm>
          <a:prstGeom prst="rect">
            <a:avLst/>
          </a:prstGeom>
        </p:spPr>
      </p:pic>
      <p:pic>
        <p:nvPicPr>
          <p:cNvPr id="2" name="Picture 1"/>
          <p:cNvPicPr>
            <a:picLocks noChangeAspect="1"/>
          </p:cNvPicPr>
          <p:nvPr/>
        </p:nvPicPr>
        <p:blipFill>
          <a:blip r:embed="rId3"/>
          <a:stretch>
            <a:fillRect/>
          </a:stretch>
        </p:blipFill>
        <p:spPr>
          <a:xfrm>
            <a:off x="323529" y="980728"/>
            <a:ext cx="8496942" cy="13050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5618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556792"/>
            <a:ext cx="8784974" cy="25314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556791"/>
            <a:ext cx="8784974" cy="19442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5"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3" y="3501008"/>
            <a:ext cx="8784974" cy="587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05459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204864"/>
            <a:ext cx="8640958" cy="4595566"/>
          </a:xfrm>
          <a:prstGeom prst="rect">
            <a:avLst/>
          </a:prstGeom>
        </p:spPr>
      </p:pic>
      <p:pic>
        <p:nvPicPr>
          <p:cNvPr id="4" name="Picture 3"/>
          <p:cNvPicPr>
            <a:picLocks noChangeAspect="1"/>
          </p:cNvPicPr>
          <p:nvPr/>
        </p:nvPicPr>
        <p:blipFill>
          <a:blip r:embed="rId3"/>
          <a:stretch>
            <a:fillRect/>
          </a:stretch>
        </p:blipFill>
        <p:spPr>
          <a:xfrm>
            <a:off x="251521" y="980728"/>
            <a:ext cx="8640958" cy="22601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886011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556792"/>
            <a:ext cx="8784972" cy="2852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556791"/>
            <a:ext cx="8784974" cy="2852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24" name="Straight Arrow Connector 23"/>
          <p:cNvCxnSpPr>
            <a:stCxn id="16" idx="3"/>
            <a:endCxn id="18"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16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2239082"/>
            <a:ext cx="8640960" cy="4574294"/>
          </a:xfrm>
          <a:prstGeom prst="rect">
            <a:avLst/>
          </a:prstGeom>
        </p:spPr>
      </p:pic>
      <p:pic>
        <p:nvPicPr>
          <p:cNvPr id="2" name="Picture 1"/>
          <p:cNvPicPr>
            <a:picLocks noChangeAspect="1"/>
          </p:cNvPicPr>
          <p:nvPr/>
        </p:nvPicPr>
        <p:blipFill>
          <a:blip r:embed="rId3"/>
          <a:stretch>
            <a:fillRect/>
          </a:stretch>
        </p:blipFill>
        <p:spPr>
          <a:xfrm>
            <a:off x="251520" y="992904"/>
            <a:ext cx="8640960" cy="31561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915067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340768"/>
            <a:ext cx="8784976" cy="3267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311289"/>
            <a:ext cx="8784974" cy="32970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1"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Q21</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667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1268760"/>
            <a:ext cx="8496942" cy="29157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268760"/>
            <a:ext cx="8496944" cy="29157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Q6</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389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1916832"/>
            <a:ext cx="8640958" cy="4850050"/>
          </a:xfrm>
          <a:prstGeom prst="rect">
            <a:avLst/>
          </a:prstGeom>
        </p:spPr>
      </p:pic>
      <p:pic>
        <p:nvPicPr>
          <p:cNvPr id="4" name="Picture 3"/>
          <p:cNvPicPr>
            <a:picLocks noChangeAspect="1"/>
          </p:cNvPicPr>
          <p:nvPr/>
        </p:nvPicPr>
        <p:blipFill>
          <a:blip r:embed="rId3"/>
          <a:stretch>
            <a:fillRect/>
          </a:stretch>
        </p:blipFill>
        <p:spPr>
          <a:xfrm>
            <a:off x="251520" y="995596"/>
            <a:ext cx="8640960" cy="92123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20" name="Straight Arrow Connector 19"/>
          <p:cNvCxnSpPr>
            <a:stCxn id="12" idx="3"/>
            <a:endCxn id="19"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00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685792"/>
            <a:ext cx="8784974" cy="18872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685790"/>
            <a:ext cx="8784974" cy="1265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4"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Q5</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3" y="2950886"/>
            <a:ext cx="8784974" cy="6221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12229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7" y="4219594"/>
            <a:ext cx="6336706" cy="2593782"/>
          </a:xfrm>
          <a:prstGeom prst="rect">
            <a:avLst/>
          </a:prstGeom>
        </p:spPr>
      </p:pic>
      <p:pic>
        <p:nvPicPr>
          <p:cNvPr id="5" name="Picture 4"/>
          <p:cNvPicPr>
            <a:picLocks noChangeAspect="1"/>
          </p:cNvPicPr>
          <p:nvPr/>
        </p:nvPicPr>
        <p:blipFill>
          <a:blip r:embed="rId3"/>
          <a:stretch>
            <a:fillRect/>
          </a:stretch>
        </p:blipFill>
        <p:spPr>
          <a:xfrm>
            <a:off x="1403647" y="404664"/>
            <a:ext cx="6336706" cy="4938414"/>
          </a:xfrm>
          <a:prstGeom prst="rect">
            <a:avLst/>
          </a:prstGeom>
        </p:spPr>
      </p:pic>
      <p:pic>
        <p:nvPicPr>
          <p:cNvPr id="6" name="Picture 5"/>
          <p:cNvPicPr>
            <a:picLocks noChangeAspect="1"/>
          </p:cNvPicPr>
          <p:nvPr/>
        </p:nvPicPr>
        <p:blipFill>
          <a:blip r:embed="rId4"/>
          <a:stretch>
            <a:fillRect/>
          </a:stretch>
        </p:blipFill>
        <p:spPr>
          <a:xfrm>
            <a:off x="1403648" y="5355356"/>
            <a:ext cx="6336704" cy="70780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10"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1"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8387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505446"/>
            <a:ext cx="8640962" cy="24996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505444"/>
            <a:ext cx="8640958" cy="2499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935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79514" y="2194048"/>
            <a:ext cx="8784972" cy="4619328"/>
          </a:xfrm>
          <a:prstGeom prst="rect">
            <a:avLst/>
          </a:prstGeom>
        </p:spPr>
      </p:pic>
      <p:pic>
        <p:nvPicPr>
          <p:cNvPr id="2" name="Picture 1"/>
          <p:cNvPicPr>
            <a:picLocks noChangeAspect="1"/>
          </p:cNvPicPr>
          <p:nvPr/>
        </p:nvPicPr>
        <p:blipFill>
          <a:blip r:embed="rId3"/>
          <a:stretch>
            <a:fillRect/>
          </a:stretch>
        </p:blipFill>
        <p:spPr>
          <a:xfrm>
            <a:off x="179513" y="980728"/>
            <a:ext cx="8784974" cy="20254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968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340768"/>
            <a:ext cx="8640962" cy="32057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340767"/>
            <a:ext cx="8640958" cy="1656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1"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Q5</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18" y="2996952"/>
            <a:ext cx="8640958" cy="15495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851618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484784"/>
            <a:ext cx="8640958" cy="5117122"/>
          </a:xfrm>
          <a:prstGeom prst="rect">
            <a:avLst/>
          </a:prstGeom>
        </p:spPr>
      </p:pic>
      <p:pic>
        <p:nvPicPr>
          <p:cNvPr id="4" name="Picture 3"/>
          <p:cNvPicPr>
            <a:picLocks noChangeAspect="1"/>
          </p:cNvPicPr>
          <p:nvPr/>
        </p:nvPicPr>
        <p:blipFill>
          <a:blip r:embed="rId3"/>
          <a:stretch>
            <a:fillRect/>
          </a:stretch>
        </p:blipFill>
        <p:spPr>
          <a:xfrm>
            <a:off x="251521" y="1052736"/>
            <a:ext cx="8640958" cy="18262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086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340768"/>
            <a:ext cx="8640964" cy="24963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340767"/>
            <a:ext cx="8640958" cy="2496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9" name="Straight Arrow Connector 18"/>
          <p:cNvCxnSpPr>
            <a:stCxn id="13" idx="3"/>
            <a:endCxn id="15"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Q18</a:t>
            </a:r>
            <a:endParaRPr lang="en-GB" sz="1400" b="1" dirty="0">
              <a:latin typeface="Comic Sans MS" panose="030F0702030302020204" pitchFamily="66" charset="0"/>
            </a:endParaRPr>
          </a:p>
        </p:txBody>
      </p:sp>
      <p:cxnSp>
        <p:nvCxnSpPr>
          <p:cNvPr id="21" name="Straight Arrow Connector 20"/>
          <p:cNvCxnSpPr>
            <a:stCxn id="15" idx="3"/>
            <a:endCxn id="20"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99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1988840"/>
            <a:ext cx="8640958" cy="4684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5" name="Straight Arrow Connector 14"/>
          <p:cNvCxnSpPr>
            <a:stCxn id="13" idx="3"/>
            <a:endCxn id="14"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1606296"/>
          </a:xfrm>
          <a:prstGeom prst="rect">
            <a:avLst/>
          </a:prstGeom>
        </p:spPr>
      </p:pic>
    </p:spTree>
    <p:extLst>
      <p:ext uri="{BB962C8B-B14F-4D97-AF65-F5344CB8AC3E}">
        <p14:creationId xmlns:p14="http://schemas.microsoft.com/office/powerpoint/2010/main" val="1111542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124744"/>
            <a:ext cx="8640962" cy="18535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124743"/>
            <a:ext cx="8640958" cy="1853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619672"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Compound Measures</a:t>
            </a:r>
          </a:p>
        </p:txBody>
      </p:sp>
      <p:cxnSp>
        <p:nvCxnSpPr>
          <p:cNvPr id="17" name="Straight Arrow Connector 16"/>
          <p:cNvCxnSpPr>
            <a:stCxn id="11" idx="3"/>
            <a:endCxn id="16" idx="1"/>
          </p:cNvCxnSpPr>
          <p:nvPr/>
        </p:nvCxnSpPr>
        <p:spPr>
          <a:xfrm>
            <a:off x="1043608"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Q13</a:t>
            </a:r>
            <a:endParaRPr lang="en-GB" sz="1400" b="1" dirty="0">
              <a:latin typeface="Comic Sans MS" panose="030F0702030302020204" pitchFamily="66" charset="0"/>
            </a:endParaRPr>
          </a:p>
        </p:txBody>
      </p:sp>
      <p:cxnSp>
        <p:nvCxnSpPr>
          <p:cNvPr id="22" name="Straight Arrow Connector 21"/>
          <p:cNvCxnSpPr>
            <a:stCxn id="16" idx="3"/>
            <a:endCxn id="18" idx="1"/>
          </p:cNvCxnSpPr>
          <p:nvPr/>
        </p:nvCxnSpPr>
        <p:spPr>
          <a:xfrm flipV="1">
            <a:off x="3563888"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899592" y="3053388"/>
            <a:ext cx="7344816" cy="2607860"/>
          </a:xfrm>
          <a:prstGeom prst="rect">
            <a:avLst/>
          </a:prstGeom>
        </p:spPr>
      </p:pic>
      <p:sp>
        <p:nvSpPr>
          <p:cNvPr id="23" name="Rectangle 22"/>
          <p:cNvSpPr/>
          <p:nvPr/>
        </p:nvSpPr>
        <p:spPr>
          <a:xfrm>
            <a:off x="899592" y="3052565"/>
            <a:ext cx="7344816" cy="26086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2391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877444"/>
            <a:ext cx="8496944" cy="4719908"/>
          </a:xfrm>
          <a:prstGeom prst="rect">
            <a:avLst/>
          </a:prstGeom>
        </p:spPr>
      </p:pic>
      <p:pic>
        <p:nvPicPr>
          <p:cNvPr id="2" name="Picture 1"/>
          <p:cNvPicPr>
            <a:picLocks noChangeAspect="1"/>
          </p:cNvPicPr>
          <p:nvPr/>
        </p:nvPicPr>
        <p:blipFill>
          <a:blip r:embed="rId3"/>
          <a:stretch>
            <a:fillRect/>
          </a:stretch>
        </p:blipFill>
        <p:spPr>
          <a:xfrm>
            <a:off x="323528" y="1124744"/>
            <a:ext cx="8496944" cy="279313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4820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800" dirty="0">
                <a:latin typeface="Comic Sans MS" panose="030F0702030302020204" pitchFamily="66" charset="0"/>
              </a:rPr>
              <a:t>Direct &amp; Inverse Proportion</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9" name="Rectangle 8">
            <a:hlinkClick r:id="rId5"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0" name="Straight Arrow Connector 9"/>
          <p:cNvCxnSpPr>
            <a:stCxn id="8" idx="3"/>
            <a:endCxn id="9"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527950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a:t>
            </a:r>
          </a:p>
          <a:p>
            <a:pPr algn="ctr"/>
            <a:r>
              <a:rPr lang="en-GB" sz="1400" b="1" dirty="0">
                <a:latin typeface="Comic Sans MS" panose="030F0702030302020204" pitchFamily="66" charset="0"/>
              </a:rPr>
              <a:t>1H Q13</a:t>
            </a:r>
          </a:p>
        </p:txBody>
      </p:sp>
      <p:sp>
        <p:nvSpPr>
          <p:cNvPr id="12" name="Rectangle 11">
            <a:hlinkClick r:id="rId7" action="ppaction://hlinksldjump"/>
          </p:cNvPr>
          <p:cNvSpPr/>
          <p:nvPr/>
        </p:nvSpPr>
        <p:spPr>
          <a:xfrm>
            <a:off x="529220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Q16</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29220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Q14</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29220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5292208"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2843936"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a:t>
            </a:r>
            <a:r>
              <a:rPr lang="en-GB" sz="1400" b="1" dirty="0">
                <a:latin typeface="Comic Sans MS" panose="030F0702030302020204" pitchFamily="66" charset="0"/>
              </a:rPr>
              <a:t>Q13</a:t>
            </a:r>
          </a:p>
        </p:txBody>
      </p:sp>
      <p:sp>
        <p:nvSpPr>
          <p:cNvPr id="20" name="Rectangle 19">
            <a:hlinkClick r:id="rId12" action="ppaction://hlinksldjump"/>
          </p:cNvPr>
          <p:cNvSpPr/>
          <p:nvPr/>
        </p:nvSpPr>
        <p:spPr>
          <a:xfrm>
            <a:off x="2843808"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2843808" y="328498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22" name="Rectangle 21">
            <a:hlinkClick r:id="rId14" action="ppaction://hlinksldjump"/>
          </p:cNvPr>
          <p:cNvSpPr/>
          <p:nvPr/>
        </p:nvSpPr>
        <p:spPr>
          <a:xfrm>
            <a:off x="284380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
        <p:nvSpPr>
          <p:cNvPr id="23" name="Rectangle 22">
            <a:hlinkClick r:id="rId15" action="ppaction://hlinksldjump"/>
          </p:cNvPr>
          <p:cNvSpPr/>
          <p:nvPr/>
        </p:nvSpPr>
        <p:spPr>
          <a:xfrm>
            <a:off x="2843808"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a:t>
            </a:r>
            <a:r>
              <a:rPr lang="en-GB" sz="1400" b="1" dirty="0">
                <a:latin typeface="Comic Sans MS" panose="030F0702030302020204" pitchFamily="66" charset="0"/>
              </a:rPr>
              <a:t>2</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56193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979448"/>
            <a:ext cx="8496944" cy="4617904"/>
          </a:xfrm>
          <a:prstGeom prst="rect">
            <a:avLst/>
          </a:prstGeom>
        </p:spPr>
      </p:pic>
      <p:pic>
        <p:nvPicPr>
          <p:cNvPr id="2" name="Picture 1"/>
          <p:cNvPicPr>
            <a:picLocks noChangeAspect="1"/>
          </p:cNvPicPr>
          <p:nvPr/>
        </p:nvPicPr>
        <p:blipFill>
          <a:blip r:embed="rId3"/>
          <a:stretch>
            <a:fillRect/>
          </a:stretch>
        </p:blipFill>
        <p:spPr>
          <a:xfrm>
            <a:off x="323528" y="1052736"/>
            <a:ext cx="8496944" cy="157081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Q13</a:t>
            </a: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82440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88840"/>
            <a:ext cx="8784974" cy="8189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988840"/>
            <a:ext cx="8784976" cy="8189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a:t>
            </a:r>
            <a:r>
              <a:rPr lang="en-GB" sz="1400" b="1" dirty="0">
                <a:latin typeface="Comic Sans MS" panose="030F0702030302020204" pitchFamily="66" charset="0"/>
              </a:rPr>
              <a:t>Q13</a:t>
            </a: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813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041170"/>
            <a:ext cx="8640960" cy="46281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10"/>
          <a:stretch>
            <a:fillRect/>
          </a:stretch>
        </p:blipFill>
        <p:spPr>
          <a:xfrm>
            <a:off x="251520" y="1052736"/>
            <a:ext cx="8640960" cy="1323108"/>
          </a:xfrm>
          <a:prstGeom prst="rect">
            <a:avLst/>
          </a:prstGeom>
        </p:spPr>
      </p:pic>
    </p:spTree>
    <p:extLst>
      <p:ext uri="{BB962C8B-B14F-4D97-AF65-F5344CB8AC3E}">
        <p14:creationId xmlns:p14="http://schemas.microsoft.com/office/powerpoint/2010/main" val="1809947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132856"/>
            <a:ext cx="8784976" cy="7291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132855"/>
            <a:ext cx="8784976" cy="72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1" idx="3"/>
            <a:endCxn id="13"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Q15</a:t>
            </a:r>
            <a:endParaRPr lang="en-GB" sz="1400" b="1" dirty="0">
              <a:latin typeface="Comic Sans MS" panose="030F0702030302020204" pitchFamily="66" charset="0"/>
            </a:endParaRPr>
          </a:p>
        </p:txBody>
      </p:sp>
      <p:cxnSp>
        <p:nvCxnSpPr>
          <p:cNvPr id="21" name="Straight Arrow Connector 20"/>
          <p:cNvCxnSpPr>
            <a:stCxn id="13"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2111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51520" y="1052736"/>
            <a:ext cx="8640960" cy="4223584"/>
          </a:xfrm>
          <a:prstGeom prst="rect">
            <a:avLst/>
          </a:prstGeom>
        </p:spPr>
      </p:pic>
      <p:grpSp>
        <p:nvGrpSpPr>
          <p:cNvPr id="19" name="Group 18"/>
          <p:cNvGrpSpPr/>
          <p:nvPr/>
        </p:nvGrpSpPr>
        <p:grpSpPr>
          <a:xfrm>
            <a:off x="107504" y="368660"/>
            <a:ext cx="648072" cy="648072"/>
            <a:chOff x="107504" y="368660"/>
            <a:chExt cx="648072" cy="648072"/>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61583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132856"/>
            <a:ext cx="8784976" cy="7869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132855"/>
            <a:ext cx="8784976" cy="7869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Q10</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946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3" name="Rectangle 12">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6"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9"/>
          <a:stretch>
            <a:fillRect/>
          </a:stretch>
        </p:blipFill>
        <p:spPr>
          <a:xfrm>
            <a:off x="179512" y="1052736"/>
            <a:ext cx="8784976" cy="4291012"/>
          </a:xfrm>
          <a:prstGeom prst="rect">
            <a:avLst/>
          </a:prstGeom>
        </p:spPr>
      </p:pic>
    </p:spTree>
    <p:extLst>
      <p:ext uri="{BB962C8B-B14F-4D97-AF65-F5344CB8AC3E}">
        <p14:creationId xmlns:p14="http://schemas.microsoft.com/office/powerpoint/2010/main" val="49226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235864"/>
            <a:ext cx="8784976" cy="6170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235863"/>
            <a:ext cx="8784976" cy="6170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1" idx="3"/>
            <a:endCxn id="13"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Q14</a:t>
            </a:r>
            <a:endParaRPr lang="en-GB" sz="1400" b="1" dirty="0">
              <a:latin typeface="Comic Sans MS" panose="030F0702030302020204" pitchFamily="66" charset="0"/>
            </a:endParaRPr>
          </a:p>
        </p:txBody>
      </p:sp>
      <p:cxnSp>
        <p:nvCxnSpPr>
          <p:cNvPr id="21" name="Straight Arrow Connector 20"/>
          <p:cNvCxnSpPr>
            <a:stCxn id="13"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136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18408" y="5706259"/>
            <a:ext cx="5905920" cy="1107117"/>
          </a:xfrm>
          <a:prstGeom prst="rect">
            <a:avLst/>
          </a:prstGeom>
        </p:spPr>
      </p:pic>
      <p:pic>
        <p:nvPicPr>
          <p:cNvPr id="3" name="Picture 2"/>
          <p:cNvPicPr>
            <a:picLocks noChangeAspect="1"/>
          </p:cNvPicPr>
          <p:nvPr/>
        </p:nvPicPr>
        <p:blipFill>
          <a:blip r:embed="rId3"/>
          <a:stretch>
            <a:fillRect/>
          </a:stretch>
        </p:blipFill>
        <p:spPr>
          <a:xfrm>
            <a:off x="1619672" y="1757458"/>
            <a:ext cx="5904656" cy="44078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8"/>
          <a:stretch>
            <a:fillRect/>
          </a:stretch>
        </p:blipFill>
        <p:spPr>
          <a:xfrm>
            <a:off x="1619672" y="414454"/>
            <a:ext cx="5904656" cy="1430370"/>
          </a:xfrm>
          <a:prstGeom prst="rect">
            <a:avLst/>
          </a:prstGeom>
        </p:spPr>
      </p:pic>
      <p:sp>
        <p:nvSpPr>
          <p:cNvPr id="14" name="Rectangle 13">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10"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4"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11"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Q6</a:t>
            </a:r>
            <a:endParaRPr lang="en-GB" sz="1400" b="1" dirty="0">
              <a:latin typeface="Comic Sans MS" panose="030F0702030302020204" pitchFamily="66" charset="0"/>
            </a:endParaRPr>
          </a:p>
        </p:txBody>
      </p:sp>
      <p:cxnSp>
        <p:nvCxnSpPr>
          <p:cNvPr id="20" name="Straight Arrow Connector 19"/>
          <p:cNvCxnSpPr>
            <a:stCxn id="15"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526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124744"/>
            <a:ext cx="8496942" cy="379298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124743"/>
            <a:ext cx="8496944" cy="3792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Q19</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390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30" y="2492896"/>
            <a:ext cx="8496940" cy="103901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23529" y="2492896"/>
            <a:ext cx="8496941"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23529" y="3140968"/>
            <a:ext cx="8496941" cy="3909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6" name="Straight Arrow Connector 15"/>
          <p:cNvCxnSpPr>
            <a:stCxn id="12"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Q6</a:t>
            </a:r>
            <a:endParaRPr lang="en-GB" sz="1400" b="1" dirty="0">
              <a:latin typeface="Comic Sans MS" panose="030F0702030302020204" pitchFamily="66" charset="0"/>
            </a:endParaRPr>
          </a:p>
        </p:txBody>
      </p:sp>
      <p:cxnSp>
        <p:nvCxnSpPr>
          <p:cNvPr id="23" name="Straight Arrow Connector 22"/>
          <p:cNvCxnSpPr>
            <a:stCxn id="15"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941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71600" y="3429000"/>
            <a:ext cx="7200800" cy="33469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Q13</a:t>
            </a: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9"/>
          <a:stretch>
            <a:fillRect/>
          </a:stretch>
        </p:blipFill>
        <p:spPr>
          <a:xfrm>
            <a:off x="971600" y="476672"/>
            <a:ext cx="7200800" cy="3806884"/>
          </a:xfrm>
          <a:prstGeom prst="rect">
            <a:avLst/>
          </a:prstGeom>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04112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62087"/>
            <a:ext cx="8784974" cy="16008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6" name="Rectangle 25"/>
          <p:cNvSpPr/>
          <p:nvPr/>
        </p:nvSpPr>
        <p:spPr>
          <a:xfrm>
            <a:off x="179512" y="2873750"/>
            <a:ext cx="8784976" cy="6992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24" name="Rectangle 23"/>
          <p:cNvSpPr/>
          <p:nvPr/>
        </p:nvSpPr>
        <p:spPr>
          <a:xfrm>
            <a:off x="179512" y="1962088"/>
            <a:ext cx="8784976" cy="911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3"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Q13</a:t>
            </a: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7492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6" grpId="0" animBg="1"/>
      <p:bldP spid="24" grpId="0" animBg="1"/>
    </p:bld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184328"/>
            <a:ext cx="8496944" cy="52133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Q16</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593123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43308"/>
            <a:ext cx="8784976" cy="13416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916832"/>
            <a:ext cx="8784976" cy="13681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Q16</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1664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844824"/>
            <a:ext cx="8640958" cy="47898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1H </a:t>
            </a:r>
            <a:r>
              <a:rPr lang="en-GB" sz="1400" b="1" dirty="0" smtClean="0">
                <a:latin typeface="Comic Sans MS" panose="030F0702030302020204" pitchFamily="66" charset="0"/>
              </a:rPr>
              <a:t>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10"/>
          <a:stretch>
            <a:fillRect/>
          </a:stretch>
        </p:blipFill>
        <p:spPr>
          <a:xfrm>
            <a:off x="251521" y="1052736"/>
            <a:ext cx="8640958" cy="1865988"/>
          </a:xfrm>
          <a:prstGeom prst="rect">
            <a:avLst/>
          </a:prstGeom>
        </p:spPr>
      </p:pic>
    </p:spTree>
    <p:extLst>
      <p:ext uri="{BB962C8B-B14F-4D97-AF65-F5344CB8AC3E}">
        <p14:creationId xmlns:p14="http://schemas.microsoft.com/office/powerpoint/2010/main" val="41985030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340768"/>
            <a:ext cx="8784976" cy="267640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340767"/>
            <a:ext cx="8784976" cy="26764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3" name="Rectangle 12">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1" idx="3"/>
            <a:endCxn id="13"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a:t>
            </a:r>
            <a:r>
              <a:rPr lang="en-GB" sz="1400" b="1" dirty="0">
                <a:latin typeface="Comic Sans MS" panose="030F0702030302020204" pitchFamily="66" charset="0"/>
              </a:rPr>
              <a:t>1H </a:t>
            </a:r>
            <a:r>
              <a:rPr lang="en-GB" sz="1400" b="1" dirty="0" smtClean="0">
                <a:latin typeface="Comic Sans MS" panose="030F0702030302020204" pitchFamily="66" charset="0"/>
              </a:rPr>
              <a:t>Q14</a:t>
            </a:r>
            <a:endParaRPr lang="en-GB" sz="1400" b="1" dirty="0">
              <a:latin typeface="Comic Sans MS" panose="030F0702030302020204" pitchFamily="66" charset="0"/>
            </a:endParaRPr>
          </a:p>
        </p:txBody>
      </p:sp>
      <p:cxnSp>
        <p:nvCxnSpPr>
          <p:cNvPr id="21" name="Straight Arrow Connector 20"/>
          <p:cNvCxnSpPr>
            <a:stCxn id="13" idx="3"/>
            <a:endCxn id="18"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2103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28" y="2240770"/>
            <a:ext cx="8496944" cy="4572606"/>
          </a:xfrm>
          <a:prstGeom prst="rect">
            <a:avLst/>
          </a:prstGeom>
        </p:spPr>
      </p:pic>
      <p:pic>
        <p:nvPicPr>
          <p:cNvPr id="2" name="Picture 1"/>
          <p:cNvPicPr>
            <a:picLocks noChangeAspect="1"/>
          </p:cNvPicPr>
          <p:nvPr/>
        </p:nvPicPr>
        <p:blipFill>
          <a:blip r:embed="rId3"/>
          <a:stretch>
            <a:fillRect/>
          </a:stretch>
        </p:blipFill>
        <p:spPr>
          <a:xfrm>
            <a:off x="323528" y="1004762"/>
            <a:ext cx="8496944" cy="19921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013948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60848"/>
            <a:ext cx="8784974" cy="12263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060848"/>
            <a:ext cx="8784976" cy="1226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7" name="Straight Arrow Connector 16"/>
          <p:cNvCxnSpPr>
            <a:stCxn id="14" idx="3"/>
            <a:endCxn id="16"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Q14</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39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504498"/>
            <a:ext cx="8640958" cy="4164862"/>
          </a:xfrm>
          <a:prstGeom prst="rect">
            <a:avLst/>
          </a:prstGeom>
        </p:spPr>
      </p:pic>
      <p:pic>
        <p:nvPicPr>
          <p:cNvPr id="4" name="Picture 3"/>
          <p:cNvPicPr>
            <a:picLocks noChangeAspect="1"/>
          </p:cNvPicPr>
          <p:nvPr/>
        </p:nvPicPr>
        <p:blipFill>
          <a:blip r:embed="rId3"/>
          <a:stretch>
            <a:fillRect/>
          </a:stretch>
        </p:blipFill>
        <p:spPr>
          <a:xfrm>
            <a:off x="251520" y="980728"/>
            <a:ext cx="8640960" cy="17893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5" name="Straight Arrow Connector 14"/>
          <p:cNvCxnSpPr>
            <a:stCxn id="13" idx="3"/>
            <a:endCxn id="14"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8325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7" y="3270450"/>
            <a:ext cx="7632846" cy="3542926"/>
          </a:xfrm>
          <a:prstGeom prst="rect">
            <a:avLst/>
          </a:prstGeom>
        </p:spPr>
      </p:pic>
      <p:pic>
        <p:nvPicPr>
          <p:cNvPr id="4" name="Picture 3"/>
          <p:cNvPicPr>
            <a:picLocks noChangeAspect="1"/>
          </p:cNvPicPr>
          <p:nvPr/>
        </p:nvPicPr>
        <p:blipFill>
          <a:blip r:embed="rId3"/>
          <a:stretch>
            <a:fillRect/>
          </a:stretch>
        </p:blipFill>
        <p:spPr>
          <a:xfrm>
            <a:off x="755576" y="398314"/>
            <a:ext cx="7632848" cy="547895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Q3</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68561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331640" y="3345144"/>
            <a:ext cx="6480720" cy="2676144"/>
          </a:xfrm>
          <a:prstGeom prst="rect">
            <a:avLst/>
          </a:prstGeom>
        </p:spPr>
      </p:pic>
      <p:pic>
        <p:nvPicPr>
          <p:cNvPr id="4" name="Picture 3"/>
          <p:cNvPicPr>
            <a:picLocks noChangeAspect="1"/>
          </p:cNvPicPr>
          <p:nvPr/>
        </p:nvPicPr>
        <p:blipFill>
          <a:blip r:embed="rId3"/>
          <a:stretch>
            <a:fillRect/>
          </a:stretch>
        </p:blipFill>
        <p:spPr>
          <a:xfrm>
            <a:off x="179513" y="692696"/>
            <a:ext cx="8784974" cy="24511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692695"/>
            <a:ext cx="8784976" cy="24511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8" action="ppaction://hlinksldjump"/>
          </p:cNvPr>
          <p:cNvSpPr/>
          <p:nvPr/>
        </p:nvSpPr>
        <p:spPr>
          <a:xfrm>
            <a:off x="1403648" y="35483"/>
            <a:ext cx="25922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Direct &amp; Inverse Proportion</a:t>
            </a:r>
          </a:p>
        </p:txBody>
      </p:sp>
      <p:cxnSp>
        <p:nvCxnSpPr>
          <p:cNvPr id="18" name="Straight Arrow Connector 17"/>
          <p:cNvCxnSpPr>
            <a:stCxn id="13" idx="3"/>
            <a:endCxn id="15" idx="1"/>
          </p:cNvCxnSpPr>
          <p:nvPr/>
        </p:nvCxnSpPr>
        <p:spPr>
          <a:xfrm>
            <a:off x="1043608" y="184070"/>
            <a:ext cx="36004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355976"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a:t>
            </a: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995936" y="184069"/>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331640" y="3345144"/>
            <a:ext cx="6480720" cy="267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1697626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3" grpId="0" animBg="1"/>
    </p:bld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5112168" y="2816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Q3</a:t>
            </a:r>
          </a:p>
        </p:txBody>
      </p:sp>
      <p:sp>
        <p:nvSpPr>
          <p:cNvPr id="13" name="Rectangle 12">
            <a:hlinkClick r:id="rId7" action="ppaction://hlinksldjump"/>
          </p:cNvPr>
          <p:cNvSpPr/>
          <p:nvPr/>
        </p:nvSpPr>
        <p:spPr>
          <a:xfrm>
            <a:off x="5112168" y="3357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Q8</a:t>
            </a:r>
            <a:endParaRPr lang="en-GB" sz="1200" b="1" dirty="0">
              <a:latin typeface="Comic Sans MS" panose="030F0702030302020204" pitchFamily="66" charset="0"/>
            </a:endParaRPr>
          </a:p>
        </p:txBody>
      </p:sp>
      <p:sp>
        <p:nvSpPr>
          <p:cNvPr id="14" name="Rectangle 13">
            <a:hlinkClick r:id="rId8" action="ppaction://hlinksldjump"/>
          </p:cNvPr>
          <p:cNvSpPr/>
          <p:nvPr/>
        </p:nvSpPr>
        <p:spPr>
          <a:xfrm>
            <a:off x="5112168" y="389710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15" name="Rectangle 14">
            <a:hlinkClick r:id="rId9" action="ppaction://hlinksldjump"/>
          </p:cNvPr>
          <p:cNvSpPr/>
          <p:nvPr/>
        </p:nvSpPr>
        <p:spPr>
          <a:xfrm>
            <a:off x="2987824" y="3321040"/>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a:t>
            </a:r>
            <a:endParaRPr lang="en-GB" sz="1200" b="1" dirty="0">
              <a:latin typeface="Comic Sans MS" panose="030F0702030302020204" pitchFamily="66" charset="0"/>
            </a:endParaRPr>
          </a:p>
        </p:txBody>
      </p:sp>
      <p:sp>
        <p:nvSpPr>
          <p:cNvPr id="16" name="Rectangle 15">
            <a:hlinkClick r:id="rId10" action="ppaction://hlinksldjump"/>
            <a:extLst>
              <a:ext uri="{FF2B5EF4-FFF2-40B4-BE49-F238E27FC236}">
                <a16:creationId xmlns:a16="http://schemas.microsoft.com/office/drawing/2014/main" id="{C3D3BD40-BB3E-43AF-822B-453581058622}"/>
              </a:ext>
            </a:extLst>
          </p:cNvPr>
          <p:cNvSpPr/>
          <p:nvPr/>
        </p:nvSpPr>
        <p:spPr>
          <a:xfrm>
            <a:off x="1115616" y="6525344"/>
            <a:ext cx="1944216"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7" name="Rectangle 16">
            <a:extLst>
              <a:ext uri="{FF2B5EF4-FFF2-40B4-BE49-F238E27FC236}">
                <a16:creationId xmlns:a16="http://schemas.microsoft.com/office/drawing/2014/main" id="{97595F66-83FB-4DF4-AE54-B82BC7B0B101}"/>
              </a:ext>
            </a:extLst>
          </p:cNvPr>
          <p:cNvSpPr/>
          <p:nvPr/>
        </p:nvSpPr>
        <p:spPr>
          <a:xfrm>
            <a:off x="3549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9" name="Rectangle 18">
            <a:hlinkClick r:id="rId11" action="ppaction://hlinksldjump"/>
            <a:extLst>
              <a:ext uri="{FF2B5EF4-FFF2-40B4-BE49-F238E27FC236}">
                <a16:creationId xmlns:a16="http://schemas.microsoft.com/office/drawing/2014/main" id="{C3D3BD40-BB3E-43AF-822B-453581058622}"/>
              </a:ext>
            </a:extLst>
          </p:cNvPr>
          <p:cNvSpPr/>
          <p:nvPr/>
        </p:nvSpPr>
        <p:spPr>
          <a:xfrm>
            <a:off x="3131840" y="6525344"/>
            <a:ext cx="1656184"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Basic Probability</a:t>
            </a:r>
            <a:endParaRPr lang="en-GB" sz="1400" b="1" dirty="0">
              <a:latin typeface="Comic Sans MS" panose="030F0702030302020204" pitchFamily="66" charset="0"/>
            </a:endParaRPr>
          </a:p>
        </p:txBody>
      </p:sp>
      <p:sp>
        <p:nvSpPr>
          <p:cNvPr id="20" name="Rectangle 19">
            <a:hlinkClick r:id="rId12" action="ppaction://hlinksldjump"/>
            <a:extLst>
              <a:ext uri="{FF2B5EF4-FFF2-40B4-BE49-F238E27FC236}">
                <a16:creationId xmlns:a16="http://schemas.microsoft.com/office/drawing/2014/main" id="{C3D3BD40-BB3E-43AF-822B-453581058622}"/>
              </a:ext>
            </a:extLst>
          </p:cNvPr>
          <p:cNvSpPr/>
          <p:nvPr/>
        </p:nvSpPr>
        <p:spPr>
          <a:xfrm>
            <a:off x="4860032" y="652534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Multiple Events</a:t>
            </a:r>
            <a:endParaRPr lang="en-GB" sz="1400" b="1" dirty="0">
              <a:latin typeface="Comic Sans MS" panose="030F0702030302020204" pitchFamily="66" charset="0"/>
            </a:endParaRPr>
          </a:p>
        </p:txBody>
      </p:sp>
      <p:sp>
        <p:nvSpPr>
          <p:cNvPr id="21" name="Rectangle 20">
            <a:hlinkClick r:id="rId13" action="ppaction://hlinksldjump"/>
            <a:extLst>
              <a:ext uri="{FF2B5EF4-FFF2-40B4-BE49-F238E27FC236}">
                <a16:creationId xmlns:a16="http://schemas.microsoft.com/office/drawing/2014/main" id="{C3D3BD40-BB3E-43AF-822B-453581058622}"/>
              </a:ext>
            </a:extLst>
          </p:cNvPr>
          <p:cNvSpPr/>
          <p:nvPr/>
        </p:nvSpPr>
        <p:spPr>
          <a:xfrm>
            <a:off x="4067944" y="6165304"/>
            <a:ext cx="1512168"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Tree Diagrams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22206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2071666"/>
            <a:ext cx="8784976" cy="4597694"/>
          </a:xfrm>
          <a:prstGeom prst="rect">
            <a:avLst/>
          </a:prstGeom>
        </p:spPr>
      </p:pic>
      <p:pic>
        <p:nvPicPr>
          <p:cNvPr id="5" name="Picture 4"/>
          <p:cNvPicPr>
            <a:picLocks noChangeAspect="1"/>
          </p:cNvPicPr>
          <p:nvPr/>
        </p:nvPicPr>
        <p:blipFill>
          <a:blip r:embed="rId3"/>
          <a:stretch>
            <a:fillRect/>
          </a:stretch>
        </p:blipFill>
        <p:spPr>
          <a:xfrm>
            <a:off x="179512" y="1052736"/>
            <a:ext cx="8784976" cy="32247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62134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988840"/>
            <a:ext cx="8784976" cy="10186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988838"/>
            <a:ext cx="8784976" cy="10186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7" name="Straight Arrow Connector 16"/>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4576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744634"/>
            <a:ext cx="8496944" cy="3924726"/>
          </a:xfrm>
          <a:prstGeom prst="rect">
            <a:avLst/>
          </a:prstGeom>
        </p:spPr>
      </p:pic>
      <p:pic>
        <p:nvPicPr>
          <p:cNvPr id="2" name="Picture 1"/>
          <p:cNvPicPr>
            <a:picLocks noChangeAspect="1"/>
          </p:cNvPicPr>
          <p:nvPr/>
        </p:nvPicPr>
        <p:blipFill>
          <a:blip r:embed="rId3"/>
          <a:stretch>
            <a:fillRect/>
          </a:stretch>
        </p:blipFill>
        <p:spPr>
          <a:xfrm>
            <a:off x="323528" y="1109176"/>
            <a:ext cx="8496944" cy="390400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Q3</a:t>
            </a: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8638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2" y="1553090"/>
            <a:ext cx="8784976" cy="23091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553089"/>
            <a:ext cx="8784976" cy="2309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Q3</a:t>
            </a:r>
          </a:p>
        </p:txBody>
      </p:sp>
      <p:cxnSp>
        <p:nvCxnSpPr>
          <p:cNvPr id="24" name="Straight Arrow Connector 23"/>
          <p:cNvCxnSpPr>
            <a:stCxn id="26" idx="3"/>
            <a:endCxn id="23"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6" name="Rectangle 2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7" name="Straight Arrow Connector 26"/>
          <p:cNvCxnSpPr>
            <a:stCxn id="25" idx="3"/>
            <a:endCxn id="2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3068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21" name="Rectangle 20">
            <a:hlinkClick r:id="rId5"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5" name="Straight Arrow Connector 14"/>
          <p:cNvCxnSpPr>
            <a:stCxn id="13"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9"/>
          <a:stretch>
            <a:fillRect/>
          </a:stretch>
        </p:blipFill>
        <p:spPr>
          <a:xfrm>
            <a:off x="323529" y="1268760"/>
            <a:ext cx="8496942" cy="3612474"/>
          </a:xfrm>
          <a:prstGeom prst="rect">
            <a:avLst/>
          </a:prstGeom>
        </p:spPr>
      </p:pic>
    </p:spTree>
    <p:extLst>
      <p:ext uri="{BB962C8B-B14F-4D97-AF65-F5344CB8AC3E}">
        <p14:creationId xmlns:p14="http://schemas.microsoft.com/office/powerpoint/2010/main" val="3681659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367450"/>
            <a:ext cx="8784976" cy="485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367450"/>
            <a:ext cx="8784976" cy="48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1H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cxnSp>
        <p:nvCxnSpPr>
          <p:cNvPr id="14" name="Straight Arrow Connector 13"/>
          <p:cNvCxnSpPr>
            <a:endCxn id="1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7" name="Straight Arrow Connector 16"/>
          <p:cNvCxnSpPr>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25018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6989" y="1052736"/>
            <a:ext cx="8470022" cy="49489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14" name="Straight Arrow Connector 13"/>
          <p:cNvCxnSpPr>
            <a:endCxn id="13"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18" name="Straight Arrow Connector 17"/>
          <p:cNvCxnSpPr>
            <a:stCxn id="15"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6943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628800"/>
            <a:ext cx="8784972" cy="1204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628801"/>
            <a:ext cx="8784974" cy="28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179513" y="1916832"/>
            <a:ext cx="8784973" cy="916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15" name="Straight Arrow Connector 14"/>
          <p:cNvCxnSpPr>
            <a:endCxn id="13"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12932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4" grpId="0" animBg="1"/>
      <p:bldP spid="2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844824"/>
            <a:ext cx="8496944" cy="139165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844824"/>
            <a:ext cx="8496944" cy="14426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Q3</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434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FDPR mixed context</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5" action="ppaction://hlinksldjump"/>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7" name="Straight Arrow Connector 6"/>
          <p:cNvCxnSpPr>
            <a:cxnSpLocks/>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6" action="ppaction://hlinksldjump"/>
          </p:cNvPr>
          <p:cNvSpPr/>
          <p:nvPr/>
        </p:nvSpPr>
        <p:spPr>
          <a:xfrm>
            <a:off x="5256184" y="2816880"/>
            <a:ext cx="972000" cy="468000"/>
          </a:xfrm>
          <a:prstGeom prst="rect">
            <a:avLst/>
          </a:prstGeom>
          <a:gradFill flip="none" rotWithShape="1">
            <a:gsLst>
              <a:gs pos="0">
                <a:schemeClr val="accent6"/>
              </a:gs>
              <a:gs pos="5000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2H Q2</a:t>
            </a:r>
          </a:p>
        </p:txBody>
      </p:sp>
      <p:sp>
        <p:nvSpPr>
          <p:cNvPr id="15" name="Rectangle 14">
            <a:extLst>
              <a:ext uri="{FF2B5EF4-FFF2-40B4-BE49-F238E27FC236}">
                <a16:creationId xmlns:a16="http://schemas.microsoft.com/office/drawing/2014/main" id="{D6780FE0-6E55-42DF-9487-A9D4141DA06F}"/>
              </a:ext>
            </a:extLst>
          </p:cNvPr>
          <p:cNvSpPr/>
          <p:nvPr/>
        </p:nvSpPr>
        <p:spPr>
          <a:xfrm>
            <a:off x="52650" y="6504733"/>
            <a:ext cx="990958" cy="297174"/>
          </a:xfrm>
          <a:prstGeom prst="rect">
            <a:avLst/>
          </a:prstGeom>
          <a:solidFill>
            <a:srgbClr val="92D05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Fractions</a:t>
            </a:r>
          </a:p>
        </p:txBody>
      </p:sp>
      <p:sp>
        <p:nvSpPr>
          <p:cNvPr id="16" name="Rectangle 15">
            <a:extLst>
              <a:ext uri="{FF2B5EF4-FFF2-40B4-BE49-F238E27FC236}">
                <a16:creationId xmlns:a16="http://schemas.microsoft.com/office/drawing/2014/main" id="{682E83F2-6CD9-401B-8FB3-7F4C1BF483E5}"/>
              </a:ext>
            </a:extLst>
          </p:cNvPr>
          <p:cNvSpPr/>
          <p:nvPr/>
        </p:nvSpPr>
        <p:spPr>
          <a:xfrm>
            <a:off x="1132770" y="6516202"/>
            <a:ext cx="990958" cy="297174"/>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Decimals</a:t>
            </a:r>
          </a:p>
        </p:txBody>
      </p:sp>
      <p:sp>
        <p:nvSpPr>
          <p:cNvPr id="17" name="Rectangle 16">
            <a:extLst>
              <a:ext uri="{FF2B5EF4-FFF2-40B4-BE49-F238E27FC236}">
                <a16:creationId xmlns:a16="http://schemas.microsoft.com/office/drawing/2014/main" id="{369CCE26-F2F8-4653-B744-70F94541719D}"/>
              </a:ext>
            </a:extLst>
          </p:cNvPr>
          <p:cNvSpPr/>
          <p:nvPr/>
        </p:nvSpPr>
        <p:spPr>
          <a:xfrm>
            <a:off x="2212890" y="6525344"/>
            <a:ext cx="1278990" cy="29717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18" name="Rectangle 17">
            <a:extLst>
              <a:ext uri="{FF2B5EF4-FFF2-40B4-BE49-F238E27FC236}">
                <a16:creationId xmlns:a16="http://schemas.microsoft.com/office/drawing/2014/main" id="{703ADE72-796E-405E-A40B-D42E381620CA}"/>
              </a:ext>
            </a:extLst>
          </p:cNvPr>
          <p:cNvSpPr/>
          <p:nvPr/>
        </p:nvSpPr>
        <p:spPr>
          <a:xfrm>
            <a:off x="3581042" y="6525344"/>
            <a:ext cx="756878"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Ratios</a:t>
            </a:r>
          </a:p>
        </p:txBody>
      </p:sp>
      <p:sp>
        <p:nvSpPr>
          <p:cNvPr id="19" name="Rectangle 18">
            <a:hlinkClick r:id="rId7" action="ppaction://hlinksldjump"/>
            <a:extLst>
              <a:ext uri="{FF2B5EF4-FFF2-40B4-BE49-F238E27FC236}">
                <a16:creationId xmlns:a16="http://schemas.microsoft.com/office/drawing/2014/main" id="{680E3A9B-6941-44D7-99F0-F661CCFC40E5}"/>
              </a:ext>
            </a:extLst>
          </p:cNvPr>
          <p:cNvSpPr/>
          <p:nvPr/>
        </p:nvSpPr>
        <p:spPr>
          <a:xfrm>
            <a:off x="5256184" y="2276872"/>
            <a:ext cx="972000" cy="468000"/>
          </a:xfrm>
          <a:prstGeom prst="rect">
            <a:avLst/>
          </a:prstGeom>
          <a:gradFill flip="none" rotWithShape="1">
            <a:gsLst>
              <a:gs pos="0">
                <a:schemeClr val="accent6"/>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Q14</a:t>
            </a:r>
          </a:p>
        </p:txBody>
      </p:sp>
      <p:sp>
        <p:nvSpPr>
          <p:cNvPr id="20" name="Rectangle 19">
            <a:hlinkClick r:id="rId8" action="ppaction://hlinksldjump"/>
          </p:cNvPr>
          <p:cNvSpPr/>
          <p:nvPr/>
        </p:nvSpPr>
        <p:spPr>
          <a:xfrm>
            <a:off x="5256184" y="3356992"/>
            <a:ext cx="972000" cy="468000"/>
          </a:xfrm>
          <a:prstGeom prst="rect">
            <a:avLst/>
          </a:prstGeom>
          <a:gradFill flip="none" rotWithShape="1">
            <a:gsLst>
              <a:gs pos="0">
                <a:schemeClr val="accent6"/>
              </a:gs>
              <a:gs pos="5000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1" name="Rectangle 20">
            <a:hlinkClick r:id="rId9" action="ppaction://hlinksldjump"/>
          </p:cNvPr>
          <p:cNvSpPr/>
          <p:nvPr/>
        </p:nvSpPr>
        <p:spPr>
          <a:xfrm>
            <a:off x="5256184" y="3897000"/>
            <a:ext cx="972000" cy="468000"/>
          </a:xfrm>
          <a:prstGeom prst="rect">
            <a:avLst/>
          </a:prstGeom>
          <a:gradFill flip="none" rotWithShape="1">
            <a:gsLst>
              <a:gs pos="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3" name="Rectangle 22">
            <a:hlinkClick r:id="rId10" action="ppaction://hlinksldjump"/>
          </p:cNvPr>
          <p:cNvSpPr/>
          <p:nvPr/>
        </p:nvSpPr>
        <p:spPr>
          <a:xfrm>
            <a:off x="5256184" y="4437112"/>
            <a:ext cx="972000" cy="468000"/>
          </a:xfrm>
          <a:prstGeom prst="rect">
            <a:avLst/>
          </a:prstGeom>
          <a:gradFill flip="none" rotWithShape="1">
            <a:gsLst>
              <a:gs pos="0">
                <a:schemeClr val="accent6"/>
              </a:gs>
              <a:gs pos="5000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2019</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Q12</a:t>
            </a:r>
            <a:endParaRPr lang="en-GB" sz="1200" b="1" dirty="0">
              <a:latin typeface="Comic Sans MS" panose="030F0702030302020204" pitchFamily="66" charset="0"/>
            </a:endParaRPr>
          </a:p>
        </p:txBody>
      </p:sp>
      <p:sp>
        <p:nvSpPr>
          <p:cNvPr id="24" name="Rectangle 23">
            <a:hlinkClick r:id="rId11" action="ppaction://hlinksldjump"/>
            <a:extLst>
              <a:ext uri="{FF2B5EF4-FFF2-40B4-BE49-F238E27FC236}">
                <a16:creationId xmlns:a16="http://schemas.microsoft.com/office/drawing/2014/main" id="{680E3A9B-6941-44D7-99F0-F661CCFC40E5}"/>
              </a:ext>
            </a:extLst>
          </p:cNvPr>
          <p:cNvSpPr/>
          <p:nvPr/>
        </p:nvSpPr>
        <p:spPr>
          <a:xfrm>
            <a:off x="2951928" y="2780928"/>
            <a:ext cx="972000" cy="468000"/>
          </a:xfrm>
          <a:prstGeom prst="rect">
            <a:avLst/>
          </a:prstGeom>
          <a:gradFill flip="none" rotWithShape="1">
            <a:gsLst>
              <a:gs pos="0">
                <a:srgbClr val="7030A0"/>
              </a:gs>
              <a:gs pos="100000">
                <a:schemeClr val="accent1"/>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Q5</a:t>
            </a:r>
            <a:endParaRPr lang="en-GB" sz="1200" b="1" dirty="0">
              <a:latin typeface="Comic Sans MS" panose="030F0702030302020204" pitchFamily="66" charset="0"/>
            </a:endParaRPr>
          </a:p>
        </p:txBody>
      </p:sp>
      <p:sp>
        <p:nvSpPr>
          <p:cNvPr id="22" name="Rectangle 21">
            <a:hlinkClick r:id="rId12" action="ppaction://hlinksldjump"/>
            <a:extLst>
              <a:ext uri="{FF2B5EF4-FFF2-40B4-BE49-F238E27FC236}">
                <a16:creationId xmlns:a16="http://schemas.microsoft.com/office/drawing/2014/main" id="{680E3A9B-6941-44D7-99F0-F661CCFC40E5}"/>
              </a:ext>
            </a:extLst>
          </p:cNvPr>
          <p:cNvSpPr/>
          <p:nvPr/>
        </p:nvSpPr>
        <p:spPr>
          <a:xfrm>
            <a:off x="2951928" y="332093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Q5*</a:t>
            </a:r>
            <a:endParaRPr lang="en-GB" sz="1200" b="1" dirty="0">
              <a:latin typeface="Comic Sans MS" panose="030F0702030302020204" pitchFamily="66" charset="0"/>
            </a:endParaRPr>
          </a:p>
        </p:txBody>
      </p:sp>
      <p:sp>
        <p:nvSpPr>
          <p:cNvPr id="25" name="Rectangle 24">
            <a:extLst>
              <a:ext uri="{FF2B5EF4-FFF2-40B4-BE49-F238E27FC236}">
                <a16:creationId xmlns:a16="http://schemas.microsoft.com/office/drawing/2014/main" id="{703ADE72-796E-405E-A40B-D42E381620CA}"/>
              </a:ext>
            </a:extLst>
          </p:cNvPr>
          <p:cNvSpPr/>
          <p:nvPr/>
        </p:nvSpPr>
        <p:spPr>
          <a:xfrm>
            <a:off x="4427984" y="6525344"/>
            <a:ext cx="2989126"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*Just problem solving in context</a:t>
            </a:r>
            <a:endParaRPr lang="en-GB" sz="1400" b="1" dirty="0">
              <a:latin typeface="Comic Sans MS" panose="030F0702030302020204" pitchFamily="66" charset="0"/>
            </a:endParaRPr>
          </a:p>
        </p:txBody>
      </p:sp>
      <p:sp>
        <p:nvSpPr>
          <p:cNvPr id="26" name="Rectangle 25">
            <a:hlinkClick r:id="rId13" action="ppaction://hlinksldjump"/>
            <a:extLst>
              <a:ext uri="{FF2B5EF4-FFF2-40B4-BE49-F238E27FC236}">
                <a16:creationId xmlns:a16="http://schemas.microsoft.com/office/drawing/2014/main" id="{680E3A9B-6941-44D7-99F0-F661CCFC40E5}"/>
              </a:ext>
            </a:extLst>
          </p:cNvPr>
          <p:cNvSpPr/>
          <p:nvPr/>
        </p:nvSpPr>
        <p:spPr>
          <a:xfrm>
            <a:off x="2951928" y="3861048"/>
            <a:ext cx="972000" cy="468000"/>
          </a:xfrm>
          <a:prstGeom prst="rect">
            <a:avLst/>
          </a:prstGeom>
          <a:gradFill flip="none" rotWithShape="1">
            <a:gsLst>
              <a:gs pos="0">
                <a:srgbClr val="7030A0"/>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Q7</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4181766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012922"/>
            <a:ext cx="8640956" cy="4584430"/>
          </a:xfrm>
          <a:prstGeom prst="rect">
            <a:avLst/>
          </a:prstGeom>
        </p:spPr>
      </p:pic>
      <p:grpSp>
        <p:nvGrpSpPr>
          <p:cNvPr id="21" name="Group 20"/>
          <p:cNvGrpSpPr/>
          <p:nvPr/>
        </p:nvGrpSpPr>
        <p:grpSpPr>
          <a:xfrm>
            <a:off x="107504" y="368660"/>
            <a:ext cx="648072" cy="648072"/>
            <a:chOff x="107504" y="368660"/>
            <a:chExt cx="648072" cy="648072"/>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4" name="Rectangle 23">
            <a:hlinkClick r:id="rId7" action="ppaction://hlinksldjump"/>
            <a:extLst>
              <a:ext uri="{FF2B5EF4-FFF2-40B4-BE49-F238E27FC236}">
                <a16:creationId xmlns:a16="http://schemas.microsoft.com/office/drawing/2014/main" id="{AF6D0644-C883-4836-9920-9971FF640A39}"/>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Q5</a:t>
            </a:r>
            <a:endParaRPr lang="en-GB" sz="1400" b="1" dirty="0">
              <a:latin typeface="Comic Sans MS" panose="030F0702030302020204" pitchFamily="66" charset="0"/>
            </a:endParaRPr>
          </a:p>
        </p:txBody>
      </p:sp>
      <p:cxnSp>
        <p:nvCxnSpPr>
          <p:cNvPr id="25" name="Straight Arrow Connector 24">
            <a:extLst>
              <a:ext uri="{FF2B5EF4-FFF2-40B4-BE49-F238E27FC236}">
                <a16:creationId xmlns:a16="http://schemas.microsoft.com/office/drawing/2014/main" id="{BA3FF536-FABC-4EB9-9592-F050B3E0434F}"/>
              </a:ext>
            </a:extLst>
          </p:cNvPr>
          <p:cNvCxnSpPr>
            <a:cxnSpLocks/>
            <a:stCxn id="27" idx="3"/>
            <a:endCxn id="24"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9"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8" name="Straight Arrow Connector 27">
            <a:extLst>
              <a:ext uri="{FF2B5EF4-FFF2-40B4-BE49-F238E27FC236}">
                <a16:creationId xmlns:a16="http://schemas.microsoft.com/office/drawing/2014/main" id="{F801448C-6AE1-4970-B18C-F458C8916007}"/>
              </a:ext>
            </a:extLst>
          </p:cNvPr>
          <p:cNvCxnSpPr>
            <a:cxnSpLocks/>
            <a:stCxn id="26"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1" y="1052736"/>
            <a:ext cx="8640958" cy="1392988"/>
          </a:xfrm>
          <a:prstGeom prst="rect">
            <a:avLst/>
          </a:prstGeom>
        </p:spPr>
      </p:pic>
    </p:spTree>
    <p:extLst>
      <p:ext uri="{BB962C8B-B14F-4D97-AF65-F5344CB8AC3E}">
        <p14:creationId xmlns:p14="http://schemas.microsoft.com/office/powerpoint/2010/main" val="3280012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628800"/>
            <a:ext cx="8784974" cy="16065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628800"/>
            <a:ext cx="8784974" cy="16065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a:extLst>
              <a:ext uri="{FF2B5EF4-FFF2-40B4-BE49-F238E27FC236}">
                <a16:creationId xmlns:a16="http://schemas.microsoft.com/office/drawing/2014/main" id="{AF6D0644-C883-4836-9920-9971FF640A39}"/>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Q5</a:t>
            </a:r>
            <a:endParaRPr lang="en-GB" sz="1400" b="1" dirty="0">
              <a:latin typeface="Comic Sans MS" panose="030F0702030302020204" pitchFamily="66" charset="0"/>
            </a:endParaRPr>
          </a:p>
        </p:txBody>
      </p:sp>
      <p:cxnSp>
        <p:nvCxnSpPr>
          <p:cNvPr id="14" name="Straight Arrow Connector 13">
            <a:extLst>
              <a:ext uri="{FF2B5EF4-FFF2-40B4-BE49-F238E27FC236}">
                <a16:creationId xmlns:a16="http://schemas.microsoft.com/office/drawing/2014/main" id="{BA3FF536-FABC-4EB9-9592-F050B3E0434F}"/>
              </a:ext>
            </a:extLst>
          </p:cNvPr>
          <p:cNvCxnSpPr>
            <a:cxnSpLocks/>
            <a:stCxn id="17" idx="3"/>
            <a:endCxn id="1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8" name="Straight Arrow Connector 17">
            <a:extLst>
              <a:ext uri="{FF2B5EF4-FFF2-40B4-BE49-F238E27FC236}">
                <a16:creationId xmlns:a16="http://schemas.microsoft.com/office/drawing/2014/main" id="{F801448C-6AE1-4970-B18C-F458C8916007}"/>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07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3173886"/>
            <a:ext cx="8784976" cy="3639490"/>
          </a:xfrm>
          <a:prstGeom prst="rect">
            <a:avLst/>
          </a:prstGeom>
        </p:spPr>
      </p:pic>
      <p:pic>
        <p:nvPicPr>
          <p:cNvPr id="5" name="Picture 4"/>
          <p:cNvPicPr>
            <a:picLocks noChangeAspect="1"/>
          </p:cNvPicPr>
          <p:nvPr/>
        </p:nvPicPr>
        <p:blipFill>
          <a:blip r:embed="rId3"/>
          <a:stretch>
            <a:fillRect/>
          </a:stretch>
        </p:blipFill>
        <p:spPr>
          <a:xfrm>
            <a:off x="179512" y="980728"/>
            <a:ext cx="8784976" cy="4519974"/>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4" name="Rectangle 23">
            <a:hlinkClick r:id="rId8" action="ppaction://hlinksldjump"/>
            <a:extLst>
              <a:ext uri="{FF2B5EF4-FFF2-40B4-BE49-F238E27FC236}">
                <a16:creationId xmlns:a16="http://schemas.microsoft.com/office/drawing/2014/main" id="{AF6D0644-C883-4836-9920-9971FF640A39}"/>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25" name="Straight Arrow Connector 24">
            <a:extLst>
              <a:ext uri="{FF2B5EF4-FFF2-40B4-BE49-F238E27FC236}">
                <a16:creationId xmlns:a16="http://schemas.microsoft.com/office/drawing/2014/main" id="{BA3FF536-FABC-4EB9-9592-F050B3E0434F}"/>
              </a:ext>
            </a:extLst>
          </p:cNvPr>
          <p:cNvCxnSpPr>
            <a:cxnSpLocks/>
            <a:stCxn id="27" idx="3"/>
            <a:endCxn id="24"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10"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8" name="Straight Arrow Connector 27">
            <a:extLst>
              <a:ext uri="{FF2B5EF4-FFF2-40B4-BE49-F238E27FC236}">
                <a16:creationId xmlns:a16="http://schemas.microsoft.com/office/drawing/2014/main" id="{F801448C-6AE1-4970-B18C-F458C8916007}"/>
              </a:ext>
            </a:extLst>
          </p:cNvPr>
          <p:cNvCxnSpPr>
            <a:cxnSpLocks/>
            <a:stCxn id="26"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97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700808"/>
            <a:ext cx="8784976" cy="12600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1700808"/>
            <a:ext cx="8784974" cy="1257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a:extLst>
              <a:ext uri="{FF2B5EF4-FFF2-40B4-BE49-F238E27FC236}">
                <a16:creationId xmlns:a16="http://schemas.microsoft.com/office/drawing/2014/main" id="{AF6D0644-C883-4836-9920-9971FF640A39}"/>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cxnSp>
        <p:nvCxnSpPr>
          <p:cNvPr id="15" name="Straight Arrow Connector 14">
            <a:extLst>
              <a:ext uri="{FF2B5EF4-FFF2-40B4-BE49-F238E27FC236}">
                <a16:creationId xmlns:a16="http://schemas.microsoft.com/office/drawing/2014/main" id="{BA3FF536-FABC-4EB9-9592-F050B3E0434F}"/>
              </a:ext>
            </a:extLst>
          </p:cNvPr>
          <p:cNvCxnSpPr>
            <a:cxnSpLocks/>
            <a:stCxn id="20" idx="3"/>
            <a:endCxn id="13"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F801448C-6AE1-4970-B18C-F458C8916007}"/>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13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3343706"/>
            <a:ext cx="8496942" cy="3397662"/>
          </a:xfrm>
          <a:prstGeom prst="rect">
            <a:avLst/>
          </a:prstGeom>
        </p:spPr>
      </p:pic>
      <p:pic>
        <p:nvPicPr>
          <p:cNvPr id="2" name="Picture 1"/>
          <p:cNvPicPr>
            <a:picLocks noChangeAspect="1"/>
          </p:cNvPicPr>
          <p:nvPr/>
        </p:nvPicPr>
        <p:blipFill>
          <a:blip r:embed="rId3"/>
          <a:stretch>
            <a:fillRect/>
          </a:stretch>
        </p:blipFill>
        <p:spPr>
          <a:xfrm>
            <a:off x="323528" y="1052736"/>
            <a:ext cx="8496944" cy="31304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4" name="Rectangle 23">
            <a:hlinkClick r:id="rId7" action="ppaction://hlinksldjump"/>
            <a:extLst>
              <a:ext uri="{FF2B5EF4-FFF2-40B4-BE49-F238E27FC236}">
                <a16:creationId xmlns:a16="http://schemas.microsoft.com/office/drawing/2014/main" id="{AF6D0644-C883-4836-9920-9971FF640A39}"/>
              </a:ext>
            </a:extLst>
          </p:cNvPr>
          <p:cNvSpPr/>
          <p:nvPr/>
        </p:nvSpPr>
        <p:spPr>
          <a:xfrm>
            <a:off x="4427984"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Q7</a:t>
            </a:r>
            <a:endParaRPr lang="en-GB" sz="1400" b="1" dirty="0">
              <a:latin typeface="Comic Sans MS" panose="030F0702030302020204" pitchFamily="66" charset="0"/>
            </a:endParaRPr>
          </a:p>
        </p:txBody>
      </p:sp>
      <p:cxnSp>
        <p:nvCxnSpPr>
          <p:cNvPr id="25" name="Straight Arrow Connector 24">
            <a:extLst>
              <a:ext uri="{FF2B5EF4-FFF2-40B4-BE49-F238E27FC236}">
                <a16:creationId xmlns:a16="http://schemas.microsoft.com/office/drawing/2014/main" id="{BA3FF536-FABC-4EB9-9592-F050B3E0434F}"/>
              </a:ext>
            </a:extLst>
          </p:cNvPr>
          <p:cNvCxnSpPr>
            <a:cxnSpLocks/>
            <a:stCxn id="27" idx="3"/>
            <a:endCxn id="24"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9"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8" name="Straight Arrow Connector 27">
            <a:extLst>
              <a:ext uri="{FF2B5EF4-FFF2-40B4-BE49-F238E27FC236}">
                <a16:creationId xmlns:a16="http://schemas.microsoft.com/office/drawing/2014/main" id="{F801448C-6AE1-4970-B18C-F458C8916007}"/>
              </a:ext>
            </a:extLst>
          </p:cNvPr>
          <p:cNvCxnSpPr>
            <a:cxnSpLocks/>
            <a:stCxn id="26"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4" name="Straight Connector 1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99963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060848"/>
            <a:ext cx="8784972" cy="206358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3" y="2060847"/>
            <a:ext cx="8784974" cy="2063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a:extLst>
              <a:ext uri="{FF2B5EF4-FFF2-40B4-BE49-F238E27FC236}">
                <a16:creationId xmlns:a16="http://schemas.microsoft.com/office/drawing/2014/main" id="{AF6D0644-C883-4836-9920-9971FF640A39}"/>
              </a:ext>
            </a:extLst>
          </p:cNvPr>
          <p:cNvSpPr/>
          <p:nvPr/>
        </p:nvSpPr>
        <p:spPr>
          <a:xfrm>
            <a:off x="4427984" y="35482"/>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Q7</a:t>
            </a:r>
            <a:endParaRPr lang="en-GB" sz="1400" b="1" dirty="0">
              <a:latin typeface="Comic Sans MS" panose="030F0702030302020204" pitchFamily="66" charset="0"/>
            </a:endParaRPr>
          </a:p>
        </p:txBody>
      </p:sp>
      <p:cxnSp>
        <p:nvCxnSpPr>
          <p:cNvPr id="14" name="Straight Arrow Connector 13">
            <a:extLst>
              <a:ext uri="{FF2B5EF4-FFF2-40B4-BE49-F238E27FC236}">
                <a16:creationId xmlns:a16="http://schemas.microsoft.com/office/drawing/2014/main" id="{BA3FF536-FABC-4EB9-9592-F050B3E0434F}"/>
              </a:ext>
            </a:extLst>
          </p:cNvPr>
          <p:cNvCxnSpPr>
            <a:cxnSpLocks/>
            <a:stCxn id="17" idx="3"/>
            <a:endCxn id="1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7" name="Rectangle 16">
            <a:hlinkClick r:id="rId8"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8" name="Straight Arrow Connector 17">
            <a:extLst>
              <a:ext uri="{FF2B5EF4-FFF2-40B4-BE49-F238E27FC236}">
                <a16:creationId xmlns:a16="http://schemas.microsoft.com/office/drawing/2014/main" id="{F801448C-6AE1-4970-B18C-F458C8916007}"/>
              </a:ext>
            </a:extLst>
          </p:cNvPr>
          <p:cNvCxnSpPr>
            <a:cxnSpLocks/>
            <a:stCxn id="16" idx="3"/>
            <a:endCxn id="1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75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683569" y="3133040"/>
            <a:ext cx="7776862" cy="3536320"/>
          </a:xfrm>
          <a:prstGeom prst="rect">
            <a:avLst/>
          </a:prstGeom>
        </p:spPr>
      </p:pic>
      <p:pic>
        <p:nvPicPr>
          <p:cNvPr id="20" name="Picture 19"/>
          <p:cNvPicPr>
            <a:picLocks noChangeAspect="1"/>
          </p:cNvPicPr>
          <p:nvPr/>
        </p:nvPicPr>
        <p:blipFill>
          <a:blip r:embed="rId3"/>
          <a:stretch>
            <a:fillRect/>
          </a:stretch>
        </p:blipFill>
        <p:spPr>
          <a:xfrm>
            <a:off x="683568" y="685423"/>
            <a:ext cx="7776864" cy="3495740"/>
          </a:xfrm>
          <a:prstGeom prst="rect">
            <a:avLst/>
          </a:prstGeom>
        </p:spPr>
      </p:pic>
      <p:grpSp>
        <p:nvGrpSpPr>
          <p:cNvPr id="21" name="Group 20"/>
          <p:cNvGrpSpPr/>
          <p:nvPr/>
        </p:nvGrpSpPr>
        <p:grpSpPr>
          <a:xfrm>
            <a:off x="107504" y="368660"/>
            <a:ext cx="648072" cy="648072"/>
            <a:chOff x="107504" y="368660"/>
            <a:chExt cx="648072" cy="648072"/>
          </a:xfrm>
        </p:grpSpPr>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24" name="Rectangle 23">
            <a:hlinkClick r:id="rId8" action="ppaction://hlinksldjump"/>
            <a:extLst>
              <a:ext uri="{FF2B5EF4-FFF2-40B4-BE49-F238E27FC236}">
                <a16:creationId xmlns:a16="http://schemas.microsoft.com/office/drawing/2014/main" id="{AF6D0644-C883-4836-9920-9971FF640A39}"/>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Q14</a:t>
            </a:r>
          </a:p>
        </p:txBody>
      </p:sp>
      <p:cxnSp>
        <p:nvCxnSpPr>
          <p:cNvPr id="25" name="Straight Arrow Connector 24">
            <a:extLst>
              <a:ext uri="{FF2B5EF4-FFF2-40B4-BE49-F238E27FC236}">
                <a16:creationId xmlns:a16="http://schemas.microsoft.com/office/drawing/2014/main" id="{BA3FF536-FABC-4EB9-9592-F050B3E0434F}"/>
              </a:ext>
            </a:extLst>
          </p:cNvPr>
          <p:cNvCxnSpPr>
            <a:cxnSpLocks/>
            <a:stCxn id="27" idx="3"/>
            <a:endCxn id="24"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9" action="ppaction://hlinksldjump"/>
            <a:extLst>
              <a:ext uri="{FF2B5EF4-FFF2-40B4-BE49-F238E27FC236}">
                <a16:creationId xmlns:a16="http://schemas.microsoft.com/office/drawing/2014/main" id="{4021D025-8B64-4A4D-AE86-C82B14D7BDF4}"/>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7" name="Rectangle 26">
            <a:hlinkClick r:id="rId10" action="ppaction://hlinksldjump"/>
            <a:extLst>
              <a:ext uri="{FF2B5EF4-FFF2-40B4-BE49-F238E27FC236}">
                <a16:creationId xmlns:a16="http://schemas.microsoft.com/office/drawing/2014/main" id="{EEF12DCD-32A6-4F5B-A402-B968015AAAD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8" name="Straight Arrow Connector 27">
            <a:extLst>
              <a:ext uri="{FF2B5EF4-FFF2-40B4-BE49-F238E27FC236}">
                <a16:creationId xmlns:a16="http://schemas.microsoft.com/office/drawing/2014/main" id="{F801448C-6AE1-4970-B18C-F458C8916007}"/>
              </a:ext>
            </a:extLst>
          </p:cNvPr>
          <p:cNvCxnSpPr>
            <a:cxnSpLocks/>
            <a:stCxn id="26" idx="3"/>
            <a:endCxn id="2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185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23" name="Picture 22"/>
          <p:cNvPicPr>
            <a:picLocks noChangeAspect="1"/>
          </p:cNvPicPr>
          <p:nvPr/>
        </p:nvPicPr>
        <p:blipFill>
          <a:blip r:embed="rId5"/>
          <a:stretch>
            <a:fillRect/>
          </a:stretch>
        </p:blipFill>
        <p:spPr>
          <a:xfrm>
            <a:off x="179513" y="1628800"/>
            <a:ext cx="8784974" cy="2471272"/>
          </a:xfrm>
          <a:prstGeom prst="rect">
            <a:avLst/>
          </a:prstGeom>
        </p:spPr>
      </p:pic>
      <p:sp>
        <p:nvSpPr>
          <p:cNvPr id="24" name="Rectangle 23"/>
          <p:cNvSpPr/>
          <p:nvPr/>
        </p:nvSpPr>
        <p:spPr>
          <a:xfrm>
            <a:off x="179513" y="1628800"/>
            <a:ext cx="8784974" cy="2471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a:extLst>
              <a:ext uri="{FF2B5EF4-FFF2-40B4-BE49-F238E27FC236}">
                <a16:creationId xmlns:a16="http://schemas.microsoft.com/office/drawing/2014/main" id="{CA6CB2B8-27D0-440F-A49E-698A49E03060}"/>
              </a:ext>
            </a:extLst>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Q14</a:t>
            </a:r>
          </a:p>
        </p:txBody>
      </p:sp>
      <p:cxnSp>
        <p:nvCxnSpPr>
          <p:cNvPr id="15" name="Straight Arrow Connector 14">
            <a:extLst>
              <a:ext uri="{FF2B5EF4-FFF2-40B4-BE49-F238E27FC236}">
                <a16:creationId xmlns:a16="http://schemas.microsoft.com/office/drawing/2014/main" id="{21470A06-E1FF-4E3E-8952-F42072C1F1CA}"/>
              </a:ext>
            </a:extLst>
          </p:cNvPr>
          <p:cNvCxnSpPr>
            <a:cxnSpLocks/>
            <a:stCxn id="20" idx="3"/>
            <a:endCxn id="13"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6C77FD0F-F796-4F0D-8851-58772ABE28AA}"/>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AECF1DF7-BD19-4EAF-84CD-06A54441515C}"/>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1" name="Straight Arrow Connector 20">
            <a:extLst>
              <a:ext uri="{FF2B5EF4-FFF2-40B4-BE49-F238E27FC236}">
                <a16:creationId xmlns:a16="http://schemas.microsoft.com/office/drawing/2014/main" id="{1F770109-A4FA-4C9F-AA67-53EC07D7319A}"/>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46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238E16A-A8C6-41B2-B2C6-171DC2CD37E6}"/>
              </a:ext>
            </a:extLst>
          </p:cNvPr>
          <p:cNvPicPr>
            <a:picLocks noChangeAspect="1"/>
          </p:cNvPicPr>
          <p:nvPr/>
        </p:nvPicPr>
        <p:blipFill>
          <a:blip r:embed="rId2"/>
          <a:stretch>
            <a:fillRect/>
          </a:stretch>
        </p:blipFill>
        <p:spPr>
          <a:xfrm>
            <a:off x="755576" y="2947614"/>
            <a:ext cx="7632848" cy="3865762"/>
          </a:xfrm>
          <a:prstGeom prst="rect">
            <a:avLst/>
          </a:prstGeom>
        </p:spPr>
      </p:pic>
      <p:pic>
        <p:nvPicPr>
          <p:cNvPr id="6" name="Picture 5">
            <a:extLst>
              <a:ext uri="{FF2B5EF4-FFF2-40B4-BE49-F238E27FC236}">
                <a16:creationId xmlns:a16="http://schemas.microsoft.com/office/drawing/2014/main" id="{6975AD5E-4709-4C51-AE69-8F20FBE01F0D}"/>
              </a:ext>
            </a:extLst>
          </p:cNvPr>
          <p:cNvPicPr>
            <a:picLocks noChangeAspect="1"/>
          </p:cNvPicPr>
          <p:nvPr/>
        </p:nvPicPr>
        <p:blipFill>
          <a:blip r:embed="rId3"/>
          <a:stretch>
            <a:fillRect/>
          </a:stretch>
        </p:blipFill>
        <p:spPr>
          <a:xfrm>
            <a:off x="755576" y="404664"/>
            <a:ext cx="7632848" cy="432214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21" name="Rectangle 20">
            <a:hlinkClick r:id="rId7"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2H Q2</a:t>
            </a:r>
          </a:p>
        </p:txBody>
      </p:sp>
      <p:cxnSp>
        <p:nvCxnSpPr>
          <p:cNvPr id="22" name="Straight Arrow Connector 21"/>
          <p:cNvCxnSpPr>
            <a:cxnSpLocks/>
            <a:stCxn id="20" idx="3"/>
            <a:endCxn id="2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9"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10"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3" name="Straight Arrow Connector 22">
            <a:extLst>
              <a:ext uri="{FF2B5EF4-FFF2-40B4-BE49-F238E27FC236}">
                <a16:creationId xmlns:a16="http://schemas.microsoft.com/office/drawing/2014/main" id="{E2A512D5-E73F-48F2-BCD7-2566B728BA8B}"/>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461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7504" y="1052736"/>
            <a:ext cx="8928992" cy="525511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05111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3573016"/>
            <a:ext cx="8784976" cy="1915746"/>
          </a:xfrm>
          <a:prstGeom prst="rect">
            <a:avLst/>
          </a:prstGeom>
        </p:spPr>
      </p:pic>
      <p:pic>
        <p:nvPicPr>
          <p:cNvPr id="5" name="Picture 4">
            <a:extLst>
              <a:ext uri="{FF2B5EF4-FFF2-40B4-BE49-F238E27FC236}">
                <a16:creationId xmlns:a16="http://schemas.microsoft.com/office/drawing/2014/main" id="{07BDC98E-24E1-4C21-9A34-553B0B4996A7}"/>
              </a:ext>
            </a:extLst>
          </p:cNvPr>
          <p:cNvPicPr>
            <a:picLocks noChangeAspect="1"/>
          </p:cNvPicPr>
          <p:nvPr/>
        </p:nvPicPr>
        <p:blipFill>
          <a:blip r:embed="rId3"/>
          <a:stretch>
            <a:fillRect/>
          </a:stretch>
        </p:blipFill>
        <p:spPr>
          <a:xfrm>
            <a:off x="179512" y="480375"/>
            <a:ext cx="8784976" cy="30744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476672"/>
            <a:ext cx="8784976" cy="50120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a:extLst>
              <a:ext uri="{FF2B5EF4-FFF2-40B4-BE49-F238E27FC236}">
                <a16:creationId xmlns:a16="http://schemas.microsoft.com/office/drawing/2014/main" id="{542823B8-FFB1-495D-9648-AC0230B830B2}"/>
              </a:ext>
            </a:extLst>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2H Q2</a:t>
            </a:r>
          </a:p>
        </p:txBody>
      </p:sp>
      <p:cxnSp>
        <p:nvCxnSpPr>
          <p:cNvPr id="14" name="Straight Arrow Connector 13">
            <a:extLst>
              <a:ext uri="{FF2B5EF4-FFF2-40B4-BE49-F238E27FC236}">
                <a16:creationId xmlns:a16="http://schemas.microsoft.com/office/drawing/2014/main" id="{1F84C737-C19D-4B73-9CDE-E4B29092FF30}"/>
              </a:ext>
            </a:extLst>
          </p:cNvPr>
          <p:cNvCxnSpPr>
            <a:cxnSpLocks/>
            <a:stCxn id="16" idx="3"/>
            <a:endCxn id="1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a:extLst>
              <a:ext uri="{FF2B5EF4-FFF2-40B4-BE49-F238E27FC236}">
                <a16:creationId xmlns:a16="http://schemas.microsoft.com/office/drawing/2014/main" id="{199F9EA8-99A3-4A35-AEC9-4879698CFF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9" action="ppaction://hlinksldjump"/>
            <a:extLst>
              <a:ext uri="{FF2B5EF4-FFF2-40B4-BE49-F238E27FC236}">
                <a16:creationId xmlns:a16="http://schemas.microsoft.com/office/drawing/2014/main" id="{66433CE1-4DFA-479E-88E6-98E4EFC679C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4B2F7F1D-5E7E-46F0-BB94-923904437498}"/>
              </a:ext>
            </a:extLst>
          </p:cNvPr>
          <p:cNvCxnSpPr>
            <a:cxnSpLocks/>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387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26632"/>
          <a:stretch/>
        </p:blipFill>
        <p:spPr>
          <a:xfrm>
            <a:off x="323528" y="2373816"/>
            <a:ext cx="8496944" cy="42955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Q4</a:t>
            </a:r>
            <a:endParaRPr lang="en-GB" sz="1400" b="1" dirty="0">
              <a:latin typeface="Comic Sans MS" panose="030F0702030302020204" pitchFamily="66" charset="0"/>
            </a:endParaRPr>
          </a:p>
        </p:txBody>
      </p:sp>
      <p:cxnSp>
        <p:nvCxnSpPr>
          <p:cNvPr id="22" name="Straight Arrow Connector 21"/>
          <p:cNvCxnSpPr>
            <a:cxnSpLocks/>
            <a:stCxn id="20" idx="3"/>
            <a:endCxn id="2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3" name="Straight Arrow Connector 22">
            <a:extLst>
              <a:ext uri="{FF2B5EF4-FFF2-40B4-BE49-F238E27FC236}">
                <a16:creationId xmlns:a16="http://schemas.microsoft.com/office/drawing/2014/main" id="{E2A512D5-E73F-48F2-BCD7-2566B728BA8B}"/>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323528" y="1052736"/>
            <a:ext cx="8496944" cy="2225390"/>
          </a:xfrm>
          <a:prstGeom prst="rect">
            <a:avLst/>
          </a:prstGeom>
        </p:spPr>
      </p:pic>
    </p:spTree>
    <p:extLst>
      <p:ext uri="{BB962C8B-B14F-4D97-AF65-F5344CB8AC3E}">
        <p14:creationId xmlns:p14="http://schemas.microsoft.com/office/powerpoint/2010/main" val="510146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484784"/>
            <a:ext cx="8784974" cy="24660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484784"/>
            <a:ext cx="8784976" cy="2466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a:extLst>
              <a:ext uri="{FF2B5EF4-FFF2-40B4-BE49-F238E27FC236}">
                <a16:creationId xmlns:a16="http://schemas.microsoft.com/office/drawing/2014/main" id="{542823B8-FFB1-495D-9648-AC0230B830B2}"/>
              </a:ext>
            </a:extLst>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Q4</a:t>
            </a:r>
          </a:p>
        </p:txBody>
      </p:sp>
      <p:cxnSp>
        <p:nvCxnSpPr>
          <p:cNvPr id="14" name="Straight Arrow Connector 13">
            <a:extLst>
              <a:ext uri="{FF2B5EF4-FFF2-40B4-BE49-F238E27FC236}">
                <a16:creationId xmlns:a16="http://schemas.microsoft.com/office/drawing/2014/main" id="{1F84C737-C19D-4B73-9CDE-E4B29092FF30}"/>
              </a:ext>
            </a:extLst>
          </p:cNvPr>
          <p:cNvCxnSpPr>
            <a:cxnSpLocks/>
            <a:stCxn id="16" idx="3"/>
            <a:endCxn id="1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a:extLst>
              <a:ext uri="{FF2B5EF4-FFF2-40B4-BE49-F238E27FC236}">
                <a16:creationId xmlns:a16="http://schemas.microsoft.com/office/drawing/2014/main" id="{199F9EA8-99A3-4A35-AEC9-4879698CFF23}"/>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a:extLst>
              <a:ext uri="{FF2B5EF4-FFF2-40B4-BE49-F238E27FC236}">
                <a16:creationId xmlns:a16="http://schemas.microsoft.com/office/drawing/2014/main" id="{66433CE1-4DFA-479E-88E6-98E4EFC679CD}"/>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4B2F7F1D-5E7E-46F0-BB94-923904437498}"/>
              </a:ext>
            </a:extLst>
          </p:cNvPr>
          <p:cNvCxnSpPr>
            <a:cxnSpLocks/>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257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1556792"/>
            <a:ext cx="8640956" cy="50729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22" name="Straight Arrow Connector 21"/>
          <p:cNvCxnSpPr>
            <a:cxnSpLocks/>
            <a:stCxn id="20" idx="3"/>
            <a:endCxn id="2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a:hlinkClick r:id="rId8"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9"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3" name="Straight Arrow Connector 22">
            <a:extLst>
              <a:ext uri="{FF2B5EF4-FFF2-40B4-BE49-F238E27FC236}">
                <a16:creationId xmlns:a16="http://schemas.microsoft.com/office/drawing/2014/main" id="{E2A512D5-E73F-48F2-BCD7-2566B728BA8B}"/>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a:stretch>
            <a:fillRect/>
          </a:stretch>
        </p:blipFill>
        <p:spPr>
          <a:xfrm>
            <a:off x="251521" y="1052736"/>
            <a:ext cx="8640958" cy="1582552"/>
          </a:xfrm>
          <a:prstGeom prst="rect">
            <a:avLst/>
          </a:prstGeom>
        </p:spPr>
      </p:pic>
    </p:spTree>
    <p:extLst>
      <p:ext uri="{BB962C8B-B14F-4D97-AF65-F5344CB8AC3E}">
        <p14:creationId xmlns:p14="http://schemas.microsoft.com/office/powerpoint/2010/main" val="3644313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484784"/>
            <a:ext cx="8784974" cy="28979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484784"/>
            <a:ext cx="8784976" cy="2897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4427984"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a:t>
            </a: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cxnSp>
        <p:nvCxnSpPr>
          <p:cNvPr id="19" name="Straight Arrow Connector 18"/>
          <p:cNvCxnSpPr>
            <a:cxnSpLocks/>
            <a:stCxn id="21" idx="3"/>
            <a:endCxn id="18"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1" name="Rectangle 20">
            <a:hlinkClick r:id="rId8"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2" name="Straight Arrow Connector 21">
            <a:extLst>
              <a:ext uri="{FF2B5EF4-FFF2-40B4-BE49-F238E27FC236}">
                <a16:creationId xmlns:a16="http://schemas.microsoft.com/office/drawing/2014/main" id="{E2A512D5-E73F-48F2-BCD7-2566B728BA8B}"/>
              </a:ext>
            </a:extLst>
          </p:cNvPr>
          <p:cNvCxnSpPr>
            <a:cxnSpLocks/>
            <a:stCxn id="20"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2061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4077072"/>
            <a:ext cx="8640958" cy="25849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21" name="Rectangle 20">
            <a:hlinkClick r:id="rId6"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Q12</a:t>
            </a:r>
            <a:endParaRPr lang="en-GB" sz="1400" b="1" dirty="0">
              <a:latin typeface="Comic Sans MS" panose="030F0702030302020204" pitchFamily="66" charset="0"/>
            </a:endParaRPr>
          </a:p>
        </p:txBody>
      </p:sp>
      <p:cxnSp>
        <p:nvCxnSpPr>
          <p:cNvPr id="22" name="Straight Arrow Connector 21"/>
          <p:cNvCxnSpPr>
            <a:cxnSpLocks/>
            <a:stCxn id="20" idx="3"/>
            <a:endCxn id="2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23" name="Straight Arrow Connector 22">
            <a:extLst>
              <a:ext uri="{FF2B5EF4-FFF2-40B4-BE49-F238E27FC236}">
                <a16:creationId xmlns:a16="http://schemas.microsoft.com/office/drawing/2014/main" id="{E2A512D5-E73F-48F2-BCD7-2566B728BA8B}"/>
              </a:ext>
            </a:extLst>
          </p:cNvPr>
          <p:cNvCxnSpPr>
            <a:cxnSpLocks/>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0" y="1052736"/>
            <a:ext cx="8640960" cy="3835354"/>
          </a:xfrm>
          <a:prstGeom prst="rect">
            <a:avLst/>
          </a:prstGeom>
        </p:spPr>
      </p:pic>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55316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484784"/>
            <a:ext cx="8784976" cy="17645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484784"/>
            <a:ext cx="8784976" cy="1764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Q12</a:t>
            </a:r>
            <a:endParaRPr lang="en-GB" sz="1400" b="1" dirty="0">
              <a:latin typeface="Comic Sans MS" panose="030F0702030302020204" pitchFamily="66" charset="0"/>
            </a:endParaRPr>
          </a:p>
        </p:txBody>
      </p:sp>
      <p:cxnSp>
        <p:nvCxnSpPr>
          <p:cNvPr id="14" name="Straight Arrow Connector 13"/>
          <p:cNvCxnSpPr>
            <a:cxnSpLocks/>
            <a:stCxn id="16" idx="3"/>
            <a:endCxn id="11" idx="1"/>
          </p:cNvCxnSpPr>
          <p:nvPr/>
        </p:nvCxnSpPr>
        <p:spPr>
          <a:xfrm flipV="1">
            <a:off x="3707904"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a:extLst>
              <a:ext uri="{FF2B5EF4-FFF2-40B4-BE49-F238E27FC236}">
                <a16:creationId xmlns:a16="http://schemas.microsoft.com/office/drawing/2014/main" id="{5C24A64F-5470-4353-B358-DA08B6092B69}"/>
              </a:ext>
            </a:extLst>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8" action="ppaction://hlinksldjump"/>
            <a:extLst>
              <a:ext uri="{FF2B5EF4-FFF2-40B4-BE49-F238E27FC236}">
                <a16:creationId xmlns:a16="http://schemas.microsoft.com/office/drawing/2014/main" id="{D1F7E7BC-F09B-4534-9A56-B47DC1BA0056}"/>
              </a:ext>
            </a:extLst>
          </p:cNvPr>
          <p:cNvSpPr/>
          <p:nvPr/>
        </p:nvSpPr>
        <p:spPr>
          <a:xfrm>
            <a:off x="1763688" y="35483"/>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cxnSp>
        <p:nvCxnSpPr>
          <p:cNvPr id="17" name="Straight Arrow Connector 16">
            <a:extLst>
              <a:ext uri="{FF2B5EF4-FFF2-40B4-BE49-F238E27FC236}">
                <a16:creationId xmlns:a16="http://schemas.microsoft.com/office/drawing/2014/main" id="{E2A512D5-E73F-48F2-BCD7-2566B728BA8B}"/>
              </a:ext>
            </a:extLst>
          </p:cNvPr>
          <p:cNvCxnSpPr>
            <a:cxnSpLocks/>
            <a:stCxn id="15"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9"/>
          <a:stretch>
            <a:fillRect/>
          </a:stretch>
        </p:blipFill>
        <p:spPr>
          <a:xfrm>
            <a:off x="1475656" y="3356992"/>
            <a:ext cx="6192688" cy="1754758"/>
          </a:xfrm>
          <a:prstGeom prst="rect">
            <a:avLst/>
          </a:prstGeom>
        </p:spPr>
      </p:pic>
      <p:sp>
        <p:nvSpPr>
          <p:cNvPr id="23" name="Rectangle 22"/>
          <p:cNvSpPr/>
          <p:nvPr/>
        </p:nvSpPr>
        <p:spPr>
          <a:xfrm>
            <a:off x="1475656" y="3356992"/>
            <a:ext cx="6192688" cy="1754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35059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hlinkClick r:id="rId2" action="ppaction://hlinksldjump"/>
            <a:extLst>
              <a:ext uri="{FF2B5EF4-FFF2-40B4-BE49-F238E27FC236}">
                <a16:creationId xmlns:a16="http://schemas.microsoft.com/office/drawing/2014/main" id="{035A6D4C-4FCD-48C4-A09B-36C10580D6D0}"/>
              </a:ext>
            </a:extLst>
          </p:cNvPr>
          <p:cNvSpPr/>
          <p:nvPr/>
        </p:nvSpPr>
        <p:spPr>
          <a:xfrm>
            <a:off x="6436940" y="6525344"/>
            <a:ext cx="2160240"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Sequences (geometric)</a:t>
            </a:r>
            <a:endParaRPr lang="en-GB" sz="1400" b="1" dirty="0">
              <a:latin typeface="Comic Sans MS" panose="030F0702030302020204" pitchFamily="66" charset="0"/>
            </a:endParaRPr>
          </a:p>
        </p:txBody>
      </p:sp>
      <p:sp>
        <p:nvSpPr>
          <p:cNvPr id="2" name="Title 1"/>
          <p:cNvSpPr>
            <a:spLocks noGrp="1"/>
          </p:cNvSpPr>
          <p:nvPr>
            <p:ph type="title"/>
          </p:nvPr>
        </p:nvSpPr>
        <p:spPr>
          <a:xfrm>
            <a:off x="628650" y="44624"/>
            <a:ext cx="7886700" cy="1325563"/>
          </a:xfrm>
        </p:spPr>
        <p:txBody>
          <a:bodyPr>
            <a:normAutofit/>
          </a:bodyPr>
          <a:lstStyle/>
          <a:p>
            <a:pPr algn="ctr"/>
            <a:r>
              <a:rPr lang="en-GB" sz="4800" dirty="0">
                <a:latin typeface="Comic Sans MS" panose="030F0702030302020204" pitchFamily="66" charset="0"/>
              </a:rPr>
              <a:t>Percentages</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5" name="Rectangle 4">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6" name="Rectangle 5">
            <a:hlinkClick r:id="rId6"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cxnSp>
        <p:nvCxnSpPr>
          <p:cNvPr id="7" name="Straight Arrow Connector 6"/>
          <p:cNvCxnSpPr>
            <a:stCxn id="5" idx="3"/>
            <a:endCxn id="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5496" y="6525344"/>
            <a:ext cx="3024336" cy="28803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Compound/ Repeated Change</a:t>
            </a:r>
          </a:p>
        </p:txBody>
      </p:sp>
      <p:sp>
        <p:nvSpPr>
          <p:cNvPr id="10" name="Rectangle 9">
            <a:hlinkClick r:id="rId7" action="ppaction://hlinksldjump"/>
          </p:cNvPr>
          <p:cNvSpPr/>
          <p:nvPr/>
        </p:nvSpPr>
        <p:spPr>
          <a:xfrm>
            <a:off x="3779912" y="16648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Comic Sans MS" panose="030F0702030302020204" pitchFamily="66" charset="0"/>
              </a:rPr>
              <a:t>May 2017</a:t>
            </a:r>
          </a:p>
          <a:p>
            <a:pPr algn="ctr"/>
            <a:r>
              <a:rPr lang="en-GB" sz="1200" b="1" dirty="0">
                <a:latin typeface="Comic Sans MS" panose="030F0702030302020204" pitchFamily="66" charset="0"/>
              </a:rPr>
              <a:t>1H Q9</a:t>
            </a:r>
          </a:p>
        </p:txBody>
      </p:sp>
      <p:sp>
        <p:nvSpPr>
          <p:cNvPr id="12" name="Rectangle 11">
            <a:hlinkClick r:id="rId8" action="ppaction://hlinksldjump"/>
            <a:extLst>
              <a:ext uri="{FF2B5EF4-FFF2-40B4-BE49-F238E27FC236}">
                <a16:creationId xmlns:a16="http://schemas.microsoft.com/office/drawing/2014/main" id="{035A6D4C-4FCD-48C4-A09B-36C10580D6D0}"/>
              </a:ext>
            </a:extLst>
          </p:cNvPr>
          <p:cNvSpPr/>
          <p:nvPr/>
        </p:nvSpPr>
        <p:spPr>
          <a:xfrm>
            <a:off x="4203576" y="6525344"/>
            <a:ext cx="2160240" cy="28803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FDPR mixed context</a:t>
            </a:r>
          </a:p>
        </p:txBody>
      </p:sp>
      <p:sp>
        <p:nvSpPr>
          <p:cNvPr id="13" name="Rectangle 12">
            <a:extLst>
              <a:ext uri="{FF2B5EF4-FFF2-40B4-BE49-F238E27FC236}">
                <a16:creationId xmlns:a16="http://schemas.microsoft.com/office/drawing/2014/main" id="{727B9E29-262A-49B1-8BD3-9CCE27A697A8}"/>
              </a:ext>
            </a:extLst>
          </p:cNvPr>
          <p:cNvSpPr/>
          <p:nvPr/>
        </p:nvSpPr>
        <p:spPr>
          <a:xfrm>
            <a:off x="3123456" y="6516202"/>
            <a:ext cx="1008112" cy="297174"/>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t>
            </a:r>
            <a:r>
              <a:rPr lang="en-GB" sz="1400" b="1" dirty="0" smtClean="0">
                <a:latin typeface="Comic Sans MS" panose="030F0702030302020204" pitchFamily="66" charset="0"/>
              </a:rPr>
              <a:t>also:</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3779912" y="2204968"/>
            <a:ext cx="972000" cy="468000"/>
          </a:xfrm>
          <a:prstGeom prst="rect">
            <a:avLst/>
          </a:prstGeom>
          <a:gradFill flip="none" rotWithShape="1">
            <a:gsLst>
              <a:gs pos="0">
                <a:schemeClr val="accent2"/>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15" name="Rectangle 14">
            <a:hlinkClick r:id="rId10" action="ppaction://hlinksldjump"/>
          </p:cNvPr>
          <p:cNvSpPr/>
          <p:nvPr/>
        </p:nvSpPr>
        <p:spPr>
          <a:xfrm>
            <a:off x="3779912" y="274497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a:t>
            </a:r>
            <a:r>
              <a:rPr lang="en-GB" sz="1200" b="1" dirty="0">
                <a:latin typeface="Comic Sans MS" panose="030F0702030302020204" pitchFamily="66" charset="0"/>
              </a:rPr>
              <a:t>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16" name="Rectangle 15">
            <a:hlinkClick r:id="rId11" action="ppaction://hlinksldjump"/>
          </p:cNvPr>
          <p:cNvSpPr/>
          <p:nvPr/>
        </p:nvSpPr>
        <p:spPr>
          <a:xfrm>
            <a:off x="3779912" y="32850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17" name="Rectangle 16">
            <a:hlinkClick r:id="rId12" action="ppaction://hlinksldjump"/>
          </p:cNvPr>
          <p:cNvSpPr/>
          <p:nvPr/>
        </p:nvSpPr>
        <p:spPr>
          <a:xfrm>
            <a:off x="3779912" y="382509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18" name="Rectangle 17">
            <a:hlinkClick r:id="rId13" action="ppaction://hlinksldjump"/>
          </p:cNvPr>
          <p:cNvSpPr/>
          <p:nvPr/>
        </p:nvSpPr>
        <p:spPr>
          <a:xfrm>
            <a:off x="3779912" y="436520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Q18</a:t>
            </a:r>
            <a:endParaRPr lang="en-GB" sz="1200" b="1" dirty="0">
              <a:latin typeface="Comic Sans MS" panose="030F0702030302020204" pitchFamily="66" charset="0"/>
            </a:endParaRPr>
          </a:p>
        </p:txBody>
      </p:sp>
      <p:sp>
        <p:nvSpPr>
          <p:cNvPr id="19" name="Rectangle 18">
            <a:hlinkClick r:id="rId14" action="ppaction://hlinksldjump"/>
          </p:cNvPr>
          <p:cNvSpPr/>
          <p:nvPr/>
        </p:nvSpPr>
        <p:spPr>
          <a:xfrm>
            <a:off x="3779912" y="49052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a:t>
            </a:r>
            <a:r>
              <a:rPr lang="en-GB" sz="1200" b="1" dirty="0">
                <a:latin typeface="Comic Sans MS" panose="030F0702030302020204" pitchFamily="66" charset="0"/>
              </a:rPr>
              <a:t>2017</a:t>
            </a: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0" name="Rectangle 19">
            <a:hlinkClick r:id="rId15" action="ppaction://hlinksldjump"/>
          </p:cNvPr>
          <p:cNvSpPr/>
          <p:nvPr/>
        </p:nvSpPr>
        <p:spPr>
          <a:xfrm>
            <a:off x="4824136" y="16648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May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21" name="Rectangle 20">
            <a:hlinkClick r:id="rId16" action="ppaction://hlinksldjump"/>
          </p:cNvPr>
          <p:cNvSpPr/>
          <p:nvPr/>
        </p:nvSpPr>
        <p:spPr>
          <a:xfrm>
            <a:off x="4824136" y="220486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22" name="Rectangle 21">
            <a:hlinkClick r:id="rId17" action="ppaction://hlinksldjump"/>
          </p:cNvPr>
          <p:cNvSpPr/>
          <p:nvPr/>
        </p:nvSpPr>
        <p:spPr>
          <a:xfrm>
            <a:off x="4824136" y="274497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23" name="Rectangle 22">
            <a:hlinkClick r:id="rId18" action="ppaction://hlinksldjump"/>
          </p:cNvPr>
          <p:cNvSpPr/>
          <p:nvPr/>
        </p:nvSpPr>
        <p:spPr>
          <a:xfrm>
            <a:off x="4824136" y="3284984"/>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4" name="Rectangle 23">
            <a:hlinkClick r:id="rId19" action="ppaction://hlinksldjump"/>
          </p:cNvPr>
          <p:cNvSpPr/>
          <p:nvPr/>
        </p:nvSpPr>
        <p:spPr>
          <a:xfrm>
            <a:off x="4824136"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Q3</a:t>
            </a:r>
            <a:endParaRPr lang="en-GB" sz="1200" b="1" dirty="0">
              <a:latin typeface="Comic Sans MS" panose="030F0702030302020204" pitchFamily="66" charset="0"/>
            </a:endParaRPr>
          </a:p>
        </p:txBody>
      </p:sp>
      <p:sp>
        <p:nvSpPr>
          <p:cNvPr id="25" name="Rectangle 24">
            <a:hlinkClick r:id="rId20" action="ppaction://hlinksldjump"/>
          </p:cNvPr>
          <p:cNvSpPr/>
          <p:nvPr/>
        </p:nvSpPr>
        <p:spPr>
          <a:xfrm>
            <a:off x="4824136" y="4365104"/>
            <a:ext cx="972000" cy="46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1</a:t>
            </a:r>
            <a:r>
              <a:rPr lang="en-GB" sz="1200" b="1" dirty="0" smtClean="0">
                <a:latin typeface="Comic Sans MS" panose="030F0702030302020204" pitchFamily="66" charset="0"/>
              </a:rPr>
              <a:t>H Q11</a:t>
            </a:r>
            <a:endParaRPr lang="en-GB" sz="1200" b="1" dirty="0">
              <a:latin typeface="Comic Sans MS" panose="030F0702030302020204" pitchFamily="66" charset="0"/>
            </a:endParaRPr>
          </a:p>
        </p:txBody>
      </p:sp>
      <p:sp>
        <p:nvSpPr>
          <p:cNvPr id="26" name="Rectangle 25">
            <a:hlinkClick r:id="rId21" action="ppaction://hlinksldjump"/>
          </p:cNvPr>
          <p:cNvSpPr/>
          <p:nvPr/>
        </p:nvSpPr>
        <p:spPr>
          <a:xfrm>
            <a:off x="4824136" y="4905216"/>
            <a:ext cx="972000" cy="468000"/>
          </a:xfrm>
          <a:prstGeom prst="rect">
            <a:avLst/>
          </a:prstGeom>
          <a:gradFill flip="none" rotWithShape="1">
            <a:gsLst>
              <a:gs pos="0">
                <a:schemeClr val="accent2"/>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Q4</a:t>
            </a:r>
            <a:endParaRPr lang="en-GB" sz="1200" b="1" dirty="0">
              <a:latin typeface="Comic Sans MS" panose="030F0702030302020204" pitchFamily="66" charset="0"/>
            </a:endParaRPr>
          </a:p>
        </p:txBody>
      </p:sp>
      <p:sp>
        <p:nvSpPr>
          <p:cNvPr id="27" name="Rectangle 26">
            <a:hlinkClick r:id="rId22" action="ppaction://hlinksldjump"/>
          </p:cNvPr>
          <p:cNvSpPr/>
          <p:nvPr/>
        </p:nvSpPr>
        <p:spPr>
          <a:xfrm>
            <a:off x="5868144" y="274497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Nov 2018</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28" name="Rectangle 27">
            <a:hlinkClick r:id="rId23" action="ppaction://hlinksldjump"/>
          </p:cNvPr>
          <p:cNvSpPr/>
          <p:nvPr/>
        </p:nvSpPr>
        <p:spPr>
          <a:xfrm>
            <a:off x="5868144" y="328508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Q2</a:t>
            </a:r>
            <a:endParaRPr lang="en-GB" sz="1200" b="1" dirty="0">
              <a:latin typeface="Comic Sans MS" panose="030F0702030302020204" pitchFamily="66" charset="0"/>
            </a:endParaRPr>
          </a:p>
        </p:txBody>
      </p:sp>
      <p:sp>
        <p:nvSpPr>
          <p:cNvPr id="29" name="Rectangle 28">
            <a:hlinkClick r:id="rId24" action="ppaction://hlinksldjump"/>
          </p:cNvPr>
          <p:cNvSpPr/>
          <p:nvPr/>
        </p:nvSpPr>
        <p:spPr>
          <a:xfrm>
            <a:off x="5868144" y="382509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June 2019</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30" name="Rectangle 29">
            <a:hlinkClick r:id="rId25" action="ppaction://hlinksldjump"/>
          </p:cNvPr>
          <p:cNvSpPr/>
          <p:nvPr/>
        </p:nvSpPr>
        <p:spPr>
          <a:xfrm>
            <a:off x="2159840" y="1664856"/>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1H </a:t>
            </a:r>
            <a:r>
              <a:rPr lang="en-GB" sz="1200" b="1" dirty="0" smtClean="0">
                <a:latin typeface="Comic Sans MS" panose="030F0702030302020204" pitchFamily="66" charset="0"/>
              </a:rPr>
              <a:t>Q15</a:t>
            </a:r>
            <a:endParaRPr lang="en-GB" sz="1200" b="1" dirty="0">
              <a:latin typeface="Comic Sans MS" panose="030F0702030302020204" pitchFamily="66" charset="0"/>
            </a:endParaRPr>
          </a:p>
        </p:txBody>
      </p:sp>
      <p:sp>
        <p:nvSpPr>
          <p:cNvPr id="34" name="Rectangle 33">
            <a:hlinkClick r:id="rId26" action="ppaction://hlinksldjump"/>
          </p:cNvPr>
          <p:cNvSpPr/>
          <p:nvPr/>
        </p:nvSpPr>
        <p:spPr>
          <a:xfrm>
            <a:off x="2159840" y="220496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SAM</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36" name="Rectangle 35">
            <a:hlinkClick r:id="rId27" action="ppaction://hlinksldjump"/>
          </p:cNvPr>
          <p:cNvSpPr/>
          <p:nvPr/>
        </p:nvSpPr>
        <p:spPr>
          <a:xfrm>
            <a:off x="2159840" y="274497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Q6</a:t>
            </a:r>
            <a:endParaRPr lang="en-GB" sz="1200" b="1" dirty="0">
              <a:latin typeface="Comic Sans MS" panose="030F0702030302020204" pitchFamily="66" charset="0"/>
            </a:endParaRPr>
          </a:p>
        </p:txBody>
      </p:sp>
      <p:sp>
        <p:nvSpPr>
          <p:cNvPr id="37" name="Rectangle 36">
            <a:hlinkClick r:id="rId28" action="ppaction://hlinksldjump"/>
          </p:cNvPr>
          <p:cNvSpPr/>
          <p:nvPr/>
        </p:nvSpPr>
        <p:spPr>
          <a:xfrm>
            <a:off x="2159840" y="3285088"/>
            <a:ext cx="972000" cy="46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Q13</a:t>
            </a:r>
            <a:endParaRPr lang="en-GB" sz="1200" b="1" dirty="0">
              <a:latin typeface="Comic Sans MS" panose="030F0702030302020204" pitchFamily="66" charset="0"/>
            </a:endParaRPr>
          </a:p>
        </p:txBody>
      </p:sp>
      <p:sp>
        <p:nvSpPr>
          <p:cNvPr id="38" name="Rectangle 37">
            <a:hlinkClick r:id="rId29" action="ppaction://hlinksldjump"/>
          </p:cNvPr>
          <p:cNvSpPr/>
          <p:nvPr/>
        </p:nvSpPr>
        <p:spPr>
          <a:xfrm>
            <a:off x="2159840" y="3825096"/>
            <a:ext cx="972000" cy="468000"/>
          </a:xfrm>
          <a:prstGeom prst="rect">
            <a:avLst/>
          </a:prstGeom>
          <a:gradFill flip="none" rotWithShape="1">
            <a:gsLst>
              <a:gs pos="0">
                <a:schemeClr val="accent2"/>
              </a:gs>
              <a:gs pos="100000">
                <a:schemeClr val="accent6"/>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1</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Q8</a:t>
            </a:r>
            <a:endParaRPr lang="en-GB" sz="1200" b="1" dirty="0">
              <a:latin typeface="Comic Sans MS" panose="030F0702030302020204" pitchFamily="66" charset="0"/>
            </a:endParaRPr>
          </a:p>
        </p:txBody>
      </p:sp>
      <p:sp>
        <p:nvSpPr>
          <p:cNvPr id="39" name="Rectangle 38">
            <a:hlinkClick r:id="rId30" action="ppaction://hlinksldjump"/>
          </p:cNvPr>
          <p:cNvSpPr/>
          <p:nvPr/>
        </p:nvSpPr>
        <p:spPr>
          <a:xfrm>
            <a:off x="2159840" y="4365208"/>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2</a:t>
            </a:r>
            <a:r>
              <a:rPr lang="en-GB" sz="1200" b="1" dirty="0" smtClean="0">
                <a:latin typeface="Comic Sans MS" panose="030F0702030302020204" pitchFamily="66" charset="0"/>
              </a:rPr>
              <a:t>H Q10</a:t>
            </a:r>
            <a:endParaRPr lang="en-GB" sz="1200" b="1" dirty="0">
              <a:latin typeface="Comic Sans MS" panose="030F0702030302020204" pitchFamily="66" charset="0"/>
            </a:endParaRPr>
          </a:p>
        </p:txBody>
      </p:sp>
      <p:sp>
        <p:nvSpPr>
          <p:cNvPr id="40" name="Rectangle 39">
            <a:hlinkClick r:id="rId31" action="ppaction://hlinksldjump"/>
          </p:cNvPr>
          <p:cNvSpPr/>
          <p:nvPr/>
        </p:nvSpPr>
        <p:spPr>
          <a:xfrm>
            <a:off x="2159840" y="4905216"/>
            <a:ext cx="972000" cy="468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Spec 2</a:t>
            </a:r>
            <a:endParaRPr lang="en-GB" sz="1200" b="1" dirty="0">
              <a:latin typeface="Comic Sans MS" panose="030F0702030302020204" pitchFamily="66" charset="0"/>
            </a:endParaRPr>
          </a:p>
          <a:p>
            <a:pPr algn="ctr"/>
            <a:r>
              <a:rPr lang="en-GB" sz="1200" b="1" dirty="0">
                <a:latin typeface="Comic Sans MS" panose="030F0702030302020204" pitchFamily="66" charset="0"/>
              </a:rPr>
              <a:t>3</a:t>
            </a:r>
            <a:r>
              <a:rPr lang="en-GB" sz="1200" b="1" dirty="0" smtClean="0">
                <a:latin typeface="Comic Sans MS" panose="030F0702030302020204" pitchFamily="66" charset="0"/>
              </a:rPr>
              <a:t>H Q9</a:t>
            </a:r>
            <a:endParaRPr lang="en-GB" sz="1200" b="1" dirty="0">
              <a:latin typeface="Comic Sans MS" panose="030F0702030302020204" pitchFamily="66" charset="0"/>
            </a:endParaRPr>
          </a:p>
        </p:txBody>
      </p:sp>
      <p:sp>
        <p:nvSpPr>
          <p:cNvPr id="42" name="Rectangle 41"/>
          <p:cNvSpPr/>
          <p:nvPr/>
        </p:nvSpPr>
        <p:spPr>
          <a:xfrm>
            <a:off x="35496" y="6165304"/>
            <a:ext cx="1296016" cy="2880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Best Buys</a:t>
            </a:r>
            <a:endParaRPr lang="en-GB" sz="1600" b="1" dirty="0">
              <a:latin typeface="Comic Sans MS" panose="030F0702030302020204" pitchFamily="66" charset="0"/>
            </a:endParaRPr>
          </a:p>
        </p:txBody>
      </p:sp>
    </p:spTree>
    <p:extLst>
      <p:ext uri="{BB962C8B-B14F-4D97-AF65-F5344CB8AC3E}">
        <p14:creationId xmlns:p14="http://schemas.microsoft.com/office/powerpoint/2010/main" val="3062017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1052736"/>
            <a:ext cx="8640960" cy="53316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Q15</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0263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204864"/>
            <a:ext cx="8784976" cy="7190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204863"/>
            <a:ext cx="8784976" cy="719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390879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916832"/>
            <a:ext cx="8496944" cy="127016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916830"/>
            <a:ext cx="8496944" cy="1270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Q6</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091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3400226"/>
            <a:ext cx="8640956" cy="3413150"/>
          </a:xfrm>
          <a:prstGeom prst="rect">
            <a:avLst/>
          </a:prstGeom>
        </p:spPr>
      </p:pic>
      <p:pic>
        <p:nvPicPr>
          <p:cNvPr id="4" name="Picture 3"/>
          <p:cNvPicPr>
            <a:picLocks noChangeAspect="1"/>
          </p:cNvPicPr>
          <p:nvPr/>
        </p:nvPicPr>
        <p:blipFill>
          <a:blip r:embed="rId3"/>
          <a:stretch>
            <a:fillRect/>
          </a:stretch>
        </p:blipFill>
        <p:spPr>
          <a:xfrm>
            <a:off x="251521" y="2670798"/>
            <a:ext cx="8640958" cy="3134466"/>
          </a:xfrm>
          <a:prstGeom prst="rect">
            <a:avLst/>
          </a:prstGeom>
        </p:spPr>
      </p:pic>
      <p:pic>
        <p:nvPicPr>
          <p:cNvPr id="2" name="Picture 1"/>
          <p:cNvPicPr>
            <a:picLocks noChangeAspect="1"/>
          </p:cNvPicPr>
          <p:nvPr/>
        </p:nvPicPr>
        <p:blipFill>
          <a:blip r:embed="rId4"/>
          <a:stretch>
            <a:fillRect/>
          </a:stretch>
        </p:blipFill>
        <p:spPr>
          <a:xfrm>
            <a:off x="251521" y="1052736"/>
            <a:ext cx="8640958" cy="291058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9" name="Rectangle 18">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26903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22500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844824"/>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3" name="Rectangle 22"/>
          <p:cNvSpPr/>
          <p:nvPr/>
        </p:nvSpPr>
        <p:spPr>
          <a:xfrm>
            <a:off x="179512" y="3501008"/>
            <a:ext cx="8784976" cy="593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338117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sp>
        <p:nvSpPr>
          <p:cNvPr id="19" name="Rectangle 18">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6" action="ppaction://hlinksldjump"/>
          </p:cNvPr>
          <p:cNvSpPr/>
          <p:nvPr/>
        </p:nvSpPr>
        <p:spPr>
          <a:xfrm>
            <a:off x="377991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9"/>
          <a:stretch>
            <a:fillRect/>
          </a:stretch>
        </p:blipFill>
        <p:spPr>
          <a:xfrm>
            <a:off x="107505" y="1196752"/>
            <a:ext cx="8928990" cy="3913284"/>
          </a:xfrm>
          <a:prstGeom prst="rect">
            <a:avLst/>
          </a:prstGeom>
        </p:spPr>
      </p:pic>
    </p:spTree>
    <p:extLst>
      <p:ext uri="{BB962C8B-B14F-4D97-AF65-F5344CB8AC3E}">
        <p14:creationId xmlns:p14="http://schemas.microsoft.com/office/powerpoint/2010/main" val="4054002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83569" y="2095548"/>
            <a:ext cx="7776862" cy="4693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683568" y="2095546"/>
            <a:ext cx="7776863" cy="4693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491314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041170"/>
            <a:ext cx="8640960" cy="46281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5" name="Picture 4"/>
          <p:cNvPicPr>
            <a:picLocks noChangeAspect="1"/>
          </p:cNvPicPr>
          <p:nvPr/>
        </p:nvPicPr>
        <p:blipFill>
          <a:blip r:embed="rId7"/>
          <a:stretch>
            <a:fillRect/>
          </a:stretch>
        </p:blipFill>
        <p:spPr>
          <a:xfrm>
            <a:off x="251520" y="1052736"/>
            <a:ext cx="8640960" cy="1323108"/>
          </a:xfrm>
          <a:prstGeom prst="rect">
            <a:avLst/>
          </a:prstGeom>
        </p:spPr>
      </p:pic>
      <p:sp>
        <p:nvSpPr>
          <p:cNvPr id="12" name="Rectangle 11">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795623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132856"/>
            <a:ext cx="8784976" cy="72914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2132855"/>
            <a:ext cx="8784976" cy="729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cxnSp>
        <p:nvCxnSpPr>
          <p:cNvPr id="19" name="Straight Arrow Connector 18"/>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068903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95535" y="2990848"/>
            <a:ext cx="8352930" cy="38225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2" name="Picture 1"/>
          <p:cNvPicPr>
            <a:picLocks noChangeAspect="1"/>
          </p:cNvPicPr>
          <p:nvPr/>
        </p:nvPicPr>
        <p:blipFill>
          <a:blip r:embed="rId10"/>
          <a:stretch>
            <a:fillRect/>
          </a:stretch>
        </p:blipFill>
        <p:spPr>
          <a:xfrm>
            <a:off x="395536" y="1455536"/>
            <a:ext cx="8352928" cy="4205712"/>
          </a:xfrm>
          <a:prstGeom prst="rect">
            <a:avLst/>
          </a:prstGeom>
        </p:spPr>
      </p:pic>
      <p:pic>
        <p:nvPicPr>
          <p:cNvPr id="4" name="Picture 3"/>
          <p:cNvPicPr>
            <a:picLocks noChangeAspect="1"/>
          </p:cNvPicPr>
          <p:nvPr/>
        </p:nvPicPr>
        <p:blipFill>
          <a:blip r:embed="rId11"/>
          <a:stretch>
            <a:fillRect/>
          </a:stretch>
        </p:blipFill>
        <p:spPr>
          <a:xfrm>
            <a:off x="395537" y="1052736"/>
            <a:ext cx="8352926" cy="871200"/>
          </a:xfrm>
          <a:prstGeom prst="rect">
            <a:avLst/>
          </a:prstGeom>
        </p:spPr>
      </p:pic>
    </p:spTree>
    <p:extLst>
      <p:ext uri="{BB962C8B-B14F-4D97-AF65-F5344CB8AC3E}">
        <p14:creationId xmlns:p14="http://schemas.microsoft.com/office/powerpoint/2010/main" val="2985011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916832"/>
            <a:ext cx="8784974" cy="100763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916833"/>
            <a:ext cx="8784976"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3" name="Straight Arrow Connector 12"/>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cxnSp>
        <p:nvCxnSpPr>
          <p:cNvPr id="18" name="Straight Arrow Connector 17"/>
          <p:cNvCxnSpPr>
            <a:stCxn id="21" idx="3"/>
            <a:endCxn id="15"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2" name="Rectangle 21"/>
          <p:cNvSpPr/>
          <p:nvPr/>
        </p:nvSpPr>
        <p:spPr>
          <a:xfrm>
            <a:off x="179512" y="2420889"/>
            <a:ext cx="8784976" cy="503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24230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4" grpId="0" animBg="1"/>
      <p:bldP spid="22" grpId="0" animBg="1"/>
    </p:bld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67259" y="2980968"/>
            <a:ext cx="7209482" cy="3832408"/>
          </a:xfrm>
          <a:prstGeom prst="rect">
            <a:avLst/>
          </a:prstGeom>
        </p:spPr>
      </p:pic>
      <p:pic>
        <p:nvPicPr>
          <p:cNvPr id="6" name="Picture 5"/>
          <p:cNvPicPr>
            <a:picLocks noChangeAspect="1"/>
          </p:cNvPicPr>
          <p:nvPr/>
        </p:nvPicPr>
        <p:blipFill>
          <a:blip r:embed="rId3"/>
          <a:stretch>
            <a:fillRect/>
          </a:stretch>
        </p:blipFill>
        <p:spPr>
          <a:xfrm>
            <a:off x="967259" y="1024636"/>
            <a:ext cx="7209482" cy="2207278"/>
          </a:xfrm>
          <a:prstGeom prst="rect">
            <a:avLst/>
          </a:prstGeom>
        </p:spPr>
      </p:pic>
      <p:pic>
        <p:nvPicPr>
          <p:cNvPr id="5" name="Picture 4"/>
          <p:cNvPicPr>
            <a:picLocks noChangeAspect="1"/>
          </p:cNvPicPr>
          <p:nvPr/>
        </p:nvPicPr>
        <p:blipFill>
          <a:blip r:embed="rId4"/>
          <a:stretch>
            <a:fillRect/>
          </a:stretch>
        </p:blipFill>
        <p:spPr>
          <a:xfrm>
            <a:off x="967259" y="404664"/>
            <a:ext cx="7209482" cy="147595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2H Q10</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98432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628800"/>
            <a:ext cx="8784976" cy="24736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628799"/>
            <a:ext cx="8784976" cy="767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179512" y="2396006"/>
            <a:ext cx="8784976" cy="744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a:t>
            </a:r>
            <a:r>
              <a:rPr lang="en-GB" sz="1400" b="1" dirty="0" err="1" smtClean="0">
                <a:latin typeface="Comic Sans MS" panose="030F0702030302020204" pitchFamily="66" charset="0"/>
              </a:rPr>
              <a:t>i</a:t>
            </a:r>
            <a:r>
              <a:rPr lang="en-GB" sz="1400" b="1" dirty="0" smtClean="0">
                <a:latin typeface="Comic Sans MS" panose="030F0702030302020204" pitchFamily="66" charset="0"/>
              </a:rPr>
              <a:t>)</a:t>
            </a:r>
            <a:endParaRPr lang="en-GB" sz="1400" b="1" dirty="0">
              <a:latin typeface="Comic Sans MS" panose="030F0702030302020204" pitchFamily="66" charset="0"/>
            </a:endParaRP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2H Q10</a:t>
            </a:r>
            <a:endParaRPr lang="en-GB" sz="1400" b="1" dirty="0">
              <a:latin typeface="Comic Sans MS" panose="030F0702030302020204" pitchFamily="66" charset="0"/>
            </a:endParaRPr>
          </a:p>
        </p:txBody>
      </p:sp>
      <p:cxnSp>
        <p:nvCxnSpPr>
          <p:cNvPr id="19" name="Straight Arrow Connector 18"/>
          <p:cNvCxnSpPr>
            <a:stCxn id="20"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3" name="Rectangle 22"/>
          <p:cNvSpPr/>
          <p:nvPr/>
        </p:nvSpPr>
        <p:spPr>
          <a:xfrm>
            <a:off x="179512" y="3140968"/>
            <a:ext cx="8784976" cy="986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(ii)</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145516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Edexcel Mark scheme notes</a:t>
            </a:r>
            <a:endParaRPr lang="en-GB" dirty="0"/>
          </a:p>
        </p:txBody>
      </p:sp>
      <p:pic>
        <p:nvPicPr>
          <p:cNvPr id="6" name="Picture 11" descr="Back Icon - back, go back, green, previous, return, hand drawn">
            <a:hlinkClick r:id="" action="ppaction://hlinkshowjump?jump=previousslide"/>
          </p:cNvPr>
          <p:cNvPicPr>
            <a:picLocks noChangeAspect="1" noChangeArrowheads="1"/>
          </p:cNvPicPr>
          <p:nvPr/>
        </p:nvPicPr>
        <p:blipFill>
          <a:blip r:embed="rId4" cstate="print"/>
          <a:srcRect/>
          <a:stretch>
            <a:fillRect/>
          </a:stretch>
        </p:blipFill>
        <p:spPr bwMode="auto">
          <a:xfrm>
            <a:off x="0" y="6176340"/>
            <a:ext cx="643138" cy="643138"/>
          </a:xfrm>
          <a:prstGeom prst="rect">
            <a:avLst/>
          </a:prstGeom>
          <a:noFill/>
        </p:spPr>
      </p:pic>
      <p:pic>
        <p:nvPicPr>
          <p:cNvPr id="4" name="Picture 3"/>
          <p:cNvPicPr>
            <a:picLocks noChangeAspect="1"/>
          </p:cNvPicPr>
          <p:nvPr/>
        </p:nvPicPr>
        <p:blipFill>
          <a:blip r:embed="rId5"/>
          <a:stretch>
            <a:fillRect/>
          </a:stretch>
        </p:blipFill>
        <p:spPr>
          <a:xfrm>
            <a:off x="395537" y="1360922"/>
            <a:ext cx="8352926" cy="4136156"/>
          </a:xfrm>
          <a:prstGeom prst="rect">
            <a:avLst/>
          </a:prstGeom>
        </p:spPr>
      </p:pic>
    </p:spTree>
    <p:extLst>
      <p:ext uri="{BB962C8B-B14F-4D97-AF65-F5344CB8AC3E}">
        <p14:creationId xmlns:p14="http://schemas.microsoft.com/office/powerpoint/2010/main" val="1447673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47578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251520" y="1052736"/>
            <a:ext cx="8640960" cy="2157394"/>
          </a:xfrm>
          <a:prstGeom prst="rect">
            <a:avLst/>
          </a:prstGeom>
        </p:spPr>
      </p:pic>
    </p:spTree>
    <p:extLst>
      <p:ext uri="{BB962C8B-B14F-4D97-AF65-F5344CB8AC3E}">
        <p14:creationId xmlns:p14="http://schemas.microsoft.com/office/powerpoint/2010/main" val="4180846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3739026"/>
            <a:ext cx="8640958" cy="3074350"/>
          </a:xfrm>
          <a:prstGeom prst="rect">
            <a:avLst/>
          </a:prstGeom>
        </p:spPr>
      </p:pic>
      <p:pic>
        <p:nvPicPr>
          <p:cNvPr id="4" name="Picture 3"/>
          <p:cNvPicPr>
            <a:picLocks noChangeAspect="1"/>
          </p:cNvPicPr>
          <p:nvPr/>
        </p:nvPicPr>
        <p:blipFill>
          <a:blip r:embed="rId3"/>
          <a:stretch>
            <a:fillRect/>
          </a:stretch>
        </p:blipFill>
        <p:spPr>
          <a:xfrm>
            <a:off x="251521" y="1412776"/>
            <a:ext cx="8640958" cy="4085332"/>
          </a:xfrm>
          <a:prstGeom prst="rect">
            <a:avLst/>
          </a:prstGeom>
        </p:spPr>
      </p:pic>
      <p:pic>
        <p:nvPicPr>
          <p:cNvPr id="2" name="Picture 1"/>
          <p:cNvPicPr>
            <a:picLocks noChangeAspect="1"/>
          </p:cNvPicPr>
          <p:nvPr/>
        </p:nvPicPr>
        <p:blipFill>
          <a:blip r:embed="rId4"/>
          <a:stretch>
            <a:fillRect/>
          </a:stretch>
        </p:blipFill>
        <p:spPr>
          <a:xfrm>
            <a:off x="251520" y="958878"/>
            <a:ext cx="8640960" cy="254213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9"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2"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1"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692931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628800"/>
            <a:ext cx="8784974" cy="18364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179512" y="1628799"/>
            <a:ext cx="8784976" cy="767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79512" y="2396006"/>
            <a:ext cx="8784976" cy="10692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3" idx="3"/>
            <a:endCxn id="2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77991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Q9</a:t>
            </a:r>
            <a:endParaRPr lang="en-GB" sz="1400" b="1" dirty="0">
              <a:latin typeface="Comic Sans MS" panose="030F0702030302020204" pitchFamily="66" charset="0"/>
            </a:endParaRPr>
          </a:p>
        </p:txBody>
      </p:sp>
      <p:cxnSp>
        <p:nvCxnSpPr>
          <p:cNvPr id="21" name="Straight Arrow Connector 20"/>
          <p:cNvCxnSpPr>
            <a:stCxn id="25" idx="3"/>
            <a:endCxn id="18"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6794990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4" grpId="0" animBg="1"/>
      <p:bldP spid="23" grpId="0" animBg="1"/>
    </p:bld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4655508"/>
            <a:ext cx="8496940" cy="1941844"/>
          </a:xfrm>
          <a:prstGeom prst="rect">
            <a:avLst/>
          </a:prstGeom>
        </p:spPr>
      </p:pic>
      <p:pic>
        <p:nvPicPr>
          <p:cNvPr id="2" name="Picture 1"/>
          <p:cNvPicPr>
            <a:picLocks noChangeAspect="1"/>
          </p:cNvPicPr>
          <p:nvPr/>
        </p:nvPicPr>
        <p:blipFill>
          <a:blip r:embed="rId3"/>
          <a:stretch>
            <a:fillRect/>
          </a:stretch>
        </p:blipFill>
        <p:spPr>
          <a:xfrm>
            <a:off x="323529" y="1107756"/>
            <a:ext cx="8496942" cy="37614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Q9</a:t>
            </a: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77833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564904"/>
            <a:ext cx="8784976" cy="4743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564903"/>
            <a:ext cx="8784976" cy="4640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Q9</a:t>
            </a: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168325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1860684"/>
            <a:ext cx="7632848" cy="4880684"/>
          </a:xfrm>
          <a:prstGeom prst="rect">
            <a:avLst/>
          </a:prstGeom>
        </p:spPr>
      </p:pic>
      <p:pic>
        <p:nvPicPr>
          <p:cNvPr id="5" name="Picture 4"/>
          <p:cNvPicPr>
            <a:picLocks noChangeAspect="1"/>
          </p:cNvPicPr>
          <p:nvPr/>
        </p:nvPicPr>
        <p:blipFill>
          <a:blip r:embed="rId3"/>
          <a:stretch>
            <a:fillRect/>
          </a:stretch>
        </p:blipFill>
        <p:spPr>
          <a:xfrm>
            <a:off x="755576" y="404664"/>
            <a:ext cx="7632848" cy="28994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Q6</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526048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060848"/>
            <a:ext cx="8784976" cy="1588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060848"/>
            <a:ext cx="8784976"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271071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101880"/>
            <a:ext cx="8640960" cy="56618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Q10</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2403016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276872"/>
            <a:ext cx="8784976" cy="5203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276872"/>
            <a:ext cx="8784976" cy="520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2017 3</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202408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9573" y="1196752"/>
            <a:ext cx="8644854" cy="51845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92973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1720216"/>
            <a:ext cx="8784976" cy="14927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00808"/>
            <a:ext cx="8784976"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Q2</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284290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916832"/>
            <a:ext cx="8496944" cy="183703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916830"/>
            <a:ext cx="8496944" cy="1837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Q18</a:t>
            </a:r>
            <a:endParaRPr lang="en-GB" sz="1400" b="1" dirty="0">
              <a:latin typeface="Comic Sans MS" panose="030F0702030302020204" pitchFamily="66" charset="0"/>
            </a:endParaRPr>
          </a:p>
        </p:txBody>
      </p:sp>
      <p:cxnSp>
        <p:nvCxnSpPr>
          <p:cNvPr id="12" name="Straight Arrow Connector 11"/>
          <p:cNvCxnSpPr>
            <a:stCxn id="16" idx="3"/>
            <a:endCxn id="11"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6" name="Rectangle 15">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17" name="Straight Arrow Connector 16"/>
          <p:cNvCxnSpPr>
            <a:stCxn id="15" idx="3"/>
            <a:endCxn id="16"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7158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576482"/>
            <a:ext cx="8640958" cy="4236894"/>
          </a:xfrm>
          <a:prstGeom prst="rect">
            <a:avLst/>
          </a:prstGeom>
        </p:spPr>
      </p:pic>
      <p:pic>
        <p:nvPicPr>
          <p:cNvPr id="5" name="Picture 4"/>
          <p:cNvPicPr>
            <a:picLocks noChangeAspect="1"/>
          </p:cNvPicPr>
          <p:nvPr/>
        </p:nvPicPr>
        <p:blipFill>
          <a:blip r:embed="rId3"/>
          <a:stretch>
            <a:fillRect/>
          </a:stretch>
        </p:blipFill>
        <p:spPr>
          <a:xfrm>
            <a:off x="251522" y="2471426"/>
            <a:ext cx="8640956" cy="2973798"/>
          </a:xfrm>
          <a:prstGeom prst="rect">
            <a:avLst/>
          </a:prstGeom>
        </p:spPr>
      </p:pic>
      <p:pic>
        <p:nvPicPr>
          <p:cNvPr id="2" name="Picture 1"/>
          <p:cNvPicPr>
            <a:picLocks noChangeAspect="1"/>
          </p:cNvPicPr>
          <p:nvPr/>
        </p:nvPicPr>
        <p:blipFill>
          <a:blip r:embed="rId4"/>
          <a:stretch>
            <a:fillRect/>
          </a:stretch>
        </p:blipFill>
        <p:spPr>
          <a:xfrm>
            <a:off x="251521" y="980728"/>
            <a:ext cx="8640958" cy="157690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9" name="Rectangle 18">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736429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00808"/>
            <a:ext cx="8784976" cy="22574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00808"/>
            <a:ext cx="8784976"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3" name="Rectangle 22"/>
          <p:cNvSpPr/>
          <p:nvPr/>
        </p:nvSpPr>
        <p:spPr>
          <a:xfrm>
            <a:off x="179512" y="2780928"/>
            <a:ext cx="8784976" cy="1177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8668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177232"/>
            <a:ext cx="8640960" cy="47720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9" name="Rectangle 18">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58786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28700" y="1988840"/>
            <a:ext cx="7086600" cy="33337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028700" y="1988839"/>
            <a:ext cx="7086600"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2H Q18</a:t>
            </a:r>
            <a:endParaRPr lang="en-GB" sz="1400" b="1" dirty="0">
              <a:latin typeface="Comic Sans MS" panose="030F0702030302020204" pitchFamily="66" charset="0"/>
            </a:endParaRPr>
          </a:p>
        </p:txBody>
      </p:sp>
      <p:cxnSp>
        <p:nvCxnSpPr>
          <p:cNvPr id="18" name="Straight Arrow Connector 17"/>
          <p:cNvCxnSpPr>
            <a:stCxn id="24"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68059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2823012"/>
            <a:ext cx="8640960" cy="3990364"/>
          </a:xfrm>
          <a:prstGeom prst="rect">
            <a:avLst/>
          </a:prstGeom>
        </p:spPr>
      </p:pic>
      <p:pic>
        <p:nvPicPr>
          <p:cNvPr id="5" name="Picture 4"/>
          <p:cNvPicPr>
            <a:picLocks noChangeAspect="1"/>
          </p:cNvPicPr>
          <p:nvPr/>
        </p:nvPicPr>
        <p:blipFill>
          <a:blip r:embed="rId3"/>
          <a:stretch>
            <a:fillRect/>
          </a:stretch>
        </p:blipFill>
        <p:spPr>
          <a:xfrm>
            <a:off x="251520" y="1835532"/>
            <a:ext cx="8640960" cy="3681700"/>
          </a:xfrm>
          <a:prstGeom prst="rect">
            <a:avLst/>
          </a:prstGeom>
        </p:spPr>
      </p:pic>
      <p:pic>
        <p:nvPicPr>
          <p:cNvPr id="2" name="Picture 1"/>
          <p:cNvPicPr>
            <a:picLocks noChangeAspect="1"/>
          </p:cNvPicPr>
          <p:nvPr/>
        </p:nvPicPr>
        <p:blipFill>
          <a:blip r:embed="rId4"/>
          <a:stretch>
            <a:fillRect/>
          </a:stretch>
        </p:blipFill>
        <p:spPr>
          <a:xfrm>
            <a:off x="251520" y="980728"/>
            <a:ext cx="8640960" cy="176169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9" name="Rectangle 18">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298403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7" y="1826520"/>
            <a:ext cx="8352926" cy="13144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7" y="1826519"/>
            <a:ext cx="8352926" cy="5223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2017 3</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
        <p:nvSpPr>
          <p:cNvPr id="22" name="Rectangle 21"/>
          <p:cNvSpPr/>
          <p:nvPr/>
        </p:nvSpPr>
        <p:spPr>
          <a:xfrm>
            <a:off x="395537" y="2348880"/>
            <a:ext cx="8352926"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207066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1" y="2346044"/>
            <a:ext cx="8640958" cy="4323316"/>
          </a:xfrm>
          <a:prstGeom prst="rect">
            <a:avLst/>
          </a:prstGeom>
        </p:spPr>
      </p:pic>
      <p:pic>
        <p:nvPicPr>
          <p:cNvPr id="4" name="Picture 3"/>
          <p:cNvPicPr>
            <a:picLocks noChangeAspect="1"/>
          </p:cNvPicPr>
          <p:nvPr/>
        </p:nvPicPr>
        <p:blipFill>
          <a:blip r:embed="rId3"/>
          <a:stretch>
            <a:fillRect/>
          </a:stretch>
        </p:blipFill>
        <p:spPr>
          <a:xfrm>
            <a:off x="251520" y="980728"/>
            <a:ext cx="8640960" cy="229168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20" name="Straight Arrow Connector 19"/>
          <p:cNvCxnSpPr>
            <a:stCxn id="19"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22" name="Straight Arrow Connector 21"/>
          <p:cNvCxnSpPr>
            <a:stCxn id="23" idx="3"/>
            <a:endCxn id="21"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7" name="Straight Connector 16"/>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04519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7" y="1340768"/>
            <a:ext cx="8352926" cy="28332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95537" y="1340768"/>
            <a:ext cx="8352926" cy="283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Q3</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22818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204864"/>
            <a:ext cx="8640958" cy="4595566"/>
          </a:xfrm>
          <a:prstGeom prst="rect">
            <a:avLst/>
          </a:prstGeom>
        </p:spPr>
      </p:pic>
      <p:pic>
        <p:nvPicPr>
          <p:cNvPr id="4" name="Picture 3"/>
          <p:cNvPicPr>
            <a:picLocks noChangeAspect="1"/>
          </p:cNvPicPr>
          <p:nvPr/>
        </p:nvPicPr>
        <p:blipFill>
          <a:blip r:embed="rId3"/>
          <a:stretch>
            <a:fillRect/>
          </a:stretch>
        </p:blipFill>
        <p:spPr>
          <a:xfrm>
            <a:off x="251521" y="980728"/>
            <a:ext cx="8640958" cy="226011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4007973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556792"/>
            <a:ext cx="8784972" cy="28525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556791"/>
            <a:ext cx="8784974" cy="28525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89277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Q2</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7"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9"/>
          <a:stretch>
            <a:fillRect/>
          </a:stretch>
        </p:blipFill>
        <p:spPr>
          <a:xfrm>
            <a:off x="1403648" y="399926"/>
            <a:ext cx="6336704" cy="220762"/>
          </a:xfrm>
          <a:prstGeom prst="rect">
            <a:avLst/>
          </a:prstGeom>
        </p:spPr>
      </p:pic>
      <p:pic>
        <p:nvPicPr>
          <p:cNvPr id="5" name="Picture 4"/>
          <p:cNvPicPr>
            <a:picLocks noChangeAspect="1"/>
          </p:cNvPicPr>
          <p:nvPr/>
        </p:nvPicPr>
        <p:blipFill>
          <a:blip r:embed="rId10"/>
          <a:stretch>
            <a:fillRect/>
          </a:stretch>
        </p:blipFill>
        <p:spPr>
          <a:xfrm>
            <a:off x="1403648" y="620688"/>
            <a:ext cx="6336704" cy="6064156"/>
          </a:xfrm>
          <a:prstGeom prst="rect">
            <a:avLst/>
          </a:prstGeom>
        </p:spPr>
      </p:pic>
    </p:spTree>
    <p:extLst>
      <p:ext uri="{BB962C8B-B14F-4D97-AF65-F5344CB8AC3E}">
        <p14:creationId xmlns:p14="http://schemas.microsoft.com/office/powerpoint/2010/main" val="121184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1916832"/>
            <a:ext cx="8640956" cy="4711714"/>
          </a:xfrm>
          <a:prstGeom prst="rect">
            <a:avLst/>
          </a:prstGeom>
        </p:spPr>
      </p:pic>
      <p:pic>
        <p:nvPicPr>
          <p:cNvPr id="2" name="Picture 1"/>
          <p:cNvPicPr>
            <a:picLocks noChangeAspect="1"/>
          </p:cNvPicPr>
          <p:nvPr/>
        </p:nvPicPr>
        <p:blipFill>
          <a:blip r:embed="rId3"/>
          <a:stretch>
            <a:fillRect/>
          </a:stretch>
        </p:blipFill>
        <p:spPr>
          <a:xfrm>
            <a:off x="251521" y="980728"/>
            <a:ext cx="8640958" cy="19801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7532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484784"/>
            <a:ext cx="8784972" cy="22785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484783"/>
            <a:ext cx="8784974" cy="2278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Q9</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935343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564904"/>
            <a:ext cx="8640958" cy="4054068"/>
          </a:xfrm>
          <a:prstGeom prst="rect">
            <a:avLst/>
          </a:prstGeom>
        </p:spPr>
      </p:pic>
      <p:pic>
        <p:nvPicPr>
          <p:cNvPr id="4" name="Picture 3"/>
          <p:cNvPicPr>
            <a:picLocks noChangeAspect="1"/>
          </p:cNvPicPr>
          <p:nvPr/>
        </p:nvPicPr>
        <p:blipFill>
          <a:blip r:embed="rId3"/>
          <a:stretch>
            <a:fillRect/>
          </a:stretch>
        </p:blipFill>
        <p:spPr>
          <a:xfrm>
            <a:off x="251521" y="980728"/>
            <a:ext cx="8640958" cy="20028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3" name="Rectangle 12">
            <a:hlinkClick r:id="rId8"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501817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916832"/>
            <a:ext cx="8784974" cy="11199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16831"/>
            <a:ext cx="8784974" cy="11145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3596826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2262472"/>
            <a:ext cx="8640958" cy="4550904"/>
          </a:xfrm>
          <a:prstGeom prst="rect">
            <a:avLst/>
          </a:prstGeom>
        </p:spPr>
      </p:pic>
      <p:pic>
        <p:nvPicPr>
          <p:cNvPr id="2" name="Picture 1"/>
          <p:cNvPicPr>
            <a:picLocks noChangeAspect="1"/>
          </p:cNvPicPr>
          <p:nvPr/>
        </p:nvPicPr>
        <p:blipFill>
          <a:blip r:embed="rId3"/>
          <a:stretch>
            <a:fillRect/>
          </a:stretch>
        </p:blipFill>
        <p:spPr>
          <a:xfrm>
            <a:off x="251521" y="1023962"/>
            <a:ext cx="8640958" cy="226102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09621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980728"/>
            <a:ext cx="8784972" cy="43079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980728"/>
            <a:ext cx="8784974" cy="43079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Q3</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989906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1918800"/>
            <a:ext cx="8640958" cy="4750560"/>
          </a:xfrm>
          <a:prstGeom prst="rect">
            <a:avLst/>
          </a:prstGeom>
        </p:spPr>
      </p:pic>
      <p:pic>
        <p:nvPicPr>
          <p:cNvPr id="4" name="Picture 3"/>
          <p:cNvPicPr>
            <a:picLocks noChangeAspect="1"/>
          </p:cNvPicPr>
          <p:nvPr/>
        </p:nvPicPr>
        <p:blipFill>
          <a:blip r:embed="rId3"/>
          <a:stretch>
            <a:fillRect/>
          </a:stretch>
        </p:blipFill>
        <p:spPr>
          <a:xfrm>
            <a:off x="251520" y="980728"/>
            <a:ext cx="8640960" cy="395145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0" name="Straight Connector 19"/>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7722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700808"/>
            <a:ext cx="8784974" cy="12999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00806"/>
            <a:ext cx="8784974" cy="1299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5" name="Straight Arrow Connector 14"/>
          <p:cNvCxnSpPr>
            <a:stCxn id="11" idx="3"/>
            <a:endCxn id="21"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Q11</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1193838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2872250"/>
            <a:ext cx="7632848" cy="3869118"/>
          </a:xfrm>
          <a:prstGeom prst="rect">
            <a:avLst/>
          </a:prstGeom>
        </p:spPr>
      </p:pic>
      <p:pic>
        <p:nvPicPr>
          <p:cNvPr id="2" name="Picture 1"/>
          <p:cNvPicPr>
            <a:picLocks noChangeAspect="1"/>
          </p:cNvPicPr>
          <p:nvPr/>
        </p:nvPicPr>
        <p:blipFill>
          <a:blip r:embed="rId3"/>
          <a:stretch>
            <a:fillRect/>
          </a:stretch>
        </p:blipFill>
        <p:spPr>
          <a:xfrm>
            <a:off x="755576" y="404664"/>
            <a:ext cx="7632848" cy="298457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30261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548680"/>
            <a:ext cx="8784974" cy="261057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548680"/>
            <a:ext cx="8784974" cy="26105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6" name="Straight Arrow Connector 15"/>
          <p:cNvCxnSpPr>
            <a:stCxn id="14" idx="3"/>
            <a:endCxn id="2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Q4</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5" name="Picture 4"/>
          <p:cNvPicPr>
            <a:picLocks noChangeAspect="1"/>
          </p:cNvPicPr>
          <p:nvPr/>
        </p:nvPicPr>
        <p:blipFill>
          <a:blip r:embed="rId9"/>
          <a:stretch>
            <a:fillRect/>
          </a:stretch>
        </p:blipFill>
        <p:spPr>
          <a:xfrm>
            <a:off x="179513" y="3284984"/>
            <a:ext cx="8784974" cy="1938976"/>
          </a:xfrm>
          <a:prstGeom prst="rect">
            <a:avLst/>
          </a:prstGeom>
        </p:spPr>
      </p:pic>
      <p:sp>
        <p:nvSpPr>
          <p:cNvPr id="23" name="Rectangle 22"/>
          <p:cNvSpPr/>
          <p:nvPr/>
        </p:nvSpPr>
        <p:spPr>
          <a:xfrm>
            <a:off x="179513" y="3216060"/>
            <a:ext cx="8784974" cy="2007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82717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0" y="2961006"/>
            <a:ext cx="7200800" cy="3276306"/>
          </a:xfrm>
          <a:prstGeom prst="rect">
            <a:avLst/>
          </a:prstGeom>
        </p:spPr>
      </p:pic>
      <p:pic>
        <p:nvPicPr>
          <p:cNvPr id="2" name="Picture 1"/>
          <p:cNvPicPr>
            <a:picLocks noChangeAspect="1"/>
          </p:cNvPicPr>
          <p:nvPr/>
        </p:nvPicPr>
        <p:blipFill>
          <a:blip r:embed="rId3"/>
          <a:stretch>
            <a:fillRect/>
          </a:stretch>
        </p:blipFill>
        <p:spPr>
          <a:xfrm>
            <a:off x="323529" y="476672"/>
            <a:ext cx="8496942" cy="2337564"/>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2" name="Rectangle 21"/>
          <p:cNvSpPr/>
          <p:nvPr/>
        </p:nvSpPr>
        <p:spPr>
          <a:xfrm>
            <a:off x="323528" y="476672"/>
            <a:ext cx="8496944" cy="2337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Q2</a:t>
            </a:r>
            <a:endParaRPr lang="en-GB" sz="1400" b="1" dirty="0">
              <a:latin typeface="Comic Sans MS" panose="030F0702030302020204" pitchFamily="66" charset="0"/>
            </a:endParaRPr>
          </a:p>
        </p:txBody>
      </p:sp>
      <p:cxnSp>
        <p:nvCxnSpPr>
          <p:cNvPr id="14" name="Straight Arrow Connector 13"/>
          <p:cNvCxnSpPr>
            <a:stCxn id="19"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71600" y="2958252"/>
            <a:ext cx="7200800" cy="3279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2699405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1017822"/>
            <a:ext cx="8640960" cy="52194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3" name="Rectangle 12">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1404131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628800"/>
            <a:ext cx="8784972" cy="237332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628800"/>
            <a:ext cx="8784974" cy="2373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a:t>
            </a:r>
            <a:endParaRPr lang="en-GB" sz="1400" b="1" dirty="0">
              <a:latin typeface="Comic Sans MS" panose="030F0702030302020204" pitchFamily="66" charset="0"/>
            </a:endParaRPr>
          </a:p>
        </p:txBody>
      </p:sp>
      <p:cxnSp>
        <p:nvCxnSpPr>
          <p:cNvPr id="21" name="Straight Arrow Connector 20"/>
          <p:cNvCxnSpPr>
            <a:stCxn id="24"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63068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1" y="1916832"/>
            <a:ext cx="8640958" cy="4533520"/>
          </a:xfrm>
          <a:prstGeom prst="rect">
            <a:avLst/>
          </a:prstGeom>
        </p:spPr>
      </p:pic>
      <p:pic>
        <p:nvPicPr>
          <p:cNvPr id="2" name="Picture 1"/>
          <p:cNvPicPr>
            <a:picLocks noChangeAspect="1"/>
          </p:cNvPicPr>
          <p:nvPr/>
        </p:nvPicPr>
        <p:blipFill>
          <a:blip r:embed="rId3"/>
          <a:stretch>
            <a:fillRect/>
          </a:stretch>
        </p:blipFill>
        <p:spPr>
          <a:xfrm>
            <a:off x="251521" y="980728"/>
            <a:ext cx="8640958" cy="9353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2467161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052736"/>
            <a:ext cx="8784974" cy="219895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052736"/>
            <a:ext cx="8784974" cy="2198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1" idx="3"/>
            <a:endCxn id="18"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a:t>
            </a:r>
            <a:endParaRPr lang="en-GB" sz="1400" b="1" dirty="0">
              <a:latin typeface="Comic Sans MS" panose="030F0702030302020204" pitchFamily="66" charset="0"/>
            </a:endParaRPr>
          </a:p>
        </p:txBody>
      </p:sp>
      <p:cxnSp>
        <p:nvCxnSpPr>
          <p:cNvPr id="17" name="Straight Arrow Connector 16"/>
          <p:cNvCxnSpPr>
            <a:stCxn id="18" idx="3"/>
            <a:endCxn id="16"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8"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5" name="Picture 4"/>
          <p:cNvPicPr>
            <a:picLocks noChangeAspect="1"/>
          </p:cNvPicPr>
          <p:nvPr/>
        </p:nvPicPr>
        <p:blipFill>
          <a:blip r:embed="rId9"/>
          <a:stretch>
            <a:fillRect/>
          </a:stretch>
        </p:blipFill>
        <p:spPr>
          <a:xfrm>
            <a:off x="899593" y="3485978"/>
            <a:ext cx="7344814" cy="2103262"/>
          </a:xfrm>
          <a:prstGeom prst="rect">
            <a:avLst/>
          </a:prstGeom>
        </p:spPr>
      </p:pic>
      <p:sp>
        <p:nvSpPr>
          <p:cNvPr id="22" name="Rectangle 21"/>
          <p:cNvSpPr/>
          <p:nvPr/>
        </p:nvSpPr>
        <p:spPr>
          <a:xfrm>
            <a:off x="899593" y="3485978"/>
            <a:ext cx="7344814" cy="21010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001638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2690626"/>
            <a:ext cx="8640956" cy="3906726"/>
          </a:xfrm>
          <a:prstGeom prst="rect">
            <a:avLst/>
          </a:prstGeom>
        </p:spPr>
      </p:pic>
      <p:pic>
        <p:nvPicPr>
          <p:cNvPr id="4" name="Picture 3"/>
          <p:cNvPicPr>
            <a:picLocks noChangeAspect="1"/>
          </p:cNvPicPr>
          <p:nvPr/>
        </p:nvPicPr>
        <p:blipFill>
          <a:blip r:embed="rId3"/>
          <a:stretch>
            <a:fillRect/>
          </a:stretch>
        </p:blipFill>
        <p:spPr>
          <a:xfrm>
            <a:off x="251521" y="1134192"/>
            <a:ext cx="8640958" cy="15747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4" name="Straight Arrow Connector 13"/>
          <p:cNvCxnSpPr>
            <a:stCxn id="13"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Q10</a:t>
            </a:r>
            <a:endParaRPr lang="en-GB" sz="1400" b="1" dirty="0">
              <a:latin typeface="Comic Sans MS" panose="030F0702030302020204" pitchFamily="66" charset="0"/>
            </a:endParaRPr>
          </a:p>
        </p:txBody>
      </p:sp>
      <p:cxnSp>
        <p:nvCxnSpPr>
          <p:cNvPr id="18" name="Straight Arrow Connector 17"/>
          <p:cNvCxnSpPr>
            <a:stCxn id="23" idx="3"/>
            <a:endCxn id="17"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802107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9593" y="3205134"/>
            <a:ext cx="7344814" cy="1808042"/>
          </a:xfrm>
          <a:prstGeom prst="rect">
            <a:avLst/>
          </a:prstGeom>
        </p:spPr>
      </p:pic>
      <p:pic>
        <p:nvPicPr>
          <p:cNvPr id="4" name="Picture 3"/>
          <p:cNvPicPr>
            <a:picLocks noChangeAspect="1"/>
          </p:cNvPicPr>
          <p:nvPr/>
        </p:nvPicPr>
        <p:blipFill>
          <a:blip r:embed="rId3"/>
          <a:stretch>
            <a:fillRect/>
          </a:stretch>
        </p:blipFill>
        <p:spPr>
          <a:xfrm>
            <a:off x="179514" y="1340768"/>
            <a:ext cx="8784972" cy="15776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340768"/>
            <a:ext cx="8784974" cy="1577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899593" y="3205134"/>
            <a:ext cx="7344814" cy="18080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cxnSp>
        <p:nvCxnSpPr>
          <p:cNvPr id="19" name="Straight Arrow Connector 18"/>
          <p:cNvCxnSpPr>
            <a:stCxn id="15" idx="3"/>
            <a:endCxn id="23"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3779912"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Q10</a:t>
            </a:r>
            <a:endParaRPr lang="en-GB" sz="1400" b="1" dirty="0">
              <a:latin typeface="Comic Sans MS" panose="030F0702030302020204" pitchFamily="66" charset="0"/>
            </a:endParaRPr>
          </a:p>
        </p:txBody>
      </p:sp>
      <p:cxnSp>
        <p:nvCxnSpPr>
          <p:cNvPr id="21" name="Straight Arrow Connector 20"/>
          <p:cNvCxnSpPr>
            <a:stCxn id="23" idx="3"/>
            <a:endCxn id="20" idx="1"/>
          </p:cNvCxnSpPr>
          <p:nvPr/>
        </p:nvCxnSpPr>
        <p:spPr>
          <a:xfrm flipV="1">
            <a:off x="2987824"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1763688" y="35483"/>
            <a:ext cx="122413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Percentages</a:t>
            </a:r>
          </a:p>
        </p:txBody>
      </p:sp>
    </p:spTree>
    <p:extLst>
      <p:ext uri="{BB962C8B-B14F-4D97-AF65-F5344CB8AC3E}">
        <p14:creationId xmlns:p14="http://schemas.microsoft.com/office/powerpoint/2010/main" val="2079768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3" grpId="0" animBg="1"/>
      <p:bldP spid="22" grpId="0" animBg="1"/>
    </p:bld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Recurring Decimals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2" name="Rectangle 11">
            <a:hlinkClick r:id="rId5"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3" name="Straight Arrow Connector 12"/>
          <p:cNvCxnSpPr>
            <a:stCxn id="11" idx="3"/>
            <a:endCxn id="12"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5364088" y="2715949"/>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536408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536408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3564016" y="299695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2H Q15</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3563888" y="3573072"/>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p>
          <a:p>
            <a:pPr algn="ctr"/>
            <a:r>
              <a:rPr lang="en-GB" sz="1400" b="1" dirty="0" smtClean="0">
                <a:latin typeface="Comic Sans MS" panose="030F0702030302020204" pitchFamily="66" charset="0"/>
              </a:rPr>
              <a:t>3H Q19</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556873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980728"/>
            <a:ext cx="8640960" cy="45346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491735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52162" y="1700808"/>
            <a:ext cx="8439676" cy="10088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1685927"/>
            <a:ext cx="8439682" cy="1022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6" name="Rectangle 15">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7" name="Straight Arrow Connector 16"/>
          <p:cNvCxnSpPr>
            <a:stCxn id="14" idx="3"/>
            <a:endCxn id="16"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2H Q15</a:t>
            </a:r>
            <a:endParaRPr lang="en-GB" sz="1400" b="1" dirty="0">
              <a:latin typeface="Comic Sans MS" panose="030F0702030302020204" pitchFamily="66" charset="0"/>
            </a:endParaRPr>
          </a:p>
        </p:txBody>
      </p:sp>
      <p:cxnSp>
        <p:nvCxnSpPr>
          <p:cNvPr id="20" name="Straight Arrow Connector 19"/>
          <p:cNvCxnSpPr>
            <a:stCxn id="16" idx="3"/>
            <a:endCxn id="19"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1050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764" y="879278"/>
            <a:ext cx="8480472" cy="59340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Q19</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826822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772630"/>
            <a:ext cx="8496940" cy="489673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Q16</a:t>
            </a:r>
            <a:endParaRPr lang="en-GB" sz="1400" b="1" dirty="0">
              <a:latin typeface="Comic Sans MS" panose="030F0702030302020204" pitchFamily="66" charset="0"/>
            </a:endParaRPr>
          </a:p>
        </p:txBody>
      </p:sp>
      <p:cxnSp>
        <p:nvCxnSpPr>
          <p:cNvPr id="16" name="Straight Arrow Connector 15"/>
          <p:cNvCxnSpPr>
            <a:stCxn id="20" idx="3"/>
            <a:endCxn id="13"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0" name="Rectangle 19">
            <a:hlinkClick r:id="rId8"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1" name="Straight Arrow Connector 20"/>
          <p:cNvCxnSpPr>
            <a:stCxn id="19" idx="3"/>
            <a:endCxn id="20"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2"/>
          <p:cNvPicPr>
            <a:picLocks noChangeAspect="1"/>
          </p:cNvPicPr>
          <p:nvPr/>
        </p:nvPicPr>
        <p:blipFill>
          <a:blip r:embed="rId10"/>
          <a:stretch>
            <a:fillRect/>
          </a:stretch>
        </p:blipFill>
        <p:spPr>
          <a:xfrm>
            <a:off x="323529" y="1052736"/>
            <a:ext cx="8496942" cy="965182"/>
          </a:xfrm>
          <a:prstGeom prst="rect">
            <a:avLst/>
          </a:prstGeom>
        </p:spPr>
      </p:pic>
    </p:spTree>
    <p:extLst>
      <p:ext uri="{BB962C8B-B14F-4D97-AF65-F5344CB8AC3E}">
        <p14:creationId xmlns:p14="http://schemas.microsoft.com/office/powerpoint/2010/main" val="3151076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1" y="2276872"/>
            <a:ext cx="8439678" cy="10469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2276871"/>
            <a:ext cx="8439682" cy="1046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Q19</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058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1739778"/>
            <a:ext cx="8496946" cy="4929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6" name="Rectangle 5">
            <a:hlinkClick r:id="rId5"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7" name="Rectangle 6">
            <a:hlinkClick r:id="rId6"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8" name="Straight Arrow Connector 7"/>
          <p:cNvCxnSpPr>
            <a:stCxn id="6" idx="3"/>
            <a:endCxn id="7"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7"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9"/>
          <a:stretch>
            <a:fillRect/>
          </a:stretch>
        </p:blipFill>
        <p:spPr>
          <a:xfrm>
            <a:off x="323528" y="1052736"/>
            <a:ext cx="8496944" cy="4181156"/>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88139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2" y="1685926"/>
            <a:ext cx="8439678" cy="18552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1" y="1685926"/>
            <a:ext cx="8439682" cy="18552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5" name="Rectangle 14">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8" name="Straight Arrow Connector 17"/>
          <p:cNvCxnSpPr>
            <a:stCxn id="11" idx="3"/>
            <a:endCxn id="15"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Q16</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696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5" name="Picture 4"/>
          <p:cNvPicPr>
            <a:picLocks noChangeAspect="1"/>
          </p:cNvPicPr>
          <p:nvPr/>
        </p:nvPicPr>
        <p:blipFill>
          <a:blip r:embed="rId6"/>
          <a:stretch>
            <a:fillRect/>
          </a:stretch>
        </p:blipFill>
        <p:spPr>
          <a:xfrm>
            <a:off x="323529" y="1268760"/>
            <a:ext cx="8496942" cy="3612474"/>
          </a:xfrm>
          <a:prstGeom prst="rect">
            <a:avLst/>
          </a:prstGeom>
        </p:spPr>
      </p:pic>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7142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2367450"/>
            <a:ext cx="8784976" cy="4854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367450"/>
            <a:ext cx="8784976" cy="485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9" name="Rectangle 18">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0" name="Straight Arrow Connector 19"/>
          <p:cNvCxnSpPr>
            <a:stCxn id="18" idx="3"/>
            <a:endCxn id="19"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297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5536" y="976148"/>
            <a:ext cx="8352928" cy="526116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Rectangle 18">
            <a:hlinkClick r:id="rId7"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20" name="Rectangle 19">
            <a:hlinkClick r:id="rId8"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23" name="Straight Arrow Connector 22"/>
          <p:cNvCxnSpPr>
            <a:stCxn id="19" idx="3"/>
            <a:endCxn id="20"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9"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26" name="Straight Arrow Connector 25"/>
          <p:cNvCxnSpPr>
            <a:stCxn id="20" idx="3"/>
            <a:endCxn id="25"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464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060848"/>
            <a:ext cx="8784976" cy="11985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060848"/>
            <a:ext cx="8784976" cy="11985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0081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Number</a:t>
            </a:r>
          </a:p>
        </p:txBody>
      </p:sp>
      <p:sp>
        <p:nvSpPr>
          <p:cNvPr id="14" name="Rectangle 13">
            <a:hlinkClick r:id="rId7" action="ppaction://hlinksldjump"/>
          </p:cNvPr>
          <p:cNvSpPr/>
          <p:nvPr/>
        </p:nvSpPr>
        <p:spPr>
          <a:xfrm>
            <a:off x="1763688"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Recurring Decimals</a:t>
            </a:r>
          </a:p>
        </p:txBody>
      </p:sp>
      <p:cxnSp>
        <p:nvCxnSpPr>
          <p:cNvPr id="15" name="Straight Arrow Connector 14"/>
          <p:cNvCxnSpPr>
            <a:stCxn id="11" idx="3"/>
            <a:endCxn id="14" idx="1"/>
          </p:cNvCxnSpPr>
          <p:nvPr/>
        </p:nvCxnSpPr>
        <p:spPr>
          <a:xfrm>
            <a:off x="1043608" y="18407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355976" y="35482"/>
            <a:ext cx="194421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Q15</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635896" y="184069"/>
            <a:ext cx="72008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6292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159221"/>
            <a:ext cx="7886700" cy="1325563"/>
          </a:xfrm>
        </p:spPr>
        <p:txBody>
          <a:bodyPr>
            <a:normAutofit/>
          </a:bodyPr>
          <a:lstStyle/>
          <a:p>
            <a:r>
              <a:rPr lang="en-GB" sz="3200" dirty="0"/>
              <a:t>Notes on Shape &amp; Space </a:t>
            </a:r>
            <a:r>
              <a:rPr lang="en-GB" sz="3200" dirty="0" smtClean="0"/>
              <a:t>Questions for Edexcel</a:t>
            </a:r>
            <a:endParaRPr lang="en-GB" sz="3200" dirty="0"/>
          </a:p>
        </p:txBody>
      </p:sp>
      <p:sp>
        <p:nvSpPr>
          <p:cNvPr id="3" name="Content Placeholder 2"/>
          <p:cNvSpPr>
            <a:spLocks noGrp="1"/>
          </p:cNvSpPr>
          <p:nvPr>
            <p:ph idx="1"/>
          </p:nvPr>
        </p:nvSpPr>
        <p:spPr>
          <a:xfrm>
            <a:off x="457200" y="1412776"/>
            <a:ext cx="8229600" cy="5069160"/>
          </a:xfrm>
        </p:spPr>
        <p:txBody>
          <a:bodyPr>
            <a:normAutofit fontScale="92500" lnSpcReduction="20000"/>
          </a:bodyPr>
          <a:lstStyle/>
          <a:p>
            <a:pPr marL="0" indent="0">
              <a:buNone/>
            </a:pPr>
            <a:r>
              <a:rPr lang="en-GB" dirty="0"/>
              <a:t>Advanced Trig refers to the cosine and sine rules, as well as the formula for the area of a triangle</a:t>
            </a:r>
          </a:p>
          <a:p>
            <a:pPr marL="0" indent="0">
              <a:buNone/>
            </a:pPr>
            <a:endParaRPr lang="en-GB" dirty="0"/>
          </a:p>
          <a:p>
            <a:pPr marL="0" indent="0">
              <a:buNone/>
            </a:pPr>
            <a:r>
              <a:rPr lang="en-GB" dirty="0"/>
              <a:t>Basic Trig, as with Pythagoras only refer to the use of 2D right angled triangles (although these may be in a 3D context). There are lots of questions which require both trigonometry and Pythagoras in their approach.</a:t>
            </a:r>
          </a:p>
          <a:p>
            <a:pPr marL="0" indent="0">
              <a:buNone/>
            </a:pPr>
            <a:endParaRPr lang="en-GB" dirty="0"/>
          </a:p>
          <a:p>
            <a:pPr marL="0" indent="0">
              <a:buNone/>
            </a:pPr>
            <a:r>
              <a:rPr lang="en-GB" dirty="0"/>
              <a:t>There is a large crossover between ‘Angles in Polygons’ and ‘Angles (Including Parallel Lines)’ with many questions requiring angle property knowledge of certain types of quadrilaterals</a:t>
            </a:r>
          </a:p>
          <a:p>
            <a:pPr marL="0" indent="0">
              <a:buNone/>
            </a:pPr>
            <a:r>
              <a:rPr lang="en-GB" dirty="0"/>
              <a:t> </a:t>
            </a:r>
          </a:p>
          <a:p>
            <a:pPr marL="0" indent="0">
              <a:buNone/>
            </a:pPr>
            <a:r>
              <a:rPr lang="en-GB" dirty="0"/>
              <a:t>The topic of </a:t>
            </a:r>
            <a:r>
              <a:rPr lang="en-GB" dirty="0" smtClean="0"/>
              <a:t>constructions (and loci) has not come up yet.</a:t>
            </a:r>
          </a:p>
          <a:p>
            <a:pPr marL="0" indent="0">
              <a:buNone/>
            </a:pPr>
            <a:endParaRPr lang="en-GB" dirty="0"/>
          </a:p>
          <a:p>
            <a:pPr marL="0" indent="0">
              <a:buNone/>
            </a:pPr>
            <a:r>
              <a:rPr lang="en-GB" dirty="0" smtClean="0"/>
              <a:t>I have included cylinder questions within the Prisms sub-topic due to ease of grouping questions together.</a:t>
            </a:r>
          </a:p>
          <a:p>
            <a:pPr marL="0" indent="0">
              <a:buNone/>
            </a:pPr>
            <a:endParaRPr lang="en-GB" dirty="0"/>
          </a:p>
          <a:p>
            <a:pPr marL="0" indent="0">
              <a:buNone/>
            </a:pPr>
            <a:r>
              <a:rPr lang="en-GB" dirty="0" smtClean="0"/>
              <a:t>The sectors questions highlighted in orange are only those questions where the angle is not easily divisible from 360 (90 and 60 are not highlighted)</a:t>
            </a:r>
            <a:endParaRPr lang="en-GB" dirty="0"/>
          </a:p>
        </p:txBody>
      </p:sp>
      <p:sp>
        <p:nvSpPr>
          <p:cNvPr id="6" name="Rectangle 5">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Tree>
    <p:extLst>
      <p:ext uri="{BB962C8B-B14F-4D97-AF65-F5344CB8AC3E}">
        <p14:creationId xmlns:p14="http://schemas.microsoft.com/office/powerpoint/2010/main" val="36763907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7213"/>
            <a:ext cx="7886700" cy="1325563"/>
          </a:xfrm>
        </p:spPr>
        <p:txBody>
          <a:bodyPr>
            <a:normAutofit/>
          </a:bodyPr>
          <a:lstStyle/>
          <a:p>
            <a:pPr algn="ctr"/>
            <a:r>
              <a:rPr lang="en-GB" sz="4800" dirty="0">
                <a:latin typeface="Comic Sans MS" panose="030F0702030302020204" pitchFamily="66" charset="0"/>
              </a:rPr>
              <a:t>Shape &amp; Space</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2051720"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Angles and Properties of Polygons</a:t>
            </a:r>
          </a:p>
        </p:txBody>
      </p:sp>
      <mc:AlternateContent xmlns:mc="http://schemas.openxmlformats.org/markup-compatibility/2006" xmlns:p14="http://schemas.microsoft.com/office/powerpoint/2010/main">
        <mc:Choice Requires="p14">
          <p:contentPart p14:bwMode="auto" r:id="rId5">
            <p14:nvContentPartPr>
              <p14:cNvPr id="5" name="Ink 4"/>
              <p14:cNvContentPartPr/>
              <p14:nvPr/>
            </p14:nvContentPartPr>
            <p14:xfrm>
              <a:off x="10274460" y="-533240"/>
              <a:ext cx="360" cy="360"/>
            </p14:xfrm>
          </p:contentPart>
        </mc:Choice>
        <mc:Fallback xmlns="">
          <p:pic>
            <p:nvPicPr>
              <p:cNvPr id="5" name="Ink 4"/>
              <p:cNvPicPr/>
              <p:nvPr/>
            </p:nvPicPr>
            <p:blipFill>
              <a:blip r:embed="rId6"/>
              <a:stretch>
                <a:fillRect/>
              </a:stretch>
            </p:blipFill>
            <p:spPr>
              <a:xfrm>
                <a:off x="10262580" y="-545120"/>
                <a:ext cx="24120" cy="24120"/>
              </a:xfrm>
              <a:prstGeom prst="rect">
                <a:avLst/>
              </a:prstGeom>
            </p:spPr>
          </p:pic>
        </mc:Fallback>
      </mc:AlternateContent>
      <p:sp>
        <p:nvSpPr>
          <p:cNvPr id="9" name="Rectangle 8">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051720" y="206084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Transformations of Shapes</a:t>
            </a:r>
          </a:p>
        </p:txBody>
      </p:sp>
      <p:sp>
        <p:nvSpPr>
          <p:cNvPr id="8" name="Rectangle 7">
            <a:hlinkClick r:id="rId9" action="ppaction://hlinksldjump"/>
          </p:cNvPr>
          <p:cNvSpPr/>
          <p:nvPr/>
        </p:nvSpPr>
        <p:spPr>
          <a:xfrm>
            <a:off x="2051720" y="2852936"/>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Similar Shapes</a:t>
            </a:r>
          </a:p>
        </p:txBody>
      </p:sp>
      <p:sp>
        <p:nvSpPr>
          <p:cNvPr id="10" name="Rectangle 9">
            <a:hlinkClick r:id="rId10" action="ppaction://hlinksldjump"/>
          </p:cNvPr>
          <p:cNvSpPr/>
          <p:nvPr/>
        </p:nvSpPr>
        <p:spPr>
          <a:xfrm>
            <a:off x="2051720"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Volume &amp; Surface Area</a:t>
            </a:r>
          </a:p>
        </p:txBody>
      </p:sp>
      <p:sp>
        <p:nvSpPr>
          <p:cNvPr id="11" name="Rectangle 10">
            <a:hlinkClick r:id="rId11" action="ppaction://hlinksldjump"/>
          </p:cNvPr>
          <p:cNvSpPr/>
          <p:nvPr/>
        </p:nvSpPr>
        <p:spPr>
          <a:xfrm>
            <a:off x="6804248" y="209278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 Theorems</a:t>
            </a:r>
          </a:p>
        </p:txBody>
      </p:sp>
      <p:sp>
        <p:nvSpPr>
          <p:cNvPr id="12" name="Rectangle 11">
            <a:hlinkClick r:id="rId12" action="ppaction://hlinksldjump"/>
          </p:cNvPr>
          <p:cNvSpPr/>
          <p:nvPr/>
        </p:nvSpPr>
        <p:spPr>
          <a:xfrm>
            <a:off x="2051720"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Basic Trigonometry</a:t>
            </a:r>
          </a:p>
        </p:txBody>
      </p:sp>
      <p:sp>
        <p:nvSpPr>
          <p:cNvPr id="13" name="Rectangle 12">
            <a:hlinkClick r:id="rId13" action="ppaction://hlinksldjump"/>
          </p:cNvPr>
          <p:cNvSpPr/>
          <p:nvPr/>
        </p:nvSpPr>
        <p:spPr>
          <a:xfrm>
            <a:off x="4427984" y="2348880"/>
            <a:ext cx="2160000" cy="72008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Constructions</a:t>
            </a:r>
            <a:endParaRPr lang="en-GB" sz="2000" b="1" dirty="0">
              <a:latin typeface="Comic Sans MS" panose="030F0702030302020204" pitchFamily="66" charset="0"/>
            </a:endParaRPr>
          </a:p>
        </p:txBody>
      </p:sp>
      <p:sp>
        <p:nvSpPr>
          <p:cNvPr id="15" name="Rectangle 14">
            <a:hlinkClick r:id="rId14" action="ppaction://hlinksldjump"/>
          </p:cNvPr>
          <p:cNvSpPr/>
          <p:nvPr/>
        </p:nvSpPr>
        <p:spPr>
          <a:xfrm>
            <a:off x="4427984" y="522920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Advanced Trigonometry</a:t>
            </a:r>
          </a:p>
        </p:txBody>
      </p:sp>
      <p:sp>
        <p:nvSpPr>
          <p:cNvPr id="16" name="Rectangle 15">
            <a:hlinkClick r:id="rId15" action="ppaction://hlinksldjump"/>
          </p:cNvPr>
          <p:cNvSpPr/>
          <p:nvPr/>
        </p:nvSpPr>
        <p:spPr>
          <a:xfrm>
            <a:off x="6804248" y="5229200"/>
            <a:ext cx="2160000" cy="720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Pythagoras</a:t>
            </a:r>
          </a:p>
        </p:txBody>
      </p:sp>
      <p:sp>
        <p:nvSpPr>
          <p:cNvPr id="17" name="Rectangle 16">
            <a:hlinkClick r:id="rId16" action="ppaction://hlinksldjump"/>
          </p:cNvPr>
          <p:cNvSpPr/>
          <p:nvPr/>
        </p:nvSpPr>
        <p:spPr>
          <a:xfrm>
            <a:off x="6804248" y="1268760"/>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Vectors</a:t>
            </a:r>
          </a:p>
        </p:txBody>
      </p:sp>
      <p:sp>
        <p:nvSpPr>
          <p:cNvPr id="18" name="Rectangle 17">
            <a:hlinkClick r:id="rId17" action="ppaction://hlinksldjump"/>
          </p:cNvPr>
          <p:cNvSpPr/>
          <p:nvPr/>
        </p:nvSpPr>
        <p:spPr>
          <a:xfrm>
            <a:off x="4427984" y="1268760"/>
            <a:ext cx="2160000" cy="100811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Angles (Including Parallel Lines)</a:t>
            </a:r>
          </a:p>
        </p:txBody>
      </p:sp>
      <p:sp>
        <p:nvSpPr>
          <p:cNvPr id="19" name="Rectangle 18"/>
          <p:cNvSpPr/>
          <p:nvPr/>
        </p:nvSpPr>
        <p:spPr>
          <a:xfrm>
            <a:off x="5364088" y="6476280"/>
            <a:ext cx="3024336" cy="297173"/>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Many Q’s require Trig &amp; </a:t>
            </a:r>
            <a:r>
              <a:rPr lang="en-GB" sz="1400" b="1" dirty="0" err="1">
                <a:latin typeface="Comic Sans MS" panose="030F0702030302020204" pitchFamily="66" charset="0"/>
              </a:rPr>
              <a:t>Pythag</a:t>
            </a:r>
            <a:endParaRPr lang="en-GB" sz="1400" b="1" dirty="0">
              <a:latin typeface="Comic Sans MS" panose="030F0702030302020204" pitchFamily="66" charset="0"/>
            </a:endParaRPr>
          </a:p>
        </p:txBody>
      </p:sp>
      <p:sp>
        <p:nvSpPr>
          <p:cNvPr id="20" name="Rectangle 19">
            <a:hlinkClick r:id="rId18" action="ppaction://hlinksldjump"/>
          </p:cNvPr>
          <p:cNvSpPr/>
          <p:nvPr/>
        </p:nvSpPr>
        <p:spPr>
          <a:xfrm>
            <a:off x="6804248" y="3645024"/>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Circles &amp; Sectors</a:t>
            </a:r>
          </a:p>
        </p:txBody>
      </p:sp>
      <p:sp>
        <p:nvSpPr>
          <p:cNvPr id="21" name="Rectangle 20">
            <a:hlinkClick r:id="rId19" action="ppaction://hlinksldjump"/>
          </p:cNvPr>
          <p:cNvSpPr/>
          <p:nvPr/>
        </p:nvSpPr>
        <p:spPr>
          <a:xfrm>
            <a:off x="4427984" y="3642717"/>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2D Area &amp; Perimeter</a:t>
            </a:r>
          </a:p>
        </p:txBody>
      </p:sp>
      <p:sp>
        <p:nvSpPr>
          <p:cNvPr id="22" name="Rectangle 21">
            <a:hlinkClick r:id="rId20" action="ppaction://hlinksldjump"/>
          </p:cNvPr>
          <p:cNvSpPr/>
          <p:nvPr/>
        </p:nvSpPr>
        <p:spPr>
          <a:xfrm>
            <a:off x="2051720" y="4437112"/>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
        <p:nvSpPr>
          <p:cNvPr id="23" name="Rectangle 22">
            <a:hlinkClick r:id="rId21" action="ppaction://hlinksldjump"/>
          </p:cNvPr>
          <p:cNvSpPr/>
          <p:nvPr/>
        </p:nvSpPr>
        <p:spPr>
          <a:xfrm>
            <a:off x="112494" y="6453336"/>
            <a:ext cx="136316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Notes</a:t>
            </a:r>
          </a:p>
        </p:txBody>
      </p:sp>
      <p:sp>
        <p:nvSpPr>
          <p:cNvPr id="27" name="Rectangle 26">
            <a:hlinkClick r:id="rId22" action="ppaction://hlinksldjump"/>
          </p:cNvPr>
          <p:cNvSpPr/>
          <p:nvPr/>
        </p:nvSpPr>
        <p:spPr>
          <a:xfrm>
            <a:off x="2051720" y="6021288"/>
            <a:ext cx="2160000" cy="72008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Trig Exact Values &amp; Graphs</a:t>
            </a:r>
          </a:p>
        </p:txBody>
      </p:sp>
    </p:spTree>
    <p:extLst>
      <p:ext uri="{BB962C8B-B14F-4D97-AF65-F5344CB8AC3E}">
        <p14:creationId xmlns:p14="http://schemas.microsoft.com/office/powerpoint/2010/main" val="1728643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600" dirty="0">
                <a:latin typeface="Comic Sans MS" panose="030F0702030302020204" pitchFamily="66" charset="0"/>
              </a:rPr>
              <a:t>Angles and Properties of Polygons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5" name="Rectangle 4">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5"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a:hlinkClick r:id="rId6" action="ppaction://hlinksldjump"/>
          </p:cNvPr>
          <p:cNvSpPr/>
          <p:nvPr/>
        </p:nvSpPr>
        <p:spPr>
          <a:xfrm>
            <a:off x="5220200" y="213285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Q18</a:t>
            </a:r>
          </a:p>
        </p:txBody>
      </p:sp>
      <p:sp>
        <p:nvSpPr>
          <p:cNvPr id="18" name="Rectangle 17"/>
          <p:cNvSpPr/>
          <p:nvPr/>
        </p:nvSpPr>
        <p:spPr>
          <a:xfrm>
            <a:off x="63352" y="6272624"/>
            <a:ext cx="1628328"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Properties of Quadrilaterals</a:t>
            </a:r>
          </a:p>
        </p:txBody>
      </p:sp>
      <p:sp>
        <p:nvSpPr>
          <p:cNvPr id="12" name="Rectangle 11">
            <a:hlinkClick r:id="rId7" action="ppaction://hlinksldjump"/>
          </p:cNvPr>
          <p:cNvSpPr/>
          <p:nvPr/>
        </p:nvSpPr>
        <p:spPr>
          <a:xfrm>
            <a:off x="5220072" y="2708976"/>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5220072"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522007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19" name="Rectangle 18">
            <a:hlinkClick r:id="rId10" action="ppaction://hlinksldjump"/>
          </p:cNvPr>
          <p:cNvSpPr/>
          <p:nvPr/>
        </p:nvSpPr>
        <p:spPr>
          <a:xfrm>
            <a:off x="5220072"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20" name="Rectangle 19">
            <a:hlinkClick r:id="rId11" action="ppaction://hlinksldjump"/>
          </p:cNvPr>
          <p:cNvSpPr/>
          <p:nvPr/>
        </p:nvSpPr>
        <p:spPr>
          <a:xfrm>
            <a:off x="2699792" y="27089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sp>
        <p:nvSpPr>
          <p:cNvPr id="21" name="Rectangle 20">
            <a:hlinkClick r:id="rId12" action="ppaction://hlinksldjump"/>
          </p:cNvPr>
          <p:cNvSpPr/>
          <p:nvPr/>
        </p:nvSpPr>
        <p:spPr>
          <a:xfrm>
            <a:off x="2699792"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2" name="Rectangle 21">
            <a:hlinkClick r:id="rId13" action="ppaction://hlinksldjump"/>
          </p:cNvPr>
          <p:cNvSpPr/>
          <p:nvPr/>
        </p:nvSpPr>
        <p:spPr>
          <a:xfrm>
            <a:off x="2699792"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64386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965695" y="2420888"/>
            <a:ext cx="7212610" cy="3456384"/>
          </a:xfrm>
          <a:prstGeom prst="rect">
            <a:avLst/>
          </a:prstGeom>
        </p:spPr>
      </p:pic>
      <p:pic>
        <p:nvPicPr>
          <p:cNvPr id="3" name="Picture 2"/>
          <p:cNvPicPr>
            <a:picLocks noChangeAspect="1"/>
          </p:cNvPicPr>
          <p:nvPr/>
        </p:nvPicPr>
        <p:blipFill>
          <a:blip r:embed="rId3"/>
          <a:stretch>
            <a:fillRect/>
          </a:stretch>
        </p:blipFill>
        <p:spPr>
          <a:xfrm>
            <a:off x="323529" y="476672"/>
            <a:ext cx="8496942" cy="1738860"/>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22" name="Rectangle 21"/>
          <p:cNvSpPr/>
          <p:nvPr/>
        </p:nvSpPr>
        <p:spPr>
          <a:xfrm>
            <a:off x="323528" y="476673"/>
            <a:ext cx="8496944" cy="17388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965695" y="2420889"/>
            <a:ext cx="7206705" cy="3456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5" name="Rectangle 14">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Q16</a:t>
            </a:r>
            <a:endParaRPr lang="en-GB" sz="1400" b="1" dirty="0">
              <a:latin typeface="Comic Sans MS" panose="030F0702030302020204" pitchFamily="66" charset="0"/>
            </a:endParaRPr>
          </a:p>
        </p:txBody>
      </p:sp>
      <p:cxnSp>
        <p:nvCxnSpPr>
          <p:cNvPr id="16" name="Straight Arrow Connector 15"/>
          <p:cNvCxnSpPr>
            <a:stCxn id="23" idx="3"/>
            <a:endCxn id="15" idx="1"/>
          </p:cNvCxnSpPr>
          <p:nvPr/>
        </p:nvCxnSpPr>
        <p:spPr>
          <a:xfrm flipV="1">
            <a:off x="4067944" y="184069"/>
            <a:ext cx="57606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3" name="Rectangle 22">
            <a:hlinkClick r:id="rId9" action="ppaction://hlinksldjump"/>
          </p:cNvPr>
          <p:cNvSpPr/>
          <p:nvPr/>
        </p:nvSpPr>
        <p:spPr>
          <a:xfrm>
            <a:off x="1547664"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Linear Graphs &amp; Gradients</a:t>
            </a:r>
          </a:p>
        </p:txBody>
      </p:sp>
      <p:cxnSp>
        <p:nvCxnSpPr>
          <p:cNvPr id="24" name="Straight Arrow Connector 23"/>
          <p:cNvCxnSpPr>
            <a:stCxn id="17" idx="3"/>
            <a:endCxn id="2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9069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593422"/>
            <a:ext cx="8640958" cy="4003930"/>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10"/>
          <a:stretch>
            <a:fillRect/>
          </a:stretch>
        </p:blipFill>
        <p:spPr>
          <a:xfrm>
            <a:off x="251520" y="1052736"/>
            <a:ext cx="8640960" cy="3697528"/>
          </a:xfrm>
          <a:prstGeom prst="rect">
            <a:avLst/>
          </a:prstGeom>
        </p:spPr>
      </p:pic>
    </p:spTree>
    <p:extLst>
      <p:ext uri="{BB962C8B-B14F-4D97-AF65-F5344CB8AC3E}">
        <p14:creationId xmlns:p14="http://schemas.microsoft.com/office/powerpoint/2010/main" val="1308181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988840"/>
            <a:ext cx="8496942" cy="14485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1988840"/>
            <a:ext cx="8496944" cy="14727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0" name="Straight Arrow Connector 19"/>
          <p:cNvCxnSpPr>
            <a:stCxn id="13"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9070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140968"/>
            <a:ext cx="8640958" cy="358776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7"/>
          <a:stretch>
            <a:fillRect/>
          </a:stretch>
        </p:blipFill>
        <p:spPr>
          <a:xfrm>
            <a:off x="251520" y="1052736"/>
            <a:ext cx="8640960" cy="424348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0" name="Straight Arrow Connector 19"/>
          <p:cNvCxnSpPr>
            <a:stCxn id="12"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Q13</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952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996974"/>
            <a:ext cx="8784972" cy="13600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96973"/>
            <a:ext cx="8784974" cy="1360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0" name="Straight Arrow Connector 19"/>
          <p:cNvCxnSpPr>
            <a:stCxn id="15"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75191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060848"/>
            <a:ext cx="8640958" cy="4585348"/>
          </a:xfrm>
          <a:prstGeom prst="rect">
            <a:avLst/>
          </a:prstGeom>
        </p:spPr>
      </p:pic>
      <p:pic>
        <p:nvPicPr>
          <p:cNvPr id="5" name="Picture 4"/>
          <p:cNvPicPr>
            <a:picLocks noChangeAspect="1"/>
          </p:cNvPicPr>
          <p:nvPr/>
        </p:nvPicPr>
        <p:blipFill>
          <a:blip r:embed="rId3"/>
          <a:stretch>
            <a:fillRect/>
          </a:stretch>
        </p:blipFill>
        <p:spPr>
          <a:xfrm>
            <a:off x="251520" y="404664"/>
            <a:ext cx="8640960" cy="3415400"/>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9"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20" name="Straight Arrow Connector 19"/>
          <p:cNvCxnSpPr>
            <a:stCxn id="12"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493204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Q4</a:t>
            </a:r>
            <a:endParaRPr lang="en-GB" sz="1400" b="1" dirty="0">
              <a:latin typeface="Comic Sans MS" panose="030F0702030302020204" pitchFamily="66" charset="0"/>
            </a:endParaRPr>
          </a:p>
        </p:txBody>
      </p:sp>
      <p:cxnSp>
        <p:nvCxnSpPr>
          <p:cNvPr id="23" name="Straight Arrow Connector 22"/>
          <p:cNvCxnSpPr>
            <a:stCxn id="19" idx="3"/>
            <a:endCxn id="22"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766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844824"/>
            <a:ext cx="8784974" cy="106862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5"/>
            <a:ext cx="8784974" cy="1068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6" name="Straight Arrow Connector 15"/>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932040"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658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23528" y="2298308"/>
            <a:ext cx="8496944" cy="4371052"/>
          </a:xfrm>
          <a:prstGeom prst="rect">
            <a:avLst/>
          </a:prstGeom>
        </p:spPr>
      </p:pic>
      <p:pic>
        <p:nvPicPr>
          <p:cNvPr id="15" name="Picture 14"/>
          <p:cNvPicPr>
            <a:picLocks noChangeAspect="1"/>
          </p:cNvPicPr>
          <p:nvPr/>
        </p:nvPicPr>
        <p:blipFill>
          <a:blip r:embed="rId3"/>
          <a:stretch>
            <a:fillRect/>
          </a:stretch>
        </p:blipFill>
        <p:spPr>
          <a:xfrm>
            <a:off x="323528" y="404664"/>
            <a:ext cx="8496944" cy="4895110"/>
          </a:xfrm>
          <a:prstGeom prst="rect">
            <a:avLst/>
          </a:prstGeom>
        </p:spPr>
      </p:pic>
      <p:grpSp>
        <p:nvGrpSpPr>
          <p:cNvPr id="17" name="Group 16"/>
          <p:cNvGrpSpPr/>
          <p:nvPr/>
        </p:nvGrpSpPr>
        <p:grpSpPr>
          <a:xfrm>
            <a:off x="107504" y="368660"/>
            <a:ext cx="648072" cy="648072"/>
            <a:chOff x="107504" y="368660"/>
            <a:chExt cx="648072" cy="648072"/>
          </a:xfrm>
        </p:grpSpPr>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Q18</a:t>
            </a: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7504" y="5903486"/>
            <a:ext cx="1296144" cy="861935"/>
          </a:xfrm>
          <a:prstGeom prst="rect">
            <a:avLst/>
          </a:prstGeom>
          <a:noFill/>
        </p:spPr>
      </p:pic>
    </p:spTree>
    <p:extLst>
      <p:ext uri="{BB962C8B-B14F-4D97-AF65-F5344CB8AC3E}">
        <p14:creationId xmlns:p14="http://schemas.microsoft.com/office/powerpoint/2010/main" val="390579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sp>
        <p:nvSpPr>
          <p:cNvPr id="11" name="Rectangle 10">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6"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7"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Q18</a:t>
            </a: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8"/>
          <a:stretch>
            <a:fillRect/>
          </a:stretch>
        </p:blipFill>
        <p:spPr>
          <a:xfrm>
            <a:off x="323528" y="2060848"/>
            <a:ext cx="8496944" cy="1400708"/>
          </a:xfrm>
          <a:prstGeom prst="rect">
            <a:avLst/>
          </a:prstGeom>
        </p:spPr>
      </p:pic>
      <p:sp>
        <p:nvSpPr>
          <p:cNvPr id="24" name="Rectangle 23"/>
          <p:cNvSpPr/>
          <p:nvPr/>
        </p:nvSpPr>
        <p:spPr>
          <a:xfrm>
            <a:off x="323528" y="2060846"/>
            <a:ext cx="8496944" cy="14007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40248533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8" y="1988840"/>
            <a:ext cx="8352924" cy="4795336"/>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6" name="Rectangle 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7504" y="5903486"/>
            <a:ext cx="1296144" cy="861935"/>
          </a:xfrm>
          <a:prstGeom prst="rect">
            <a:avLst/>
          </a:prstGeom>
          <a:noFill/>
        </p:spPr>
      </p:pic>
      <p:pic>
        <p:nvPicPr>
          <p:cNvPr id="2" name="Picture 1"/>
          <p:cNvPicPr>
            <a:picLocks noChangeAspect="1"/>
          </p:cNvPicPr>
          <p:nvPr/>
        </p:nvPicPr>
        <p:blipFill>
          <a:blip r:embed="rId10"/>
          <a:stretch>
            <a:fillRect/>
          </a:stretch>
        </p:blipFill>
        <p:spPr>
          <a:xfrm>
            <a:off x="395537" y="1052736"/>
            <a:ext cx="8352926" cy="3770876"/>
          </a:xfrm>
          <a:prstGeom prst="rect">
            <a:avLst/>
          </a:prstGeom>
        </p:spPr>
      </p:pic>
    </p:spTree>
    <p:extLst>
      <p:ext uri="{BB962C8B-B14F-4D97-AF65-F5344CB8AC3E}">
        <p14:creationId xmlns:p14="http://schemas.microsoft.com/office/powerpoint/2010/main" val="17425443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2060848"/>
            <a:ext cx="8496942" cy="16115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3H Q5</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23528" y="2060846"/>
            <a:ext cx="8496944" cy="1611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273434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800" dirty="0">
                <a:latin typeface="Comic Sans MS" panose="030F0702030302020204" pitchFamily="66" charset="0"/>
              </a:rPr>
              <a:t>Drawing and Using Graphs</a:t>
            </a:r>
          </a:p>
        </p:txBody>
      </p:sp>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9" name="Rectangle 8">
            <a:hlinkClick r:id="rId5" action="ppaction://hlinksldjump"/>
          </p:cNvPr>
          <p:cNvSpPr/>
          <p:nvPr/>
        </p:nvSpPr>
        <p:spPr>
          <a:xfrm>
            <a:off x="4788024" y="15568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81232" y="6524623"/>
            <a:ext cx="3050608"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Comic Sans MS" panose="030F0702030302020204" pitchFamily="66" charset="0"/>
              </a:rPr>
              <a:t>Recognising shapes of graphs</a:t>
            </a:r>
          </a:p>
        </p:txBody>
      </p:sp>
      <p:sp>
        <p:nvSpPr>
          <p:cNvPr id="19" name="Rectangle 18">
            <a:hlinkClick r:id="rId8" action="ppaction://hlinksldjump"/>
          </p:cNvPr>
          <p:cNvSpPr/>
          <p:nvPr/>
        </p:nvSpPr>
        <p:spPr>
          <a:xfrm>
            <a:off x="4362797"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20" name="Rectangle 19"/>
          <p:cNvSpPr/>
          <p:nvPr/>
        </p:nvSpPr>
        <p:spPr>
          <a:xfrm>
            <a:off x="3203848"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15" name="Rectangle 14">
            <a:hlinkClick r:id="rId9" action="ppaction://hlinksldjump"/>
          </p:cNvPr>
          <p:cNvSpPr/>
          <p:nvPr/>
        </p:nvSpPr>
        <p:spPr>
          <a:xfrm>
            <a:off x="4788024" y="21329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4788024" y="2708976"/>
            <a:ext cx="1152000" cy="504000"/>
          </a:xfrm>
          <a:prstGeom prst="rect">
            <a:avLst/>
          </a:prstGeom>
          <a:gradFill flip="none" rotWithShape="1">
            <a:gsLst>
              <a:gs pos="50000">
                <a:schemeClr val="accent2"/>
              </a:gs>
              <a:gs pos="0">
                <a:schemeClr val="accent6"/>
              </a:gs>
              <a:gs pos="100000">
                <a:srgbClr val="7030A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Q20</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4788024"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Q7</a:t>
            </a:r>
            <a:endParaRPr lang="en-GB" sz="1400" b="1" dirty="0">
              <a:latin typeface="Comic Sans MS" panose="030F0702030302020204" pitchFamily="66" charset="0"/>
            </a:endParaRPr>
          </a:p>
        </p:txBody>
      </p:sp>
      <p:sp>
        <p:nvSpPr>
          <p:cNvPr id="18" name="Rectangle 17">
            <a:hlinkClick r:id="rId12" action="ppaction://hlinksldjump"/>
          </p:cNvPr>
          <p:cNvSpPr/>
          <p:nvPr/>
        </p:nvSpPr>
        <p:spPr>
          <a:xfrm>
            <a:off x="4788024"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sp>
        <p:nvSpPr>
          <p:cNvPr id="21" name="Rectangle 20">
            <a:hlinkClick r:id="rId13" action="ppaction://hlinksldjump"/>
          </p:cNvPr>
          <p:cNvSpPr/>
          <p:nvPr/>
        </p:nvSpPr>
        <p:spPr>
          <a:xfrm>
            <a:off x="4788024"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Q12</a:t>
            </a:r>
            <a:endParaRPr lang="en-GB" sz="1400" b="1" dirty="0">
              <a:latin typeface="Comic Sans MS" panose="030F0702030302020204" pitchFamily="66" charset="0"/>
            </a:endParaRPr>
          </a:p>
        </p:txBody>
      </p:sp>
      <p:sp>
        <p:nvSpPr>
          <p:cNvPr id="22" name="Rectangle 21">
            <a:hlinkClick r:id="rId14" action="ppaction://hlinksldjump"/>
          </p:cNvPr>
          <p:cNvSpPr/>
          <p:nvPr/>
        </p:nvSpPr>
        <p:spPr>
          <a:xfrm>
            <a:off x="4788024" y="501323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Q16</a:t>
            </a:r>
            <a:endParaRPr lang="en-GB" sz="1400" b="1" dirty="0">
              <a:latin typeface="Comic Sans MS" panose="030F0702030302020204" pitchFamily="66" charset="0"/>
            </a:endParaRPr>
          </a:p>
        </p:txBody>
      </p:sp>
      <p:sp>
        <p:nvSpPr>
          <p:cNvPr id="23" name="Rectangle 22"/>
          <p:cNvSpPr/>
          <p:nvPr/>
        </p:nvSpPr>
        <p:spPr>
          <a:xfrm>
            <a:off x="81232" y="6165304"/>
            <a:ext cx="117840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Circles</a:t>
            </a:r>
            <a:endParaRPr lang="en-GB" sz="1600" b="1" dirty="0">
              <a:latin typeface="Comic Sans MS" panose="030F0702030302020204" pitchFamily="66" charset="0"/>
            </a:endParaRPr>
          </a:p>
        </p:txBody>
      </p:sp>
      <p:sp>
        <p:nvSpPr>
          <p:cNvPr id="24" name="Rectangle 23">
            <a:hlinkClick r:id="rId15" action="ppaction://hlinksldjump"/>
          </p:cNvPr>
          <p:cNvSpPr/>
          <p:nvPr/>
        </p:nvSpPr>
        <p:spPr>
          <a:xfrm>
            <a:off x="6012160" y="184482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Q17</a:t>
            </a:r>
            <a:endParaRPr lang="en-GB" sz="1400" b="1" dirty="0">
              <a:latin typeface="Comic Sans MS" panose="030F0702030302020204" pitchFamily="66" charset="0"/>
            </a:endParaRPr>
          </a:p>
        </p:txBody>
      </p:sp>
      <p:sp>
        <p:nvSpPr>
          <p:cNvPr id="25" name="Rectangle 24">
            <a:hlinkClick r:id="rId16" action="ppaction://hlinksldjump"/>
          </p:cNvPr>
          <p:cNvSpPr/>
          <p:nvPr/>
        </p:nvSpPr>
        <p:spPr>
          <a:xfrm>
            <a:off x="6012288" y="24208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Q14</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6012288" y="299695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Q15</a:t>
            </a:r>
            <a:endParaRPr lang="en-GB" sz="1400" b="1" dirty="0">
              <a:latin typeface="Comic Sans MS" panose="030F0702030302020204" pitchFamily="66" charset="0"/>
            </a:endParaRPr>
          </a:p>
        </p:txBody>
      </p:sp>
      <p:sp>
        <p:nvSpPr>
          <p:cNvPr id="30" name="Rectangle 29">
            <a:hlinkClick r:id="rId18" action="ppaction://hlinksldjump"/>
          </p:cNvPr>
          <p:cNvSpPr/>
          <p:nvPr/>
        </p:nvSpPr>
        <p:spPr>
          <a:xfrm>
            <a:off x="6012160" y="357307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Q3</a:t>
            </a:r>
            <a:endParaRPr lang="en-GB" sz="1400" b="1" dirty="0">
              <a:latin typeface="Comic Sans MS" panose="030F0702030302020204" pitchFamily="66" charset="0"/>
            </a:endParaRPr>
          </a:p>
        </p:txBody>
      </p:sp>
      <p:sp>
        <p:nvSpPr>
          <p:cNvPr id="32" name="Rectangle 31">
            <a:hlinkClick r:id="rId19" action="ppaction://hlinksldjump"/>
          </p:cNvPr>
          <p:cNvSpPr/>
          <p:nvPr/>
        </p:nvSpPr>
        <p:spPr>
          <a:xfrm>
            <a:off x="6012160" y="414908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Q17</a:t>
            </a:r>
            <a:endParaRPr lang="en-GB" sz="1400" b="1" dirty="0">
              <a:latin typeface="Comic Sans MS" panose="030F0702030302020204" pitchFamily="66" charset="0"/>
            </a:endParaRPr>
          </a:p>
        </p:txBody>
      </p:sp>
      <p:sp>
        <p:nvSpPr>
          <p:cNvPr id="33" name="Rectangle 32">
            <a:hlinkClick r:id="rId20" action="ppaction://hlinksldjump"/>
          </p:cNvPr>
          <p:cNvSpPr/>
          <p:nvPr/>
        </p:nvSpPr>
        <p:spPr>
          <a:xfrm>
            <a:off x="6012160" y="472514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Q21</a:t>
            </a:r>
            <a:endParaRPr lang="en-GB" sz="1400" b="1" dirty="0">
              <a:latin typeface="Comic Sans MS" panose="030F0702030302020204" pitchFamily="66" charset="0"/>
            </a:endParaRPr>
          </a:p>
        </p:txBody>
      </p:sp>
      <p:sp>
        <p:nvSpPr>
          <p:cNvPr id="34" name="Rectangle 33">
            <a:hlinkClick r:id="rId21" action="ppaction://hlinksldjump"/>
          </p:cNvPr>
          <p:cNvSpPr/>
          <p:nvPr/>
        </p:nvSpPr>
        <p:spPr>
          <a:xfrm>
            <a:off x="2411888" y="299695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35" name="Rectangle 34">
            <a:hlinkClick r:id="rId22" action="ppaction://hlinksldjump"/>
          </p:cNvPr>
          <p:cNvSpPr/>
          <p:nvPr/>
        </p:nvSpPr>
        <p:spPr>
          <a:xfrm>
            <a:off x="2411888" y="357307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36" name="Rectangle 35"/>
          <p:cNvSpPr/>
          <p:nvPr/>
        </p:nvSpPr>
        <p:spPr>
          <a:xfrm>
            <a:off x="81232" y="5805985"/>
            <a:ext cx="2304256" cy="29717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omic Sans MS" panose="030F0702030302020204" pitchFamily="66" charset="0"/>
              </a:rPr>
              <a:t>Intercepts and roots</a:t>
            </a:r>
            <a:endParaRPr lang="en-GB" sz="1600" b="1" dirty="0">
              <a:latin typeface="Comic Sans MS" panose="030F0702030302020204" pitchFamily="66" charset="0"/>
            </a:endParaRPr>
          </a:p>
        </p:txBody>
      </p:sp>
    </p:spTree>
    <p:extLst>
      <p:ext uri="{BB962C8B-B14F-4D97-AF65-F5344CB8AC3E}">
        <p14:creationId xmlns:p14="http://schemas.microsoft.com/office/powerpoint/2010/main" val="79184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23528" y="2346952"/>
            <a:ext cx="8496944" cy="4322408"/>
          </a:xfrm>
          <a:prstGeom prst="rect">
            <a:avLst/>
          </a:prstGeom>
        </p:spPr>
      </p:pic>
      <p:pic>
        <p:nvPicPr>
          <p:cNvPr id="5" name="Picture 4"/>
          <p:cNvPicPr>
            <a:picLocks noChangeAspect="1"/>
          </p:cNvPicPr>
          <p:nvPr/>
        </p:nvPicPr>
        <p:blipFill>
          <a:blip r:embed="rId3"/>
          <a:stretch>
            <a:fillRect/>
          </a:stretch>
        </p:blipFill>
        <p:spPr>
          <a:xfrm>
            <a:off x="323528" y="404664"/>
            <a:ext cx="8496944" cy="290745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7504" y="5903486"/>
            <a:ext cx="1296144" cy="861935"/>
          </a:xfrm>
          <a:prstGeom prst="rect">
            <a:avLst/>
          </a:prstGeom>
          <a:noFill/>
        </p:spPr>
      </p:pic>
    </p:spTree>
    <p:extLst>
      <p:ext uri="{BB962C8B-B14F-4D97-AF65-F5344CB8AC3E}">
        <p14:creationId xmlns:p14="http://schemas.microsoft.com/office/powerpoint/2010/main" val="338357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2060848"/>
            <a:ext cx="8496944" cy="10877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2060846"/>
            <a:ext cx="8496944" cy="1087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9" name="Straight Arrow Connector 18"/>
          <p:cNvCxnSpPr>
            <a:stCxn id="13"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2017 2</a:t>
            </a:r>
            <a:r>
              <a:rPr lang="en-GB" sz="1400" b="1" dirty="0" smtClean="0">
                <a:latin typeface="Comic Sans MS" panose="030F0702030302020204" pitchFamily="66" charset="0"/>
              </a:rPr>
              <a:t>H Q12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230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2897910"/>
            <a:ext cx="7632848" cy="3915466"/>
          </a:xfrm>
          <a:prstGeom prst="rect">
            <a:avLst/>
          </a:prstGeom>
        </p:spPr>
      </p:pic>
      <p:pic>
        <p:nvPicPr>
          <p:cNvPr id="2" name="Picture 1"/>
          <p:cNvPicPr>
            <a:picLocks noChangeAspect="1"/>
          </p:cNvPicPr>
          <p:nvPr/>
        </p:nvPicPr>
        <p:blipFill>
          <a:blip r:embed="rId3"/>
          <a:stretch>
            <a:fillRect/>
          </a:stretch>
        </p:blipFill>
        <p:spPr>
          <a:xfrm>
            <a:off x="755576" y="404664"/>
            <a:ext cx="7632848" cy="4844440"/>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7504" y="5903486"/>
            <a:ext cx="1296144" cy="861935"/>
          </a:xfrm>
          <a:prstGeom prst="rect">
            <a:avLst/>
          </a:prstGeom>
          <a:noFill/>
        </p:spPr>
      </p:pic>
    </p:spTree>
    <p:extLst>
      <p:ext uri="{BB962C8B-B14F-4D97-AF65-F5344CB8AC3E}">
        <p14:creationId xmlns:p14="http://schemas.microsoft.com/office/powerpoint/2010/main" val="2355639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980728"/>
            <a:ext cx="8496942" cy="41890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980728"/>
            <a:ext cx="8496944" cy="41890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Q8</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82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99911" y="3482728"/>
            <a:ext cx="7144178" cy="3330648"/>
          </a:xfrm>
          <a:prstGeom prst="rect">
            <a:avLst/>
          </a:prstGeom>
        </p:spPr>
      </p:pic>
      <p:pic>
        <p:nvPicPr>
          <p:cNvPr id="5" name="Picture 4"/>
          <p:cNvPicPr>
            <a:picLocks noChangeAspect="1"/>
          </p:cNvPicPr>
          <p:nvPr/>
        </p:nvPicPr>
        <p:blipFill>
          <a:blip r:embed="rId3"/>
          <a:stretch>
            <a:fillRect/>
          </a:stretch>
        </p:blipFill>
        <p:spPr>
          <a:xfrm>
            <a:off x="999911" y="404664"/>
            <a:ext cx="7144178" cy="5524496"/>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6" name="Rectangle 5">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7" name="Rectangle 6">
            <a:hlinkClick r:id="rId8"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8" name="Straight Arrow Connector 7"/>
          <p:cNvCxnSpPr>
            <a:stCxn id="6" idx="3"/>
            <a:endCxn id="7"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a:hlinkClick r:id="rId9"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Q5</a:t>
            </a:r>
            <a:endParaRPr lang="en-GB" sz="1400" b="1" dirty="0">
              <a:latin typeface="Comic Sans MS" panose="030F0702030302020204" pitchFamily="66" charset="0"/>
            </a:endParaRPr>
          </a:p>
        </p:txBody>
      </p:sp>
      <p:cxnSp>
        <p:nvCxnSpPr>
          <p:cNvPr id="11" name="Straight Arrow Connector 10"/>
          <p:cNvCxnSpPr>
            <a:stCxn id="7" idx="3"/>
            <a:endCxn id="1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07504" y="5903486"/>
            <a:ext cx="1296144" cy="861935"/>
          </a:xfrm>
          <a:prstGeom prst="rect">
            <a:avLst/>
          </a:prstGeom>
          <a:noFill/>
        </p:spPr>
      </p:pic>
    </p:spTree>
    <p:extLst>
      <p:ext uri="{BB962C8B-B14F-4D97-AF65-F5344CB8AC3E}">
        <p14:creationId xmlns:p14="http://schemas.microsoft.com/office/powerpoint/2010/main" val="12584824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8" y="476672"/>
            <a:ext cx="8496944" cy="476802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323528" y="476671"/>
            <a:ext cx="8496944" cy="4768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9" name="Straight Arrow Connector 18"/>
          <p:cNvCxnSpPr>
            <a:stCxn id="13"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2"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9" cstate="print"/>
          <a:srcRect/>
          <a:stretch>
            <a:fillRect/>
          </a:stretch>
        </p:blipFill>
        <p:spPr bwMode="auto">
          <a:xfrm>
            <a:off x="1043608" y="5903486"/>
            <a:ext cx="1296144" cy="861935"/>
          </a:xfrm>
          <a:prstGeom prst="rect">
            <a:avLst/>
          </a:prstGeom>
          <a:noFill/>
        </p:spPr>
      </p:pic>
    </p:spTree>
    <p:extLst>
      <p:ext uri="{BB962C8B-B14F-4D97-AF65-F5344CB8AC3E}">
        <p14:creationId xmlns:p14="http://schemas.microsoft.com/office/powerpoint/2010/main" val="2736192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27585" y="836712"/>
            <a:ext cx="7488830" cy="29909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4" name="Rectangle 23"/>
          <p:cNvSpPr/>
          <p:nvPr/>
        </p:nvSpPr>
        <p:spPr>
          <a:xfrm>
            <a:off x="827586" y="836711"/>
            <a:ext cx="7488830" cy="29909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Polygons</a:t>
            </a:r>
          </a:p>
        </p:txBody>
      </p:sp>
      <p:cxnSp>
        <p:nvCxnSpPr>
          <p:cNvPr id="19" name="Straight Arrow Connector 18"/>
          <p:cNvCxnSpPr>
            <a:stCxn id="13"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932040"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Q5</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4139952"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1014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a:bodyPr>
          <a:lstStyle/>
          <a:p>
            <a:pPr algn="ctr"/>
            <a:r>
              <a:rPr lang="en-GB" sz="4000" dirty="0">
                <a:latin typeface="Comic Sans MS" panose="030F0702030302020204" pitchFamily="66" charset="0"/>
              </a:rPr>
              <a:t>Angles (Including Parallel Lines)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4" name="Rectangle 3">
            <a:hlinkClick r:id="rId4" action="ppaction://hlinksldjump"/>
          </p:cNvPr>
          <p:cNvSpPr/>
          <p:nvPr/>
        </p:nvSpPr>
        <p:spPr>
          <a:xfrm>
            <a:off x="4644136" y="2997072"/>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5" name="Rectangle 4">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6" name="Rectangle 5">
            <a:hlinkClick r:id="rId6"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7" name="Straight Arrow Connector 6"/>
          <p:cNvCxnSpPr>
            <a:stCxn id="5" idx="3"/>
            <a:endCxn id="6"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07120" y="6381328"/>
            <a:ext cx="1800584" cy="36004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Parallel lines</a:t>
            </a:r>
          </a:p>
        </p:txBody>
      </p:sp>
      <p:sp>
        <p:nvSpPr>
          <p:cNvPr id="12" name="Rectangle 11">
            <a:hlinkClick r:id="rId7" action="ppaction://hlinksldjump"/>
          </p:cNvPr>
          <p:cNvSpPr/>
          <p:nvPr/>
        </p:nvSpPr>
        <p:spPr>
          <a:xfrm>
            <a:off x="4644008" y="3609080"/>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8" name="Rectangle 17">
            <a:hlinkClick r:id="rId8" action="ppaction://hlinksldjump"/>
          </p:cNvPr>
          <p:cNvSpPr/>
          <p:nvPr/>
        </p:nvSpPr>
        <p:spPr>
          <a:xfrm>
            <a:off x="2627912" y="2676326"/>
            <a:ext cx="1152000" cy="540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sp>
        <p:nvSpPr>
          <p:cNvPr id="19" name="Rectangle 18">
            <a:hlinkClick r:id="rId9" action="ppaction://hlinksldjump"/>
          </p:cNvPr>
          <p:cNvSpPr/>
          <p:nvPr/>
        </p:nvSpPr>
        <p:spPr>
          <a:xfrm>
            <a:off x="2627912" y="3285104"/>
            <a:ext cx="1152000" cy="540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2627912" y="3897112"/>
            <a:ext cx="1152000" cy="540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1" name="Rectangle 20"/>
          <p:cNvSpPr/>
          <p:nvPr/>
        </p:nvSpPr>
        <p:spPr>
          <a:xfrm>
            <a:off x="107504" y="5949280"/>
            <a:ext cx="1296528" cy="36004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Bearings</a:t>
            </a:r>
            <a:endParaRPr lang="en-GB" sz="2000" b="1" dirty="0">
              <a:latin typeface="Comic Sans MS" panose="030F0702030302020204" pitchFamily="66" charset="0"/>
            </a:endParaRPr>
          </a:p>
        </p:txBody>
      </p:sp>
      <p:sp>
        <p:nvSpPr>
          <p:cNvPr id="22" name="Rectangle 21"/>
          <p:cNvSpPr/>
          <p:nvPr/>
        </p:nvSpPr>
        <p:spPr>
          <a:xfrm>
            <a:off x="1979712" y="6381328"/>
            <a:ext cx="1440160"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See Also:</a:t>
            </a:r>
            <a:endParaRPr lang="en-GB" sz="2000" b="1" dirty="0">
              <a:latin typeface="Comic Sans MS" panose="030F0702030302020204" pitchFamily="66" charset="0"/>
            </a:endParaRPr>
          </a:p>
        </p:txBody>
      </p:sp>
      <p:sp>
        <p:nvSpPr>
          <p:cNvPr id="23" name="Rectangle 22">
            <a:hlinkClick r:id="rId11" action="ppaction://hlinksldjump"/>
          </p:cNvPr>
          <p:cNvSpPr/>
          <p:nvPr/>
        </p:nvSpPr>
        <p:spPr>
          <a:xfrm>
            <a:off x="3491880" y="6381328"/>
            <a:ext cx="4608512" cy="36004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omic Sans MS" panose="030F0702030302020204" pitchFamily="66" charset="0"/>
              </a:rPr>
              <a:t>Similar shapes (congruent triangles)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3149263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3" y="2779108"/>
            <a:ext cx="8784974" cy="3890252"/>
          </a:xfrm>
          <a:prstGeom prst="rect">
            <a:avLst/>
          </a:prstGeom>
        </p:spPr>
      </p:pic>
      <p:pic>
        <p:nvPicPr>
          <p:cNvPr id="5" name="Picture 4"/>
          <p:cNvPicPr>
            <a:picLocks noChangeAspect="1"/>
          </p:cNvPicPr>
          <p:nvPr/>
        </p:nvPicPr>
        <p:blipFill>
          <a:blip r:embed="rId3"/>
          <a:stretch>
            <a:fillRect/>
          </a:stretch>
        </p:blipFill>
        <p:spPr>
          <a:xfrm>
            <a:off x="179512" y="404664"/>
            <a:ext cx="8784976" cy="47477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7" name="Straight Arrow Connector 16"/>
          <p:cNvCxnSpPr>
            <a:stCxn id="14"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6471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700808"/>
            <a:ext cx="8784974" cy="8545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00807"/>
            <a:ext cx="8784976" cy="8545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4"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655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51519" y="3953900"/>
            <a:ext cx="8640962" cy="2859476"/>
          </a:xfrm>
          <a:prstGeom prst="rect">
            <a:avLst/>
          </a:prstGeom>
        </p:spPr>
      </p:pic>
      <p:pic>
        <p:nvPicPr>
          <p:cNvPr id="9" name="Picture 8"/>
          <p:cNvPicPr>
            <a:picLocks noChangeAspect="1"/>
          </p:cNvPicPr>
          <p:nvPr/>
        </p:nvPicPr>
        <p:blipFill>
          <a:blip r:embed="rId3"/>
          <a:stretch>
            <a:fillRect/>
          </a:stretch>
        </p:blipFill>
        <p:spPr>
          <a:xfrm>
            <a:off x="251519" y="3178722"/>
            <a:ext cx="8640962" cy="2770558"/>
          </a:xfrm>
          <a:prstGeom prst="rect">
            <a:avLst/>
          </a:prstGeom>
        </p:spPr>
      </p:pic>
      <p:pic>
        <p:nvPicPr>
          <p:cNvPr id="7" name="Picture 6"/>
          <p:cNvPicPr>
            <a:picLocks noChangeAspect="1"/>
          </p:cNvPicPr>
          <p:nvPr/>
        </p:nvPicPr>
        <p:blipFill>
          <a:blip r:embed="rId4"/>
          <a:stretch>
            <a:fillRect/>
          </a:stretch>
        </p:blipFill>
        <p:spPr>
          <a:xfrm>
            <a:off x="251521" y="1819882"/>
            <a:ext cx="8640958" cy="2401206"/>
          </a:xfrm>
          <a:prstGeom prst="rect">
            <a:avLst/>
          </a:prstGeom>
        </p:spPr>
      </p:pic>
      <p:pic>
        <p:nvPicPr>
          <p:cNvPr id="6" name="Picture 5"/>
          <p:cNvPicPr>
            <a:picLocks noChangeAspect="1"/>
          </p:cNvPicPr>
          <p:nvPr/>
        </p:nvPicPr>
        <p:blipFill>
          <a:blip r:embed="rId5"/>
          <a:stretch>
            <a:fillRect/>
          </a:stretch>
        </p:blipFill>
        <p:spPr>
          <a:xfrm>
            <a:off x="251520" y="980728"/>
            <a:ext cx="8640960" cy="185981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3" name="Picture 12">
            <a:extLst>
              <a:ext uri="{FF2B5EF4-FFF2-40B4-BE49-F238E27FC236}">
                <a16:creationId xmlns:a16="http://schemas.microsoft.com/office/drawing/2014/main" id="{79F87B70-33EE-4BBB-BF4E-C38538EF79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a:hlinkClick r:id="rId10"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11"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2"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5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3" y="3377372"/>
            <a:ext cx="8784974" cy="3291988"/>
          </a:xfrm>
          <a:prstGeom prst="rect">
            <a:avLst/>
          </a:prstGeom>
        </p:spPr>
      </p:pic>
      <p:pic>
        <p:nvPicPr>
          <p:cNvPr id="6" name="Picture 5"/>
          <p:cNvPicPr>
            <a:picLocks noChangeAspect="1"/>
          </p:cNvPicPr>
          <p:nvPr/>
        </p:nvPicPr>
        <p:blipFill>
          <a:blip r:embed="rId3"/>
          <a:stretch>
            <a:fillRect/>
          </a:stretch>
        </p:blipFill>
        <p:spPr>
          <a:xfrm>
            <a:off x="179512" y="1052736"/>
            <a:ext cx="8784976" cy="259469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grpSp>
        <p:nvGrpSpPr>
          <p:cNvPr id="16" name="Group 15"/>
          <p:cNvGrpSpPr/>
          <p:nvPr/>
        </p:nvGrpSpPr>
        <p:grpSpPr>
          <a:xfrm>
            <a:off x="107504" y="368660"/>
            <a:ext cx="648072" cy="648072"/>
            <a:chOff x="107504" y="368660"/>
            <a:chExt cx="648072" cy="64807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9"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5" name="Straight Arrow Connector 24"/>
          <p:cNvCxnSpPr>
            <a:stCxn id="20"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5832140" y="35482"/>
            <a:ext cx="22682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27" name="Straight Arrow Connector 26"/>
          <p:cNvCxnSpPr>
            <a:stCxn id="21" idx="3"/>
            <a:endCxn id="2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787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2132856"/>
            <a:ext cx="8439678" cy="59894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2132856"/>
            <a:ext cx="8439682" cy="5989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5" name="Straight Arrow Connector 14"/>
          <p:cNvCxnSpPr>
            <a:stCxn id="11" idx="3"/>
            <a:endCxn id="12"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832140" y="35482"/>
            <a:ext cx="22682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1</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cxnSp>
        <p:nvCxnSpPr>
          <p:cNvPr id="17" name="Straight Arrow Connector 16"/>
          <p:cNvCxnSpPr>
            <a:stCxn id="12"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094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1" y="4365104"/>
            <a:ext cx="8640958" cy="2303416"/>
          </a:xfrm>
          <a:prstGeom prst="rect">
            <a:avLst/>
          </a:prstGeom>
        </p:spPr>
      </p:pic>
      <p:pic>
        <p:nvPicPr>
          <p:cNvPr id="2" name="Picture 1"/>
          <p:cNvPicPr>
            <a:picLocks noChangeAspect="1"/>
          </p:cNvPicPr>
          <p:nvPr/>
        </p:nvPicPr>
        <p:blipFill>
          <a:blip r:embed="rId3"/>
          <a:stretch>
            <a:fillRect/>
          </a:stretch>
        </p:blipFill>
        <p:spPr>
          <a:xfrm>
            <a:off x="251520" y="404664"/>
            <a:ext cx="8640960" cy="54834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0" name="Rectangle 1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1" name="Rectangle 20">
            <a:hlinkClick r:id="rId9"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5" name="Straight Arrow Connector 24"/>
          <p:cNvCxnSpPr>
            <a:stCxn id="20" idx="3"/>
            <a:endCxn id="2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10" action="ppaction://hlinksldjump"/>
          </p:cNvPr>
          <p:cNvSpPr/>
          <p:nvPr/>
        </p:nvSpPr>
        <p:spPr>
          <a:xfrm>
            <a:off x="5832140" y="35482"/>
            <a:ext cx="22682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7" name="Straight Arrow Connector 26"/>
          <p:cNvCxnSpPr>
            <a:stCxn id="21" idx="3"/>
            <a:endCxn id="2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2352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2160" y="2348880"/>
            <a:ext cx="8439680" cy="84837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2325998"/>
            <a:ext cx="8439682" cy="8712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9" name="Straight Arrow Connector 18"/>
          <p:cNvCxnSpPr>
            <a:stCxn id="14" idx="3"/>
            <a:endCxn id="18"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832140" y="35482"/>
            <a:ext cx="226825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a:t>
            </a: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48333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30" y="1793464"/>
            <a:ext cx="8496940" cy="5019912"/>
          </a:xfrm>
          <a:prstGeom prst="rect">
            <a:avLst/>
          </a:prstGeom>
        </p:spPr>
      </p:pic>
      <p:pic>
        <p:nvPicPr>
          <p:cNvPr id="2" name="Picture 1"/>
          <p:cNvPicPr>
            <a:picLocks noChangeAspect="1"/>
          </p:cNvPicPr>
          <p:nvPr/>
        </p:nvPicPr>
        <p:blipFill>
          <a:blip r:embed="rId3"/>
          <a:stretch>
            <a:fillRect/>
          </a:stretch>
        </p:blipFill>
        <p:spPr>
          <a:xfrm>
            <a:off x="323529" y="476672"/>
            <a:ext cx="8496942" cy="519795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4" name="Rectangle 13">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8"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7" name="Straight Arrow Connector 16"/>
          <p:cNvCxnSpPr>
            <a:stCxn id="14" idx="3"/>
            <a:endCxn id="15"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9"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19" name="Straight Arrow Connector 18"/>
          <p:cNvCxnSpPr>
            <a:stCxn id="15" idx="3"/>
            <a:endCxn id="18"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Connector 1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25655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1700808"/>
            <a:ext cx="8784976" cy="21962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1700807"/>
            <a:ext cx="8784976" cy="21962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20" name="Straight Arrow Connector 19"/>
          <p:cNvCxnSpPr>
            <a:stCxn id="18" idx="3"/>
            <a:endCxn id="19"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a:t>
            </a:r>
            <a:r>
              <a:rPr lang="en-GB" sz="1400" b="1" dirty="0">
                <a:latin typeface="Comic Sans MS" panose="030F0702030302020204" pitchFamily="66" charset="0"/>
              </a:rPr>
              <a:t>1</a:t>
            </a:r>
            <a:r>
              <a:rPr lang="en-GB" sz="1400" b="1" dirty="0" smtClean="0">
                <a:latin typeface="Comic Sans MS" panose="030F0702030302020204" pitchFamily="66" charset="0"/>
              </a:rPr>
              <a:t>H Q3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3441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95537" y="2561824"/>
            <a:ext cx="8352926" cy="4251552"/>
          </a:xfrm>
          <a:prstGeom prst="rect">
            <a:avLst/>
          </a:prstGeom>
        </p:spPr>
      </p:pic>
      <p:pic>
        <p:nvPicPr>
          <p:cNvPr id="2" name="Picture 1"/>
          <p:cNvPicPr>
            <a:picLocks noChangeAspect="1"/>
          </p:cNvPicPr>
          <p:nvPr/>
        </p:nvPicPr>
        <p:blipFill>
          <a:blip r:embed="rId3"/>
          <a:stretch>
            <a:fillRect/>
          </a:stretch>
        </p:blipFill>
        <p:spPr>
          <a:xfrm>
            <a:off x="395536" y="404664"/>
            <a:ext cx="8352928" cy="4520532"/>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0" name="Rectangle 9">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1" name="Rectangle 10">
            <a:hlinkClick r:id="rId9"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3" name="Straight Arrow Connector 12"/>
          <p:cNvCxnSpPr>
            <a:stCxn id="10" idx="3"/>
            <a:endCxn id="11"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10"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Q20</a:t>
            </a:r>
            <a:endParaRPr lang="en-GB" sz="1400" b="1" dirty="0">
              <a:latin typeface="Comic Sans MS" panose="030F0702030302020204" pitchFamily="66" charset="0"/>
            </a:endParaRPr>
          </a:p>
        </p:txBody>
      </p:sp>
      <p:cxnSp>
        <p:nvCxnSpPr>
          <p:cNvPr id="19" name="Straight Arrow Connector 18"/>
          <p:cNvCxnSpPr>
            <a:stCxn id="11" idx="3"/>
            <a:endCxn id="16"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492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3" y="1844824"/>
            <a:ext cx="8640954" cy="152110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844824"/>
            <a:ext cx="8640958" cy="152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339752" y="35483"/>
            <a:ext cx="295232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Angles (Including Parallel Lines)</a:t>
            </a:r>
          </a:p>
        </p:txBody>
      </p:sp>
      <p:cxnSp>
        <p:nvCxnSpPr>
          <p:cNvPr id="14" name="Straight Arrow Connector 13"/>
          <p:cNvCxnSpPr>
            <a:stCxn id="12" idx="3"/>
            <a:endCxn id="13" idx="1"/>
          </p:cNvCxnSpPr>
          <p:nvPr/>
        </p:nvCxnSpPr>
        <p:spPr>
          <a:xfrm>
            <a:off x="1691680" y="184070"/>
            <a:ext cx="64807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832140" y="35482"/>
            <a:ext cx="190821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3H Q20</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5292080" y="184069"/>
            <a:ext cx="54006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4348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6632"/>
            <a:ext cx="7886700" cy="1325563"/>
          </a:xfrm>
        </p:spPr>
        <p:txBody>
          <a:bodyPr>
            <a:normAutofit fontScale="90000"/>
          </a:bodyPr>
          <a:lstStyle/>
          <a:p>
            <a:pPr algn="ctr"/>
            <a:r>
              <a:rPr lang="en-GB" sz="4800" dirty="0">
                <a:latin typeface="Comic Sans MS" panose="030F0702030302020204" pitchFamily="66" charset="0"/>
              </a:rPr>
              <a:t>Transformations of Shapes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a:hlinkClick r:id="rId6" action="ppaction://hlinksldjump"/>
          </p:cNvPr>
          <p:cNvSpPr/>
          <p:nvPr/>
        </p:nvSpPr>
        <p:spPr>
          <a:xfrm>
            <a:off x="4716144"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sp>
        <p:nvSpPr>
          <p:cNvPr id="14" name="Rectangle 13">
            <a:hlinkClick r:id="rId7" action="ppaction://hlinksldjump"/>
          </p:cNvPr>
          <p:cNvSpPr/>
          <p:nvPr/>
        </p:nvSpPr>
        <p:spPr>
          <a:xfrm>
            <a:off x="4716016"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716016"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4716016"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0" name="Rectangle 19">
            <a:hlinkClick r:id="rId10" action="ppaction://hlinksldjump"/>
          </p:cNvPr>
          <p:cNvSpPr/>
          <p:nvPr/>
        </p:nvSpPr>
        <p:spPr>
          <a:xfrm>
            <a:off x="4716016"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Q7</a:t>
            </a:r>
            <a:endParaRPr lang="en-GB" sz="1400" b="1" dirty="0">
              <a:latin typeface="Comic Sans MS" panose="030F0702030302020204" pitchFamily="66" charset="0"/>
            </a:endParaRPr>
          </a:p>
        </p:txBody>
      </p:sp>
      <p:sp>
        <p:nvSpPr>
          <p:cNvPr id="21" name="Rectangle 20">
            <a:hlinkClick r:id="rId11" action="ppaction://hlinksldjump"/>
          </p:cNvPr>
          <p:cNvSpPr/>
          <p:nvPr/>
        </p:nvSpPr>
        <p:spPr>
          <a:xfrm>
            <a:off x="5940152" y="213285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2" name="Rectangle 21">
            <a:hlinkClick r:id="rId12" action="ppaction://hlinksldjump"/>
          </p:cNvPr>
          <p:cNvSpPr/>
          <p:nvPr/>
        </p:nvSpPr>
        <p:spPr>
          <a:xfrm>
            <a:off x="5940152" y="2708976"/>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Q8</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5940152" y="328504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4" name="Rectangle 23">
            <a:hlinkClick r:id="rId14" action="ppaction://hlinksldjump"/>
          </p:cNvPr>
          <p:cNvSpPr/>
          <p:nvPr/>
        </p:nvSpPr>
        <p:spPr>
          <a:xfrm>
            <a:off x="5940280" y="386104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Q5</a:t>
            </a:r>
            <a:endParaRPr lang="en-GB" sz="1400" b="1" dirty="0">
              <a:latin typeface="Comic Sans MS" panose="030F0702030302020204" pitchFamily="66" charset="0"/>
            </a:endParaRPr>
          </a:p>
        </p:txBody>
      </p:sp>
      <p:sp>
        <p:nvSpPr>
          <p:cNvPr id="25" name="Rectangle 24">
            <a:hlinkClick r:id="rId15" action="ppaction://hlinksldjump"/>
          </p:cNvPr>
          <p:cNvSpPr/>
          <p:nvPr/>
        </p:nvSpPr>
        <p:spPr>
          <a:xfrm>
            <a:off x="5940152" y="4437168"/>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Q8</a:t>
            </a:r>
            <a:endParaRPr lang="en-GB" sz="1400" b="1" dirty="0">
              <a:latin typeface="Comic Sans MS" panose="030F0702030302020204" pitchFamily="66" charset="0"/>
            </a:endParaRPr>
          </a:p>
        </p:txBody>
      </p:sp>
      <p:sp>
        <p:nvSpPr>
          <p:cNvPr id="26" name="Rectangle 25">
            <a:hlinkClick r:id="rId16" action="ppaction://hlinksldjump"/>
          </p:cNvPr>
          <p:cNvSpPr/>
          <p:nvPr/>
        </p:nvSpPr>
        <p:spPr>
          <a:xfrm>
            <a:off x="2411888" y="270892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27" name="Rectangle 26">
            <a:hlinkClick r:id="rId17" action="ppaction://hlinksldjump"/>
          </p:cNvPr>
          <p:cNvSpPr/>
          <p:nvPr/>
        </p:nvSpPr>
        <p:spPr>
          <a:xfrm>
            <a:off x="2411888"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a:t>
            </a:r>
            <a:endParaRPr lang="en-GB" sz="1400" b="1" dirty="0">
              <a:latin typeface="Comic Sans MS" panose="030F0702030302020204" pitchFamily="66" charset="0"/>
            </a:endParaRPr>
          </a:p>
        </p:txBody>
      </p:sp>
      <p:sp>
        <p:nvSpPr>
          <p:cNvPr id="28" name="Rectangle 27">
            <a:hlinkClick r:id="rId18" action="ppaction://hlinksldjump"/>
          </p:cNvPr>
          <p:cNvSpPr/>
          <p:nvPr/>
        </p:nvSpPr>
        <p:spPr>
          <a:xfrm>
            <a:off x="2411888" y="3861104"/>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 </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29" name="Rectangle 28">
            <a:hlinkClick r:id="rId19" action="ppaction://hlinksldjump"/>
          </p:cNvPr>
          <p:cNvSpPr/>
          <p:nvPr/>
        </p:nvSpPr>
        <p:spPr>
          <a:xfrm>
            <a:off x="3599892" y="6524624"/>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Graphical Transformations</a:t>
            </a:r>
          </a:p>
        </p:txBody>
      </p:sp>
      <p:sp>
        <p:nvSpPr>
          <p:cNvPr id="30" name="Rectangle 29"/>
          <p:cNvSpPr/>
          <p:nvPr/>
        </p:nvSpPr>
        <p:spPr>
          <a:xfrm>
            <a:off x="2476947" y="6524623"/>
            <a:ext cx="1050937"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See also:</a:t>
            </a:r>
          </a:p>
        </p:txBody>
      </p:sp>
      <p:sp>
        <p:nvSpPr>
          <p:cNvPr id="31" name="Rectangle 30"/>
          <p:cNvSpPr/>
          <p:nvPr/>
        </p:nvSpPr>
        <p:spPr>
          <a:xfrm>
            <a:off x="60781" y="6516203"/>
            <a:ext cx="2350979"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Invariant Points &amp; Lines</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739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03273" y="404664"/>
            <a:ext cx="5137454" cy="4948974"/>
          </a:xfrm>
          <a:prstGeom prst="rect">
            <a:avLst/>
          </a:prstGeom>
        </p:spPr>
      </p:pic>
      <p:sp>
        <p:nvSpPr>
          <p:cNvPr id="18" name="Rectangle 17"/>
          <p:cNvSpPr/>
          <p:nvPr/>
        </p:nvSpPr>
        <p:spPr>
          <a:xfrm>
            <a:off x="6732240" y="140363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B</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4" name="Picture 3"/>
          <p:cNvPicPr>
            <a:picLocks noChangeAspect="1"/>
          </p:cNvPicPr>
          <p:nvPr/>
        </p:nvPicPr>
        <p:blipFill>
          <a:blip r:embed="rId9"/>
          <a:stretch>
            <a:fillRect/>
          </a:stretch>
        </p:blipFill>
        <p:spPr>
          <a:xfrm>
            <a:off x="2003274" y="5373216"/>
            <a:ext cx="5137452" cy="1381216"/>
          </a:xfrm>
          <a:prstGeom prst="rect">
            <a:avLst/>
          </a:prstGeom>
        </p:spPr>
      </p:pic>
      <p:sp>
        <p:nvSpPr>
          <p:cNvPr id="11" name="Freeform 10"/>
          <p:cNvSpPr/>
          <p:nvPr/>
        </p:nvSpPr>
        <p:spPr>
          <a:xfrm>
            <a:off x="2652666" y="3521798"/>
            <a:ext cx="1167896" cy="588475"/>
          </a:xfrm>
          <a:custGeom>
            <a:avLst/>
            <a:gdLst>
              <a:gd name="connsiteX0" fmla="*/ 1158843 w 1167896"/>
              <a:gd name="connsiteY0" fmla="*/ 0 h 588475"/>
              <a:gd name="connsiteX1" fmla="*/ 588475 w 1167896"/>
              <a:gd name="connsiteY1" fmla="*/ 0 h 588475"/>
              <a:gd name="connsiteX2" fmla="*/ 0 w 1167896"/>
              <a:gd name="connsiteY2" fmla="*/ 588475 h 588475"/>
              <a:gd name="connsiteX3" fmla="*/ 1167896 w 1167896"/>
              <a:gd name="connsiteY3" fmla="*/ 588475 h 588475"/>
              <a:gd name="connsiteX4" fmla="*/ 1158843 w 1167896"/>
              <a:gd name="connsiteY4" fmla="*/ 0 h 588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896" h="588475">
                <a:moveTo>
                  <a:pt x="1158843" y="0"/>
                </a:moveTo>
                <a:lnTo>
                  <a:pt x="588475" y="0"/>
                </a:lnTo>
                <a:lnTo>
                  <a:pt x="0" y="588475"/>
                </a:lnTo>
                <a:lnTo>
                  <a:pt x="1167896" y="588475"/>
                </a:lnTo>
                <a:lnTo>
                  <a:pt x="1158843"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B</a:t>
            </a:r>
            <a:endParaRPr lang="en-GB" dirty="0"/>
          </a:p>
        </p:txBody>
      </p:sp>
      <p:grpSp>
        <p:nvGrpSpPr>
          <p:cNvPr id="31" name="Group 30"/>
          <p:cNvGrpSpPr/>
          <p:nvPr/>
        </p:nvGrpSpPr>
        <p:grpSpPr>
          <a:xfrm>
            <a:off x="107504" y="368660"/>
            <a:ext cx="648072" cy="648072"/>
            <a:chOff x="107504" y="368660"/>
            <a:chExt cx="648072" cy="648072"/>
          </a:xfrm>
        </p:grpSpPr>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34" name="Straight Connector 3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5" name="Picture 34"/>
          <p:cNvPicPr>
            <a:picLocks noChangeAspect="1"/>
          </p:cNvPicPr>
          <p:nvPr/>
        </p:nvPicPr>
        <p:blipFill>
          <a:blip r:embed="rId2"/>
          <a:stretch>
            <a:fillRect/>
          </a:stretch>
        </p:blipFill>
        <p:spPr>
          <a:xfrm>
            <a:off x="1979712" y="404664"/>
            <a:ext cx="5137454" cy="4948974"/>
          </a:xfrm>
          <a:prstGeom prst="rect">
            <a:avLst/>
          </a:prstGeom>
        </p:spPr>
      </p:pic>
    </p:spTree>
    <p:extLst>
      <p:ext uri="{BB962C8B-B14F-4D97-AF65-F5344CB8AC3E}">
        <p14:creationId xmlns:p14="http://schemas.microsoft.com/office/powerpoint/2010/main" val="25565796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nextCondLst>
                <p:cond evt="onClick" delay="0">
                  <p:tgtEl>
                    <p:spTgt spid="18"/>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161" y="1268760"/>
            <a:ext cx="8439678" cy="1575562"/>
          </a:xfrm>
          <a:prstGeom prst="rect">
            <a:avLst/>
          </a:prstGeom>
        </p:spPr>
      </p:pic>
      <p:pic>
        <p:nvPicPr>
          <p:cNvPr id="5" name="Picture 4"/>
          <p:cNvPicPr>
            <a:picLocks noChangeAspect="1"/>
          </p:cNvPicPr>
          <p:nvPr/>
        </p:nvPicPr>
        <p:blipFill>
          <a:blip r:embed="rId3"/>
          <a:stretch>
            <a:fillRect/>
          </a:stretch>
        </p:blipFill>
        <p:spPr>
          <a:xfrm>
            <a:off x="2699792" y="2883837"/>
            <a:ext cx="3744416" cy="1909008"/>
          </a:xfrm>
          <a:prstGeom prst="rect">
            <a:avLst/>
          </a:prstGeom>
        </p:spPr>
      </p:pic>
      <p:pic>
        <p:nvPicPr>
          <p:cNvPr id="4"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352160" y="1268760"/>
            <a:ext cx="8439682" cy="495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2" name="Rectangle 21"/>
          <p:cNvSpPr/>
          <p:nvPr/>
        </p:nvSpPr>
        <p:spPr>
          <a:xfrm>
            <a:off x="352160" y="1764198"/>
            <a:ext cx="8439679" cy="6523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26" name="Rectangle 25"/>
          <p:cNvSpPr/>
          <p:nvPr/>
        </p:nvSpPr>
        <p:spPr>
          <a:xfrm>
            <a:off x="352160" y="2416579"/>
            <a:ext cx="8439679" cy="2376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sp>
        <p:nvSpPr>
          <p:cNvPr id="23" name="Rectangle 2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27" name="Rectangle 26">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8" name="Straight Arrow Connector 27"/>
          <p:cNvCxnSpPr>
            <a:stCxn id="23" idx="3"/>
            <a:endCxn id="27"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Q17</a:t>
            </a:r>
            <a:endParaRPr lang="en-GB" sz="1400" b="1" dirty="0">
              <a:latin typeface="Comic Sans MS" panose="030F0702030302020204" pitchFamily="66" charset="0"/>
            </a:endParaRPr>
          </a:p>
        </p:txBody>
      </p:sp>
      <p:cxnSp>
        <p:nvCxnSpPr>
          <p:cNvPr id="30" name="Straight Arrow Connector 29"/>
          <p:cNvCxnSpPr>
            <a:stCxn id="27" idx="3"/>
            <a:endCxn id="29"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8289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6"/>
                                        </p:tgtEl>
                                      </p:cBhvr>
                                    </p:animEffect>
                                    <p:set>
                                      <p:cBhvr>
                                        <p:cTn id="1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3" grpId="0" animBg="1"/>
      <p:bldP spid="22" grpId="0" animBg="1"/>
      <p:bldP spid="26" grpId="0" animBg="1"/>
    </p:bldLst>
  </p:timing>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988841"/>
            <a:ext cx="8640958" cy="12163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988840"/>
            <a:ext cx="8640960" cy="6801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1H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0" y="2669021"/>
            <a:ext cx="8640960" cy="5361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Tree>
    <p:extLst>
      <p:ext uri="{BB962C8B-B14F-4D97-AF65-F5344CB8AC3E}">
        <p14:creationId xmlns:p14="http://schemas.microsoft.com/office/powerpoint/2010/main" val="1518724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512" y="476099"/>
            <a:ext cx="8784976" cy="59058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19171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66962" y="1988840"/>
            <a:ext cx="4410075" cy="1343025"/>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366962" y="1988840"/>
            <a:ext cx="4410075" cy="13430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220072" y="35482"/>
            <a:ext cx="2304256"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2H Q1</a:t>
            </a:r>
            <a:endParaRPr lang="en-GB" sz="1400" b="1" dirty="0">
              <a:latin typeface="Comic Sans MS" panose="030F0702030302020204" pitchFamily="66" charset="0"/>
            </a:endParaRPr>
          </a:p>
        </p:txBody>
      </p:sp>
      <p:cxnSp>
        <p:nvCxnSpPr>
          <p:cNvPr id="24" name="Straight Arrow Connector 23"/>
          <p:cNvCxnSpPr>
            <a:stCxn id="15" idx="3"/>
            <a:endCxn id="17"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246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48331" y="378339"/>
            <a:ext cx="6247338" cy="638708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9" name="Rectangle 18"/>
          <p:cNvSpPr/>
          <p:nvPr/>
        </p:nvSpPr>
        <p:spPr>
          <a:xfrm>
            <a:off x="6732240" y="140363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a:t>
            </a:r>
            <a:r>
              <a:rPr lang="en-GB" sz="1400" b="1" dirty="0" smtClean="0">
                <a:latin typeface="Comic Sans MS" panose="030F0702030302020204" pitchFamily="66" charset="0"/>
              </a:rPr>
              <a:t>Shape</a:t>
            </a:r>
            <a:endParaRPr lang="en-GB" sz="1400" b="1" dirty="0">
              <a:latin typeface="Comic Sans MS" panose="030F0702030302020204" pitchFamily="66" charset="0"/>
            </a:endParaRPr>
          </a:p>
        </p:txBody>
      </p:sp>
      <p:sp>
        <p:nvSpPr>
          <p:cNvPr id="4" name="Freeform 3"/>
          <p:cNvSpPr/>
          <p:nvPr/>
        </p:nvSpPr>
        <p:spPr>
          <a:xfrm>
            <a:off x="2181885" y="2426329"/>
            <a:ext cx="1077363" cy="1068309"/>
          </a:xfrm>
          <a:custGeom>
            <a:avLst/>
            <a:gdLst>
              <a:gd name="connsiteX0" fmla="*/ 1077363 w 1077363"/>
              <a:gd name="connsiteY0" fmla="*/ 1059255 h 1068309"/>
              <a:gd name="connsiteX1" fmla="*/ 18107 w 1077363"/>
              <a:gd name="connsiteY1" fmla="*/ 0 h 1068309"/>
              <a:gd name="connsiteX2" fmla="*/ 0 w 1077363"/>
              <a:gd name="connsiteY2" fmla="*/ 1068309 h 1068309"/>
              <a:gd name="connsiteX3" fmla="*/ 1077363 w 1077363"/>
              <a:gd name="connsiteY3" fmla="*/ 1059255 h 1068309"/>
            </a:gdLst>
            <a:ahLst/>
            <a:cxnLst>
              <a:cxn ang="0">
                <a:pos x="connsiteX0" y="connsiteY0"/>
              </a:cxn>
              <a:cxn ang="0">
                <a:pos x="connsiteX1" y="connsiteY1"/>
              </a:cxn>
              <a:cxn ang="0">
                <a:pos x="connsiteX2" y="connsiteY2"/>
              </a:cxn>
              <a:cxn ang="0">
                <a:pos x="connsiteX3" y="connsiteY3"/>
              </a:cxn>
            </a:cxnLst>
            <a:rect l="l" t="t" r="r" b="b"/>
            <a:pathLst>
              <a:path w="1077363" h="1068309">
                <a:moveTo>
                  <a:pt x="1077363" y="1059255"/>
                </a:moveTo>
                <a:lnTo>
                  <a:pt x="18107" y="0"/>
                </a:lnTo>
                <a:lnTo>
                  <a:pt x="0" y="1068309"/>
                </a:lnTo>
                <a:lnTo>
                  <a:pt x="1077363" y="1059255"/>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195763" y="12361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pic>
        <p:nvPicPr>
          <p:cNvPr id="31" name="Picture 30"/>
          <p:cNvPicPr>
            <a:picLocks noChangeAspect="1"/>
          </p:cNvPicPr>
          <p:nvPr/>
        </p:nvPicPr>
        <p:blipFill>
          <a:blip r:embed="rId2"/>
          <a:stretch>
            <a:fillRect/>
          </a:stretch>
        </p:blipFill>
        <p:spPr>
          <a:xfrm>
            <a:off x="1457546" y="368660"/>
            <a:ext cx="6247338" cy="6387082"/>
          </a:xfrm>
          <a:prstGeom prst="rect">
            <a:avLst/>
          </a:prstGeom>
        </p:spPr>
      </p:pic>
    </p:spTree>
    <p:extLst>
      <p:ext uri="{BB962C8B-B14F-4D97-AF65-F5344CB8AC3E}">
        <p14:creationId xmlns:p14="http://schemas.microsoft.com/office/powerpoint/2010/main" val="2315120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nextCondLst>
                <p:cond evt="onClick" delay="0">
                  <p:tgtEl>
                    <p:spTgt spid="19"/>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30"/>
                  </p:tgtEl>
                </p:cond>
              </p:nextCondLst>
            </p:seq>
          </p:childTnLst>
        </p:cTn>
      </p:par>
    </p:tnLst>
    <p:bldLst>
      <p:bldP spid="4" grpId="0" animBg="1"/>
    </p:bld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2" y="2204864"/>
            <a:ext cx="8784976" cy="64575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2" y="2204863"/>
            <a:ext cx="8784976" cy="6457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266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835696" y="404664"/>
            <a:ext cx="5472608" cy="3748494"/>
          </a:xfrm>
          <a:prstGeom prst="rect">
            <a:avLst/>
          </a:prstGeom>
        </p:spPr>
      </p:pic>
      <p:sp>
        <p:nvSpPr>
          <p:cNvPr id="5" name="Freeform 4"/>
          <p:cNvSpPr/>
          <p:nvPr/>
        </p:nvSpPr>
        <p:spPr>
          <a:xfrm flipH="1">
            <a:off x="5364087" y="2847479"/>
            <a:ext cx="288032" cy="653529"/>
          </a:xfrm>
          <a:custGeom>
            <a:avLst/>
            <a:gdLst>
              <a:gd name="connsiteX0" fmla="*/ 0 w 615635"/>
              <a:gd name="connsiteY0" fmla="*/ 0 h 941561"/>
              <a:gd name="connsiteX1" fmla="*/ 0 w 615635"/>
              <a:gd name="connsiteY1" fmla="*/ 941561 h 941561"/>
              <a:gd name="connsiteX2" fmla="*/ 615635 w 615635"/>
              <a:gd name="connsiteY2" fmla="*/ 941561 h 941561"/>
              <a:gd name="connsiteX3" fmla="*/ 0 w 615635"/>
              <a:gd name="connsiteY3" fmla="*/ 0 h 941561"/>
            </a:gdLst>
            <a:ahLst/>
            <a:cxnLst>
              <a:cxn ang="0">
                <a:pos x="connsiteX0" y="connsiteY0"/>
              </a:cxn>
              <a:cxn ang="0">
                <a:pos x="connsiteX1" y="connsiteY1"/>
              </a:cxn>
              <a:cxn ang="0">
                <a:pos x="connsiteX2" y="connsiteY2"/>
              </a:cxn>
              <a:cxn ang="0">
                <a:pos x="connsiteX3" y="connsiteY3"/>
              </a:cxn>
            </a:cxnLst>
            <a:rect l="l" t="t" r="r" b="b"/>
            <a:pathLst>
              <a:path w="615635" h="941561">
                <a:moveTo>
                  <a:pt x="0" y="0"/>
                </a:moveTo>
                <a:lnTo>
                  <a:pt x="0" y="941561"/>
                </a:lnTo>
                <a:lnTo>
                  <a:pt x="615635" y="9415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r>
              <a:rPr lang="en-GB" sz="1600" dirty="0" smtClean="0"/>
              <a:t>B</a:t>
            </a:r>
            <a:endParaRPr lang="en-GB" sz="1600" dirty="0"/>
          </a:p>
        </p:txBody>
      </p:sp>
      <p:pic>
        <p:nvPicPr>
          <p:cNvPr id="6" name="Picture 5"/>
          <p:cNvPicPr>
            <a:picLocks noChangeAspect="1"/>
          </p:cNvPicPr>
          <p:nvPr/>
        </p:nvPicPr>
        <p:blipFill>
          <a:blip r:embed="rId3"/>
          <a:stretch>
            <a:fillRect/>
          </a:stretch>
        </p:blipFill>
        <p:spPr>
          <a:xfrm>
            <a:off x="1835696" y="4149080"/>
            <a:ext cx="5472608" cy="2083827"/>
          </a:xfrm>
          <a:prstGeom prst="rect">
            <a:avLst/>
          </a:prstGeom>
        </p:spPr>
      </p:pic>
      <p:pic>
        <p:nvPicPr>
          <p:cNvPr id="7" name="Picture 6"/>
          <p:cNvPicPr>
            <a:picLocks noChangeAspect="1"/>
          </p:cNvPicPr>
          <p:nvPr/>
        </p:nvPicPr>
        <p:blipFill>
          <a:blip r:embed="rId4"/>
          <a:stretch>
            <a:fillRect/>
          </a:stretch>
        </p:blipFill>
        <p:spPr>
          <a:xfrm>
            <a:off x="1835697" y="6240644"/>
            <a:ext cx="5472608" cy="140684"/>
          </a:xfrm>
          <a:prstGeom prst="rect">
            <a:avLst/>
          </a:prstGeom>
        </p:spPr>
      </p:pic>
      <p:sp>
        <p:nvSpPr>
          <p:cNvPr id="18" name="Rectangle 17"/>
          <p:cNvSpPr/>
          <p:nvPr/>
        </p:nvSpPr>
        <p:spPr>
          <a:xfrm>
            <a:off x="6732240" y="140363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B</a:t>
            </a:r>
          </a:p>
        </p:txBody>
      </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a:t>
            </a:r>
            <a:r>
              <a:rPr lang="en-GB" sz="1400" b="1" dirty="0">
                <a:latin typeface="Comic Sans MS" panose="030F0702030302020204" pitchFamily="66" charset="0"/>
              </a:rPr>
              <a:t>2H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grpSp>
        <p:nvGrpSpPr>
          <p:cNvPr id="10" name="Group 9"/>
          <p:cNvGrpSpPr/>
          <p:nvPr/>
        </p:nvGrpSpPr>
        <p:grpSpPr>
          <a:xfrm>
            <a:off x="3491880" y="1196513"/>
            <a:ext cx="648072" cy="369332"/>
            <a:chOff x="3491880" y="1196513"/>
            <a:chExt cx="648072" cy="369332"/>
          </a:xfrm>
        </p:grpSpPr>
        <p:sp>
          <p:nvSpPr>
            <p:cNvPr id="19" name="Freeform 18"/>
            <p:cNvSpPr/>
            <p:nvPr/>
          </p:nvSpPr>
          <p:spPr>
            <a:xfrm flipV="1">
              <a:off x="3491880" y="1268760"/>
              <a:ext cx="648072" cy="288032"/>
            </a:xfrm>
            <a:custGeom>
              <a:avLst/>
              <a:gdLst>
                <a:gd name="connsiteX0" fmla="*/ 0 w 615635"/>
                <a:gd name="connsiteY0" fmla="*/ 0 h 941561"/>
                <a:gd name="connsiteX1" fmla="*/ 0 w 615635"/>
                <a:gd name="connsiteY1" fmla="*/ 941561 h 941561"/>
                <a:gd name="connsiteX2" fmla="*/ 615635 w 615635"/>
                <a:gd name="connsiteY2" fmla="*/ 941561 h 941561"/>
                <a:gd name="connsiteX3" fmla="*/ 0 w 615635"/>
                <a:gd name="connsiteY3" fmla="*/ 0 h 941561"/>
              </a:gdLst>
              <a:ahLst/>
              <a:cxnLst>
                <a:cxn ang="0">
                  <a:pos x="connsiteX0" y="connsiteY0"/>
                </a:cxn>
                <a:cxn ang="0">
                  <a:pos x="connsiteX1" y="connsiteY1"/>
                </a:cxn>
                <a:cxn ang="0">
                  <a:pos x="connsiteX2" y="connsiteY2"/>
                </a:cxn>
                <a:cxn ang="0">
                  <a:pos x="connsiteX3" y="connsiteY3"/>
                </a:cxn>
              </a:cxnLst>
              <a:rect l="l" t="t" r="r" b="b"/>
              <a:pathLst>
                <a:path w="615635" h="941561">
                  <a:moveTo>
                    <a:pt x="0" y="0"/>
                  </a:moveTo>
                  <a:lnTo>
                    <a:pt x="0" y="941561"/>
                  </a:lnTo>
                  <a:lnTo>
                    <a:pt x="615635" y="9415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sz="1600" dirty="0"/>
            </a:p>
          </p:txBody>
        </p:sp>
        <p:sp>
          <p:nvSpPr>
            <p:cNvPr id="9" name="TextBox 8"/>
            <p:cNvSpPr txBox="1"/>
            <p:nvPr/>
          </p:nvSpPr>
          <p:spPr>
            <a:xfrm>
              <a:off x="3513274" y="1196513"/>
              <a:ext cx="308098" cy="369332"/>
            </a:xfrm>
            <a:prstGeom prst="rect">
              <a:avLst/>
            </a:prstGeom>
            <a:noFill/>
          </p:spPr>
          <p:txBody>
            <a:bodyPr wrap="none" rtlCol="0">
              <a:spAutoFit/>
            </a:bodyPr>
            <a:lstStyle/>
            <a:p>
              <a:r>
                <a:rPr lang="en-GB" dirty="0" smtClean="0">
                  <a:solidFill>
                    <a:schemeClr val="bg1"/>
                  </a:solidFill>
                </a:rPr>
                <a:t>C</a:t>
              </a:r>
              <a:endParaRPr lang="en-GB" dirty="0">
                <a:solidFill>
                  <a:schemeClr val="bg1"/>
                </a:solidFill>
              </a:endParaRPr>
            </a:p>
          </p:txBody>
        </p:sp>
      </p:grpSp>
      <p:sp>
        <p:nvSpPr>
          <p:cNvPr id="22" name="Rectangle 21"/>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C</a:t>
            </a:r>
            <a:endParaRPr lang="en-GB" sz="1400" b="1" dirty="0">
              <a:latin typeface="Comic Sans MS" panose="030F0702030302020204" pitchFamily="66" charset="0"/>
            </a:endParaRPr>
          </a:p>
        </p:txBody>
      </p:sp>
      <p:grpSp>
        <p:nvGrpSpPr>
          <p:cNvPr id="24" name="Group 23"/>
          <p:cNvGrpSpPr/>
          <p:nvPr/>
        </p:nvGrpSpPr>
        <p:grpSpPr>
          <a:xfrm flipH="1">
            <a:off x="4752021" y="1196752"/>
            <a:ext cx="628215" cy="369332"/>
            <a:chOff x="3474783" y="1196513"/>
            <a:chExt cx="665169" cy="369332"/>
          </a:xfrm>
        </p:grpSpPr>
        <p:sp>
          <p:nvSpPr>
            <p:cNvPr id="25" name="Freeform 24"/>
            <p:cNvSpPr/>
            <p:nvPr/>
          </p:nvSpPr>
          <p:spPr>
            <a:xfrm flipV="1">
              <a:off x="3491880" y="1268760"/>
              <a:ext cx="648072" cy="288032"/>
            </a:xfrm>
            <a:custGeom>
              <a:avLst/>
              <a:gdLst>
                <a:gd name="connsiteX0" fmla="*/ 0 w 615635"/>
                <a:gd name="connsiteY0" fmla="*/ 0 h 941561"/>
                <a:gd name="connsiteX1" fmla="*/ 0 w 615635"/>
                <a:gd name="connsiteY1" fmla="*/ 941561 h 941561"/>
                <a:gd name="connsiteX2" fmla="*/ 615635 w 615635"/>
                <a:gd name="connsiteY2" fmla="*/ 941561 h 941561"/>
                <a:gd name="connsiteX3" fmla="*/ 0 w 615635"/>
                <a:gd name="connsiteY3" fmla="*/ 0 h 941561"/>
              </a:gdLst>
              <a:ahLst/>
              <a:cxnLst>
                <a:cxn ang="0">
                  <a:pos x="connsiteX0" y="connsiteY0"/>
                </a:cxn>
                <a:cxn ang="0">
                  <a:pos x="connsiteX1" y="connsiteY1"/>
                </a:cxn>
                <a:cxn ang="0">
                  <a:pos x="connsiteX2" y="connsiteY2"/>
                </a:cxn>
                <a:cxn ang="0">
                  <a:pos x="connsiteX3" y="connsiteY3"/>
                </a:cxn>
              </a:cxnLst>
              <a:rect l="l" t="t" r="r" b="b"/>
              <a:pathLst>
                <a:path w="615635" h="941561">
                  <a:moveTo>
                    <a:pt x="0" y="0"/>
                  </a:moveTo>
                  <a:lnTo>
                    <a:pt x="0" y="941561"/>
                  </a:lnTo>
                  <a:lnTo>
                    <a:pt x="615635" y="9415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sz="1600" dirty="0"/>
            </a:p>
          </p:txBody>
        </p:sp>
        <p:sp>
          <p:nvSpPr>
            <p:cNvPr id="26" name="TextBox 25"/>
            <p:cNvSpPr txBox="1"/>
            <p:nvPr/>
          </p:nvSpPr>
          <p:spPr>
            <a:xfrm>
              <a:off x="3474783" y="1196513"/>
              <a:ext cx="346589" cy="369332"/>
            </a:xfrm>
            <a:prstGeom prst="rect">
              <a:avLst/>
            </a:prstGeom>
            <a:noFill/>
          </p:spPr>
          <p:txBody>
            <a:bodyPr wrap="none" rtlCol="0">
              <a:spAutoFit/>
            </a:bodyPr>
            <a:lstStyle/>
            <a:p>
              <a:r>
                <a:rPr lang="en-GB" dirty="0" smtClean="0">
                  <a:solidFill>
                    <a:schemeClr val="bg1"/>
                  </a:solidFill>
                </a:rPr>
                <a:t>D</a:t>
              </a:r>
              <a:endParaRPr lang="en-GB" dirty="0">
                <a:solidFill>
                  <a:schemeClr val="bg1"/>
                </a:solidFill>
              </a:endParaRPr>
            </a:p>
          </p:txBody>
        </p:sp>
      </p:grpSp>
      <p:sp>
        <p:nvSpPr>
          <p:cNvPr id="27" name="Rectangle 26"/>
          <p:cNvSpPr/>
          <p:nvPr/>
        </p:nvSpPr>
        <p:spPr>
          <a:xfrm>
            <a:off x="6732240" y="213285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D</a:t>
            </a:r>
            <a:endParaRPr lang="en-GB" sz="1400" b="1" dirty="0">
              <a:latin typeface="Comic Sans MS" panose="030F0702030302020204" pitchFamily="66" charset="0"/>
            </a:endParaRPr>
          </a:p>
        </p:txBody>
      </p:sp>
      <p:sp>
        <p:nvSpPr>
          <p:cNvPr id="28" name="Freeform 27"/>
          <p:cNvSpPr/>
          <p:nvPr/>
        </p:nvSpPr>
        <p:spPr>
          <a:xfrm flipH="1">
            <a:off x="4752020" y="3495551"/>
            <a:ext cx="612068" cy="293489"/>
          </a:xfrm>
          <a:custGeom>
            <a:avLst/>
            <a:gdLst>
              <a:gd name="connsiteX0" fmla="*/ 0 w 615635"/>
              <a:gd name="connsiteY0" fmla="*/ 0 h 941561"/>
              <a:gd name="connsiteX1" fmla="*/ 0 w 615635"/>
              <a:gd name="connsiteY1" fmla="*/ 941561 h 941561"/>
              <a:gd name="connsiteX2" fmla="*/ 615635 w 615635"/>
              <a:gd name="connsiteY2" fmla="*/ 941561 h 941561"/>
              <a:gd name="connsiteX3" fmla="*/ 0 w 615635"/>
              <a:gd name="connsiteY3" fmla="*/ 0 h 941561"/>
            </a:gdLst>
            <a:ahLst/>
            <a:cxnLst>
              <a:cxn ang="0">
                <a:pos x="connsiteX0" y="connsiteY0"/>
              </a:cxn>
              <a:cxn ang="0">
                <a:pos x="connsiteX1" y="connsiteY1"/>
              </a:cxn>
              <a:cxn ang="0">
                <a:pos x="connsiteX2" y="connsiteY2"/>
              </a:cxn>
              <a:cxn ang="0">
                <a:pos x="connsiteX3" y="connsiteY3"/>
              </a:cxn>
            </a:cxnLst>
            <a:rect l="l" t="t" r="r" b="b"/>
            <a:pathLst>
              <a:path w="615635" h="941561">
                <a:moveTo>
                  <a:pt x="0" y="0"/>
                </a:moveTo>
                <a:lnTo>
                  <a:pt x="0" y="941561"/>
                </a:lnTo>
                <a:lnTo>
                  <a:pt x="615635" y="9415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E</a:t>
            </a:r>
            <a:endParaRPr lang="en-GB" sz="1600" dirty="0"/>
          </a:p>
        </p:txBody>
      </p:sp>
      <p:sp>
        <p:nvSpPr>
          <p:cNvPr id="29" name="Rectangle 28"/>
          <p:cNvSpPr/>
          <p:nvPr/>
        </p:nvSpPr>
        <p:spPr>
          <a:xfrm>
            <a:off x="6732240" y="24928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E</a:t>
            </a:r>
            <a:endParaRPr lang="en-GB" sz="1400" b="1" dirty="0">
              <a:latin typeface="Comic Sans MS" panose="030F0702030302020204" pitchFamily="66" charset="0"/>
            </a:endParaRPr>
          </a:p>
        </p:txBody>
      </p:sp>
      <p:pic>
        <p:nvPicPr>
          <p:cNvPr id="30" name="Picture 29"/>
          <p:cNvPicPr>
            <a:picLocks noChangeAspect="1"/>
          </p:cNvPicPr>
          <p:nvPr/>
        </p:nvPicPr>
        <p:blipFill>
          <a:blip r:embed="rId2"/>
          <a:stretch>
            <a:fillRect/>
          </a:stretch>
        </p:blipFill>
        <p:spPr>
          <a:xfrm>
            <a:off x="1835696" y="404664"/>
            <a:ext cx="5472608" cy="3748494"/>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52701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childTnLst>
              </p:cTn>
              <p:nextCondLst>
                <p:cond evt="onClick" delay="0">
                  <p:tgtEl>
                    <p:spTgt spid="29"/>
                  </p:tgtEl>
                </p:cond>
              </p:nextCondLst>
            </p:seq>
          </p:childTnLst>
        </p:cTn>
      </p:par>
    </p:tnLst>
    <p:bldLst>
      <p:bldP spid="5" grpId="0" animBg="1"/>
      <p:bldP spid="28" grpId="0" animBg="1"/>
    </p:bld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44824"/>
            <a:ext cx="8640960" cy="151423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30517"/>
            <a:ext cx="8640960" cy="152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2H Q9</a:t>
            </a: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897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16594" y="404664"/>
            <a:ext cx="5510812" cy="63367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grpSp>
        <p:nvGrpSpPr>
          <p:cNvPr id="10" name="Group 9"/>
          <p:cNvGrpSpPr/>
          <p:nvPr/>
        </p:nvGrpSpPr>
        <p:grpSpPr>
          <a:xfrm flipH="1">
            <a:off x="3707902" y="3573014"/>
            <a:ext cx="535392" cy="772670"/>
            <a:chOff x="3226492" y="1196513"/>
            <a:chExt cx="810301" cy="360278"/>
          </a:xfrm>
        </p:grpSpPr>
        <p:sp>
          <p:nvSpPr>
            <p:cNvPr id="19" name="Freeform 18"/>
            <p:cNvSpPr/>
            <p:nvPr/>
          </p:nvSpPr>
          <p:spPr>
            <a:xfrm flipV="1">
              <a:off x="3491881" y="1263664"/>
              <a:ext cx="544912" cy="293127"/>
            </a:xfrm>
            <a:custGeom>
              <a:avLst/>
              <a:gdLst>
                <a:gd name="connsiteX0" fmla="*/ 0 w 615635"/>
                <a:gd name="connsiteY0" fmla="*/ 0 h 941561"/>
                <a:gd name="connsiteX1" fmla="*/ 0 w 615635"/>
                <a:gd name="connsiteY1" fmla="*/ 941561 h 941561"/>
                <a:gd name="connsiteX2" fmla="*/ 615635 w 615635"/>
                <a:gd name="connsiteY2" fmla="*/ 941561 h 941561"/>
                <a:gd name="connsiteX3" fmla="*/ 0 w 615635"/>
                <a:gd name="connsiteY3" fmla="*/ 0 h 941561"/>
              </a:gdLst>
              <a:ahLst/>
              <a:cxnLst>
                <a:cxn ang="0">
                  <a:pos x="connsiteX0" y="connsiteY0"/>
                </a:cxn>
                <a:cxn ang="0">
                  <a:pos x="connsiteX1" y="connsiteY1"/>
                </a:cxn>
                <a:cxn ang="0">
                  <a:pos x="connsiteX2" y="connsiteY2"/>
                </a:cxn>
                <a:cxn ang="0">
                  <a:pos x="connsiteX3" y="connsiteY3"/>
                </a:cxn>
              </a:cxnLst>
              <a:rect l="l" t="t" r="r" b="b"/>
              <a:pathLst>
                <a:path w="615635" h="941561">
                  <a:moveTo>
                    <a:pt x="0" y="0"/>
                  </a:moveTo>
                  <a:lnTo>
                    <a:pt x="0" y="941561"/>
                  </a:lnTo>
                  <a:lnTo>
                    <a:pt x="615635" y="9415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endParaRPr lang="en-GB" sz="1600" dirty="0"/>
            </a:p>
          </p:txBody>
        </p:sp>
        <p:sp>
          <p:nvSpPr>
            <p:cNvPr id="9" name="TextBox 8"/>
            <p:cNvSpPr txBox="1"/>
            <p:nvPr/>
          </p:nvSpPr>
          <p:spPr>
            <a:xfrm>
              <a:off x="3226492" y="1196513"/>
              <a:ext cx="701316" cy="301369"/>
            </a:xfrm>
            <a:prstGeom prst="rect">
              <a:avLst/>
            </a:prstGeom>
            <a:noFill/>
          </p:spPr>
          <p:txBody>
            <a:bodyPr wrap="square" rtlCol="0">
              <a:spAutoFit/>
            </a:bodyPr>
            <a:lstStyle/>
            <a:p>
              <a:endParaRPr lang="en-GB" dirty="0" smtClean="0">
                <a:solidFill>
                  <a:schemeClr val="bg1"/>
                </a:solidFill>
              </a:endParaRPr>
            </a:p>
            <a:p>
              <a:r>
                <a:rPr lang="en-GB" dirty="0" smtClean="0">
                  <a:solidFill>
                    <a:schemeClr val="bg1"/>
                  </a:solidFill>
                </a:rPr>
                <a:t> Q </a:t>
              </a:r>
              <a:endParaRPr lang="en-GB" dirty="0">
                <a:solidFill>
                  <a:schemeClr val="bg1"/>
                </a:solidFill>
              </a:endParaRPr>
            </a:p>
          </p:txBody>
        </p:sp>
      </p:grpSp>
      <p:sp>
        <p:nvSpPr>
          <p:cNvPr id="22" name="Rectangle 21"/>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Q</a:t>
            </a:r>
            <a:endParaRPr lang="en-GB" sz="1400" b="1" dirty="0">
              <a:latin typeface="Comic Sans MS" panose="030F0702030302020204" pitchFamily="66" charset="0"/>
            </a:endParaRPr>
          </a:p>
        </p:txBody>
      </p:sp>
      <p:pic>
        <p:nvPicPr>
          <p:cNvPr id="31" name="Picture 30"/>
          <p:cNvPicPr>
            <a:picLocks noChangeAspect="1"/>
          </p:cNvPicPr>
          <p:nvPr/>
        </p:nvPicPr>
        <p:blipFill>
          <a:blip r:embed="rId2"/>
          <a:stretch>
            <a:fillRect/>
          </a:stretch>
        </p:blipFill>
        <p:spPr>
          <a:xfrm>
            <a:off x="1835696" y="404664"/>
            <a:ext cx="5510812" cy="6336704"/>
          </a:xfrm>
          <a:prstGeom prst="rect">
            <a:avLst/>
          </a:prstGeom>
        </p:spPr>
      </p:pic>
      <p:grpSp>
        <p:nvGrpSpPr>
          <p:cNvPr id="33" name="Group 32"/>
          <p:cNvGrpSpPr/>
          <p:nvPr/>
        </p:nvGrpSpPr>
        <p:grpSpPr>
          <a:xfrm>
            <a:off x="107504" y="368660"/>
            <a:ext cx="648072" cy="648072"/>
            <a:chOff x="107504" y="368660"/>
            <a:chExt cx="648072" cy="648072"/>
          </a:xfrm>
        </p:grpSpPr>
        <p:pic>
          <p:nvPicPr>
            <p:cNvPr id="34" name="Picture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35" name="Straight Connector 3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9317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nextCondLst>
                <p:cond evt="onClick" delay="0">
                  <p:tgtEl>
                    <p:spTgt spid="22"/>
                  </p:tgtEl>
                </p:cond>
              </p:nextCondLst>
            </p:seq>
          </p:childTnLst>
        </p:cTn>
      </p:par>
    </p:tn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6354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30517"/>
            <a:ext cx="8640960" cy="6497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4" name="Rectangle 2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5" name="Straight Arrow Connector 24"/>
          <p:cNvCxnSpPr>
            <a:stCxn id="23"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Q18</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1030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69510" y="332656"/>
            <a:ext cx="5204980" cy="4497456"/>
          </a:xfrm>
          <a:prstGeom prst="rect">
            <a:avLst/>
          </a:prstGeom>
        </p:spPr>
      </p:pic>
      <p:pic>
        <p:nvPicPr>
          <p:cNvPr id="4" name="Picture 3"/>
          <p:cNvPicPr>
            <a:picLocks noChangeAspect="1"/>
          </p:cNvPicPr>
          <p:nvPr/>
        </p:nvPicPr>
        <p:blipFill>
          <a:blip r:embed="rId3"/>
          <a:stretch>
            <a:fillRect/>
          </a:stretch>
        </p:blipFill>
        <p:spPr>
          <a:xfrm>
            <a:off x="899593" y="4797152"/>
            <a:ext cx="7344814" cy="17661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grpSp>
        <p:nvGrpSpPr>
          <p:cNvPr id="7" name="Group 6"/>
          <p:cNvGrpSpPr/>
          <p:nvPr/>
        </p:nvGrpSpPr>
        <p:grpSpPr>
          <a:xfrm>
            <a:off x="2915216" y="2051556"/>
            <a:ext cx="878186" cy="369332"/>
            <a:chOff x="2915216" y="2051556"/>
            <a:chExt cx="878186" cy="369332"/>
          </a:xfrm>
        </p:grpSpPr>
        <p:sp>
          <p:nvSpPr>
            <p:cNvPr id="6" name="Freeform 5"/>
            <p:cNvSpPr/>
            <p:nvPr/>
          </p:nvSpPr>
          <p:spPr>
            <a:xfrm>
              <a:off x="2915216" y="2091350"/>
              <a:ext cx="878186" cy="289711"/>
            </a:xfrm>
            <a:custGeom>
              <a:avLst/>
              <a:gdLst>
                <a:gd name="connsiteX0" fmla="*/ 869133 w 878186"/>
                <a:gd name="connsiteY0" fmla="*/ 289711 h 289711"/>
                <a:gd name="connsiteX1" fmla="*/ 289711 w 878186"/>
                <a:gd name="connsiteY1" fmla="*/ 289711 h 289711"/>
                <a:gd name="connsiteX2" fmla="*/ 0 w 878186"/>
                <a:gd name="connsiteY2" fmla="*/ 0 h 289711"/>
                <a:gd name="connsiteX3" fmla="*/ 878186 w 878186"/>
                <a:gd name="connsiteY3" fmla="*/ 0 h 289711"/>
                <a:gd name="connsiteX4" fmla="*/ 869133 w 878186"/>
                <a:gd name="connsiteY4" fmla="*/ 289711 h 289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186" h="289711">
                  <a:moveTo>
                    <a:pt x="869133" y="289711"/>
                  </a:moveTo>
                  <a:lnTo>
                    <a:pt x="289711" y="289711"/>
                  </a:lnTo>
                  <a:lnTo>
                    <a:pt x="0" y="0"/>
                  </a:lnTo>
                  <a:lnTo>
                    <a:pt x="878186" y="0"/>
                  </a:lnTo>
                  <a:lnTo>
                    <a:pt x="869133" y="28971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flipH="1">
              <a:off x="3242187" y="2051556"/>
              <a:ext cx="463382" cy="369332"/>
            </a:xfrm>
            <a:prstGeom prst="rect">
              <a:avLst/>
            </a:prstGeom>
            <a:noFill/>
          </p:spPr>
          <p:txBody>
            <a:bodyPr wrap="square" rtlCol="0">
              <a:spAutoFit/>
            </a:bodyPr>
            <a:lstStyle/>
            <a:p>
              <a:r>
                <a:rPr lang="en-GB" dirty="0" smtClean="0">
                  <a:solidFill>
                    <a:schemeClr val="bg1"/>
                  </a:solidFill>
                </a:rPr>
                <a:t> A </a:t>
              </a:r>
              <a:endParaRPr lang="en-GB" dirty="0">
                <a:solidFill>
                  <a:schemeClr val="bg1"/>
                </a:solidFill>
              </a:endParaRPr>
            </a:p>
          </p:txBody>
        </p:sp>
      </p:grpSp>
      <p:grpSp>
        <p:nvGrpSpPr>
          <p:cNvPr id="11" name="Group 10"/>
          <p:cNvGrpSpPr/>
          <p:nvPr/>
        </p:nvGrpSpPr>
        <p:grpSpPr>
          <a:xfrm>
            <a:off x="4680642" y="3821492"/>
            <a:ext cx="896293" cy="369332"/>
            <a:chOff x="4680642" y="3821492"/>
            <a:chExt cx="896293" cy="369332"/>
          </a:xfrm>
        </p:grpSpPr>
        <p:sp>
          <p:nvSpPr>
            <p:cNvPr id="8" name="Freeform 7"/>
            <p:cNvSpPr/>
            <p:nvPr/>
          </p:nvSpPr>
          <p:spPr>
            <a:xfrm>
              <a:off x="4680642" y="3856776"/>
              <a:ext cx="896293" cy="298765"/>
            </a:xfrm>
            <a:custGeom>
              <a:avLst/>
              <a:gdLst>
                <a:gd name="connsiteX0" fmla="*/ 0 w 896293"/>
                <a:gd name="connsiteY0" fmla="*/ 298765 h 298765"/>
                <a:gd name="connsiteX1" fmla="*/ 0 w 896293"/>
                <a:gd name="connsiteY1" fmla="*/ 0 h 298765"/>
                <a:gd name="connsiteX2" fmla="*/ 597528 w 896293"/>
                <a:gd name="connsiteY2" fmla="*/ 0 h 298765"/>
                <a:gd name="connsiteX3" fmla="*/ 896293 w 896293"/>
                <a:gd name="connsiteY3" fmla="*/ 298765 h 298765"/>
                <a:gd name="connsiteX4" fmla="*/ 0 w 896293"/>
                <a:gd name="connsiteY4" fmla="*/ 298765 h 29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293" h="298765">
                  <a:moveTo>
                    <a:pt x="0" y="298765"/>
                  </a:moveTo>
                  <a:lnTo>
                    <a:pt x="0" y="0"/>
                  </a:lnTo>
                  <a:lnTo>
                    <a:pt x="597528" y="0"/>
                  </a:lnTo>
                  <a:lnTo>
                    <a:pt x="896293" y="298765"/>
                  </a:lnTo>
                  <a:lnTo>
                    <a:pt x="0" y="29876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flipH="1">
              <a:off x="4756690" y="3821492"/>
              <a:ext cx="463382" cy="369332"/>
            </a:xfrm>
            <a:prstGeom prst="rect">
              <a:avLst/>
            </a:prstGeom>
            <a:noFill/>
          </p:spPr>
          <p:txBody>
            <a:bodyPr wrap="square" rtlCol="0">
              <a:spAutoFit/>
            </a:bodyPr>
            <a:lstStyle/>
            <a:p>
              <a:r>
                <a:rPr lang="en-GB" dirty="0" smtClean="0">
                  <a:solidFill>
                    <a:schemeClr val="bg1"/>
                  </a:solidFill>
                </a:rPr>
                <a:t>B</a:t>
              </a:r>
              <a:endParaRPr lang="en-GB" dirty="0">
                <a:solidFill>
                  <a:schemeClr val="bg1"/>
                </a:solidFill>
              </a:endParaRPr>
            </a:p>
          </p:txBody>
        </p:sp>
      </p:grpSp>
      <p:sp>
        <p:nvSpPr>
          <p:cNvPr id="30" name="Rectangle 29"/>
          <p:cNvSpPr/>
          <p:nvPr/>
        </p:nvSpPr>
        <p:spPr>
          <a:xfrm>
            <a:off x="6732240" y="212371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2" name="Picture 31"/>
          <p:cNvPicPr>
            <a:picLocks noChangeAspect="1"/>
          </p:cNvPicPr>
          <p:nvPr/>
        </p:nvPicPr>
        <p:blipFill>
          <a:blip r:embed="rId2"/>
          <a:stretch>
            <a:fillRect/>
          </a:stretch>
        </p:blipFill>
        <p:spPr>
          <a:xfrm>
            <a:off x="1979712" y="332656"/>
            <a:ext cx="5204980" cy="4497456"/>
          </a:xfrm>
          <a:prstGeom prst="rect">
            <a:avLst/>
          </a:prstGeom>
        </p:spPr>
      </p:pic>
    </p:spTree>
    <p:extLst>
      <p:ext uri="{BB962C8B-B14F-4D97-AF65-F5344CB8AC3E}">
        <p14:creationId xmlns:p14="http://schemas.microsoft.com/office/powerpoint/2010/main" val="224288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nextCondLst>
                <p:cond evt="onClick" delay="0">
                  <p:tgtEl>
                    <p:spTgt spid="3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8" name="Rectangle 17">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8"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Q16</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107504" y="368660"/>
            <a:ext cx="648072" cy="648072"/>
            <a:chOff x="107504" y="368660"/>
            <a:chExt cx="648072" cy="648072"/>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3" name="Straight Connector 2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a:blip r:embed="rId9"/>
          <a:stretch>
            <a:fillRect/>
          </a:stretch>
        </p:blipFill>
        <p:spPr>
          <a:xfrm>
            <a:off x="1835697" y="544184"/>
            <a:ext cx="5472606" cy="4252968"/>
          </a:xfrm>
          <a:prstGeom prst="rect">
            <a:avLst/>
          </a:prstGeom>
        </p:spPr>
      </p:pic>
      <p:pic>
        <p:nvPicPr>
          <p:cNvPr id="3" name="Picture 2"/>
          <p:cNvPicPr>
            <a:picLocks noChangeAspect="1"/>
          </p:cNvPicPr>
          <p:nvPr/>
        </p:nvPicPr>
        <p:blipFill>
          <a:blip r:embed="rId10"/>
          <a:stretch>
            <a:fillRect/>
          </a:stretch>
        </p:blipFill>
        <p:spPr>
          <a:xfrm>
            <a:off x="1835698" y="4776944"/>
            <a:ext cx="5472604" cy="1964424"/>
          </a:xfrm>
          <a:prstGeom prst="rect">
            <a:avLst/>
          </a:prstGeom>
        </p:spPr>
      </p:pic>
    </p:spTree>
    <p:extLst>
      <p:ext uri="{BB962C8B-B14F-4D97-AF65-F5344CB8AC3E}">
        <p14:creationId xmlns:p14="http://schemas.microsoft.com/office/powerpoint/2010/main" val="240823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139882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30517"/>
            <a:ext cx="8640960" cy="7343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2H Q5</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51520" y="2564905"/>
            <a:ext cx="8640960" cy="6787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352135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3" grpId="0" animBg="1"/>
      <p:bldP spid="18" grpId="0" animBg="1"/>
    </p:bld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1680" y="4941168"/>
            <a:ext cx="5760640" cy="1870976"/>
          </a:xfrm>
          <a:prstGeom prst="rect">
            <a:avLst/>
          </a:prstGeom>
        </p:spPr>
      </p:pic>
      <p:pic>
        <p:nvPicPr>
          <p:cNvPr id="9" name="Picture 8"/>
          <p:cNvPicPr>
            <a:picLocks noChangeAspect="1"/>
          </p:cNvPicPr>
          <p:nvPr/>
        </p:nvPicPr>
        <p:blipFill>
          <a:blip r:embed="rId3"/>
          <a:stretch>
            <a:fillRect/>
          </a:stretch>
        </p:blipFill>
        <p:spPr>
          <a:xfrm>
            <a:off x="1691680" y="368848"/>
            <a:ext cx="5760640" cy="457232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R</a:t>
            </a:r>
            <a:endParaRPr lang="en-GB" sz="1400" b="1" dirty="0">
              <a:latin typeface="Comic Sans MS" panose="030F0702030302020204" pitchFamily="66" charset="0"/>
            </a:endParaRPr>
          </a:p>
        </p:txBody>
      </p:sp>
      <p:sp>
        <p:nvSpPr>
          <p:cNvPr id="30" name="Rectangle 29"/>
          <p:cNvSpPr/>
          <p:nvPr/>
        </p:nvSpPr>
        <p:spPr>
          <a:xfrm>
            <a:off x="6732240" y="2123715"/>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S</a:t>
            </a:r>
          </a:p>
        </p:txBody>
      </p:sp>
      <p:grpSp>
        <p:nvGrpSpPr>
          <p:cNvPr id="24" name="Group 23"/>
          <p:cNvGrpSpPr/>
          <p:nvPr/>
        </p:nvGrpSpPr>
        <p:grpSpPr>
          <a:xfrm>
            <a:off x="107504" y="368660"/>
            <a:ext cx="648072" cy="648072"/>
            <a:chOff x="107504" y="368660"/>
            <a:chExt cx="648072" cy="648072"/>
          </a:xfrm>
        </p:grpSpPr>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6" name="Straight Connector 2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Freeform 9"/>
          <p:cNvSpPr/>
          <p:nvPr/>
        </p:nvSpPr>
        <p:spPr>
          <a:xfrm>
            <a:off x="2699792" y="1600200"/>
            <a:ext cx="622300" cy="647700"/>
          </a:xfrm>
          <a:custGeom>
            <a:avLst/>
            <a:gdLst>
              <a:gd name="connsiteX0" fmla="*/ 622300 w 622300"/>
              <a:gd name="connsiteY0" fmla="*/ 635000 h 647700"/>
              <a:gd name="connsiteX1" fmla="*/ 0 w 622300"/>
              <a:gd name="connsiteY1" fmla="*/ 647700 h 647700"/>
              <a:gd name="connsiteX2" fmla="*/ 292100 w 622300"/>
              <a:gd name="connsiteY2" fmla="*/ 0 h 647700"/>
              <a:gd name="connsiteX3" fmla="*/ 622300 w 622300"/>
              <a:gd name="connsiteY3" fmla="*/ 635000 h 647700"/>
            </a:gdLst>
            <a:ahLst/>
            <a:cxnLst>
              <a:cxn ang="0">
                <a:pos x="connsiteX0" y="connsiteY0"/>
              </a:cxn>
              <a:cxn ang="0">
                <a:pos x="connsiteX1" y="connsiteY1"/>
              </a:cxn>
              <a:cxn ang="0">
                <a:pos x="connsiteX2" y="connsiteY2"/>
              </a:cxn>
              <a:cxn ang="0">
                <a:pos x="connsiteX3" y="connsiteY3"/>
              </a:cxn>
            </a:cxnLst>
            <a:rect l="l" t="t" r="r" b="b"/>
            <a:pathLst>
              <a:path w="622300" h="647700">
                <a:moveTo>
                  <a:pt x="622300" y="635000"/>
                </a:moveTo>
                <a:lnTo>
                  <a:pt x="0" y="647700"/>
                </a:lnTo>
                <a:lnTo>
                  <a:pt x="292100" y="0"/>
                </a:lnTo>
                <a:lnTo>
                  <a:pt x="622300" y="63500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R</a:t>
            </a:r>
            <a:endParaRPr lang="en-GB" dirty="0"/>
          </a:p>
        </p:txBody>
      </p:sp>
      <p:sp>
        <p:nvSpPr>
          <p:cNvPr id="18" name="Freeform 17"/>
          <p:cNvSpPr/>
          <p:nvPr/>
        </p:nvSpPr>
        <p:spPr>
          <a:xfrm>
            <a:off x="2699792" y="4221460"/>
            <a:ext cx="635000" cy="647700"/>
          </a:xfrm>
          <a:custGeom>
            <a:avLst/>
            <a:gdLst>
              <a:gd name="connsiteX0" fmla="*/ 0 w 635000"/>
              <a:gd name="connsiteY0" fmla="*/ 0 h 647700"/>
              <a:gd name="connsiteX1" fmla="*/ 635000 w 635000"/>
              <a:gd name="connsiteY1" fmla="*/ 0 h 647700"/>
              <a:gd name="connsiteX2" fmla="*/ 317500 w 635000"/>
              <a:gd name="connsiteY2" fmla="*/ 647700 h 647700"/>
              <a:gd name="connsiteX3" fmla="*/ 0 w 635000"/>
              <a:gd name="connsiteY3" fmla="*/ 0 h 647700"/>
            </a:gdLst>
            <a:ahLst/>
            <a:cxnLst>
              <a:cxn ang="0">
                <a:pos x="connsiteX0" y="connsiteY0"/>
              </a:cxn>
              <a:cxn ang="0">
                <a:pos x="connsiteX1" y="connsiteY1"/>
              </a:cxn>
              <a:cxn ang="0">
                <a:pos x="connsiteX2" y="connsiteY2"/>
              </a:cxn>
              <a:cxn ang="0">
                <a:pos x="connsiteX3" y="connsiteY3"/>
              </a:cxn>
            </a:cxnLst>
            <a:rect l="l" t="t" r="r" b="b"/>
            <a:pathLst>
              <a:path w="635000" h="647700">
                <a:moveTo>
                  <a:pt x="0" y="0"/>
                </a:moveTo>
                <a:lnTo>
                  <a:pt x="635000" y="0"/>
                </a:lnTo>
                <a:lnTo>
                  <a:pt x="317500" y="647700"/>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S</a:t>
            </a:r>
            <a:endParaRPr lang="en-GB" dirty="0"/>
          </a:p>
        </p:txBody>
      </p:sp>
      <p:pic>
        <p:nvPicPr>
          <p:cNvPr id="29" name="Picture 28"/>
          <p:cNvPicPr>
            <a:picLocks noChangeAspect="1"/>
          </p:cNvPicPr>
          <p:nvPr/>
        </p:nvPicPr>
        <p:blipFill>
          <a:blip r:embed="rId3"/>
          <a:stretch>
            <a:fillRect/>
          </a:stretch>
        </p:blipFill>
        <p:spPr>
          <a:xfrm>
            <a:off x="1691680" y="368848"/>
            <a:ext cx="5760640" cy="4572320"/>
          </a:xfrm>
          <a:prstGeom prst="rect">
            <a:avLst/>
          </a:prstGeom>
        </p:spPr>
      </p:pic>
    </p:spTree>
    <p:extLst>
      <p:ext uri="{BB962C8B-B14F-4D97-AF65-F5344CB8AC3E}">
        <p14:creationId xmlns:p14="http://schemas.microsoft.com/office/powerpoint/2010/main" val="838628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nextCondLst>
                <p:cond evt="onClick" delay="0">
                  <p:tgtEl>
                    <p:spTgt spid="22"/>
                  </p:tgtEl>
                </p:cond>
              </p:nextCondLst>
            </p:seq>
            <p:seq concurrent="1" nextAc="seek">
              <p:cTn id="13" restart="whenNotActive" fill="hold" evtFilter="cancelBubble" nodeType="interactiveSeq">
                <p:stCondLst>
                  <p:cond evt="onClick" delay="0">
                    <p:tgtEl>
                      <p:spTgt spid="30"/>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nextCondLst>
                <p:cond evt="onClick" delay="0">
                  <p:tgtEl>
                    <p:spTgt spid="30"/>
                  </p:tgtEl>
                </p:cond>
              </p:nextCondLst>
            </p:seq>
          </p:childTnLst>
        </p:cTn>
      </p:par>
    </p:tnLst>
    <p:bldLst>
      <p:bldP spid="10" grpId="0" animBg="1"/>
      <p:bldP spid="18" grpId="0" animBg="1"/>
    </p:bld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844824"/>
            <a:ext cx="8640958" cy="187211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30517"/>
            <a:ext cx="8640960" cy="18864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9" name="Rectangle 18">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0" name="Rectangle 19">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1" name="Straight Arrow Connector 20"/>
          <p:cNvCxnSpPr>
            <a:stCxn id="19"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Q7</a:t>
            </a:r>
            <a:endParaRPr lang="en-GB" sz="1400" b="1" dirty="0">
              <a:latin typeface="Comic Sans MS" panose="030F0702030302020204" pitchFamily="66" charset="0"/>
            </a:endParaRPr>
          </a:p>
        </p:txBody>
      </p:sp>
      <p:cxnSp>
        <p:nvCxnSpPr>
          <p:cNvPr id="23" name="Straight Arrow Connector 22"/>
          <p:cNvCxnSpPr>
            <a:stCxn id="20" idx="3"/>
            <a:endCxn id="22"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723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404664"/>
            <a:ext cx="6624736" cy="63801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2" name="Rectangle 21"/>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5" name="Freeform 4"/>
          <p:cNvSpPr/>
          <p:nvPr/>
        </p:nvSpPr>
        <p:spPr>
          <a:xfrm>
            <a:off x="3276600" y="3329940"/>
            <a:ext cx="396240" cy="762000"/>
          </a:xfrm>
          <a:custGeom>
            <a:avLst/>
            <a:gdLst>
              <a:gd name="connsiteX0" fmla="*/ 0 w 396240"/>
              <a:gd name="connsiteY0" fmla="*/ 762000 h 762000"/>
              <a:gd name="connsiteX1" fmla="*/ 396240 w 396240"/>
              <a:gd name="connsiteY1" fmla="*/ 388620 h 762000"/>
              <a:gd name="connsiteX2" fmla="*/ 388620 w 396240"/>
              <a:gd name="connsiteY2" fmla="*/ 0 h 762000"/>
              <a:gd name="connsiteX3" fmla="*/ 7620 w 396240"/>
              <a:gd name="connsiteY3" fmla="*/ 0 h 762000"/>
              <a:gd name="connsiteX4" fmla="*/ 0 w 396240"/>
              <a:gd name="connsiteY4" fmla="*/ 762000 h 76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40" h="762000">
                <a:moveTo>
                  <a:pt x="0" y="762000"/>
                </a:moveTo>
                <a:lnTo>
                  <a:pt x="396240" y="388620"/>
                </a:lnTo>
                <a:lnTo>
                  <a:pt x="388620" y="0"/>
                </a:lnTo>
                <a:lnTo>
                  <a:pt x="7620" y="0"/>
                </a:lnTo>
                <a:lnTo>
                  <a:pt x="0" y="76200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a:t>
            </a:r>
            <a:endParaRPr lang="en-GB" dirty="0"/>
          </a:p>
        </p:txBody>
      </p:sp>
      <p:pic>
        <p:nvPicPr>
          <p:cNvPr id="23" name="Picture 22"/>
          <p:cNvPicPr>
            <a:picLocks noChangeAspect="1"/>
          </p:cNvPicPr>
          <p:nvPr/>
        </p:nvPicPr>
        <p:blipFill>
          <a:blip r:embed="rId2"/>
          <a:stretch>
            <a:fillRect/>
          </a:stretch>
        </p:blipFill>
        <p:spPr>
          <a:xfrm>
            <a:off x="1259632" y="404664"/>
            <a:ext cx="6624736" cy="6380152"/>
          </a:xfrm>
          <a:prstGeom prst="rect">
            <a:avLst/>
          </a:prstGeom>
        </p:spPr>
      </p:pic>
    </p:spTree>
    <p:extLst>
      <p:ext uri="{BB962C8B-B14F-4D97-AF65-F5344CB8AC3E}">
        <p14:creationId xmlns:p14="http://schemas.microsoft.com/office/powerpoint/2010/main" val="1303137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bldLst>
      <p:bldP spid="5" grpId="0" animBg="1"/>
    </p:bld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12491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30517"/>
            <a:ext cx="8640960" cy="12634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Q7</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651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31640" y="393342"/>
            <a:ext cx="6912768" cy="642003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6813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72816"/>
            <a:ext cx="8640958" cy="148669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772816"/>
            <a:ext cx="8640960" cy="14866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06597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5945" y="391050"/>
            <a:ext cx="6532110" cy="64223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Q8</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5" name="Freeform 4"/>
          <p:cNvSpPr/>
          <p:nvPr/>
        </p:nvSpPr>
        <p:spPr>
          <a:xfrm>
            <a:off x="2562131" y="2525917"/>
            <a:ext cx="724277" cy="1511929"/>
          </a:xfrm>
          <a:custGeom>
            <a:avLst/>
            <a:gdLst>
              <a:gd name="connsiteX0" fmla="*/ 724277 w 724277"/>
              <a:gd name="connsiteY0" fmla="*/ 0 h 1511929"/>
              <a:gd name="connsiteX1" fmla="*/ 724277 w 724277"/>
              <a:gd name="connsiteY1" fmla="*/ 1511929 h 1511929"/>
              <a:gd name="connsiteX2" fmla="*/ 0 w 724277"/>
              <a:gd name="connsiteY2" fmla="*/ 1511929 h 1511929"/>
              <a:gd name="connsiteX3" fmla="*/ 724277 w 724277"/>
              <a:gd name="connsiteY3" fmla="*/ 0 h 1511929"/>
            </a:gdLst>
            <a:ahLst/>
            <a:cxnLst>
              <a:cxn ang="0">
                <a:pos x="connsiteX0" y="connsiteY0"/>
              </a:cxn>
              <a:cxn ang="0">
                <a:pos x="connsiteX1" y="connsiteY1"/>
              </a:cxn>
              <a:cxn ang="0">
                <a:pos x="connsiteX2" y="connsiteY2"/>
              </a:cxn>
              <a:cxn ang="0">
                <a:pos x="connsiteX3" y="connsiteY3"/>
              </a:cxn>
            </a:cxnLst>
            <a:rect l="l" t="t" r="r" b="b"/>
            <a:pathLst>
              <a:path w="724277" h="1511929">
                <a:moveTo>
                  <a:pt x="724277" y="0"/>
                </a:moveTo>
                <a:lnTo>
                  <a:pt x="724277" y="1511929"/>
                </a:lnTo>
                <a:lnTo>
                  <a:pt x="0" y="1511929"/>
                </a:lnTo>
                <a:lnTo>
                  <a:pt x="724277"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endParaRPr lang="en-GB" dirty="0"/>
          </a:p>
          <a:p>
            <a:pPr algn="ctr"/>
            <a:endParaRPr lang="en-GB" dirty="0" smtClean="0"/>
          </a:p>
          <a:p>
            <a:pPr algn="ctr"/>
            <a:r>
              <a:rPr lang="en-GB" dirty="0"/>
              <a:t> </a:t>
            </a:r>
            <a:r>
              <a:rPr lang="en-GB" dirty="0" smtClean="0"/>
              <a:t>  Q</a:t>
            </a:r>
            <a:endParaRPr lang="en-GB" dirty="0"/>
          </a:p>
        </p:txBody>
      </p:sp>
      <p:sp>
        <p:nvSpPr>
          <p:cNvPr id="6" name="Freeform 5"/>
          <p:cNvSpPr/>
          <p:nvPr/>
        </p:nvSpPr>
        <p:spPr>
          <a:xfrm>
            <a:off x="4791456" y="2532888"/>
            <a:ext cx="740664" cy="1490472"/>
          </a:xfrm>
          <a:custGeom>
            <a:avLst/>
            <a:gdLst>
              <a:gd name="connsiteX0" fmla="*/ 0 w 740664"/>
              <a:gd name="connsiteY0" fmla="*/ 0 h 1490472"/>
              <a:gd name="connsiteX1" fmla="*/ 0 w 740664"/>
              <a:gd name="connsiteY1" fmla="*/ 1490472 h 1490472"/>
              <a:gd name="connsiteX2" fmla="*/ 740664 w 740664"/>
              <a:gd name="connsiteY2" fmla="*/ 1490472 h 1490472"/>
              <a:gd name="connsiteX3" fmla="*/ 0 w 740664"/>
              <a:gd name="connsiteY3" fmla="*/ 0 h 1490472"/>
            </a:gdLst>
            <a:ahLst/>
            <a:cxnLst>
              <a:cxn ang="0">
                <a:pos x="connsiteX0" y="connsiteY0"/>
              </a:cxn>
              <a:cxn ang="0">
                <a:pos x="connsiteX1" y="connsiteY1"/>
              </a:cxn>
              <a:cxn ang="0">
                <a:pos x="connsiteX2" y="connsiteY2"/>
              </a:cxn>
              <a:cxn ang="0">
                <a:pos x="connsiteX3" y="connsiteY3"/>
              </a:cxn>
            </a:cxnLst>
            <a:rect l="l" t="t" r="r" b="b"/>
            <a:pathLst>
              <a:path w="740664" h="1490472">
                <a:moveTo>
                  <a:pt x="0" y="0"/>
                </a:moveTo>
                <a:lnTo>
                  <a:pt x="0" y="1490472"/>
                </a:lnTo>
                <a:lnTo>
                  <a:pt x="740664" y="1490472"/>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 </a:t>
            </a:r>
          </a:p>
          <a:p>
            <a:pPr algn="ctr"/>
            <a:endParaRPr lang="en-GB" dirty="0"/>
          </a:p>
          <a:p>
            <a:pPr algn="ctr"/>
            <a:endParaRPr lang="en-GB" dirty="0"/>
          </a:p>
          <a:p>
            <a:pPr algn="ctr"/>
            <a:r>
              <a:rPr lang="en-GB" dirty="0" smtClean="0"/>
              <a:t>R</a:t>
            </a:r>
            <a:endParaRPr lang="en-GB" dirty="0"/>
          </a:p>
        </p:txBody>
      </p:sp>
      <p:sp>
        <p:nvSpPr>
          <p:cNvPr id="18" name="Rectangle 17"/>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1" name="Rectangle 20"/>
          <p:cNvSpPr/>
          <p:nvPr/>
        </p:nvSpPr>
        <p:spPr>
          <a:xfrm>
            <a:off x="6732240" y="177281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Q</a:t>
            </a:r>
          </a:p>
        </p:txBody>
      </p:sp>
      <p:sp>
        <p:nvSpPr>
          <p:cNvPr id="22" name="Rectangle 21"/>
          <p:cNvSpPr/>
          <p:nvPr/>
        </p:nvSpPr>
        <p:spPr>
          <a:xfrm>
            <a:off x="6732240" y="219572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R</a:t>
            </a:r>
            <a:endParaRPr lang="en-GB" sz="1400" b="1" dirty="0">
              <a:latin typeface="Comic Sans MS" panose="030F0702030302020204" pitchFamily="66" charset="0"/>
            </a:endParaRPr>
          </a:p>
        </p:txBody>
      </p:sp>
      <p:pic>
        <p:nvPicPr>
          <p:cNvPr id="23" name="Picture 22"/>
          <p:cNvPicPr>
            <a:picLocks noChangeAspect="1"/>
          </p:cNvPicPr>
          <p:nvPr/>
        </p:nvPicPr>
        <p:blipFill>
          <a:blip r:embed="rId2"/>
          <a:stretch>
            <a:fillRect/>
          </a:stretch>
        </p:blipFill>
        <p:spPr>
          <a:xfrm>
            <a:off x="1331640" y="404664"/>
            <a:ext cx="6532110" cy="6422326"/>
          </a:xfrm>
          <a:prstGeom prst="rect">
            <a:avLst/>
          </a:prstGeom>
        </p:spPr>
      </p:pic>
    </p:spTree>
    <p:extLst>
      <p:ext uri="{BB962C8B-B14F-4D97-AF65-F5344CB8AC3E}">
        <p14:creationId xmlns:p14="http://schemas.microsoft.com/office/powerpoint/2010/main" val="22529444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5" grpId="0" animBg="1"/>
      <p:bldP spid="6" grpId="0" animBg="1"/>
    </p:bld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844824"/>
            <a:ext cx="8640960" cy="13956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1844824"/>
            <a:ext cx="8640960" cy="14386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Q8</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1948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91784" y="5894626"/>
            <a:ext cx="6996640" cy="918750"/>
          </a:xfrm>
          <a:prstGeom prst="rect">
            <a:avLst/>
          </a:prstGeom>
        </p:spPr>
      </p:pic>
      <p:pic>
        <p:nvPicPr>
          <p:cNvPr id="2" name="Picture 1"/>
          <p:cNvPicPr>
            <a:picLocks noChangeAspect="1"/>
          </p:cNvPicPr>
          <p:nvPr/>
        </p:nvPicPr>
        <p:blipFill>
          <a:blip r:embed="rId3"/>
          <a:stretch>
            <a:fillRect/>
          </a:stretch>
        </p:blipFill>
        <p:spPr>
          <a:xfrm>
            <a:off x="1391784" y="412562"/>
            <a:ext cx="6996640" cy="57606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8" name="Rectangle 17"/>
          <p:cNvSpPr/>
          <p:nvPr/>
        </p:nvSpPr>
        <p:spPr>
          <a:xfrm>
            <a:off x="9468544" y="692696"/>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21" name="Rectangle 20"/>
          <p:cNvSpPr/>
          <p:nvPr/>
        </p:nvSpPr>
        <p:spPr>
          <a:xfrm>
            <a:off x="6948264" y="1780714"/>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22" name="Rectangle 21"/>
          <p:cNvSpPr/>
          <p:nvPr/>
        </p:nvSpPr>
        <p:spPr>
          <a:xfrm>
            <a:off x="6948264" y="2203621"/>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Reveal Shape </a:t>
            </a:r>
            <a:r>
              <a:rPr lang="en-GB" sz="1400" b="1" dirty="0" smtClean="0">
                <a:latin typeface="Comic Sans MS" panose="030F0702030302020204" pitchFamily="66" charset="0"/>
              </a:rPr>
              <a:t>A’’</a:t>
            </a:r>
            <a:endParaRPr lang="en-GB" sz="1400" b="1" dirty="0">
              <a:latin typeface="Comic Sans MS" panose="030F0702030302020204" pitchFamily="66" charset="0"/>
            </a:endParaRPr>
          </a:p>
        </p:txBody>
      </p:sp>
      <p:sp>
        <p:nvSpPr>
          <p:cNvPr id="7" name="Freeform 6"/>
          <p:cNvSpPr/>
          <p:nvPr/>
        </p:nvSpPr>
        <p:spPr>
          <a:xfrm>
            <a:off x="4211924" y="3017798"/>
            <a:ext cx="403860" cy="1203960"/>
          </a:xfrm>
          <a:custGeom>
            <a:avLst/>
            <a:gdLst>
              <a:gd name="connsiteX0" fmla="*/ 0 w 403860"/>
              <a:gd name="connsiteY0" fmla="*/ 0 h 1203960"/>
              <a:gd name="connsiteX1" fmla="*/ 403860 w 403860"/>
              <a:gd name="connsiteY1" fmla="*/ 0 h 1203960"/>
              <a:gd name="connsiteX2" fmla="*/ 220980 w 403860"/>
              <a:gd name="connsiteY2" fmla="*/ 1203960 h 1203960"/>
              <a:gd name="connsiteX3" fmla="*/ 0 w 403860"/>
              <a:gd name="connsiteY3" fmla="*/ 0 h 1203960"/>
            </a:gdLst>
            <a:ahLst/>
            <a:cxnLst>
              <a:cxn ang="0">
                <a:pos x="connsiteX0" y="connsiteY0"/>
              </a:cxn>
              <a:cxn ang="0">
                <a:pos x="connsiteX1" y="connsiteY1"/>
              </a:cxn>
              <a:cxn ang="0">
                <a:pos x="connsiteX2" y="connsiteY2"/>
              </a:cxn>
              <a:cxn ang="0">
                <a:pos x="connsiteX3" y="connsiteY3"/>
              </a:cxn>
            </a:cxnLst>
            <a:rect l="l" t="t" r="r" b="b"/>
            <a:pathLst>
              <a:path w="403860" h="1203960">
                <a:moveTo>
                  <a:pt x="0" y="0"/>
                </a:moveTo>
                <a:lnTo>
                  <a:pt x="403860" y="0"/>
                </a:lnTo>
                <a:lnTo>
                  <a:pt x="220980" y="1203960"/>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a:t>
            </a:r>
          </a:p>
          <a:p>
            <a:pPr algn="ctr"/>
            <a:endParaRPr lang="en-GB" dirty="0"/>
          </a:p>
          <a:p>
            <a:pPr algn="ctr"/>
            <a:endParaRPr lang="en-GB" dirty="0"/>
          </a:p>
        </p:txBody>
      </p:sp>
      <p:sp>
        <p:nvSpPr>
          <p:cNvPr id="19" name="Freeform 18"/>
          <p:cNvSpPr/>
          <p:nvPr/>
        </p:nvSpPr>
        <p:spPr>
          <a:xfrm>
            <a:off x="3017896" y="2203621"/>
            <a:ext cx="403860" cy="1203960"/>
          </a:xfrm>
          <a:custGeom>
            <a:avLst/>
            <a:gdLst>
              <a:gd name="connsiteX0" fmla="*/ 0 w 403860"/>
              <a:gd name="connsiteY0" fmla="*/ 0 h 1203960"/>
              <a:gd name="connsiteX1" fmla="*/ 403860 w 403860"/>
              <a:gd name="connsiteY1" fmla="*/ 0 h 1203960"/>
              <a:gd name="connsiteX2" fmla="*/ 220980 w 403860"/>
              <a:gd name="connsiteY2" fmla="*/ 1203960 h 1203960"/>
              <a:gd name="connsiteX3" fmla="*/ 0 w 403860"/>
              <a:gd name="connsiteY3" fmla="*/ 0 h 1203960"/>
            </a:gdLst>
            <a:ahLst/>
            <a:cxnLst>
              <a:cxn ang="0">
                <a:pos x="connsiteX0" y="connsiteY0"/>
              </a:cxn>
              <a:cxn ang="0">
                <a:pos x="connsiteX1" y="connsiteY1"/>
              </a:cxn>
              <a:cxn ang="0">
                <a:pos x="connsiteX2" y="connsiteY2"/>
              </a:cxn>
              <a:cxn ang="0">
                <a:pos x="connsiteX3" y="connsiteY3"/>
              </a:cxn>
            </a:cxnLst>
            <a:rect l="l" t="t" r="r" b="b"/>
            <a:pathLst>
              <a:path w="403860" h="1203960">
                <a:moveTo>
                  <a:pt x="0" y="0"/>
                </a:moveTo>
                <a:lnTo>
                  <a:pt x="403860" y="0"/>
                </a:lnTo>
                <a:lnTo>
                  <a:pt x="220980" y="1203960"/>
                </a:lnTo>
                <a:lnTo>
                  <a:pt x="0" y="0"/>
                </a:lnTo>
                <a:close/>
              </a:path>
            </a:pathLst>
          </a:cu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A’’</a:t>
            </a:r>
          </a:p>
          <a:p>
            <a:pPr algn="ctr"/>
            <a:endParaRPr lang="en-GB" dirty="0"/>
          </a:p>
          <a:p>
            <a:pPr algn="ctr"/>
            <a:endParaRPr lang="en-GB" dirty="0"/>
          </a:p>
        </p:txBody>
      </p:sp>
      <p:pic>
        <p:nvPicPr>
          <p:cNvPr id="24" name="Picture 23"/>
          <p:cNvPicPr>
            <a:picLocks noChangeAspect="1"/>
          </p:cNvPicPr>
          <p:nvPr/>
        </p:nvPicPr>
        <p:blipFill>
          <a:blip r:embed="rId3"/>
          <a:stretch>
            <a:fillRect/>
          </a:stretch>
        </p:blipFill>
        <p:spPr>
          <a:xfrm>
            <a:off x="1361712" y="412562"/>
            <a:ext cx="6996640" cy="5760642"/>
          </a:xfrm>
          <a:prstGeom prst="rect">
            <a:avLst/>
          </a:prstGeom>
        </p:spPr>
      </p:pic>
    </p:spTree>
    <p:extLst>
      <p:ext uri="{BB962C8B-B14F-4D97-AF65-F5344CB8AC3E}">
        <p14:creationId xmlns:p14="http://schemas.microsoft.com/office/powerpoint/2010/main" val="3310982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childTnLst>
        </p:cTn>
      </p:par>
    </p:tnLst>
    <p:bldLst>
      <p:bldP spid="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80728"/>
            <a:ext cx="8229600" cy="5544616"/>
          </a:xfrm>
        </p:spPr>
        <p:txBody>
          <a:bodyPr>
            <a:normAutofit/>
          </a:bodyPr>
          <a:lstStyle/>
          <a:p>
            <a:pPr marL="0" indent="0">
              <a:buNone/>
            </a:pPr>
            <a:r>
              <a:rPr lang="en-GB" dirty="0" smtClean="0"/>
              <a:t>There are generally around 28 Questions per paper, with more complex and problem solving questions towards the end. There are 80 marks on each 90 minute paper (meaning an average of 2.86 marks per question, a minute per mark).</a:t>
            </a:r>
          </a:p>
          <a:p>
            <a:pPr marL="0" indent="0">
              <a:buNone/>
            </a:pPr>
            <a:endParaRPr lang="en-GB" dirty="0"/>
          </a:p>
          <a:p>
            <a:pPr marL="0" indent="0">
              <a:buNone/>
            </a:pPr>
            <a:r>
              <a:rPr lang="en-GB" dirty="0" smtClean="0"/>
              <a:t>The first few (4) questions are generally quick multiple choice one-markers to test understanding concepts. There are normally a two or three more of these later in the paper as well.</a:t>
            </a:r>
          </a:p>
          <a:p>
            <a:pPr marL="0" indent="0">
              <a:buNone/>
            </a:pPr>
            <a:endParaRPr lang="en-GB" dirty="0"/>
          </a:p>
          <a:p>
            <a:pPr marL="0" indent="0">
              <a:buNone/>
            </a:pPr>
            <a:r>
              <a:rPr lang="en-GB" dirty="0" smtClean="0"/>
              <a:t>As well as these, there are a lot of 1 mark questions to test quick knowledge throughout the papers. To quickly identify these, I have highlighted them light orange.</a:t>
            </a:r>
          </a:p>
          <a:p>
            <a:pPr marL="0" indent="0">
              <a:buNone/>
            </a:pPr>
            <a:endParaRPr lang="en-GB" dirty="0"/>
          </a:p>
          <a:p>
            <a:pPr marL="0" indent="0">
              <a:buNone/>
            </a:pPr>
            <a:r>
              <a:rPr lang="en-GB" dirty="0" smtClean="0"/>
              <a:t>When in doubt on where marks can be awarded, there are generally notes at the end of each question’s part in the mark scheme (after any alternative approaches if they apply).</a:t>
            </a:r>
          </a:p>
        </p:txBody>
      </p:sp>
      <p:pic>
        <p:nvPicPr>
          <p:cNvPr id="12"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2" name="Title 1"/>
          <p:cNvSpPr>
            <a:spLocks noGrp="1"/>
          </p:cNvSpPr>
          <p:nvPr>
            <p:ph type="title"/>
          </p:nvPr>
        </p:nvSpPr>
        <p:spPr>
          <a:xfrm>
            <a:off x="628650" y="-56803"/>
            <a:ext cx="7886700" cy="1325563"/>
          </a:xfrm>
        </p:spPr>
        <p:txBody>
          <a:bodyPr>
            <a:normAutofit/>
          </a:bodyPr>
          <a:lstStyle/>
          <a:p>
            <a:r>
              <a:rPr lang="en-GB" dirty="0"/>
              <a:t>Notes on </a:t>
            </a:r>
            <a:r>
              <a:rPr lang="en-GB" dirty="0" smtClean="0"/>
              <a:t>AQA Papers</a:t>
            </a:r>
            <a:endParaRPr lang="en-GB" dirty="0"/>
          </a:p>
        </p:txBody>
      </p:sp>
      <p:sp>
        <p:nvSpPr>
          <p:cNvPr id="6" name="Rectangle 5"/>
          <p:cNvSpPr/>
          <p:nvPr/>
        </p:nvSpPr>
        <p:spPr>
          <a:xfrm>
            <a:off x="3924056" y="4653136"/>
            <a:ext cx="1152000" cy="36004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62250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1601" y="2204864"/>
            <a:ext cx="7200798" cy="52329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971600" y="2204864"/>
            <a:ext cx="7200799" cy="523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1" name="Straight Arrow Connector 20"/>
          <p:cNvCxnSpPr>
            <a:stCxn id="14"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Q16</a:t>
            </a:r>
            <a:endParaRPr lang="en-GB" sz="1400" b="1" dirty="0">
              <a:latin typeface="Comic Sans MS" panose="030F0702030302020204" pitchFamily="66" charset="0"/>
            </a:endParaRPr>
          </a:p>
        </p:txBody>
      </p:sp>
      <p:cxnSp>
        <p:nvCxnSpPr>
          <p:cNvPr id="24" name="Straight Arrow Connector 23"/>
          <p:cNvCxnSpPr>
            <a:stCxn id="19" idx="3"/>
            <a:endCxn id="23"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167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76872"/>
            <a:ext cx="8640960" cy="44369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2276872"/>
            <a:ext cx="8640960" cy="44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7926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17692" y="5589240"/>
            <a:ext cx="4950652" cy="1214864"/>
          </a:xfrm>
          <a:prstGeom prst="rect">
            <a:avLst/>
          </a:prstGeom>
        </p:spPr>
      </p:pic>
      <p:pic>
        <p:nvPicPr>
          <p:cNvPr id="4" name="Picture 3"/>
          <p:cNvPicPr>
            <a:picLocks noChangeAspect="1"/>
          </p:cNvPicPr>
          <p:nvPr/>
        </p:nvPicPr>
        <p:blipFill>
          <a:blip r:embed="rId3"/>
          <a:stretch>
            <a:fillRect/>
          </a:stretch>
        </p:blipFill>
        <p:spPr>
          <a:xfrm>
            <a:off x="2717692" y="260648"/>
            <a:ext cx="4950652" cy="576064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7504" y="368660"/>
            <a:ext cx="648072" cy="648072"/>
            <a:chOff x="107504" y="368660"/>
            <a:chExt cx="648072" cy="648072"/>
          </a:xfrm>
        </p:grpSpPr>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6" name="Straight Connector 25"/>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22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620688"/>
            <a:ext cx="8640960" cy="11978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0" y="620688"/>
            <a:ext cx="8640960" cy="11978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5" name="Picture 4"/>
          <p:cNvPicPr>
            <a:picLocks noChangeAspect="1"/>
          </p:cNvPicPr>
          <p:nvPr/>
        </p:nvPicPr>
        <p:blipFill>
          <a:blip r:embed="rId6"/>
          <a:stretch>
            <a:fillRect/>
          </a:stretch>
        </p:blipFill>
        <p:spPr>
          <a:xfrm>
            <a:off x="1161257" y="1889548"/>
            <a:ext cx="6821486" cy="4203748"/>
          </a:xfrm>
          <a:prstGeom prst="rect">
            <a:avLst/>
          </a:prstGeom>
        </p:spPr>
      </p:pic>
      <p:sp>
        <p:nvSpPr>
          <p:cNvPr id="14" name="Rectangle 13"/>
          <p:cNvSpPr/>
          <p:nvPr/>
        </p:nvSpPr>
        <p:spPr>
          <a:xfrm>
            <a:off x="1161256" y="1889548"/>
            <a:ext cx="6821487" cy="4203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Q5</a:t>
            </a:r>
            <a:endParaRPr lang="en-GB" sz="1400" b="1" dirty="0">
              <a:latin typeface="Comic Sans MS" panose="030F0702030302020204" pitchFamily="66" charset="0"/>
            </a:endParaRPr>
          </a:p>
        </p:txBody>
      </p:sp>
      <p:cxnSp>
        <p:nvCxnSpPr>
          <p:cNvPr id="24" name="Straight Arrow Connector 23"/>
          <p:cNvCxnSpPr>
            <a:stCxn id="16" idx="3"/>
            <a:endCxn id="23"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0289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4"/>
                                        </p:tgtEl>
                                      </p:cBhvr>
                                    </p:animEffect>
                                    <p:set>
                                      <p:cBhvr>
                                        <p:cTn id="13"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3" grpId="0" animBg="1"/>
      <p:bldP spid="14" grpId="0" animBg="1"/>
    </p:bld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211962" y="4401606"/>
            <a:ext cx="4752526" cy="1043618"/>
          </a:xfrm>
          <a:prstGeom prst="rect">
            <a:avLst/>
          </a:prstGeom>
        </p:spPr>
      </p:pic>
      <p:pic>
        <p:nvPicPr>
          <p:cNvPr id="6" name="Picture 5"/>
          <p:cNvPicPr>
            <a:picLocks noChangeAspect="1"/>
          </p:cNvPicPr>
          <p:nvPr/>
        </p:nvPicPr>
        <p:blipFill>
          <a:blip r:embed="rId3"/>
          <a:stretch>
            <a:fillRect/>
          </a:stretch>
        </p:blipFill>
        <p:spPr>
          <a:xfrm>
            <a:off x="107503" y="4365104"/>
            <a:ext cx="5112569" cy="912117"/>
          </a:xfrm>
          <a:prstGeom prst="rect">
            <a:avLst/>
          </a:prstGeom>
        </p:spPr>
      </p:pic>
      <p:pic>
        <p:nvPicPr>
          <p:cNvPr id="4" name="Picture 3"/>
          <p:cNvPicPr>
            <a:picLocks noChangeAspect="1"/>
          </p:cNvPicPr>
          <p:nvPr/>
        </p:nvPicPr>
        <p:blipFill>
          <a:blip r:embed="rId4"/>
          <a:stretch>
            <a:fillRect/>
          </a:stretch>
        </p:blipFill>
        <p:spPr>
          <a:xfrm>
            <a:off x="113570" y="1669582"/>
            <a:ext cx="5170783" cy="2741670"/>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7" name="Picture 6"/>
          <p:cNvPicPr>
            <a:picLocks noChangeAspect="1"/>
          </p:cNvPicPr>
          <p:nvPr/>
        </p:nvPicPr>
        <p:blipFill>
          <a:blip r:embed="rId9"/>
          <a:stretch>
            <a:fillRect/>
          </a:stretch>
        </p:blipFill>
        <p:spPr>
          <a:xfrm>
            <a:off x="4211962" y="1052736"/>
            <a:ext cx="4775718" cy="3365186"/>
          </a:xfrm>
          <a:prstGeom prst="rect">
            <a:avLst/>
          </a:prstGeom>
        </p:spPr>
      </p:pic>
      <p:sp>
        <p:nvSpPr>
          <p:cNvPr id="14" name="Rectangle 13">
            <a:hlinkClick r:id="rId10"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11"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a:hlinkClick r:id="rId12"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Q8</a:t>
            </a:r>
            <a:endParaRPr lang="en-GB" sz="1400" b="1" dirty="0">
              <a:latin typeface="Comic Sans MS" panose="030F0702030302020204" pitchFamily="66" charset="0"/>
            </a:endParaRPr>
          </a:p>
        </p:txBody>
      </p:sp>
      <p:cxnSp>
        <p:nvCxnSpPr>
          <p:cNvPr id="25" name="Straight Arrow Connector 24"/>
          <p:cNvCxnSpPr>
            <a:stCxn id="15" idx="3"/>
            <a:endCxn id="24"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454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71601" y="4537200"/>
            <a:ext cx="7200798" cy="1916136"/>
          </a:xfrm>
          <a:prstGeom prst="rect">
            <a:avLst/>
          </a:prstGeom>
        </p:spPr>
      </p:pic>
      <p:pic>
        <p:nvPicPr>
          <p:cNvPr id="2" name="Picture 1"/>
          <p:cNvPicPr>
            <a:picLocks noChangeAspect="1"/>
          </p:cNvPicPr>
          <p:nvPr/>
        </p:nvPicPr>
        <p:blipFill>
          <a:blip r:embed="rId3"/>
          <a:stretch>
            <a:fillRect/>
          </a:stretch>
        </p:blipFill>
        <p:spPr>
          <a:xfrm>
            <a:off x="323528" y="548680"/>
            <a:ext cx="8496944" cy="3740154"/>
          </a:xfrm>
          <a:prstGeom prst="rect">
            <a:avLst/>
          </a:prstGeom>
        </p:spPr>
      </p:pic>
      <p:sp>
        <p:nvSpPr>
          <p:cNvPr id="23" name="Rectangle 22"/>
          <p:cNvSpPr/>
          <p:nvPr/>
        </p:nvSpPr>
        <p:spPr>
          <a:xfrm>
            <a:off x="971600" y="4504858"/>
            <a:ext cx="7200800" cy="8683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p:cNvSpPr/>
          <p:nvPr/>
        </p:nvSpPr>
        <p:spPr>
          <a:xfrm>
            <a:off x="323528" y="548680"/>
            <a:ext cx="8496943" cy="20882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6" name="Rectangle 25"/>
          <p:cNvSpPr/>
          <p:nvPr/>
        </p:nvSpPr>
        <p:spPr>
          <a:xfrm>
            <a:off x="971600" y="5373216"/>
            <a:ext cx="7200800" cy="1112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6" name="Rectangle 15">
            <a:hlinkClick r:id="rId8" action="ppaction://hlinksldjump"/>
          </p:cNvPr>
          <p:cNvSpPr/>
          <p:nvPr/>
        </p:nvSpPr>
        <p:spPr>
          <a:xfrm>
            <a:off x="2195736" y="35483"/>
            <a:ext cx="25562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Transformations of Shapes</a:t>
            </a:r>
          </a:p>
        </p:txBody>
      </p:sp>
      <p:cxnSp>
        <p:nvCxnSpPr>
          <p:cNvPr id="17" name="Straight Arrow Connector 16"/>
          <p:cNvCxnSpPr>
            <a:stCxn id="15" idx="3"/>
            <a:endCxn id="16"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5220072" y="35482"/>
            <a:ext cx="180020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Q8</a:t>
            </a:r>
            <a:endParaRPr lang="en-GB" sz="1400" b="1" dirty="0">
              <a:latin typeface="Comic Sans MS" panose="030F0702030302020204" pitchFamily="66" charset="0"/>
            </a:endParaRPr>
          </a:p>
        </p:txBody>
      </p:sp>
      <p:cxnSp>
        <p:nvCxnSpPr>
          <p:cNvPr id="27" name="Straight Arrow Connector 26"/>
          <p:cNvCxnSpPr>
            <a:stCxn id="16" idx="3"/>
            <a:endCxn id="22" idx="1"/>
          </p:cNvCxnSpPr>
          <p:nvPr/>
        </p:nvCxnSpPr>
        <p:spPr>
          <a:xfrm flipV="1">
            <a:off x="4752020" y="184069"/>
            <a:ext cx="46805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10"/>
          <a:stretch>
            <a:fillRect/>
          </a:stretch>
        </p:blipFill>
        <p:spPr>
          <a:xfrm>
            <a:off x="4265966" y="4156830"/>
            <a:ext cx="1440160" cy="121635"/>
          </a:xfrm>
          <a:prstGeom prst="rect">
            <a:avLst/>
          </a:prstGeom>
        </p:spPr>
      </p:pic>
      <p:sp>
        <p:nvSpPr>
          <p:cNvPr id="25" name="Rectangle 24"/>
          <p:cNvSpPr/>
          <p:nvPr/>
        </p:nvSpPr>
        <p:spPr>
          <a:xfrm>
            <a:off x="323528" y="2636912"/>
            <a:ext cx="8496943" cy="16842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7860270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0" restart="whenNotActive" fill="hold" evtFilter="cancelBubble" nodeType="interactiveSeq">
                <p:stCondLst>
                  <p:cond evt="onClick" delay="0">
                    <p:tgtEl>
                      <p:spTgt spid="2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6"/>
                                        </p:tgtEl>
                                      </p:cBhvr>
                                    </p:animEffect>
                                    <p:set>
                                      <p:cBhvr>
                                        <p:cTn id="2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3" grpId="0" animBg="1"/>
      <p:bldP spid="13" grpId="0" animBg="1"/>
      <p:bldP spid="26" grpId="0" animBg="1"/>
      <p:bldP spid="25" grpId="0" animBg="1"/>
    </p:bld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smtClean="0">
                <a:latin typeface="Comic Sans MS" panose="030F0702030302020204" pitchFamily="66" charset="0"/>
              </a:rPr>
              <a:t>Constructions</a:t>
            </a:r>
            <a:endParaRPr lang="en-GB" sz="4800" dirty="0">
              <a:latin typeface="Comic Sans MS" panose="030F0702030302020204" pitchFamily="66" charset="0"/>
            </a:endParaRP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Constructions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067944" y="3285040"/>
            <a:ext cx="1152000" cy="50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smtClean="0">
                <a:latin typeface="Comic Sans MS" panose="030F0702030302020204" pitchFamily="66" charset="0"/>
              </a:rPr>
              <a:t>No Questions to date</a:t>
            </a:r>
            <a:endParaRPr lang="en-GB" sz="1200" b="1" dirty="0">
              <a:latin typeface="Comic Sans MS" panose="030F0702030302020204" pitchFamily="66" charset="0"/>
            </a:endParaRPr>
          </a:p>
        </p:txBody>
      </p:sp>
    </p:spTree>
    <p:extLst>
      <p:ext uri="{BB962C8B-B14F-4D97-AF65-F5344CB8AC3E}">
        <p14:creationId xmlns:p14="http://schemas.microsoft.com/office/powerpoint/2010/main" val="34374245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Vectors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11" name="Rectangle 10">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2" name="Rectangle 11">
            <a:hlinkClick r:id="rId5"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3" name="Straight Arrow Connector 12"/>
          <p:cNvCxnSpPr>
            <a:stCxn id="11" idx="3"/>
            <a:endCxn id="1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07504" y="6489368"/>
            <a:ext cx="1836204" cy="252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Show/ Prove that</a:t>
            </a:r>
          </a:p>
        </p:txBody>
      </p:sp>
      <p:sp>
        <p:nvSpPr>
          <p:cNvPr id="9" name="Rectangle 8">
            <a:hlinkClick r:id="rId6" action="ppaction://hlinksldjump"/>
          </p:cNvPr>
          <p:cNvSpPr/>
          <p:nvPr/>
        </p:nvSpPr>
        <p:spPr>
          <a:xfrm>
            <a:off x="4644136" y="213291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Q19</a:t>
            </a:r>
          </a:p>
        </p:txBody>
      </p:sp>
      <p:sp>
        <p:nvSpPr>
          <p:cNvPr id="14" name="Rectangle 13">
            <a:hlinkClick r:id="rId7" action="ppaction://hlinksldjump"/>
          </p:cNvPr>
          <p:cNvSpPr/>
          <p:nvPr/>
        </p:nvSpPr>
        <p:spPr>
          <a:xfrm>
            <a:off x="464400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5" name="Rectangle 14">
            <a:hlinkClick r:id="rId8" action="ppaction://hlinksldjump"/>
          </p:cNvPr>
          <p:cNvSpPr/>
          <p:nvPr/>
        </p:nvSpPr>
        <p:spPr>
          <a:xfrm>
            <a:off x="4644008" y="328504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Q10</a:t>
            </a:r>
            <a:endParaRPr lang="en-GB" sz="1400" b="1" dirty="0">
              <a:latin typeface="Comic Sans MS" panose="030F0702030302020204" pitchFamily="66" charset="0"/>
            </a:endParaRPr>
          </a:p>
        </p:txBody>
      </p:sp>
      <p:sp>
        <p:nvSpPr>
          <p:cNvPr id="16" name="Rectangle 15">
            <a:hlinkClick r:id="rId9" action="ppaction://hlinksldjump"/>
          </p:cNvPr>
          <p:cNvSpPr/>
          <p:nvPr/>
        </p:nvSpPr>
        <p:spPr>
          <a:xfrm>
            <a:off x="4644008" y="386104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
        <p:nvSpPr>
          <p:cNvPr id="17" name="Rectangle 16">
            <a:hlinkClick r:id="rId10" action="ppaction://hlinksldjump"/>
          </p:cNvPr>
          <p:cNvSpPr/>
          <p:nvPr/>
        </p:nvSpPr>
        <p:spPr>
          <a:xfrm>
            <a:off x="4644008" y="443716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18" name="Rectangle 17">
            <a:hlinkClick r:id="rId11" action="ppaction://hlinksldjump"/>
          </p:cNvPr>
          <p:cNvSpPr/>
          <p:nvPr/>
        </p:nvSpPr>
        <p:spPr>
          <a:xfrm>
            <a:off x="2843808"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Q18</a:t>
            </a:r>
            <a:endParaRPr lang="en-GB" sz="1400" b="1" dirty="0">
              <a:latin typeface="Comic Sans MS" panose="030F0702030302020204" pitchFamily="66" charset="0"/>
            </a:endParaRPr>
          </a:p>
        </p:txBody>
      </p:sp>
      <p:sp>
        <p:nvSpPr>
          <p:cNvPr id="19" name="Rectangle 18">
            <a:hlinkClick r:id="rId12" action="ppaction://hlinksldjump"/>
          </p:cNvPr>
          <p:cNvSpPr/>
          <p:nvPr/>
        </p:nvSpPr>
        <p:spPr>
          <a:xfrm>
            <a:off x="2843808" y="32849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23" name="Rectangle 22">
            <a:hlinkClick r:id="rId13" action="ppaction://hlinksldjump"/>
          </p:cNvPr>
          <p:cNvSpPr/>
          <p:nvPr/>
        </p:nvSpPr>
        <p:spPr>
          <a:xfrm>
            <a:off x="2843808" y="38611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65220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900910"/>
            <a:ext cx="8640960" cy="3912466"/>
          </a:xfrm>
          <a:prstGeom prst="rect">
            <a:avLst/>
          </a:prstGeom>
        </p:spPr>
      </p:pic>
      <p:pic>
        <p:nvPicPr>
          <p:cNvPr id="2" name="Picture 1"/>
          <p:cNvPicPr>
            <a:picLocks noChangeAspect="1"/>
          </p:cNvPicPr>
          <p:nvPr/>
        </p:nvPicPr>
        <p:blipFill>
          <a:blip r:embed="rId3"/>
          <a:stretch>
            <a:fillRect/>
          </a:stretch>
        </p:blipFill>
        <p:spPr>
          <a:xfrm>
            <a:off x="251520" y="404664"/>
            <a:ext cx="8640960" cy="482406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114072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484784"/>
            <a:ext cx="8640958" cy="23282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484784"/>
            <a:ext cx="8640958" cy="2328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Q18</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9777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333390"/>
            <a:ext cx="7632846" cy="2479986"/>
          </a:xfrm>
          <a:prstGeom prst="rect">
            <a:avLst/>
          </a:prstGeom>
        </p:spPr>
      </p:pic>
      <p:pic>
        <p:nvPicPr>
          <p:cNvPr id="5" name="Picture 4"/>
          <p:cNvPicPr>
            <a:picLocks noChangeAspect="1"/>
          </p:cNvPicPr>
          <p:nvPr/>
        </p:nvPicPr>
        <p:blipFill>
          <a:blip r:embed="rId3"/>
          <a:stretch>
            <a:fillRect/>
          </a:stretch>
        </p:blipFill>
        <p:spPr>
          <a:xfrm>
            <a:off x="755576" y="343444"/>
            <a:ext cx="7632848" cy="560583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Q22</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939768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2"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13" name="Rectangle 12">
            <a:hlinkClick r:id="rId5"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6"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7"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a:stretch>
            <a:fillRect/>
          </a:stretch>
        </p:blipFill>
        <p:spPr>
          <a:xfrm>
            <a:off x="2339752" y="404664"/>
            <a:ext cx="4464496" cy="2939938"/>
          </a:xfrm>
          <a:prstGeom prst="rect">
            <a:avLst/>
          </a:prstGeom>
        </p:spPr>
      </p:pic>
      <p:pic>
        <p:nvPicPr>
          <p:cNvPr id="3" name="Picture 2"/>
          <p:cNvPicPr>
            <a:picLocks noChangeAspect="1"/>
          </p:cNvPicPr>
          <p:nvPr/>
        </p:nvPicPr>
        <p:blipFill>
          <a:blip r:embed="rId9"/>
          <a:stretch>
            <a:fillRect/>
          </a:stretch>
        </p:blipFill>
        <p:spPr>
          <a:xfrm>
            <a:off x="2339752" y="3327642"/>
            <a:ext cx="4464496" cy="3401336"/>
          </a:xfrm>
          <a:prstGeom prst="rect">
            <a:avLst/>
          </a:prstGeom>
        </p:spPr>
      </p:pic>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74552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954466"/>
            <a:ext cx="8640956" cy="12585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954464"/>
            <a:ext cx="8640958" cy="12585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Q22</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830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068960"/>
            <a:ext cx="8640958" cy="3599930"/>
          </a:xfrm>
          <a:prstGeom prst="rect">
            <a:avLst/>
          </a:prstGeom>
        </p:spPr>
      </p:pic>
      <p:pic>
        <p:nvPicPr>
          <p:cNvPr id="2" name="Picture 1"/>
          <p:cNvPicPr>
            <a:picLocks noChangeAspect="1"/>
          </p:cNvPicPr>
          <p:nvPr/>
        </p:nvPicPr>
        <p:blipFill>
          <a:blip r:embed="rId3"/>
          <a:stretch>
            <a:fillRect/>
          </a:stretch>
        </p:blipFill>
        <p:spPr>
          <a:xfrm>
            <a:off x="251520" y="404664"/>
            <a:ext cx="8640960" cy="51083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Q20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53463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2060848"/>
            <a:ext cx="8640956" cy="17221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60847"/>
            <a:ext cx="8640958" cy="17221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a:t>
            </a:r>
            <a:r>
              <a:rPr lang="en-GB" sz="1400" b="1" dirty="0">
                <a:latin typeface="Comic Sans MS" panose="030F0702030302020204" pitchFamily="66" charset="0"/>
              </a:rPr>
              <a:t>2</a:t>
            </a:r>
            <a:r>
              <a:rPr lang="en-GB" sz="1400" b="1" dirty="0" smtClean="0">
                <a:latin typeface="Comic Sans MS" panose="030F0702030302020204" pitchFamily="66" charset="0"/>
              </a:rPr>
              <a:t> 3H Q20</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62507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95537" y="2276872"/>
            <a:ext cx="8352926" cy="4329860"/>
          </a:xfrm>
          <a:prstGeom prst="rect">
            <a:avLst/>
          </a:prstGeom>
        </p:spPr>
      </p:pic>
      <p:pic>
        <p:nvPicPr>
          <p:cNvPr id="5" name="Picture 4"/>
          <p:cNvPicPr>
            <a:picLocks noChangeAspect="1"/>
          </p:cNvPicPr>
          <p:nvPr/>
        </p:nvPicPr>
        <p:blipFill>
          <a:blip r:embed="rId3"/>
          <a:stretch>
            <a:fillRect/>
          </a:stretch>
        </p:blipFill>
        <p:spPr>
          <a:xfrm>
            <a:off x="395536" y="404664"/>
            <a:ext cx="8352928" cy="48522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Q19</a:t>
            </a: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107504" y="368660"/>
            <a:ext cx="648072" cy="648072"/>
            <a:chOff x="107504" y="368660"/>
            <a:chExt cx="648072" cy="648072"/>
          </a:xfrm>
        </p:grpSpPr>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9" name="Straight Connector 18"/>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00747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484784"/>
            <a:ext cx="8640958" cy="216284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484783"/>
            <a:ext cx="8640958" cy="22322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Q19</a:t>
            </a: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6142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924944"/>
            <a:ext cx="8640958" cy="36724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9"/>
          <a:stretch>
            <a:fillRect/>
          </a:stretch>
        </p:blipFill>
        <p:spPr>
          <a:xfrm>
            <a:off x="251521" y="404664"/>
            <a:ext cx="8640958" cy="4933798"/>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1687421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268760"/>
            <a:ext cx="8640956" cy="254490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268760"/>
            <a:ext cx="8640958" cy="25449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Q21</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318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87169" y="4882570"/>
            <a:ext cx="6769662" cy="1930806"/>
          </a:xfrm>
          <a:prstGeom prst="rect">
            <a:avLst/>
          </a:prstGeom>
        </p:spPr>
      </p:pic>
      <p:pic>
        <p:nvPicPr>
          <p:cNvPr id="5" name="Picture 4"/>
          <p:cNvPicPr>
            <a:picLocks noChangeAspect="1"/>
          </p:cNvPicPr>
          <p:nvPr/>
        </p:nvPicPr>
        <p:blipFill>
          <a:blip r:embed="rId3"/>
          <a:stretch>
            <a:fillRect/>
          </a:stretch>
        </p:blipFill>
        <p:spPr>
          <a:xfrm>
            <a:off x="1187169" y="404664"/>
            <a:ext cx="6769662" cy="46707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8" name="Straight Arrow Connector 7"/>
          <p:cNvCxnSpPr/>
          <p:nvPr/>
        </p:nvCxnSpPr>
        <p:spPr>
          <a:xfrm flipH="1">
            <a:off x="4211960" y="1916832"/>
            <a:ext cx="792088" cy="15841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660232" y="1700808"/>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example for (a)</a:t>
            </a:r>
            <a:endParaRPr lang="en-GB" sz="1400" b="1" dirty="0">
              <a:latin typeface="Comic Sans MS" panose="030F0702030302020204" pitchFamily="66" charset="0"/>
            </a:endParaRPr>
          </a:p>
        </p:txBody>
      </p:sp>
      <p:pic>
        <p:nvPicPr>
          <p:cNvPr id="20" name="Picture 19"/>
          <p:cNvPicPr>
            <a:picLocks noChangeAspect="1"/>
          </p:cNvPicPr>
          <p:nvPr/>
        </p:nvPicPr>
        <p:blipFill>
          <a:blip r:embed="rId3"/>
          <a:stretch>
            <a:fillRect/>
          </a:stretch>
        </p:blipFill>
        <p:spPr>
          <a:xfrm>
            <a:off x="1187624" y="404664"/>
            <a:ext cx="6769662" cy="4670772"/>
          </a:xfrm>
          <a:prstGeom prst="rect">
            <a:avLst/>
          </a:prstGeom>
        </p:spPr>
      </p:pic>
      <p:sp>
        <p:nvSpPr>
          <p:cNvPr id="21" name="Rectangle 20"/>
          <p:cNvSpPr/>
          <p:nvPr/>
        </p:nvSpPr>
        <p:spPr>
          <a:xfrm>
            <a:off x="9540552" y="1700808"/>
            <a:ext cx="216024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908013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childTnLst>
        </p:cTn>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004332"/>
            <a:ext cx="8640958" cy="13244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004330"/>
            <a:ext cx="8640958" cy="3194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1" y="2323796"/>
            <a:ext cx="8640958" cy="1004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570815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41854"/>
            <a:ext cx="8640960" cy="4427506"/>
          </a:xfrm>
          <a:prstGeom prst="rect">
            <a:avLst/>
          </a:prstGeom>
        </p:spPr>
      </p:pic>
      <p:pic>
        <p:nvPicPr>
          <p:cNvPr id="2" name="Picture 1"/>
          <p:cNvPicPr>
            <a:picLocks noChangeAspect="1"/>
          </p:cNvPicPr>
          <p:nvPr/>
        </p:nvPicPr>
        <p:blipFill>
          <a:blip r:embed="rId3"/>
          <a:stretch>
            <a:fillRect/>
          </a:stretch>
        </p:blipFill>
        <p:spPr>
          <a:xfrm>
            <a:off x="251520" y="332656"/>
            <a:ext cx="8640960" cy="526665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107504" y="368660"/>
            <a:ext cx="648072" cy="648072"/>
            <a:chOff x="107504" y="368660"/>
            <a:chExt cx="648072" cy="648072"/>
          </a:xfrm>
        </p:grpSpPr>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4" name="Straight Connector 23"/>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6869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8" y="1844824"/>
            <a:ext cx="8496944" cy="817014"/>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844823"/>
            <a:ext cx="8496944" cy="8170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Q14</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720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340768"/>
            <a:ext cx="8640956" cy="324100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337867"/>
            <a:ext cx="8640958" cy="32439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4" name="Rectangle 13">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7"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6" name="Straight Arrow Connector 15"/>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Q21</a:t>
            </a:r>
            <a:endParaRPr lang="en-GB" sz="1400" b="1" dirty="0">
              <a:latin typeface="Comic Sans MS" panose="030F0702030302020204" pitchFamily="66" charset="0"/>
            </a:endParaRPr>
          </a:p>
        </p:txBody>
      </p:sp>
      <p:cxnSp>
        <p:nvCxnSpPr>
          <p:cNvPr id="22" name="Straight Arrow Connector 21"/>
          <p:cNvCxnSpPr>
            <a:stCxn id="15" idx="3"/>
            <a:endCxn id="17"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300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55577" y="3501008"/>
            <a:ext cx="7632846" cy="3325848"/>
          </a:xfrm>
          <a:prstGeom prst="rect">
            <a:avLst/>
          </a:prstGeom>
        </p:spPr>
      </p:pic>
      <p:pic>
        <p:nvPicPr>
          <p:cNvPr id="6" name="Picture 5"/>
          <p:cNvPicPr>
            <a:picLocks noChangeAspect="1"/>
          </p:cNvPicPr>
          <p:nvPr/>
        </p:nvPicPr>
        <p:blipFill>
          <a:blip r:embed="rId3"/>
          <a:stretch>
            <a:fillRect/>
          </a:stretch>
        </p:blipFill>
        <p:spPr>
          <a:xfrm>
            <a:off x="755576" y="3814522"/>
            <a:ext cx="7632848" cy="1990742"/>
          </a:xfrm>
          <a:prstGeom prst="rect">
            <a:avLst/>
          </a:prstGeom>
        </p:spPr>
      </p:pic>
      <p:pic>
        <p:nvPicPr>
          <p:cNvPr id="5" name="Picture 4"/>
          <p:cNvPicPr>
            <a:picLocks noChangeAspect="1"/>
          </p:cNvPicPr>
          <p:nvPr/>
        </p:nvPicPr>
        <p:blipFill>
          <a:blip r:embed="rId4"/>
          <a:stretch>
            <a:fillRect/>
          </a:stretch>
        </p:blipFill>
        <p:spPr>
          <a:xfrm>
            <a:off x="755576" y="404664"/>
            <a:ext cx="7632848" cy="3559986"/>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419043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51719" y="3717032"/>
            <a:ext cx="6840759" cy="2182777"/>
          </a:xfrm>
          <a:prstGeom prst="rect">
            <a:avLst/>
          </a:prstGeom>
        </p:spPr>
      </p:pic>
      <p:pic>
        <p:nvPicPr>
          <p:cNvPr id="4" name="Picture 3"/>
          <p:cNvPicPr>
            <a:picLocks noChangeAspect="1"/>
          </p:cNvPicPr>
          <p:nvPr/>
        </p:nvPicPr>
        <p:blipFill>
          <a:blip r:embed="rId3"/>
          <a:stretch>
            <a:fillRect/>
          </a:stretch>
        </p:blipFill>
        <p:spPr>
          <a:xfrm>
            <a:off x="251522" y="404664"/>
            <a:ext cx="8640956" cy="3311412"/>
          </a:xfrm>
          <a:prstGeom prst="rect">
            <a:avLst/>
          </a:prstGeom>
        </p:spPr>
      </p:pic>
      <p:sp>
        <p:nvSpPr>
          <p:cNvPr id="24" name="Rectangle 23"/>
          <p:cNvSpPr/>
          <p:nvPr/>
        </p:nvSpPr>
        <p:spPr>
          <a:xfrm>
            <a:off x="251521" y="908719"/>
            <a:ext cx="8640958" cy="49910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403709"/>
            <a:ext cx="8640958" cy="50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8"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10" cstate="print"/>
          <a:srcRect/>
          <a:stretch>
            <a:fillRect/>
          </a:stretch>
        </p:blipFill>
        <p:spPr bwMode="auto">
          <a:xfrm>
            <a:off x="1162089" y="5880900"/>
            <a:ext cx="1296144" cy="861935"/>
          </a:xfrm>
          <a:prstGeom prst="rect">
            <a:avLst/>
          </a:prstGeom>
          <a:noFill/>
        </p:spPr>
      </p:pic>
    </p:spTree>
    <p:extLst>
      <p:ext uri="{BB962C8B-B14F-4D97-AF65-F5344CB8AC3E}">
        <p14:creationId xmlns:p14="http://schemas.microsoft.com/office/powerpoint/2010/main" val="25736393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
                                        </p:tgtEl>
                                      </p:cBhvr>
                                    </p:animEffect>
                                    <p:set>
                                      <p:cBhvr>
                                        <p:cTn id="1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4" grpId="0" animBg="1"/>
      <p:bldP spid="13" grpId="0" animBg="1"/>
    </p:bld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552" y="485603"/>
            <a:ext cx="4571804" cy="5886794"/>
          </a:xfrm>
          <a:prstGeom prst="rect">
            <a:avLst/>
          </a:prstGeom>
        </p:spPr>
      </p:pic>
      <p:sp>
        <p:nvSpPr>
          <p:cNvPr id="13" name="Rectangle 12"/>
          <p:cNvSpPr/>
          <p:nvPr/>
        </p:nvSpPr>
        <p:spPr>
          <a:xfrm>
            <a:off x="539551" y="481241"/>
            <a:ext cx="4571805" cy="7875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1" name="Rectangle 10">
            <a:hlinkClick r:id="rId3"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8" name="Rectangle 17">
            <a:hlinkClick r:id="rId4" action="ppaction://hlinksldjump"/>
          </p:cNvPr>
          <p:cNvSpPr/>
          <p:nvPr/>
        </p:nvSpPr>
        <p:spPr>
          <a:xfrm>
            <a:off x="2195736" y="35483"/>
            <a:ext cx="144016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Vectors</a:t>
            </a:r>
          </a:p>
        </p:txBody>
      </p:sp>
      <p:cxnSp>
        <p:nvCxnSpPr>
          <p:cNvPr id="19" name="Straight Arrow Connector 18"/>
          <p:cNvCxnSpPr>
            <a:stCxn id="11"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5" action="ppaction://hlinksldjump"/>
          </p:cNvPr>
          <p:cNvSpPr/>
          <p:nvPr/>
        </p:nvSpPr>
        <p:spPr>
          <a:xfrm>
            <a:off x="4427984"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a:t>
            </a:r>
            <a:r>
              <a:rPr lang="en-GB" sz="1400" b="1" dirty="0">
                <a:latin typeface="Comic Sans MS" panose="030F0702030302020204" pitchFamily="66" charset="0"/>
              </a:rPr>
              <a:t>2</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cxnSp>
        <p:nvCxnSpPr>
          <p:cNvPr id="21" name="Straight Arrow Connector 20"/>
          <p:cNvCxnSpPr>
            <a:stCxn id="18" idx="3"/>
            <a:endCxn id="20" idx="1"/>
          </p:cNvCxnSpPr>
          <p:nvPr/>
        </p:nvCxnSpPr>
        <p:spPr>
          <a:xfrm flipV="1">
            <a:off x="3635896" y="184069"/>
            <a:ext cx="792088"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3921129" y="3103380"/>
            <a:ext cx="4889036" cy="2913524"/>
          </a:xfrm>
          <a:prstGeom prst="rect">
            <a:avLst/>
          </a:prstGeom>
        </p:spPr>
      </p:pic>
      <p:sp>
        <p:nvSpPr>
          <p:cNvPr id="15" name="Rectangle 14"/>
          <p:cNvSpPr/>
          <p:nvPr/>
        </p:nvSpPr>
        <p:spPr>
          <a:xfrm>
            <a:off x="539549" y="1268761"/>
            <a:ext cx="8270615" cy="51036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pic>
        <p:nvPicPr>
          <p:cNvPr id="3" name="Picture 7" descr="http://www.thecyrenians.org/Resources/Tyneside%20Cyrenians/News/Home_News1.png">
            <a:hlinkClick r:id="rId7" action="ppaction://hlinksldjump"/>
          </p:cNvPr>
          <p:cNvPicPr>
            <a:picLocks noChangeAspect="1" noChangeArrowheads="1"/>
          </p:cNvPicPr>
          <p:nvPr/>
        </p:nvPicPr>
        <p:blipFill>
          <a:blip r:embed="rId8"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9" cstate="print"/>
          <a:srcRect/>
          <a:stretch>
            <a:fillRect/>
          </a:stretch>
        </p:blipFill>
        <p:spPr bwMode="auto">
          <a:xfrm>
            <a:off x="-36512" y="5735569"/>
            <a:ext cx="1197768" cy="1197768"/>
          </a:xfrm>
          <a:prstGeom prst="rect">
            <a:avLst/>
          </a:prstGeom>
          <a:noFill/>
        </p:spPr>
      </p:pic>
    </p:spTree>
    <p:extLst>
      <p:ext uri="{BB962C8B-B14F-4D97-AF65-F5344CB8AC3E}">
        <p14:creationId xmlns:p14="http://schemas.microsoft.com/office/powerpoint/2010/main" val="1043971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3" grpId="0" animBg="1"/>
      <p:bldP spid="15" grpId="0" animBg="1"/>
    </p:bld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800" dirty="0">
                <a:latin typeface="Comic Sans MS" panose="030F0702030302020204" pitchFamily="66" charset="0"/>
              </a:rPr>
              <a:t>Similar Shapes</a:t>
            </a:r>
          </a:p>
        </p:txBody>
      </p:sp>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sp>
        <p:nvSpPr>
          <p:cNvPr id="8" name="Rectangle 7">
            <a:hlinkClick r:id="rId5"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9" name="Rectangle 8">
            <a:hlinkClick r:id="rId6"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0" name="Straight Arrow Connector 9"/>
          <p:cNvCxnSpPr>
            <a:stCxn id="8" idx="3"/>
            <a:endCxn id="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496" y="6516203"/>
            <a:ext cx="2160240"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SF in area and volume</a:t>
            </a:r>
          </a:p>
        </p:txBody>
      </p:sp>
      <p:sp>
        <p:nvSpPr>
          <p:cNvPr id="11" name="Rectangle 10">
            <a:hlinkClick r:id="rId7" action="ppaction://hlinksldjump"/>
          </p:cNvPr>
          <p:cNvSpPr/>
          <p:nvPr/>
        </p:nvSpPr>
        <p:spPr>
          <a:xfrm>
            <a:off x="4500120" y="2276984"/>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Q21</a:t>
            </a:r>
          </a:p>
        </p:txBody>
      </p:sp>
      <p:sp>
        <p:nvSpPr>
          <p:cNvPr id="25" name="Rectangle 24"/>
          <p:cNvSpPr/>
          <p:nvPr/>
        </p:nvSpPr>
        <p:spPr>
          <a:xfrm>
            <a:off x="2267744" y="6516203"/>
            <a:ext cx="2520280" cy="29717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Congruent </a:t>
            </a:r>
            <a:r>
              <a:rPr lang="en-GB" sz="1400" b="1" dirty="0" smtClean="0">
                <a:latin typeface="Comic Sans MS" panose="030F0702030302020204" pitchFamily="66" charset="0"/>
              </a:rPr>
              <a:t>triangles (proof)</a:t>
            </a:r>
            <a:endParaRPr lang="en-GB" sz="1400" b="1" dirty="0">
              <a:latin typeface="Comic Sans MS" panose="030F0702030302020204" pitchFamily="66" charset="0"/>
            </a:endParaRPr>
          </a:p>
        </p:txBody>
      </p:sp>
      <p:sp>
        <p:nvSpPr>
          <p:cNvPr id="13" name="Rectangle 12">
            <a:hlinkClick r:id="rId8" action="ppaction://hlinksldjump"/>
          </p:cNvPr>
          <p:cNvSpPr/>
          <p:nvPr/>
        </p:nvSpPr>
        <p:spPr>
          <a:xfrm>
            <a:off x="4500120" y="2852992"/>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4" name="Rectangle 13">
            <a:hlinkClick r:id="rId9" action="ppaction://hlinksldjump"/>
          </p:cNvPr>
          <p:cNvSpPr/>
          <p:nvPr/>
        </p:nvSpPr>
        <p:spPr>
          <a:xfrm>
            <a:off x="4500120" y="342900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15" name="Rectangle 14">
            <a:hlinkClick r:id="rId10" action="ppaction://hlinksldjump"/>
          </p:cNvPr>
          <p:cNvSpPr/>
          <p:nvPr/>
        </p:nvSpPr>
        <p:spPr>
          <a:xfrm>
            <a:off x="4500120" y="400512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a:t>
            </a: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Q14</a:t>
            </a:r>
            <a:endParaRPr lang="en-GB" sz="1400" b="1" dirty="0">
              <a:latin typeface="Comic Sans MS" panose="030F0702030302020204" pitchFamily="66" charset="0"/>
            </a:endParaRPr>
          </a:p>
        </p:txBody>
      </p:sp>
      <p:sp>
        <p:nvSpPr>
          <p:cNvPr id="16" name="Rectangle 15">
            <a:hlinkClick r:id="rId11" action="ppaction://hlinksldjump"/>
          </p:cNvPr>
          <p:cNvSpPr/>
          <p:nvPr/>
        </p:nvSpPr>
        <p:spPr>
          <a:xfrm>
            <a:off x="4500120" y="45811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sp>
        <p:nvSpPr>
          <p:cNvPr id="17" name="Rectangle 16">
            <a:hlinkClick r:id="rId12" action="ppaction://hlinksldjump"/>
          </p:cNvPr>
          <p:cNvSpPr/>
          <p:nvPr/>
        </p:nvSpPr>
        <p:spPr>
          <a:xfrm>
            <a:off x="5724256" y="2564904"/>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Q19</a:t>
            </a:r>
            <a:endParaRPr lang="en-GB" sz="1400" b="1" dirty="0">
              <a:latin typeface="Comic Sans MS" panose="030F0702030302020204" pitchFamily="66" charset="0"/>
            </a:endParaRPr>
          </a:p>
        </p:txBody>
      </p:sp>
      <p:sp>
        <p:nvSpPr>
          <p:cNvPr id="18" name="Rectangle 17">
            <a:hlinkClick r:id="rId13" action="ppaction://hlinksldjump"/>
          </p:cNvPr>
          <p:cNvSpPr/>
          <p:nvPr/>
        </p:nvSpPr>
        <p:spPr>
          <a:xfrm>
            <a:off x="5724256" y="371708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Q15</a:t>
            </a:r>
            <a:endParaRPr lang="en-GB" sz="1400" b="1" dirty="0">
              <a:latin typeface="Comic Sans MS" panose="030F0702030302020204" pitchFamily="66" charset="0"/>
            </a:endParaRPr>
          </a:p>
        </p:txBody>
      </p:sp>
      <p:sp>
        <p:nvSpPr>
          <p:cNvPr id="19" name="Rectangle 18">
            <a:hlinkClick r:id="rId14" action="ppaction://hlinksldjump"/>
          </p:cNvPr>
          <p:cNvSpPr/>
          <p:nvPr/>
        </p:nvSpPr>
        <p:spPr>
          <a:xfrm>
            <a:off x="5724256" y="429320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20" name="Rectangle 19">
            <a:hlinkClick r:id="rId15" action="ppaction://hlinksldjump"/>
          </p:cNvPr>
          <p:cNvSpPr/>
          <p:nvPr/>
        </p:nvSpPr>
        <p:spPr>
          <a:xfrm>
            <a:off x="2555904" y="170080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Q13</a:t>
            </a:r>
            <a:endParaRPr lang="en-GB" sz="1400" b="1" dirty="0">
              <a:latin typeface="Comic Sans MS" panose="030F0702030302020204" pitchFamily="66" charset="0"/>
            </a:endParaRPr>
          </a:p>
        </p:txBody>
      </p:sp>
      <p:sp>
        <p:nvSpPr>
          <p:cNvPr id="21" name="Rectangle 20">
            <a:hlinkClick r:id="rId16" action="ppaction://hlinksldjump"/>
          </p:cNvPr>
          <p:cNvSpPr/>
          <p:nvPr/>
        </p:nvSpPr>
        <p:spPr>
          <a:xfrm>
            <a:off x="2555904" y="227692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1H </a:t>
            </a:r>
            <a:r>
              <a:rPr lang="en-GB" sz="1400" b="1" dirty="0" smtClean="0">
                <a:latin typeface="Comic Sans MS" panose="030F0702030302020204" pitchFamily="66" charset="0"/>
              </a:rPr>
              <a:t>Q18</a:t>
            </a:r>
            <a:endParaRPr lang="en-GB" sz="1400" b="1" dirty="0">
              <a:latin typeface="Comic Sans MS" panose="030F0702030302020204" pitchFamily="66" charset="0"/>
            </a:endParaRPr>
          </a:p>
        </p:txBody>
      </p:sp>
      <p:sp>
        <p:nvSpPr>
          <p:cNvPr id="26" name="Rectangle 25">
            <a:hlinkClick r:id="rId17" action="ppaction://hlinksldjump"/>
          </p:cNvPr>
          <p:cNvSpPr/>
          <p:nvPr/>
        </p:nvSpPr>
        <p:spPr>
          <a:xfrm>
            <a:off x="2555904" y="285299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Q13</a:t>
            </a:r>
            <a:endParaRPr lang="en-GB" sz="1400" b="1" dirty="0">
              <a:latin typeface="Comic Sans MS" panose="030F0702030302020204" pitchFamily="66" charset="0"/>
            </a:endParaRPr>
          </a:p>
        </p:txBody>
      </p:sp>
      <p:sp>
        <p:nvSpPr>
          <p:cNvPr id="27" name="Rectangle 26">
            <a:hlinkClick r:id="rId18" action="ppaction://hlinksldjump"/>
          </p:cNvPr>
          <p:cNvSpPr/>
          <p:nvPr/>
        </p:nvSpPr>
        <p:spPr>
          <a:xfrm>
            <a:off x="2555904" y="3429056"/>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Q17</a:t>
            </a:r>
            <a:endParaRPr lang="en-GB" sz="1400" b="1" dirty="0">
              <a:latin typeface="Comic Sans MS" panose="030F0702030302020204" pitchFamily="66" charset="0"/>
            </a:endParaRPr>
          </a:p>
        </p:txBody>
      </p:sp>
      <p:sp>
        <p:nvSpPr>
          <p:cNvPr id="28" name="Rectangle 27">
            <a:hlinkClick r:id="rId19" action="ppaction://hlinksldjump"/>
          </p:cNvPr>
          <p:cNvSpPr/>
          <p:nvPr/>
        </p:nvSpPr>
        <p:spPr>
          <a:xfrm>
            <a:off x="2555904" y="40051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Q14</a:t>
            </a:r>
            <a:endParaRPr lang="en-GB" sz="1400" b="1" dirty="0">
              <a:latin typeface="Comic Sans MS" panose="030F0702030302020204" pitchFamily="66" charset="0"/>
            </a:endParaRPr>
          </a:p>
        </p:txBody>
      </p:sp>
      <p:sp>
        <p:nvSpPr>
          <p:cNvPr id="29" name="Rectangle 28">
            <a:hlinkClick r:id="rId20" action="ppaction://hlinksldjump"/>
          </p:cNvPr>
          <p:cNvSpPr/>
          <p:nvPr/>
        </p:nvSpPr>
        <p:spPr>
          <a:xfrm>
            <a:off x="2555904" y="458118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Q20</a:t>
            </a:r>
            <a:endParaRPr lang="en-GB" sz="1400" b="1" dirty="0">
              <a:latin typeface="Comic Sans MS" panose="030F0702030302020204" pitchFamily="66" charset="0"/>
            </a:endParaRPr>
          </a:p>
        </p:txBody>
      </p:sp>
      <p:sp>
        <p:nvSpPr>
          <p:cNvPr id="30" name="Rectangle 29">
            <a:hlinkClick r:id="rId21" action="ppaction://hlinksldjump"/>
          </p:cNvPr>
          <p:cNvSpPr/>
          <p:nvPr/>
        </p:nvSpPr>
        <p:spPr>
          <a:xfrm>
            <a:off x="2555904" y="515724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Q12</a:t>
            </a:r>
            <a:endParaRPr lang="en-GB" sz="1400" b="1" dirty="0">
              <a:latin typeface="Comic Sans MS" panose="030F0702030302020204" pitchFamily="66" charset="0"/>
            </a:endParaRPr>
          </a:p>
        </p:txBody>
      </p:sp>
      <p:sp>
        <p:nvSpPr>
          <p:cNvPr id="31" name="Rectangle 30">
            <a:hlinkClick r:id="rId22" action="ppaction://hlinksldjump"/>
          </p:cNvPr>
          <p:cNvSpPr/>
          <p:nvPr/>
        </p:nvSpPr>
        <p:spPr>
          <a:xfrm>
            <a:off x="5724256" y="314108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Q21</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402926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23529" y="3486502"/>
            <a:ext cx="8496942" cy="3182858"/>
          </a:xfrm>
          <a:prstGeom prst="rect">
            <a:avLst/>
          </a:prstGeom>
        </p:spPr>
      </p:pic>
      <p:pic>
        <p:nvPicPr>
          <p:cNvPr id="2" name="Picture 1"/>
          <p:cNvPicPr>
            <a:picLocks noChangeAspect="1"/>
          </p:cNvPicPr>
          <p:nvPr/>
        </p:nvPicPr>
        <p:blipFill>
          <a:blip r:embed="rId3"/>
          <a:stretch>
            <a:fillRect/>
          </a:stretch>
        </p:blipFill>
        <p:spPr>
          <a:xfrm>
            <a:off x="323528" y="980728"/>
            <a:ext cx="8496944" cy="4571418"/>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682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1844824"/>
            <a:ext cx="8784974" cy="115149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11514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91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2268494"/>
            <a:ext cx="8640956" cy="4544882"/>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Q18</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0"/>
          <a:stretch>
            <a:fillRect/>
          </a:stretch>
        </p:blipFill>
        <p:spPr>
          <a:xfrm>
            <a:off x="251521" y="1051462"/>
            <a:ext cx="8640958" cy="1369426"/>
          </a:xfrm>
          <a:prstGeom prst="rect">
            <a:avLst/>
          </a:prstGeom>
        </p:spPr>
      </p:pic>
    </p:spTree>
    <p:extLst>
      <p:ext uri="{BB962C8B-B14F-4D97-AF65-F5344CB8AC3E}">
        <p14:creationId xmlns:p14="http://schemas.microsoft.com/office/powerpoint/2010/main" val="1254940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1628800"/>
            <a:ext cx="8784972" cy="214803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628799"/>
            <a:ext cx="8784974" cy="21480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Q18</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950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3140968"/>
            <a:ext cx="8640958" cy="3587768"/>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10"/>
          <a:stretch>
            <a:fillRect/>
          </a:stretch>
        </p:blipFill>
        <p:spPr>
          <a:xfrm>
            <a:off x="251520" y="1052736"/>
            <a:ext cx="8640960" cy="4243482"/>
          </a:xfrm>
          <a:prstGeom prst="rect">
            <a:avLst/>
          </a:prstGeom>
        </p:spPr>
      </p:pic>
    </p:spTree>
    <p:extLst>
      <p:ext uri="{BB962C8B-B14F-4D97-AF65-F5344CB8AC3E}">
        <p14:creationId xmlns:p14="http://schemas.microsoft.com/office/powerpoint/2010/main" val="24155101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952070" y="5396240"/>
            <a:ext cx="5239860" cy="1417136"/>
          </a:xfrm>
          <a:prstGeom prst="rect">
            <a:avLst/>
          </a:prstGeom>
        </p:spPr>
      </p:pic>
      <p:pic>
        <p:nvPicPr>
          <p:cNvPr id="5" name="Picture 4"/>
          <p:cNvPicPr>
            <a:picLocks noChangeAspect="1"/>
          </p:cNvPicPr>
          <p:nvPr/>
        </p:nvPicPr>
        <p:blipFill>
          <a:blip r:embed="rId3"/>
          <a:stretch>
            <a:fillRect/>
          </a:stretch>
        </p:blipFill>
        <p:spPr>
          <a:xfrm>
            <a:off x="1954836" y="4674416"/>
            <a:ext cx="5234328" cy="141888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11"/>
          <a:stretch>
            <a:fillRect/>
          </a:stretch>
        </p:blipFill>
        <p:spPr>
          <a:xfrm>
            <a:off x="1954835" y="384546"/>
            <a:ext cx="5234330" cy="4556622"/>
          </a:xfrm>
          <a:prstGeom prst="rect">
            <a:avLst/>
          </a:prstGeom>
        </p:spPr>
      </p:pic>
      <p:cxnSp>
        <p:nvCxnSpPr>
          <p:cNvPr id="9" name="Straight Connector 8"/>
          <p:cNvCxnSpPr/>
          <p:nvPr/>
        </p:nvCxnSpPr>
        <p:spPr>
          <a:xfrm flipV="1">
            <a:off x="2843808" y="1196752"/>
            <a:ext cx="3024336" cy="2952328"/>
          </a:xfrm>
          <a:prstGeom prst="line">
            <a:avLst/>
          </a:prstGeom>
        </p:spPr>
        <p:style>
          <a:lnRef idx="3">
            <a:schemeClr val="accent1"/>
          </a:lnRef>
          <a:fillRef idx="0">
            <a:schemeClr val="accent1"/>
          </a:fillRef>
          <a:effectRef idx="2">
            <a:schemeClr val="accent1"/>
          </a:effectRef>
          <a:fontRef idx="minor">
            <a:schemeClr val="tx1"/>
          </a:fontRef>
        </p:style>
      </p:cxnSp>
      <p:sp>
        <p:nvSpPr>
          <p:cNvPr id="18" name="Rectangle 17"/>
          <p:cNvSpPr/>
          <p:nvPr/>
        </p:nvSpPr>
        <p:spPr>
          <a:xfrm>
            <a:off x="6372200" y="18356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Line for (a)</a:t>
            </a:r>
            <a:endParaRPr lang="en-GB" sz="1400" b="1" dirty="0">
              <a:latin typeface="Comic Sans MS" panose="030F0702030302020204" pitchFamily="66" charset="0"/>
            </a:endParaRPr>
          </a:p>
        </p:txBody>
      </p:sp>
      <p:pic>
        <p:nvPicPr>
          <p:cNvPr id="23" name="Picture 22"/>
          <p:cNvPicPr>
            <a:picLocks noChangeAspect="1"/>
          </p:cNvPicPr>
          <p:nvPr/>
        </p:nvPicPr>
        <p:blipFill>
          <a:blip r:embed="rId11"/>
          <a:stretch>
            <a:fillRect/>
          </a:stretch>
        </p:blipFill>
        <p:spPr>
          <a:xfrm>
            <a:off x="1952070" y="404664"/>
            <a:ext cx="5234330" cy="4556622"/>
          </a:xfrm>
          <a:prstGeom prst="rect">
            <a:avLst/>
          </a:prstGeom>
        </p:spPr>
      </p:pic>
      <p:sp>
        <p:nvSpPr>
          <p:cNvPr id="24" name="Rectangle 23"/>
          <p:cNvSpPr/>
          <p:nvPr/>
        </p:nvSpPr>
        <p:spPr>
          <a:xfrm>
            <a:off x="9324528" y="9874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2107177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childTnLst>
              </p:cTn>
              <p:nextCondLst>
                <p:cond evt="onClick" delay="0">
                  <p:tgtEl>
                    <p:spTgt spid="18"/>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childTnLst>
              </p:cTn>
              <p:nextCondLst>
                <p:cond evt="onClick" delay="0">
                  <p:tgtEl>
                    <p:spTgt spid="24"/>
                  </p:tgtEl>
                </p:cond>
              </p:nextCondLst>
            </p:seq>
          </p:childTnLst>
        </p:cTn>
      </p:par>
    </p:tnLst>
  </p:timing>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996974"/>
            <a:ext cx="8784972" cy="13600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996973"/>
            <a:ext cx="8784974" cy="13600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3</a:t>
            </a:r>
            <a:r>
              <a:rPr lang="en-GB" sz="1400" b="1" dirty="0" smtClean="0">
                <a:latin typeface="Comic Sans MS" panose="030F0702030302020204" pitchFamily="66" charset="0"/>
              </a:rPr>
              <a:t>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0567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1578476"/>
            <a:ext cx="8640960" cy="5234900"/>
          </a:xfrm>
          <a:prstGeom prst="rect">
            <a:avLst/>
          </a:prstGeom>
        </p:spPr>
      </p:pic>
      <p:pic>
        <p:nvPicPr>
          <p:cNvPr id="5" name="Picture 4"/>
          <p:cNvPicPr>
            <a:picLocks noChangeAspect="1"/>
          </p:cNvPicPr>
          <p:nvPr/>
        </p:nvPicPr>
        <p:blipFill>
          <a:blip r:embed="rId3"/>
          <a:stretch>
            <a:fillRect/>
          </a:stretch>
        </p:blipFill>
        <p:spPr>
          <a:xfrm>
            <a:off x="251520" y="404664"/>
            <a:ext cx="8640960" cy="36389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Q17</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1626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04864"/>
            <a:ext cx="8784972" cy="6092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04863"/>
            <a:ext cx="8784974" cy="6092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017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4100090"/>
            <a:ext cx="8640958" cy="2569270"/>
          </a:xfrm>
          <a:prstGeom prst="rect">
            <a:avLst/>
          </a:prstGeom>
        </p:spPr>
      </p:pic>
      <p:pic>
        <p:nvPicPr>
          <p:cNvPr id="2" name="Picture 1"/>
          <p:cNvPicPr>
            <a:picLocks noChangeAspect="1"/>
          </p:cNvPicPr>
          <p:nvPr/>
        </p:nvPicPr>
        <p:blipFill>
          <a:blip r:embed="rId3"/>
          <a:stretch>
            <a:fillRect/>
          </a:stretch>
        </p:blipFill>
        <p:spPr>
          <a:xfrm>
            <a:off x="251520" y="980728"/>
            <a:ext cx="8640960" cy="467163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65495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2060848"/>
            <a:ext cx="8784972" cy="11386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060846"/>
            <a:ext cx="8784974" cy="1138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24" name="Rectangle 2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5" name="Straight Arrow Connector 24"/>
          <p:cNvCxnSpPr>
            <a:stCxn id="23" idx="3"/>
            <a:endCxn id="2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ectangle 25">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2H Q14</a:t>
            </a:r>
            <a:endParaRPr lang="en-GB" sz="1400" b="1" dirty="0">
              <a:latin typeface="Comic Sans MS" panose="030F0702030302020204" pitchFamily="66" charset="0"/>
            </a:endParaRPr>
          </a:p>
        </p:txBody>
      </p:sp>
      <p:cxnSp>
        <p:nvCxnSpPr>
          <p:cNvPr id="27" name="Straight Arrow Connector 26"/>
          <p:cNvCxnSpPr>
            <a:stCxn id="24" idx="3"/>
            <a:endCxn id="2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4674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1" y="2584320"/>
            <a:ext cx="8640958" cy="4085040"/>
          </a:xfrm>
          <a:prstGeom prst="rect">
            <a:avLst/>
          </a:prstGeom>
        </p:spPr>
      </p:pic>
      <p:pic>
        <p:nvPicPr>
          <p:cNvPr id="5" name="Picture 4"/>
          <p:cNvPicPr>
            <a:picLocks noChangeAspect="1"/>
          </p:cNvPicPr>
          <p:nvPr/>
        </p:nvPicPr>
        <p:blipFill>
          <a:blip r:embed="rId3"/>
          <a:stretch>
            <a:fillRect/>
          </a:stretch>
        </p:blipFill>
        <p:spPr>
          <a:xfrm>
            <a:off x="251520" y="980728"/>
            <a:ext cx="8640960" cy="269953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Q20</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642026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273392"/>
            <a:ext cx="8784972" cy="72356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73391"/>
            <a:ext cx="8784974" cy="7235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Q20</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292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420888"/>
            <a:ext cx="8640960" cy="4331896"/>
          </a:xfrm>
          <a:prstGeom prst="rect">
            <a:avLst/>
          </a:prstGeom>
        </p:spPr>
      </p:pic>
      <p:pic>
        <p:nvPicPr>
          <p:cNvPr id="2" name="Picture 1"/>
          <p:cNvPicPr>
            <a:picLocks noChangeAspect="1"/>
          </p:cNvPicPr>
          <p:nvPr/>
        </p:nvPicPr>
        <p:blipFill>
          <a:blip r:embed="rId3"/>
          <a:stretch>
            <a:fillRect/>
          </a:stretch>
        </p:blipFill>
        <p:spPr>
          <a:xfrm>
            <a:off x="251520" y="1052736"/>
            <a:ext cx="8640960" cy="436607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70098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204864"/>
            <a:ext cx="8784974" cy="108464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204863"/>
            <a:ext cx="8784974" cy="10846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1H Q12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840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55577" y="2475162"/>
            <a:ext cx="7632846" cy="4266206"/>
          </a:xfrm>
          <a:prstGeom prst="rect">
            <a:avLst/>
          </a:prstGeom>
        </p:spPr>
      </p:pic>
      <p:pic>
        <p:nvPicPr>
          <p:cNvPr id="19" name="Picture 18"/>
          <p:cNvPicPr>
            <a:picLocks noChangeAspect="1"/>
          </p:cNvPicPr>
          <p:nvPr/>
        </p:nvPicPr>
        <p:blipFill>
          <a:blip r:embed="rId3"/>
          <a:stretch>
            <a:fillRect/>
          </a:stretch>
        </p:blipFill>
        <p:spPr>
          <a:xfrm>
            <a:off x="755576" y="422538"/>
            <a:ext cx="7632848" cy="3870558"/>
          </a:xfrm>
          <a:prstGeom prst="rect">
            <a:avLst/>
          </a:prstGeom>
        </p:spPr>
      </p:pic>
      <p:grpSp>
        <p:nvGrpSpPr>
          <p:cNvPr id="20" name="Group 19"/>
          <p:cNvGrpSpPr/>
          <p:nvPr/>
        </p:nvGrpSpPr>
        <p:grpSpPr>
          <a:xfrm>
            <a:off x="107504" y="368660"/>
            <a:ext cx="648072" cy="648072"/>
            <a:chOff x="107504" y="368660"/>
            <a:chExt cx="648072" cy="648072"/>
          </a:xfrm>
        </p:grpSpPr>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Q21</a:t>
            </a: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6574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8" y="1844824"/>
            <a:ext cx="8496944" cy="1486966"/>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844823"/>
            <a:ext cx="8496944" cy="743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2H Q20</a:t>
            </a:r>
            <a:endParaRPr lang="en-GB" sz="1400" b="1" dirty="0">
              <a:latin typeface="Comic Sans MS" panose="030F0702030302020204" pitchFamily="66" charset="0"/>
            </a:endParaRPr>
          </a:p>
        </p:txBody>
      </p:sp>
      <p:cxnSp>
        <p:nvCxnSpPr>
          <p:cNvPr id="17" name="Straight Arrow Connector 16"/>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587849"/>
            <a:ext cx="8496944" cy="7439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033857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2" grpId="0" animBg="1"/>
      <p:bldP spid="18" grpId="0" animBg="1"/>
    </p:bldLst>
  </p:timing>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4" y="2348880"/>
            <a:ext cx="8784972" cy="120417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348880"/>
            <a:ext cx="8784974" cy="12041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Q21</a:t>
            </a: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7805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5576" y="4465840"/>
            <a:ext cx="7632848" cy="2347536"/>
          </a:xfrm>
          <a:prstGeom prst="rect">
            <a:avLst/>
          </a:prstGeom>
        </p:spPr>
      </p:pic>
      <p:pic>
        <p:nvPicPr>
          <p:cNvPr id="4" name="Picture 3"/>
          <p:cNvPicPr>
            <a:picLocks noChangeAspect="1"/>
          </p:cNvPicPr>
          <p:nvPr/>
        </p:nvPicPr>
        <p:blipFill>
          <a:blip r:embed="rId3"/>
          <a:stretch>
            <a:fillRect/>
          </a:stretch>
        </p:blipFill>
        <p:spPr>
          <a:xfrm>
            <a:off x="755577" y="3304102"/>
            <a:ext cx="7632846" cy="2573170"/>
          </a:xfrm>
          <a:prstGeom prst="rect">
            <a:avLst/>
          </a:prstGeom>
        </p:spPr>
      </p:pic>
      <p:pic>
        <p:nvPicPr>
          <p:cNvPr id="2" name="Picture 1"/>
          <p:cNvPicPr>
            <a:picLocks noChangeAspect="1"/>
          </p:cNvPicPr>
          <p:nvPr/>
        </p:nvPicPr>
        <p:blipFill>
          <a:blip r:embed="rId4"/>
          <a:stretch>
            <a:fillRect/>
          </a:stretch>
        </p:blipFill>
        <p:spPr>
          <a:xfrm>
            <a:off x="755576" y="476672"/>
            <a:ext cx="7632848" cy="4202898"/>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8" cstate="print"/>
          <a:srcRect/>
          <a:stretch>
            <a:fillRect/>
          </a:stretch>
        </p:blipFill>
        <p:spPr bwMode="auto">
          <a:xfrm>
            <a:off x="107504" y="5903486"/>
            <a:ext cx="1296144" cy="861935"/>
          </a:xfrm>
          <a:prstGeom prst="rect">
            <a:avLst/>
          </a:prstGeom>
          <a:noFill/>
        </p:spPr>
      </p:pic>
      <p:sp>
        <p:nvSpPr>
          <p:cNvPr id="13" name="Rectangle 1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10"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1"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332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3" y="2132856"/>
            <a:ext cx="8784974" cy="196773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132856"/>
            <a:ext cx="8784974"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Q5</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79513" y="3140968"/>
            <a:ext cx="8784974" cy="959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1318676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23529" y="2583522"/>
            <a:ext cx="8496942" cy="4229854"/>
          </a:xfrm>
          <a:prstGeom prst="rect">
            <a:avLst/>
          </a:prstGeom>
        </p:spPr>
      </p:pic>
      <p:pic>
        <p:nvPicPr>
          <p:cNvPr id="6" name="Picture 5"/>
          <p:cNvPicPr>
            <a:picLocks noChangeAspect="1"/>
          </p:cNvPicPr>
          <p:nvPr/>
        </p:nvPicPr>
        <p:blipFill>
          <a:blip r:embed="rId3"/>
          <a:stretch>
            <a:fillRect/>
          </a:stretch>
        </p:blipFill>
        <p:spPr>
          <a:xfrm>
            <a:off x="323528" y="980728"/>
            <a:ext cx="8496944" cy="460749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2" name="Straight Connector 21"/>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0102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2060848"/>
            <a:ext cx="8784974" cy="111976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2060846"/>
            <a:ext cx="8784974" cy="1119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1H Q22</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735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687874"/>
            <a:ext cx="8640958" cy="5125502"/>
          </a:xfrm>
          <a:prstGeom prst="rect">
            <a:avLst/>
          </a:prstGeom>
        </p:spPr>
      </p:pic>
      <p:pic>
        <p:nvPicPr>
          <p:cNvPr id="2" name="Picture 1"/>
          <p:cNvPicPr>
            <a:picLocks noChangeAspect="1"/>
          </p:cNvPicPr>
          <p:nvPr/>
        </p:nvPicPr>
        <p:blipFill>
          <a:blip r:embed="rId3"/>
          <a:stretch>
            <a:fillRect/>
          </a:stretch>
        </p:blipFill>
        <p:spPr>
          <a:xfrm>
            <a:off x="251521" y="980728"/>
            <a:ext cx="8640958" cy="139257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3096460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9514" y="1844824"/>
            <a:ext cx="8784972" cy="13938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844824"/>
            <a:ext cx="8784974" cy="13938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6" name="Straight Arrow Connector 15"/>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a:t>
            </a:r>
            <a:r>
              <a:rPr lang="en-GB" sz="1400" b="1" dirty="0">
                <a:latin typeface="Comic Sans MS" panose="030F0702030302020204" pitchFamily="66" charset="0"/>
              </a:rPr>
              <a:t>2017 </a:t>
            </a:r>
            <a:r>
              <a:rPr lang="en-GB" sz="1400" b="1" dirty="0" smtClean="0">
                <a:latin typeface="Comic Sans MS" panose="030F0702030302020204" pitchFamily="66" charset="0"/>
              </a:rPr>
              <a:t>3H Q14</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1805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79512" y="4551274"/>
            <a:ext cx="8784976" cy="2118086"/>
          </a:xfrm>
          <a:prstGeom prst="rect">
            <a:avLst/>
          </a:prstGeom>
        </p:spPr>
      </p:pic>
      <p:pic>
        <p:nvPicPr>
          <p:cNvPr id="5" name="Picture 4"/>
          <p:cNvPicPr>
            <a:picLocks noChangeAspect="1"/>
          </p:cNvPicPr>
          <p:nvPr/>
        </p:nvPicPr>
        <p:blipFill>
          <a:blip r:embed="rId3"/>
          <a:stretch>
            <a:fillRect/>
          </a:stretch>
        </p:blipFill>
        <p:spPr>
          <a:xfrm>
            <a:off x="179512" y="984855"/>
            <a:ext cx="8784976" cy="4888290"/>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3"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18" name="Straight Arrow Connector 17"/>
          <p:cNvCxnSpPr>
            <a:stCxn id="14" idx="3"/>
            <a:endCxn id="17"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250296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3" y="1700808"/>
            <a:ext cx="8784974" cy="16236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179513" y="1700808"/>
            <a:ext cx="8784974" cy="16236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5"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Q13</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335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7838" y="3717032"/>
            <a:ext cx="7748324" cy="3044474"/>
          </a:xfrm>
          <a:prstGeom prst="rect">
            <a:avLst/>
          </a:prstGeom>
        </p:spPr>
      </p:pic>
      <p:pic>
        <p:nvPicPr>
          <p:cNvPr id="4" name="Picture 3"/>
          <p:cNvPicPr>
            <a:picLocks noChangeAspect="1"/>
          </p:cNvPicPr>
          <p:nvPr/>
        </p:nvPicPr>
        <p:blipFill>
          <a:blip r:embed="rId3"/>
          <a:stretch>
            <a:fillRect/>
          </a:stretch>
        </p:blipFill>
        <p:spPr>
          <a:xfrm>
            <a:off x="697838" y="404664"/>
            <a:ext cx="7748324" cy="500001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4031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79514" y="2593218"/>
            <a:ext cx="8784972" cy="4220158"/>
          </a:xfrm>
          <a:prstGeom prst="rect">
            <a:avLst/>
          </a:prstGeom>
        </p:spPr>
      </p:pic>
      <p:pic>
        <p:nvPicPr>
          <p:cNvPr id="3" name="Picture 2"/>
          <p:cNvPicPr>
            <a:picLocks noChangeAspect="1"/>
          </p:cNvPicPr>
          <p:nvPr/>
        </p:nvPicPr>
        <p:blipFill>
          <a:blip r:embed="rId3"/>
          <a:stretch>
            <a:fillRect/>
          </a:stretch>
        </p:blipFill>
        <p:spPr>
          <a:xfrm>
            <a:off x="179513" y="1055136"/>
            <a:ext cx="8784974" cy="4246072"/>
          </a:xfrm>
          <a:prstGeom prst="rect">
            <a:avLst/>
          </a:prstGeom>
        </p:spPr>
      </p:pic>
      <p:pic>
        <p:nvPicPr>
          <p:cNvPr id="2" name="Picture 1"/>
          <p:cNvPicPr>
            <a:picLocks noChangeAspect="1"/>
          </p:cNvPicPr>
          <p:nvPr/>
        </p:nvPicPr>
        <p:blipFill>
          <a:blip r:embed="rId4"/>
          <a:stretch>
            <a:fillRect/>
          </a:stretch>
        </p:blipFill>
        <p:spPr>
          <a:xfrm>
            <a:off x="179513" y="1028102"/>
            <a:ext cx="8784974" cy="960738"/>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sp>
        <p:nvSpPr>
          <p:cNvPr id="13" name="Rectangle 12">
            <a:hlinkClick r:id="rId8"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9"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2017 3H Q20</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79F87B70-33EE-4BBB-BF4E-C38538EF793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24" name="Rectangle 23"/>
          <p:cNvSpPr/>
          <p:nvPr/>
        </p:nvSpPr>
        <p:spPr>
          <a:xfrm>
            <a:off x="9324528" y="98741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Tree>
    <p:extLst>
      <p:ext uri="{BB962C8B-B14F-4D97-AF65-F5344CB8AC3E}">
        <p14:creationId xmlns:p14="http://schemas.microsoft.com/office/powerpoint/2010/main" val="13188243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1844824"/>
            <a:ext cx="8640958" cy="263055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844824"/>
            <a:ext cx="8640958" cy="2630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Q19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22252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07505" y="3482384"/>
            <a:ext cx="8928990" cy="3330992"/>
          </a:xfrm>
          <a:prstGeom prst="rect">
            <a:avLst/>
          </a:prstGeom>
        </p:spPr>
      </p:pic>
      <p:pic>
        <p:nvPicPr>
          <p:cNvPr id="5" name="Picture 4"/>
          <p:cNvPicPr>
            <a:picLocks noChangeAspect="1"/>
          </p:cNvPicPr>
          <p:nvPr/>
        </p:nvPicPr>
        <p:blipFill>
          <a:blip r:embed="rId3"/>
          <a:stretch>
            <a:fillRect/>
          </a:stretch>
        </p:blipFill>
        <p:spPr>
          <a:xfrm>
            <a:off x="107504" y="2808378"/>
            <a:ext cx="8928992" cy="2564838"/>
          </a:xfrm>
          <a:prstGeom prst="rect">
            <a:avLst/>
          </a:prstGeom>
        </p:spPr>
      </p:pic>
      <p:pic>
        <p:nvPicPr>
          <p:cNvPr id="4" name="Picture 3"/>
          <p:cNvPicPr>
            <a:picLocks noChangeAspect="1"/>
          </p:cNvPicPr>
          <p:nvPr/>
        </p:nvPicPr>
        <p:blipFill>
          <a:blip r:embed="rId4"/>
          <a:stretch>
            <a:fillRect/>
          </a:stretch>
        </p:blipFill>
        <p:spPr>
          <a:xfrm>
            <a:off x="107505" y="404664"/>
            <a:ext cx="8928990" cy="3820664"/>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6" action="ppaction://hlinksldjump"/>
          </p:cNvPr>
          <p:cNvPicPr>
            <a:picLocks noChangeAspect="1" noChangeArrowheads="1"/>
          </p:cNvPicPr>
          <p:nvPr/>
        </p:nvPicPr>
        <p:blipFill>
          <a:blip r:embed="rId7" cstate="print"/>
          <a:srcRect/>
          <a:stretch>
            <a:fillRect/>
          </a:stretch>
        </p:blipFill>
        <p:spPr bwMode="auto">
          <a:xfrm>
            <a:off x="8439684" y="6191248"/>
            <a:ext cx="704316" cy="666752"/>
          </a:xfrm>
          <a:prstGeom prst="rect">
            <a:avLst/>
          </a:prstGeom>
          <a:noFill/>
        </p:spPr>
      </p:pic>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4" name="Rectangle 13">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5" name="Rectangle 14">
            <a:hlinkClick r:id="rId10"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4" idx="3"/>
            <a:endCxn id="1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11"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Q21</a:t>
            </a:r>
            <a:endParaRPr lang="en-GB" sz="1400" b="1" dirty="0">
              <a:latin typeface="Comic Sans MS" panose="030F0702030302020204" pitchFamily="66" charset="0"/>
            </a:endParaRPr>
          </a:p>
        </p:txBody>
      </p:sp>
      <p:cxnSp>
        <p:nvCxnSpPr>
          <p:cNvPr id="22" name="Straight Arrow Connector 21"/>
          <p:cNvCxnSpPr>
            <a:stCxn id="15"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0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1523" y="1412776"/>
            <a:ext cx="8640954" cy="2539578"/>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251522" y="1412775"/>
            <a:ext cx="8640958" cy="17281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1" name="Rectangle 20"/>
          <p:cNvSpPr/>
          <p:nvPr/>
        </p:nvSpPr>
        <p:spPr>
          <a:xfrm>
            <a:off x="251520" y="3140968"/>
            <a:ext cx="8640957" cy="811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2" name="Rectangle 11">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3H Q21</a:t>
            </a:r>
            <a:endParaRPr lang="en-GB" sz="1400" b="1" dirty="0">
              <a:latin typeface="Comic Sans MS" panose="030F0702030302020204" pitchFamily="66" charset="0"/>
            </a:endParaRPr>
          </a:p>
        </p:txBody>
      </p:sp>
      <p:cxnSp>
        <p:nvCxnSpPr>
          <p:cNvPr id="16" name="Straight Arrow Connector 15"/>
          <p:cNvCxnSpPr>
            <a:stCxn id="13" idx="3"/>
            <a:endCxn id="15"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5176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2" grpId="0" animBg="1"/>
      <p:bldP spid="21" grpId="0" animBg="1"/>
    </p:bld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796388"/>
            <a:ext cx="8640956" cy="3872972"/>
          </a:xfrm>
          <a:prstGeom prst="rect">
            <a:avLst/>
          </a:prstGeom>
        </p:spPr>
      </p:pic>
      <p:pic>
        <p:nvPicPr>
          <p:cNvPr id="2" name="Picture 1"/>
          <p:cNvPicPr>
            <a:picLocks noChangeAspect="1"/>
          </p:cNvPicPr>
          <p:nvPr/>
        </p:nvPicPr>
        <p:blipFill>
          <a:blip r:embed="rId3"/>
          <a:stretch>
            <a:fillRect/>
          </a:stretch>
        </p:blipFill>
        <p:spPr>
          <a:xfrm>
            <a:off x="251521" y="980728"/>
            <a:ext cx="8640958" cy="20193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8"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40914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1700808"/>
            <a:ext cx="8640958" cy="130227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302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4" name="Rectangle 13">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5" name="Straight Arrow Connector 14"/>
          <p:cNvCxnSpPr>
            <a:stCxn id="11" idx="3"/>
            <a:endCxn id="14"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1H Q15</a:t>
            </a:r>
            <a:endParaRPr lang="en-GB" sz="1400" b="1" dirty="0">
              <a:latin typeface="Comic Sans MS" panose="030F0702030302020204" pitchFamily="66" charset="0"/>
            </a:endParaRPr>
          </a:p>
        </p:txBody>
      </p:sp>
      <p:cxnSp>
        <p:nvCxnSpPr>
          <p:cNvPr id="17" name="Straight Arrow Connector 16"/>
          <p:cNvCxnSpPr>
            <a:stCxn id="14" idx="3"/>
            <a:endCxn id="16"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22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251522" y="3321678"/>
            <a:ext cx="8640956" cy="3491698"/>
          </a:xfrm>
          <a:prstGeom prst="rect">
            <a:avLst/>
          </a:prstGeom>
        </p:spPr>
      </p:pic>
      <p:pic>
        <p:nvPicPr>
          <p:cNvPr id="6" name="Picture 5"/>
          <p:cNvPicPr>
            <a:picLocks noChangeAspect="1"/>
          </p:cNvPicPr>
          <p:nvPr/>
        </p:nvPicPr>
        <p:blipFill>
          <a:blip r:embed="rId3"/>
          <a:stretch>
            <a:fillRect/>
          </a:stretch>
        </p:blipFill>
        <p:spPr>
          <a:xfrm>
            <a:off x="251522" y="1196752"/>
            <a:ext cx="8640956" cy="3506640"/>
          </a:xfrm>
          <a:prstGeom prst="rect">
            <a:avLst/>
          </a:prstGeom>
        </p:spPr>
      </p:pic>
      <p:pic>
        <p:nvPicPr>
          <p:cNvPr id="4" name="Picture 3"/>
          <p:cNvPicPr>
            <a:picLocks noChangeAspect="1"/>
          </p:cNvPicPr>
          <p:nvPr/>
        </p:nvPicPr>
        <p:blipFill>
          <a:blip r:embed="rId4"/>
          <a:stretch>
            <a:fillRect/>
          </a:stretch>
        </p:blipFill>
        <p:spPr>
          <a:xfrm>
            <a:off x="251521" y="980728"/>
            <a:ext cx="8640958" cy="795354"/>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3" name="Rectangle 12">
            <a:hlinkClick r:id="rId9"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14" name="Straight Arrow Connector 13"/>
          <p:cNvCxnSpPr>
            <a:stCxn id="12" idx="3"/>
            <a:endCxn id="1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10"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Q9</a:t>
            </a:r>
            <a:endParaRPr lang="en-GB" sz="1400" b="1" dirty="0">
              <a:latin typeface="Comic Sans MS" panose="030F0702030302020204" pitchFamily="66" charset="0"/>
            </a:endParaRPr>
          </a:p>
        </p:txBody>
      </p:sp>
      <p:cxnSp>
        <p:nvCxnSpPr>
          <p:cNvPr id="17" name="Straight Arrow Connector 16"/>
          <p:cNvCxnSpPr>
            <a:stCxn id="13" idx="3"/>
            <a:endCxn id="15"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498582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124744"/>
            <a:ext cx="8640956" cy="204882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124744"/>
            <a:ext cx="8640958"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sp>
        <p:nvSpPr>
          <p:cNvPr id="19" name="Rectangle 18">
            <a:hlinkClick r:id="rId7" action="ppaction://hlinksldjump"/>
          </p:cNvPr>
          <p:cNvSpPr/>
          <p:nvPr/>
        </p:nvSpPr>
        <p:spPr>
          <a:xfrm>
            <a:off x="2195736" y="35483"/>
            <a:ext cx="151216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Similar Shapes</a:t>
            </a:r>
          </a:p>
        </p:txBody>
      </p:sp>
      <p:cxnSp>
        <p:nvCxnSpPr>
          <p:cNvPr id="20" name="Straight Arrow Connector 19"/>
          <p:cNvCxnSpPr>
            <a:stCxn id="18" idx="3"/>
            <a:endCxn id="19"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Q9</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707904" y="184069"/>
            <a:ext cx="936104"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251521" y="2132856"/>
            <a:ext cx="8640958" cy="106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pic>
        <p:nvPicPr>
          <p:cNvPr id="5" name="Picture 4"/>
          <p:cNvPicPr>
            <a:picLocks noChangeAspect="1"/>
          </p:cNvPicPr>
          <p:nvPr/>
        </p:nvPicPr>
        <p:blipFill>
          <a:blip r:embed="rId9"/>
          <a:stretch>
            <a:fillRect/>
          </a:stretch>
        </p:blipFill>
        <p:spPr>
          <a:xfrm>
            <a:off x="1161257" y="3301984"/>
            <a:ext cx="6821486" cy="3367376"/>
          </a:xfrm>
          <a:prstGeom prst="rect">
            <a:avLst/>
          </a:prstGeom>
        </p:spPr>
      </p:pic>
      <p:sp>
        <p:nvSpPr>
          <p:cNvPr id="24" name="Rectangle 23"/>
          <p:cNvSpPr/>
          <p:nvPr/>
        </p:nvSpPr>
        <p:spPr>
          <a:xfrm>
            <a:off x="1161256" y="3301984"/>
            <a:ext cx="6821488" cy="15671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25" name="Rectangle 24"/>
          <p:cNvSpPr/>
          <p:nvPr/>
        </p:nvSpPr>
        <p:spPr>
          <a:xfrm>
            <a:off x="1161255" y="4869160"/>
            <a:ext cx="6821488" cy="1800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753306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3" grpId="0" animBg="1"/>
      <p:bldP spid="23" grpId="0" animBg="1"/>
      <p:bldP spid="24" grpId="0" animBg="1"/>
      <p:bldP spid="25" grpId="0" animBg="1"/>
    </p:bld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40"/>
            <a:ext cx="7886700" cy="1325563"/>
          </a:xfrm>
        </p:spPr>
        <p:txBody>
          <a:bodyPr>
            <a:normAutofit/>
          </a:bodyPr>
          <a:lstStyle/>
          <a:p>
            <a:pPr algn="ctr"/>
            <a:r>
              <a:rPr lang="en-GB" sz="4800" dirty="0">
                <a:latin typeface="Comic Sans MS" panose="030F0702030302020204" pitchFamily="66" charset="0"/>
              </a:rPr>
              <a:t>Volume &amp; Surface Area</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64" name="Rectangle 63"/>
          <p:cNvSpPr/>
          <p:nvPr/>
        </p:nvSpPr>
        <p:spPr>
          <a:xfrm>
            <a:off x="35496" y="6525288"/>
            <a:ext cx="1512168" cy="28808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With </a:t>
            </a:r>
            <a:r>
              <a:rPr lang="en-GB" sz="1400" b="1" dirty="0" smtClean="0">
                <a:latin typeface="Comic Sans MS" panose="030F0702030302020204" pitchFamily="66" charset="0"/>
              </a:rPr>
              <a:t>Formulae</a:t>
            </a:r>
            <a:endParaRPr lang="en-GB" sz="1400" b="1" dirty="0">
              <a:latin typeface="Comic Sans MS" panose="030F0702030302020204" pitchFamily="66" charset="0"/>
            </a:endParaRPr>
          </a:p>
        </p:txBody>
      </p:sp>
      <p:sp>
        <p:nvSpPr>
          <p:cNvPr id="11" name="Rectangle 10">
            <a:hlinkClick r:id="rId6" action="ppaction://hlinksldjump"/>
          </p:cNvPr>
          <p:cNvSpPr/>
          <p:nvPr/>
        </p:nvSpPr>
        <p:spPr>
          <a:xfrm>
            <a:off x="5508232" y="15568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a:t>
            </a:r>
          </a:p>
          <a:p>
            <a:pPr algn="ctr"/>
            <a:r>
              <a:rPr lang="en-GB" sz="1400" b="1" dirty="0">
                <a:latin typeface="Comic Sans MS" panose="030F0702030302020204" pitchFamily="66" charset="0"/>
              </a:rPr>
              <a:t>1H Q15</a:t>
            </a:r>
          </a:p>
        </p:txBody>
      </p:sp>
      <p:sp>
        <p:nvSpPr>
          <p:cNvPr id="14" name="Rectangle 13">
            <a:hlinkClick r:id="rId7" action="ppaction://hlinksldjump"/>
          </p:cNvPr>
          <p:cNvSpPr/>
          <p:nvPr/>
        </p:nvSpPr>
        <p:spPr>
          <a:xfrm>
            <a:off x="5508104" y="213296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a:t>
            </a:r>
          </a:p>
          <a:p>
            <a:pPr algn="ct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sp>
        <p:nvSpPr>
          <p:cNvPr id="15" name="Rectangle 14"/>
          <p:cNvSpPr/>
          <p:nvPr/>
        </p:nvSpPr>
        <p:spPr>
          <a:xfrm>
            <a:off x="35496" y="6165304"/>
            <a:ext cx="1440160" cy="28808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Viewing angles</a:t>
            </a:r>
            <a:endParaRPr lang="en-GB" sz="1400" b="1" dirty="0">
              <a:latin typeface="Comic Sans MS" panose="030F0702030302020204" pitchFamily="66" charset="0"/>
            </a:endParaRPr>
          </a:p>
        </p:txBody>
      </p:sp>
      <p:sp>
        <p:nvSpPr>
          <p:cNvPr id="16" name="Rectangle 15">
            <a:hlinkClick r:id="rId8" action="ppaction://hlinksldjump"/>
          </p:cNvPr>
          <p:cNvSpPr/>
          <p:nvPr/>
        </p:nvSpPr>
        <p:spPr>
          <a:xfrm>
            <a:off x="5508104" y="270903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7" name="Rectangle 16">
            <a:hlinkClick r:id="rId9" action="ppaction://hlinksldjump"/>
          </p:cNvPr>
          <p:cNvSpPr/>
          <p:nvPr/>
        </p:nvSpPr>
        <p:spPr>
          <a:xfrm>
            <a:off x="5508104" y="3285096"/>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Q19</a:t>
            </a:r>
            <a:endParaRPr lang="en-GB" sz="1400" b="1" dirty="0">
              <a:latin typeface="Comic Sans MS" panose="030F0702030302020204" pitchFamily="66" charset="0"/>
            </a:endParaRPr>
          </a:p>
        </p:txBody>
      </p:sp>
      <p:sp>
        <p:nvSpPr>
          <p:cNvPr id="18" name="Rectangle 17">
            <a:hlinkClick r:id="rId10" action="ppaction://hlinksldjump"/>
          </p:cNvPr>
          <p:cNvSpPr/>
          <p:nvPr/>
        </p:nvSpPr>
        <p:spPr>
          <a:xfrm>
            <a:off x="5508104"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2H Q20</a:t>
            </a:r>
            <a:endParaRPr lang="en-GB" sz="1400" b="1" dirty="0">
              <a:latin typeface="Comic Sans MS" panose="030F0702030302020204" pitchFamily="66" charset="0"/>
            </a:endParaRPr>
          </a:p>
        </p:txBody>
      </p:sp>
      <p:sp>
        <p:nvSpPr>
          <p:cNvPr id="22" name="Rectangle 21">
            <a:hlinkClick r:id="rId11" action="ppaction://hlinksldjump"/>
          </p:cNvPr>
          <p:cNvSpPr/>
          <p:nvPr/>
        </p:nvSpPr>
        <p:spPr>
          <a:xfrm>
            <a:off x="5508104" y="4437168"/>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Q4</a:t>
            </a:r>
            <a:endParaRPr lang="en-GB" sz="1400" b="1" dirty="0">
              <a:latin typeface="Comic Sans MS" panose="030F0702030302020204" pitchFamily="66" charset="0"/>
            </a:endParaRPr>
          </a:p>
        </p:txBody>
      </p:sp>
      <p:sp>
        <p:nvSpPr>
          <p:cNvPr id="23" name="Rectangle 22">
            <a:hlinkClick r:id="rId12" action="ppaction://hlinksldjump"/>
          </p:cNvPr>
          <p:cNvSpPr/>
          <p:nvPr/>
        </p:nvSpPr>
        <p:spPr>
          <a:xfrm>
            <a:off x="5508104" y="501323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1H Q15</a:t>
            </a:r>
            <a:endParaRPr lang="en-GB" sz="1400" b="1" dirty="0">
              <a:latin typeface="Comic Sans MS" panose="030F0702030302020204" pitchFamily="66" charset="0"/>
            </a:endParaRPr>
          </a:p>
        </p:txBody>
      </p:sp>
      <p:sp>
        <p:nvSpPr>
          <p:cNvPr id="26" name="Rectangle 25">
            <a:hlinkClick r:id="rId13" action="ppaction://hlinksldjump"/>
          </p:cNvPr>
          <p:cNvSpPr/>
          <p:nvPr/>
        </p:nvSpPr>
        <p:spPr>
          <a:xfrm>
            <a:off x="2979663" y="1560810"/>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Q6</a:t>
            </a:r>
            <a:endParaRPr lang="en-GB" sz="1400" b="1" dirty="0">
              <a:latin typeface="Comic Sans MS" panose="030F0702030302020204" pitchFamily="66" charset="0"/>
            </a:endParaRPr>
          </a:p>
        </p:txBody>
      </p:sp>
      <p:sp>
        <p:nvSpPr>
          <p:cNvPr id="30" name="Rectangle 29">
            <a:hlinkClick r:id="rId14" action="ppaction://hlinksldjump"/>
          </p:cNvPr>
          <p:cNvSpPr/>
          <p:nvPr/>
        </p:nvSpPr>
        <p:spPr>
          <a:xfrm>
            <a:off x="2987952" y="2132912"/>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sp>
        <p:nvSpPr>
          <p:cNvPr id="31" name="Rectangle 30">
            <a:hlinkClick r:id="rId15" action="ppaction://hlinksldjump"/>
          </p:cNvPr>
          <p:cNvSpPr/>
          <p:nvPr/>
        </p:nvSpPr>
        <p:spPr>
          <a:xfrm>
            <a:off x="2979663"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Q16</a:t>
            </a:r>
            <a:endParaRPr lang="en-GB" sz="1400" b="1" dirty="0">
              <a:latin typeface="Comic Sans MS" panose="030F0702030302020204" pitchFamily="66" charset="0"/>
            </a:endParaRPr>
          </a:p>
        </p:txBody>
      </p:sp>
      <p:sp>
        <p:nvSpPr>
          <p:cNvPr id="33" name="Rectangle 32">
            <a:hlinkClick r:id="rId16" action="ppaction://hlinksldjump"/>
          </p:cNvPr>
          <p:cNvSpPr/>
          <p:nvPr/>
        </p:nvSpPr>
        <p:spPr>
          <a:xfrm>
            <a:off x="2979663" y="3285040"/>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Q18</a:t>
            </a:r>
            <a:endParaRPr lang="en-GB" sz="1400" b="1" dirty="0">
              <a:latin typeface="Comic Sans MS" panose="030F0702030302020204" pitchFamily="66" charset="0"/>
            </a:endParaRPr>
          </a:p>
        </p:txBody>
      </p:sp>
      <p:sp>
        <p:nvSpPr>
          <p:cNvPr id="34" name="Rectangle 33">
            <a:hlinkClick r:id="rId17" action="ppaction://hlinksldjump"/>
          </p:cNvPr>
          <p:cNvSpPr/>
          <p:nvPr/>
        </p:nvSpPr>
        <p:spPr>
          <a:xfrm>
            <a:off x="2979663" y="3861104"/>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Q17</a:t>
            </a:r>
            <a:endParaRPr lang="en-GB" sz="1400" b="1" dirty="0">
              <a:latin typeface="Comic Sans MS" panose="030F0702030302020204" pitchFamily="66" charset="0"/>
            </a:endParaRPr>
          </a:p>
        </p:txBody>
      </p:sp>
      <p:sp>
        <p:nvSpPr>
          <p:cNvPr id="36" name="Rectangle 35">
            <a:hlinkClick r:id="rId18" action="ppaction://hlinksldjump"/>
          </p:cNvPr>
          <p:cNvSpPr/>
          <p:nvPr/>
        </p:nvSpPr>
        <p:spPr>
          <a:xfrm>
            <a:off x="2979663" y="443716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sp>
        <p:nvSpPr>
          <p:cNvPr id="37" name="Rectangle 36">
            <a:hlinkClick r:id="rId19" action="ppaction://hlinksldjump"/>
          </p:cNvPr>
          <p:cNvSpPr/>
          <p:nvPr/>
        </p:nvSpPr>
        <p:spPr>
          <a:xfrm>
            <a:off x="2979663" y="5013232"/>
            <a:ext cx="1152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3</a:t>
            </a:r>
            <a:r>
              <a:rPr lang="en-GB" sz="1400" b="1" dirty="0" smtClean="0">
                <a:latin typeface="Comic Sans MS" panose="030F0702030302020204" pitchFamily="66" charset="0"/>
              </a:rPr>
              <a:t>H Q2</a:t>
            </a:r>
            <a:endParaRPr lang="en-GB" sz="1400" b="1" dirty="0">
              <a:latin typeface="Comic Sans MS" panose="030F0702030302020204" pitchFamily="66" charset="0"/>
            </a:endParaRPr>
          </a:p>
        </p:txBody>
      </p:sp>
      <p:sp>
        <p:nvSpPr>
          <p:cNvPr id="40" name="Rectangle 39"/>
          <p:cNvSpPr/>
          <p:nvPr/>
        </p:nvSpPr>
        <p:spPr>
          <a:xfrm>
            <a:off x="1619672"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
        <p:nvSpPr>
          <p:cNvPr id="41" name="Rectangle 40">
            <a:hlinkClick r:id="rId20" action="ppaction://hlinksldjump"/>
          </p:cNvPr>
          <p:cNvSpPr/>
          <p:nvPr/>
        </p:nvSpPr>
        <p:spPr>
          <a:xfrm>
            <a:off x="3059832" y="6525344"/>
            <a:ext cx="1008112"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Prisms</a:t>
            </a:r>
          </a:p>
        </p:txBody>
      </p:sp>
    </p:spTree>
    <p:extLst>
      <p:ext uri="{BB962C8B-B14F-4D97-AF65-F5344CB8AC3E}">
        <p14:creationId xmlns:p14="http://schemas.microsoft.com/office/powerpoint/2010/main" val="1970217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75204" y="3789040"/>
            <a:ext cx="6393592" cy="2983392"/>
          </a:xfrm>
          <a:prstGeom prst="rect">
            <a:avLst/>
          </a:prstGeom>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 name="Picture 1"/>
          <p:cNvPicPr>
            <a:picLocks noChangeAspect="1"/>
          </p:cNvPicPr>
          <p:nvPr/>
        </p:nvPicPr>
        <p:blipFill>
          <a:blip r:embed="rId10"/>
          <a:stretch>
            <a:fillRect/>
          </a:stretch>
        </p:blipFill>
        <p:spPr>
          <a:xfrm>
            <a:off x="1375204" y="404664"/>
            <a:ext cx="6393592" cy="5524496"/>
          </a:xfrm>
          <a:prstGeom prst="rect">
            <a:avLst/>
          </a:prstGeom>
        </p:spPr>
      </p:pic>
    </p:spTree>
    <p:extLst>
      <p:ext uri="{BB962C8B-B14F-4D97-AF65-F5344CB8AC3E}">
        <p14:creationId xmlns:p14="http://schemas.microsoft.com/office/powerpoint/2010/main" val="2697153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124744"/>
            <a:ext cx="8640962" cy="68614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1H </a:t>
            </a:r>
            <a:r>
              <a:rPr lang="en-GB" sz="1400" b="1" dirty="0" smtClean="0">
                <a:latin typeface="Comic Sans MS" panose="030F0702030302020204" pitchFamily="66" charset="0"/>
              </a:rPr>
              <a:t>Q6</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cxnSp>
        <p:nvCxnSpPr>
          <p:cNvPr id="5" name="Straight Connector 4"/>
          <p:cNvCxnSpPr/>
          <p:nvPr/>
        </p:nvCxnSpPr>
        <p:spPr>
          <a:xfrm flipH="1">
            <a:off x="2552340" y="1942356"/>
            <a:ext cx="194421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3676" y="1916832"/>
            <a:ext cx="194421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933676" y="2742854"/>
            <a:ext cx="194421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5364088" y="2742854"/>
            <a:ext cx="194421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552340" y="2636912"/>
            <a:ext cx="1381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496556" y="1942356"/>
            <a:ext cx="1381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64508" y="3462934"/>
            <a:ext cx="1381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926968" y="2742854"/>
            <a:ext cx="13813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64088" y="3602381"/>
            <a:ext cx="1944216" cy="7200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877892" y="1942356"/>
            <a:ext cx="0" cy="800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3933676" y="2636912"/>
            <a:ext cx="0" cy="800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97328" y="2742854"/>
            <a:ext cx="0" cy="800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64088" y="3462934"/>
            <a:ext cx="0" cy="8004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552340" y="2636912"/>
            <a:ext cx="0" cy="16158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552340" y="4293096"/>
            <a:ext cx="2811748" cy="0"/>
          </a:xfrm>
          <a:prstGeom prst="line">
            <a:avLst/>
          </a:prstGeom>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3537632" y="4322461"/>
            <a:ext cx="636713" cy="369332"/>
          </a:xfrm>
          <a:prstGeom prst="rect">
            <a:avLst/>
          </a:prstGeom>
          <a:noFill/>
        </p:spPr>
        <p:txBody>
          <a:bodyPr wrap="none" rtlCol="0">
            <a:spAutoFit/>
          </a:bodyPr>
          <a:lstStyle/>
          <a:p>
            <a:r>
              <a:rPr lang="en-GB" dirty="0" smtClean="0"/>
              <a:t>5 cm</a:t>
            </a:r>
            <a:endParaRPr lang="en-GB" dirty="0"/>
          </a:p>
        </p:txBody>
      </p:sp>
      <p:sp>
        <p:nvSpPr>
          <p:cNvPr id="39" name="TextBox 38"/>
          <p:cNvSpPr txBox="1"/>
          <p:nvPr/>
        </p:nvSpPr>
        <p:spPr>
          <a:xfrm>
            <a:off x="4362463" y="3420003"/>
            <a:ext cx="636713" cy="369332"/>
          </a:xfrm>
          <a:prstGeom prst="rect">
            <a:avLst/>
          </a:prstGeom>
          <a:noFill/>
        </p:spPr>
        <p:txBody>
          <a:bodyPr wrap="none" rtlCol="0">
            <a:spAutoFit/>
          </a:bodyPr>
          <a:lstStyle/>
          <a:p>
            <a:r>
              <a:rPr lang="en-GB" dirty="0" smtClean="0"/>
              <a:t>2 cm</a:t>
            </a:r>
            <a:endParaRPr lang="en-GB" dirty="0"/>
          </a:p>
        </p:txBody>
      </p:sp>
      <p:sp>
        <p:nvSpPr>
          <p:cNvPr id="40" name="TextBox 39"/>
          <p:cNvSpPr txBox="1"/>
          <p:nvPr/>
        </p:nvSpPr>
        <p:spPr>
          <a:xfrm>
            <a:off x="2953818" y="2567665"/>
            <a:ext cx="636713" cy="369332"/>
          </a:xfrm>
          <a:prstGeom prst="rect">
            <a:avLst/>
          </a:prstGeom>
          <a:noFill/>
        </p:spPr>
        <p:txBody>
          <a:bodyPr wrap="none" rtlCol="0">
            <a:spAutoFit/>
          </a:bodyPr>
          <a:lstStyle/>
          <a:p>
            <a:r>
              <a:rPr lang="en-GB" dirty="0" smtClean="0"/>
              <a:t>3 cm</a:t>
            </a:r>
            <a:endParaRPr lang="en-GB" dirty="0"/>
          </a:p>
        </p:txBody>
      </p:sp>
      <p:sp>
        <p:nvSpPr>
          <p:cNvPr id="41" name="TextBox 40"/>
          <p:cNvSpPr txBox="1"/>
          <p:nvPr/>
        </p:nvSpPr>
        <p:spPr>
          <a:xfrm>
            <a:off x="2000437" y="3233049"/>
            <a:ext cx="636713" cy="369332"/>
          </a:xfrm>
          <a:prstGeom prst="rect">
            <a:avLst/>
          </a:prstGeom>
          <a:noFill/>
        </p:spPr>
        <p:txBody>
          <a:bodyPr wrap="none" rtlCol="0">
            <a:spAutoFit/>
          </a:bodyPr>
          <a:lstStyle/>
          <a:p>
            <a:r>
              <a:rPr lang="en-GB" dirty="0" smtClean="0"/>
              <a:t>4 cm</a:t>
            </a:r>
            <a:endParaRPr lang="en-GB" dirty="0"/>
          </a:p>
        </p:txBody>
      </p:sp>
      <p:sp>
        <p:nvSpPr>
          <p:cNvPr id="42" name="TextBox 41"/>
          <p:cNvSpPr txBox="1"/>
          <p:nvPr/>
        </p:nvSpPr>
        <p:spPr>
          <a:xfrm>
            <a:off x="3908636" y="2784193"/>
            <a:ext cx="636713" cy="369332"/>
          </a:xfrm>
          <a:prstGeom prst="rect">
            <a:avLst/>
          </a:prstGeom>
          <a:noFill/>
        </p:spPr>
        <p:txBody>
          <a:bodyPr wrap="none" rtlCol="0">
            <a:spAutoFit/>
          </a:bodyPr>
          <a:lstStyle/>
          <a:p>
            <a:r>
              <a:rPr lang="en-GB" dirty="0" smtClean="0"/>
              <a:t>2 cm</a:t>
            </a:r>
            <a:endParaRPr lang="en-GB" dirty="0"/>
          </a:p>
        </p:txBody>
      </p:sp>
      <p:sp>
        <p:nvSpPr>
          <p:cNvPr id="43" name="TextBox 42"/>
          <p:cNvSpPr txBox="1"/>
          <p:nvPr/>
        </p:nvSpPr>
        <p:spPr>
          <a:xfrm>
            <a:off x="5343154" y="3587677"/>
            <a:ext cx="636713" cy="369332"/>
          </a:xfrm>
          <a:prstGeom prst="rect">
            <a:avLst/>
          </a:prstGeom>
          <a:noFill/>
        </p:spPr>
        <p:txBody>
          <a:bodyPr wrap="none" rtlCol="0">
            <a:spAutoFit/>
          </a:bodyPr>
          <a:lstStyle/>
          <a:p>
            <a:r>
              <a:rPr lang="en-GB" dirty="0" smtClean="0"/>
              <a:t>2 cm</a:t>
            </a:r>
            <a:endParaRPr lang="en-GB" dirty="0"/>
          </a:p>
        </p:txBody>
      </p:sp>
      <p:sp>
        <p:nvSpPr>
          <p:cNvPr id="44" name="TextBox 43"/>
          <p:cNvSpPr txBox="1"/>
          <p:nvPr/>
        </p:nvSpPr>
        <p:spPr>
          <a:xfrm>
            <a:off x="6473461" y="3894099"/>
            <a:ext cx="636713" cy="369332"/>
          </a:xfrm>
          <a:prstGeom prst="rect">
            <a:avLst/>
          </a:prstGeom>
          <a:noFill/>
        </p:spPr>
        <p:txBody>
          <a:bodyPr wrap="none" rtlCol="0">
            <a:spAutoFit/>
          </a:bodyPr>
          <a:lstStyle/>
          <a:p>
            <a:r>
              <a:rPr lang="en-GB" dirty="0" smtClean="0"/>
              <a:t>3 cm</a:t>
            </a:r>
            <a:endParaRPr lang="en-GB" dirty="0"/>
          </a:p>
        </p:txBody>
      </p:sp>
      <p:sp>
        <p:nvSpPr>
          <p:cNvPr id="14" name="Rectangle 13"/>
          <p:cNvSpPr/>
          <p:nvPr/>
        </p:nvSpPr>
        <p:spPr>
          <a:xfrm>
            <a:off x="251518" y="1124744"/>
            <a:ext cx="8640958" cy="37444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Tree>
    <p:extLst>
      <p:ext uri="{BB962C8B-B14F-4D97-AF65-F5344CB8AC3E}">
        <p14:creationId xmlns:p14="http://schemas.microsoft.com/office/powerpoint/2010/main" val="23638460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23529" y="1772816"/>
            <a:ext cx="8496942" cy="1903592"/>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1772815"/>
            <a:ext cx="8496944"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2" name="Rectangle 11">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3" name="Rectangle 12">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14" name="Straight Arrow Connector 13"/>
          <p:cNvCxnSpPr>
            <a:stCxn id="12" idx="3"/>
            <a:endCxn id="13"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June 2017 3H Q20</a:t>
            </a:r>
          </a:p>
        </p:txBody>
      </p:sp>
      <p:cxnSp>
        <p:nvCxnSpPr>
          <p:cNvPr id="17" name="Straight Arrow Connector 16"/>
          <p:cNvCxnSpPr>
            <a:stCxn id="13" idx="3"/>
            <a:endCxn id="16"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060849"/>
            <a:ext cx="8496944" cy="1615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7329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22" grpId="0" animBg="1"/>
      <p:bldP spid="18" grpId="0" animBg="1"/>
    </p:bldLst>
  </p:timing>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7" y="4300668"/>
            <a:ext cx="7632846" cy="2512708"/>
          </a:xfrm>
          <a:prstGeom prst="rect">
            <a:avLst/>
          </a:prstGeom>
        </p:spPr>
      </p:pic>
      <p:pic>
        <p:nvPicPr>
          <p:cNvPr id="5" name="Picture 4"/>
          <p:cNvPicPr>
            <a:picLocks noChangeAspect="1"/>
          </p:cNvPicPr>
          <p:nvPr/>
        </p:nvPicPr>
        <p:blipFill>
          <a:blip r:embed="rId3"/>
          <a:stretch>
            <a:fillRect/>
          </a:stretch>
        </p:blipFill>
        <p:spPr>
          <a:xfrm>
            <a:off x="755576" y="404664"/>
            <a:ext cx="7632848" cy="5124150"/>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1947125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638192"/>
            <a:ext cx="8640962" cy="150277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638192"/>
            <a:ext cx="8640958" cy="15027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37" name="Rectangle 36">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45" name="Straight Arrow Connector 44"/>
          <p:cNvCxnSpPr>
            <a:stCxn id="37" idx="3"/>
            <a:endCxn id="4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Rectangle 45">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a:t>
            </a:r>
            <a:r>
              <a:rPr lang="en-GB" sz="1400" b="1" dirty="0">
                <a:latin typeface="Comic Sans MS" panose="030F0702030302020204" pitchFamily="66" charset="0"/>
              </a:rPr>
              <a:t>2</a:t>
            </a:r>
            <a:r>
              <a:rPr lang="en-GB" sz="1400" b="1" dirty="0" smtClean="0">
                <a:latin typeface="Comic Sans MS" panose="030F0702030302020204" pitchFamily="66" charset="0"/>
              </a:rPr>
              <a:t>H Q22</a:t>
            </a:r>
            <a:endParaRPr lang="en-GB" sz="1400" b="1" dirty="0">
              <a:latin typeface="Comic Sans MS" panose="030F0702030302020204" pitchFamily="66" charset="0"/>
            </a:endParaRPr>
          </a:p>
        </p:txBody>
      </p:sp>
      <p:cxnSp>
        <p:nvCxnSpPr>
          <p:cNvPr id="47" name="Straight Arrow Connector 46"/>
          <p:cNvCxnSpPr>
            <a:stCxn id="48" idx="3"/>
            <a:endCxn id="46"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Rectangle 47">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443459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0" y="3861048"/>
            <a:ext cx="8640960" cy="2805214"/>
          </a:xfrm>
          <a:prstGeom prst="rect">
            <a:avLst/>
          </a:prstGeom>
        </p:spPr>
      </p:pic>
      <p:pic>
        <p:nvPicPr>
          <p:cNvPr id="2" name="Picture 1"/>
          <p:cNvPicPr>
            <a:picLocks noChangeAspect="1"/>
          </p:cNvPicPr>
          <p:nvPr/>
        </p:nvPicPr>
        <p:blipFill>
          <a:blip r:embed="rId3"/>
          <a:stretch>
            <a:fillRect/>
          </a:stretch>
        </p:blipFill>
        <p:spPr>
          <a:xfrm>
            <a:off x="251520" y="1068237"/>
            <a:ext cx="8640960" cy="472152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8" name="Picture 17">
            <a:extLst>
              <a:ext uri="{FF2B5EF4-FFF2-40B4-BE49-F238E27FC236}">
                <a16:creationId xmlns:a16="http://schemas.microsoft.com/office/drawing/2014/main" id="{79F87B70-33EE-4BBB-BF4E-C38538EF7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7316248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1700808"/>
            <a:ext cx="8640956" cy="159379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5937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SAM 3H Q16</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1250314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9607" y="1439812"/>
            <a:ext cx="8684786" cy="5229548"/>
          </a:xfrm>
          <a:prstGeom prst="rect">
            <a:avLst/>
          </a:prstGeom>
        </p:spPr>
      </p:pic>
      <p:pic>
        <p:nvPicPr>
          <p:cNvPr id="2" name="Picture 1"/>
          <p:cNvPicPr>
            <a:picLocks noChangeAspect="1"/>
          </p:cNvPicPr>
          <p:nvPr/>
        </p:nvPicPr>
        <p:blipFill>
          <a:blip r:embed="rId3"/>
          <a:stretch>
            <a:fillRect/>
          </a:stretch>
        </p:blipFill>
        <p:spPr>
          <a:xfrm>
            <a:off x="229606" y="1052736"/>
            <a:ext cx="8684788" cy="403244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Q18</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1163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132856"/>
            <a:ext cx="8640958" cy="103641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073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1H Q18</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20248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45265" y="2764856"/>
            <a:ext cx="7853470" cy="3976512"/>
          </a:xfrm>
          <a:prstGeom prst="rect">
            <a:avLst/>
          </a:prstGeom>
        </p:spPr>
      </p:pic>
      <p:pic>
        <p:nvPicPr>
          <p:cNvPr id="4" name="Picture 3"/>
          <p:cNvPicPr>
            <a:picLocks noChangeAspect="1"/>
          </p:cNvPicPr>
          <p:nvPr/>
        </p:nvPicPr>
        <p:blipFill>
          <a:blip r:embed="rId3"/>
          <a:stretch>
            <a:fillRect/>
          </a:stretch>
        </p:blipFill>
        <p:spPr>
          <a:xfrm>
            <a:off x="645265" y="404664"/>
            <a:ext cx="7853470" cy="47525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Q17</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14541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2204864"/>
            <a:ext cx="8640956" cy="95325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04864"/>
            <a:ext cx="8640958" cy="9532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1"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1 3H Q17</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4887579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8" y="4858122"/>
            <a:ext cx="6336704" cy="1955254"/>
          </a:xfrm>
          <a:prstGeom prst="rect">
            <a:avLst/>
          </a:prstGeom>
        </p:spPr>
      </p:pic>
      <p:pic>
        <p:nvPicPr>
          <p:cNvPr id="4" name="Picture 3"/>
          <p:cNvPicPr>
            <a:picLocks noChangeAspect="1"/>
          </p:cNvPicPr>
          <p:nvPr/>
        </p:nvPicPr>
        <p:blipFill>
          <a:blip r:embed="rId3"/>
          <a:stretch>
            <a:fillRect/>
          </a:stretch>
        </p:blipFill>
        <p:spPr>
          <a:xfrm>
            <a:off x="1403647" y="404664"/>
            <a:ext cx="6336706" cy="3254098"/>
          </a:xfrm>
          <a:prstGeom prst="rect">
            <a:avLst/>
          </a:prstGeom>
        </p:spPr>
      </p:pic>
      <p:pic>
        <p:nvPicPr>
          <p:cNvPr id="6" name="Picture 5"/>
          <p:cNvPicPr>
            <a:picLocks noChangeAspect="1"/>
          </p:cNvPicPr>
          <p:nvPr/>
        </p:nvPicPr>
        <p:blipFill>
          <a:blip r:embed="rId4"/>
          <a:stretch>
            <a:fillRect/>
          </a:stretch>
        </p:blipFill>
        <p:spPr>
          <a:xfrm>
            <a:off x="1403648" y="3678105"/>
            <a:ext cx="6336704" cy="2399698"/>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2" name="Rectangle 11">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9"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39291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132856"/>
            <a:ext cx="8640958" cy="127478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2747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4" name="Straight Arrow Connector 13"/>
          <p:cNvCxnSpPr>
            <a:stCxn id="11"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a:t>
            </a:r>
            <a:r>
              <a:rPr lang="en-GB" sz="1400" b="1" dirty="0">
                <a:latin typeface="Comic Sans MS" panose="030F0702030302020204" pitchFamily="66" charset="0"/>
              </a:rPr>
              <a:t>1</a:t>
            </a:r>
            <a:r>
              <a:rPr lang="en-GB" sz="1400" b="1" dirty="0" smtClean="0">
                <a:latin typeface="Comic Sans MS" panose="030F0702030302020204" pitchFamily="66" charset="0"/>
              </a:rPr>
              <a:t>H Q11</a:t>
            </a:r>
            <a:endParaRPr lang="en-GB" sz="1400" b="1" dirty="0">
              <a:latin typeface="Comic Sans MS" panose="030F0702030302020204" pitchFamily="66" charset="0"/>
            </a:endParaRPr>
          </a:p>
        </p:txBody>
      </p:sp>
      <p:cxnSp>
        <p:nvCxnSpPr>
          <p:cNvPr id="16" name="Straight Arrow Connector 15"/>
          <p:cNvCxnSpPr>
            <a:stCxn id="17" idx="3"/>
            <a:endCxn id="15"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870450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59632" y="447869"/>
            <a:ext cx="6624736" cy="6359746"/>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3"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sp>
        <p:nvSpPr>
          <p:cNvPr id="13" name="Rectangle 12">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Q7</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07504" y="368660"/>
            <a:ext cx="648072" cy="648072"/>
            <a:chOff x="107504" y="368660"/>
            <a:chExt cx="648072" cy="648072"/>
          </a:xfrm>
        </p:grpSpPr>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87171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11372"/>
          <a:stretch/>
        </p:blipFill>
        <p:spPr>
          <a:xfrm>
            <a:off x="827584" y="3933056"/>
            <a:ext cx="7488832" cy="2870600"/>
          </a:xfrm>
          <a:prstGeom prst="rect">
            <a:avLst/>
          </a:prstGeom>
        </p:spPr>
      </p:pic>
      <p:pic>
        <p:nvPicPr>
          <p:cNvPr id="2" name="Picture 1"/>
          <p:cNvPicPr>
            <a:picLocks noChangeAspect="1"/>
          </p:cNvPicPr>
          <p:nvPr/>
        </p:nvPicPr>
        <p:blipFill>
          <a:blip r:embed="rId3"/>
          <a:stretch>
            <a:fillRect/>
          </a:stretch>
        </p:blipFill>
        <p:spPr>
          <a:xfrm>
            <a:off x="827584" y="806274"/>
            <a:ext cx="7488832" cy="312678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2" name="Rectangle 11">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3" name="Straight Arrow Connector 12"/>
          <p:cNvCxnSpPr>
            <a:stCxn id="12"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a:t>
            </a:r>
            <a:endParaRPr lang="en-GB" sz="1400" b="1" dirty="0">
              <a:latin typeface="Comic Sans MS" panose="030F0702030302020204" pitchFamily="66" charset="0"/>
            </a:endParaRPr>
          </a:p>
        </p:txBody>
      </p:sp>
      <p:cxnSp>
        <p:nvCxnSpPr>
          <p:cNvPr id="15" name="Straight Arrow Connector 14"/>
          <p:cNvCxnSpPr>
            <a:stCxn id="17" idx="3"/>
            <a:endCxn id="14"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
        <p:nvSpPr>
          <p:cNvPr id="8" name="Freeform 7"/>
          <p:cNvSpPr/>
          <p:nvPr/>
        </p:nvSpPr>
        <p:spPr>
          <a:xfrm>
            <a:off x="3759200" y="4546600"/>
            <a:ext cx="1295400" cy="1282700"/>
          </a:xfrm>
          <a:custGeom>
            <a:avLst/>
            <a:gdLst>
              <a:gd name="connsiteX0" fmla="*/ 0 w 1295400"/>
              <a:gd name="connsiteY0" fmla="*/ 1282700 h 1282700"/>
              <a:gd name="connsiteX1" fmla="*/ 1295400 w 1295400"/>
              <a:gd name="connsiteY1" fmla="*/ 1282700 h 1282700"/>
              <a:gd name="connsiteX2" fmla="*/ 1295400 w 1295400"/>
              <a:gd name="connsiteY2" fmla="*/ 0 h 1282700"/>
              <a:gd name="connsiteX3" fmla="*/ 876300 w 1295400"/>
              <a:gd name="connsiteY3" fmla="*/ 0 h 1282700"/>
              <a:gd name="connsiteX4" fmla="*/ 876300 w 1295400"/>
              <a:gd name="connsiteY4" fmla="*/ 419100 h 1282700"/>
              <a:gd name="connsiteX5" fmla="*/ 1295400 w 1295400"/>
              <a:gd name="connsiteY5" fmla="*/ 419100 h 1282700"/>
              <a:gd name="connsiteX6" fmla="*/ 457200 w 1295400"/>
              <a:gd name="connsiteY6" fmla="*/ 419100 h 1282700"/>
              <a:gd name="connsiteX7" fmla="*/ 457200 w 1295400"/>
              <a:gd name="connsiteY7" fmla="*/ 850900 h 1282700"/>
              <a:gd name="connsiteX8" fmla="*/ 25400 w 1295400"/>
              <a:gd name="connsiteY8" fmla="*/ 850900 h 1282700"/>
              <a:gd name="connsiteX9" fmla="*/ 0 w 1295400"/>
              <a:gd name="connsiteY9" fmla="*/ 12827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400" h="1282700">
                <a:moveTo>
                  <a:pt x="0" y="1282700"/>
                </a:moveTo>
                <a:lnTo>
                  <a:pt x="1295400" y="1282700"/>
                </a:lnTo>
                <a:lnTo>
                  <a:pt x="1295400" y="0"/>
                </a:lnTo>
                <a:lnTo>
                  <a:pt x="876300" y="0"/>
                </a:lnTo>
                <a:lnTo>
                  <a:pt x="876300" y="419100"/>
                </a:lnTo>
                <a:lnTo>
                  <a:pt x="1295400" y="419100"/>
                </a:lnTo>
                <a:lnTo>
                  <a:pt x="457200" y="419100"/>
                </a:lnTo>
                <a:lnTo>
                  <a:pt x="457200" y="850900"/>
                </a:lnTo>
                <a:lnTo>
                  <a:pt x="25400" y="850900"/>
                </a:lnTo>
                <a:lnTo>
                  <a:pt x="0" y="1282700"/>
                </a:lnTo>
                <a:close/>
              </a:path>
            </a:pathLst>
          </a:custGeom>
          <a:solidFill>
            <a:schemeClr val="accent1">
              <a:alpha val="50000"/>
            </a:schemeClr>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1403648" y="4357999"/>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Reveal plan</a:t>
            </a:r>
            <a:endParaRPr lang="en-GB" sz="1200" dirty="0"/>
          </a:p>
        </p:txBody>
      </p:sp>
      <p:sp>
        <p:nvSpPr>
          <p:cNvPr id="22" name="Rectangle 21"/>
          <p:cNvSpPr/>
          <p:nvPr/>
        </p:nvSpPr>
        <p:spPr>
          <a:xfrm>
            <a:off x="1403648" y="4767301"/>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Hide plan</a:t>
            </a:r>
            <a:endParaRPr lang="en-GB" sz="1200" dirty="0"/>
          </a:p>
        </p:txBody>
      </p:sp>
      <p:sp>
        <p:nvSpPr>
          <p:cNvPr id="23" name="Rectangle 22"/>
          <p:cNvSpPr/>
          <p:nvPr/>
        </p:nvSpPr>
        <p:spPr>
          <a:xfrm>
            <a:off x="9324528" y="2636912"/>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pic>
        <p:nvPicPr>
          <p:cNvPr id="24" name="Picture 23"/>
          <p:cNvPicPr>
            <a:picLocks noChangeAspect="1"/>
          </p:cNvPicPr>
          <p:nvPr/>
        </p:nvPicPr>
        <p:blipFill rotWithShape="1">
          <a:blip r:embed="rId2"/>
          <a:srcRect t="11372"/>
          <a:stretch/>
        </p:blipFill>
        <p:spPr>
          <a:xfrm>
            <a:off x="827584" y="3933056"/>
            <a:ext cx="7488832" cy="2870600"/>
          </a:xfrm>
          <a:prstGeom prst="rect">
            <a:avLst/>
          </a:prstGeom>
        </p:spPr>
      </p:pic>
    </p:spTree>
    <p:extLst>
      <p:ext uri="{BB962C8B-B14F-4D97-AF65-F5344CB8AC3E}">
        <p14:creationId xmlns:p14="http://schemas.microsoft.com/office/powerpoint/2010/main" val="2474414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nextCondLst>
                <p:cond evt="onClick" delay="0">
                  <p:tgtEl>
                    <p:spTgt spid="20"/>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1" nodeType="click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childTnLst>
        </p:cTn>
      </p:par>
    </p:tnLst>
    <p:bldLst>
      <p:bldP spid="8" grpId="0" animBg="1"/>
      <p:bldP spid="8" grpId="1" animBg="1"/>
    </p:bld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348880"/>
            <a:ext cx="8640956" cy="62947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348878"/>
            <a:ext cx="8640958" cy="6294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8" name="Rectangle 17">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8"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5364088"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Specimen Set 2 3H Q2</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496992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55576" y="2602253"/>
            <a:ext cx="7632848" cy="3959050"/>
          </a:xfrm>
          <a:prstGeom prst="rect">
            <a:avLst/>
          </a:prstGeom>
        </p:spPr>
      </p:pic>
      <p:pic>
        <p:nvPicPr>
          <p:cNvPr id="14" name="Picture 13"/>
          <p:cNvPicPr>
            <a:picLocks noChangeAspect="1"/>
          </p:cNvPicPr>
          <p:nvPr/>
        </p:nvPicPr>
        <p:blipFill>
          <a:blip r:embed="rId3"/>
          <a:stretch>
            <a:fillRect/>
          </a:stretch>
        </p:blipFill>
        <p:spPr>
          <a:xfrm>
            <a:off x="755576" y="425613"/>
            <a:ext cx="7632848" cy="2220648"/>
          </a:xfrm>
          <a:prstGeom prst="rect">
            <a:avLst/>
          </a:prstGeom>
        </p:spPr>
      </p:pic>
      <p:grpSp>
        <p:nvGrpSpPr>
          <p:cNvPr id="15" name="Group 14"/>
          <p:cNvGrpSpPr/>
          <p:nvPr/>
        </p:nvGrpSpPr>
        <p:grpSpPr>
          <a:xfrm>
            <a:off x="107504" y="368660"/>
            <a:ext cx="648072" cy="648072"/>
            <a:chOff x="107504" y="368660"/>
            <a:chExt cx="648072" cy="648072"/>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8" name="Straight Connector 17"/>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Q15</a:t>
            </a: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8161843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4" cstate="print"/>
          <a:srcRect/>
          <a:stretch>
            <a:fillRect/>
          </a:stretch>
        </p:blipFill>
        <p:spPr bwMode="auto">
          <a:xfrm>
            <a:off x="-36512" y="5735569"/>
            <a:ext cx="1197768" cy="1197768"/>
          </a:xfrm>
          <a:prstGeom prst="rect">
            <a:avLst/>
          </a:prstGeom>
          <a:noFill/>
        </p:spPr>
      </p:pic>
      <p:pic>
        <p:nvPicPr>
          <p:cNvPr id="11" name="Picture 10"/>
          <p:cNvPicPr>
            <a:picLocks noChangeAspect="1"/>
          </p:cNvPicPr>
          <p:nvPr/>
        </p:nvPicPr>
        <p:blipFill>
          <a:blip r:embed="rId5"/>
          <a:stretch>
            <a:fillRect/>
          </a:stretch>
        </p:blipFill>
        <p:spPr>
          <a:xfrm>
            <a:off x="251519" y="2060848"/>
            <a:ext cx="8640962" cy="1649788"/>
          </a:xfrm>
          <a:prstGeom prst="rect">
            <a:avLst/>
          </a:prstGeom>
        </p:spPr>
      </p:pic>
      <p:sp>
        <p:nvSpPr>
          <p:cNvPr id="14" name="Rectangle 13"/>
          <p:cNvSpPr/>
          <p:nvPr/>
        </p:nvSpPr>
        <p:spPr>
          <a:xfrm>
            <a:off x="251518" y="2031941"/>
            <a:ext cx="8640958" cy="13509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6" name="Rectangle 15"/>
          <p:cNvSpPr/>
          <p:nvPr/>
        </p:nvSpPr>
        <p:spPr>
          <a:xfrm>
            <a:off x="251520" y="3382935"/>
            <a:ext cx="8640956" cy="3277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B</a:t>
            </a:r>
          </a:p>
        </p:txBody>
      </p:sp>
      <p:sp>
        <p:nvSpPr>
          <p:cNvPr id="17" name="Rectangle 16">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7" idx="3"/>
            <a:endCxn id="2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May 2017 1H Q15</a:t>
            </a:r>
          </a:p>
        </p:txBody>
      </p:sp>
      <p:cxnSp>
        <p:nvCxnSpPr>
          <p:cNvPr id="24" name="Straight Arrow Connector 23"/>
          <p:cNvCxnSpPr>
            <a:stCxn id="25" idx="3"/>
            <a:endCxn id="23"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3120833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4" grpId="0" animBg="1"/>
      <p:bldP spid="16" grpId="0" animBg="1"/>
    </p:bld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2590874" y="3872124"/>
            <a:ext cx="3925342" cy="2941252"/>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2" name="Picture 1"/>
          <p:cNvPicPr>
            <a:picLocks noChangeAspect="1"/>
          </p:cNvPicPr>
          <p:nvPr/>
        </p:nvPicPr>
        <p:blipFill>
          <a:blip r:embed="rId10"/>
          <a:stretch>
            <a:fillRect/>
          </a:stretch>
        </p:blipFill>
        <p:spPr>
          <a:xfrm>
            <a:off x="1801157" y="404664"/>
            <a:ext cx="5541686" cy="3434846"/>
          </a:xfrm>
          <a:prstGeom prst="rect">
            <a:avLst/>
          </a:prstGeom>
        </p:spPr>
      </p:pic>
      <p:pic>
        <p:nvPicPr>
          <p:cNvPr id="4" name="Picture 3"/>
          <p:cNvPicPr>
            <a:picLocks noChangeAspect="1"/>
          </p:cNvPicPr>
          <p:nvPr/>
        </p:nvPicPr>
        <p:blipFill>
          <a:blip r:embed="rId2"/>
          <a:stretch>
            <a:fillRect/>
          </a:stretch>
        </p:blipFill>
        <p:spPr>
          <a:xfrm>
            <a:off x="2609329" y="3872124"/>
            <a:ext cx="3925342" cy="2941252"/>
          </a:xfrm>
          <a:prstGeom prst="rect">
            <a:avLst/>
          </a:prstGeom>
        </p:spPr>
      </p:pic>
      <p:grpSp>
        <p:nvGrpSpPr>
          <p:cNvPr id="12" name="Group 11"/>
          <p:cNvGrpSpPr/>
          <p:nvPr/>
        </p:nvGrpSpPr>
        <p:grpSpPr>
          <a:xfrm>
            <a:off x="5251450" y="4159250"/>
            <a:ext cx="495300" cy="939800"/>
            <a:chOff x="5251450" y="4159250"/>
            <a:chExt cx="495300" cy="939800"/>
          </a:xfrm>
        </p:grpSpPr>
        <p:sp>
          <p:nvSpPr>
            <p:cNvPr id="6" name="Freeform 5"/>
            <p:cNvSpPr/>
            <p:nvPr/>
          </p:nvSpPr>
          <p:spPr>
            <a:xfrm>
              <a:off x="5251450" y="4159250"/>
              <a:ext cx="495300" cy="939800"/>
            </a:xfrm>
            <a:custGeom>
              <a:avLst/>
              <a:gdLst>
                <a:gd name="connsiteX0" fmla="*/ 0 w 495300"/>
                <a:gd name="connsiteY0" fmla="*/ 0 h 939800"/>
                <a:gd name="connsiteX1" fmla="*/ 495300 w 495300"/>
                <a:gd name="connsiteY1" fmla="*/ 0 h 939800"/>
                <a:gd name="connsiteX2" fmla="*/ 495300 w 495300"/>
                <a:gd name="connsiteY2" fmla="*/ 939800 h 939800"/>
                <a:gd name="connsiteX3" fmla="*/ 6350 w 495300"/>
                <a:gd name="connsiteY3" fmla="*/ 939800 h 939800"/>
                <a:gd name="connsiteX4" fmla="*/ 0 w 495300"/>
                <a:gd name="connsiteY4" fmla="*/ 0 h 939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300" h="939800">
                  <a:moveTo>
                    <a:pt x="0" y="0"/>
                  </a:moveTo>
                  <a:lnTo>
                    <a:pt x="495300" y="0"/>
                  </a:lnTo>
                  <a:lnTo>
                    <a:pt x="495300" y="939800"/>
                  </a:lnTo>
                  <a:lnTo>
                    <a:pt x="6350" y="939800"/>
                  </a:lnTo>
                  <a:cubicBezTo>
                    <a:pt x="4233" y="626533"/>
                    <a:pt x="2117" y="313267"/>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t>Side</a:t>
              </a:r>
              <a:endParaRPr lang="en-GB" sz="1400" dirty="0"/>
            </a:p>
          </p:txBody>
        </p:sp>
        <p:cxnSp>
          <p:nvCxnSpPr>
            <p:cNvPr id="8" name="Straight Connector 7"/>
            <p:cNvCxnSpPr/>
            <p:nvPr/>
          </p:nvCxnSpPr>
          <p:spPr>
            <a:xfrm flipH="1">
              <a:off x="5251450" y="4869160"/>
              <a:ext cx="4953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43508" y="4410596"/>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Reveal front</a:t>
            </a:r>
            <a:endParaRPr lang="en-GB" sz="1200" dirty="0"/>
          </a:p>
        </p:txBody>
      </p:sp>
      <p:sp>
        <p:nvSpPr>
          <p:cNvPr id="24" name="Rectangle 23"/>
          <p:cNvSpPr/>
          <p:nvPr/>
        </p:nvSpPr>
        <p:spPr>
          <a:xfrm>
            <a:off x="143508" y="4819898"/>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Hide front</a:t>
            </a:r>
            <a:endParaRPr lang="en-GB" sz="1200" dirty="0"/>
          </a:p>
        </p:txBody>
      </p:sp>
      <p:sp>
        <p:nvSpPr>
          <p:cNvPr id="25" name="Rectangle 24"/>
          <p:cNvSpPr/>
          <p:nvPr/>
        </p:nvSpPr>
        <p:spPr>
          <a:xfrm>
            <a:off x="1331640" y="4410596"/>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Reveal side</a:t>
            </a:r>
            <a:endParaRPr lang="en-GB" sz="1200" dirty="0"/>
          </a:p>
        </p:txBody>
      </p:sp>
      <p:sp>
        <p:nvSpPr>
          <p:cNvPr id="26" name="Rectangle 25"/>
          <p:cNvSpPr/>
          <p:nvPr/>
        </p:nvSpPr>
        <p:spPr>
          <a:xfrm>
            <a:off x="1331640" y="4819898"/>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Hide side</a:t>
            </a:r>
            <a:endParaRPr lang="en-GB" sz="1200" dirty="0"/>
          </a:p>
        </p:txBody>
      </p:sp>
      <p:pic>
        <p:nvPicPr>
          <p:cNvPr id="27" name="Picture 26"/>
          <p:cNvPicPr>
            <a:picLocks noChangeAspect="1"/>
          </p:cNvPicPr>
          <p:nvPr/>
        </p:nvPicPr>
        <p:blipFill>
          <a:blip r:embed="rId10"/>
          <a:stretch>
            <a:fillRect/>
          </a:stretch>
        </p:blipFill>
        <p:spPr>
          <a:xfrm>
            <a:off x="1801157" y="404664"/>
            <a:ext cx="5541686" cy="3434846"/>
          </a:xfrm>
          <a:prstGeom prst="rect">
            <a:avLst/>
          </a:prstGeom>
        </p:spPr>
      </p:pic>
      <p:sp>
        <p:nvSpPr>
          <p:cNvPr id="29" name="Rectangle 28"/>
          <p:cNvSpPr/>
          <p:nvPr/>
        </p:nvSpPr>
        <p:spPr>
          <a:xfrm>
            <a:off x="9468544" y="848085"/>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30" name="Freeform 29"/>
          <p:cNvSpPr/>
          <p:nvPr/>
        </p:nvSpPr>
        <p:spPr>
          <a:xfrm>
            <a:off x="3114040" y="4150360"/>
            <a:ext cx="965200" cy="965200"/>
          </a:xfrm>
          <a:custGeom>
            <a:avLst/>
            <a:gdLst>
              <a:gd name="connsiteX0" fmla="*/ 0 w 965200"/>
              <a:gd name="connsiteY0" fmla="*/ 0 h 965200"/>
              <a:gd name="connsiteX1" fmla="*/ 0 w 965200"/>
              <a:gd name="connsiteY1" fmla="*/ 965200 h 965200"/>
              <a:gd name="connsiteX2" fmla="*/ 965200 w 965200"/>
              <a:gd name="connsiteY2" fmla="*/ 965200 h 965200"/>
              <a:gd name="connsiteX3" fmla="*/ 965200 w 965200"/>
              <a:gd name="connsiteY3" fmla="*/ 716280 h 965200"/>
              <a:gd name="connsiteX4" fmla="*/ 0 w 965200"/>
              <a:gd name="connsiteY4" fmla="*/ 0 h 96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965200">
                <a:moveTo>
                  <a:pt x="0" y="0"/>
                </a:moveTo>
                <a:lnTo>
                  <a:pt x="0" y="965200"/>
                </a:lnTo>
                <a:lnTo>
                  <a:pt x="965200" y="965200"/>
                </a:lnTo>
                <a:lnTo>
                  <a:pt x="965200" y="71628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smtClean="0"/>
          </a:p>
          <a:p>
            <a:pPr algn="ctr"/>
            <a:r>
              <a:rPr lang="en-GB" dirty="0" smtClean="0"/>
              <a:t>Front</a:t>
            </a:r>
            <a:endParaRPr lang="en-GB" dirty="0"/>
          </a:p>
        </p:txBody>
      </p:sp>
      <p:pic>
        <p:nvPicPr>
          <p:cNvPr id="31" name="Picture 30"/>
          <p:cNvPicPr>
            <a:picLocks noChangeAspect="1"/>
          </p:cNvPicPr>
          <p:nvPr/>
        </p:nvPicPr>
        <p:blipFill>
          <a:blip r:embed="rId2"/>
          <a:stretch>
            <a:fillRect/>
          </a:stretch>
        </p:blipFill>
        <p:spPr>
          <a:xfrm>
            <a:off x="2555776" y="3861048"/>
            <a:ext cx="3925342" cy="2941252"/>
          </a:xfrm>
          <a:prstGeom prst="rect">
            <a:avLst/>
          </a:prstGeom>
        </p:spPr>
      </p:pic>
    </p:spTree>
    <p:extLst>
      <p:ext uri="{BB962C8B-B14F-4D97-AF65-F5344CB8AC3E}">
        <p14:creationId xmlns:p14="http://schemas.microsoft.com/office/powerpoint/2010/main" val="2790325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25" restart="whenNotActive" fill="hold" evtFilter="cancelBubble" nodeType="interactiveSeq">
                <p:stCondLst>
                  <p:cond evt="onClick" delay="0">
                    <p:tgtEl>
                      <p:spTgt spid="23"/>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nextCondLst>
                <p:cond evt="onClick" delay="0">
                  <p:tgtEl>
                    <p:spTgt spid="23"/>
                  </p:tgtEl>
                </p:cond>
              </p:nextCondLst>
            </p:seq>
            <p:seq concurrent="1" nextAc="seek">
              <p:cTn id="31" restart="whenNotActive" fill="hold" evtFilter="cancelBubble" nodeType="interactiveSeq">
                <p:stCondLst>
                  <p:cond evt="onClick" delay="0">
                    <p:tgtEl>
                      <p:spTgt spid="2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30"/>
                                        </p:tgtEl>
                                      </p:cBhvr>
                                    </p:animEffect>
                                    <p:set>
                                      <p:cBhvr>
                                        <p:cTn id="36"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30" grpId="0" animBg="1"/>
      <p:bldP spid="30" grpId="1" animBg="1"/>
    </p:bld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4" y="2276872"/>
            <a:ext cx="8640972" cy="119088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2276871"/>
            <a:ext cx="8640958" cy="119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a:t>
            </a:r>
            <a:r>
              <a:rPr lang="en-GB" sz="1400" b="1" dirty="0">
                <a:latin typeface="Comic Sans MS" panose="030F0702030302020204" pitchFamily="66" charset="0"/>
              </a:rPr>
              <a:t>2017 </a:t>
            </a:r>
            <a:r>
              <a:rPr lang="en-GB" sz="1400" b="1" dirty="0" smtClean="0">
                <a:latin typeface="Comic Sans MS" panose="030F0702030302020204" pitchFamily="66" charset="0"/>
              </a:rPr>
              <a:t>2H Q3</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730441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733152" y="2708920"/>
            <a:ext cx="4270896" cy="3794354"/>
          </a:xfrm>
          <a:prstGeom prst="rect">
            <a:avLst/>
          </a:prstGeom>
        </p:spPr>
      </p:pic>
      <p:pic>
        <p:nvPicPr>
          <p:cNvPr id="5" name="Picture 4"/>
          <p:cNvPicPr>
            <a:picLocks noChangeAspect="1"/>
          </p:cNvPicPr>
          <p:nvPr/>
        </p:nvPicPr>
        <p:blipFill>
          <a:blip r:embed="rId3"/>
          <a:stretch>
            <a:fillRect/>
          </a:stretch>
        </p:blipFill>
        <p:spPr>
          <a:xfrm>
            <a:off x="733152" y="404664"/>
            <a:ext cx="4270896" cy="230425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3" name="Rectangle 22"/>
          <p:cNvSpPr/>
          <p:nvPr/>
        </p:nvSpPr>
        <p:spPr>
          <a:xfrm>
            <a:off x="143508" y="4410596"/>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Reveal front</a:t>
            </a:r>
            <a:endParaRPr lang="en-GB" sz="1200" dirty="0"/>
          </a:p>
        </p:txBody>
      </p:sp>
      <p:sp>
        <p:nvSpPr>
          <p:cNvPr id="24" name="Rectangle 23"/>
          <p:cNvSpPr/>
          <p:nvPr/>
        </p:nvSpPr>
        <p:spPr>
          <a:xfrm>
            <a:off x="143508" y="4819898"/>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t>Hide front</a:t>
            </a:r>
            <a:endParaRPr lang="en-GB" sz="1200" dirty="0"/>
          </a:p>
        </p:txBody>
      </p:sp>
      <p:sp>
        <p:nvSpPr>
          <p:cNvPr id="29" name="Rectangle 28"/>
          <p:cNvSpPr/>
          <p:nvPr/>
        </p:nvSpPr>
        <p:spPr>
          <a:xfrm>
            <a:off x="9468544" y="848085"/>
            <a:ext cx="1044116" cy="3372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1" name="Group 30"/>
          <p:cNvGrpSpPr/>
          <p:nvPr/>
        </p:nvGrpSpPr>
        <p:grpSpPr>
          <a:xfrm>
            <a:off x="107504" y="368660"/>
            <a:ext cx="648072" cy="648072"/>
            <a:chOff x="107504" y="368660"/>
            <a:chExt cx="648072" cy="648072"/>
          </a:xfrm>
        </p:grpSpPr>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33" name="Straight Connector 32"/>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9" name="Picture 8"/>
          <p:cNvPicPr>
            <a:picLocks noChangeAspect="1"/>
          </p:cNvPicPr>
          <p:nvPr/>
        </p:nvPicPr>
        <p:blipFill>
          <a:blip r:embed="rId11"/>
          <a:stretch>
            <a:fillRect/>
          </a:stretch>
        </p:blipFill>
        <p:spPr>
          <a:xfrm>
            <a:off x="4745980" y="436614"/>
            <a:ext cx="4270894" cy="256082"/>
          </a:xfrm>
          <a:prstGeom prst="rect">
            <a:avLst/>
          </a:prstGeom>
        </p:spPr>
      </p:pic>
      <p:pic>
        <p:nvPicPr>
          <p:cNvPr id="10" name="Picture 9"/>
          <p:cNvPicPr>
            <a:picLocks noChangeAspect="1"/>
          </p:cNvPicPr>
          <p:nvPr/>
        </p:nvPicPr>
        <p:blipFill>
          <a:blip r:embed="rId12"/>
          <a:stretch>
            <a:fillRect/>
          </a:stretch>
        </p:blipFill>
        <p:spPr>
          <a:xfrm>
            <a:off x="4745980" y="620688"/>
            <a:ext cx="4270894" cy="2090726"/>
          </a:xfrm>
          <a:prstGeom prst="rect">
            <a:avLst/>
          </a:prstGeom>
        </p:spPr>
      </p:pic>
      <p:sp>
        <p:nvSpPr>
          <p:cNvPr id="14" name="Freeform 13"/>
          <p:cNvSpPr/>
          <p:nvPr/>
        </p:nvSpPr>
        <p:spPr>
          <a:xfrm>
            <a:off x="1810693" y="4626321"/>
            <a:ext cx="1475715" cy="959667"/>
          </a:xfrm>
          <a:custGeom>
            <a:avLst/>
            <a:gdLst>
              <a:gd name="connsiteX0" fmla="*/ 0 w 1475715"/>
              <a:gd name="connsiteY0" fmla="*/ 959667 h 959667"/>
              <a:gd name="connsiteX1" fmla="*/ 1475715 w 1475715"/>
              <a:gd name="connsiteY1" fmla="*/ 959667 h 959667"/>
              <a:gd name="connsiteX2" fmla="*/ 742384 w 1475715"/>
              <a:gd name="connsiteY2" fmla="*/ 0 h 959667"/>
              <a:gd name="connsiteX3" fmla="*/ 0 w 1475715"/>
              <a:gd name="connsiteY3" fmla="*/ 959667 h 959667"/>
            </a:gdLst>
            <a:ahLst/>
            <a:cxnLst>
              <a:cxn ang="0">
                <a:pos x="connsiteX0" y="connsiteY0"/>
              </a:cxn>
              <a:cxn ang="0">
                <a:pos x="connsiteX1" y="connsiteY1"/>
              </a:cxn>
              <a:cxn ang="0">
                <a:pos x="connsiteX2" y="connsiteY2"/>
              </a:cxn>
              <a:cxn ang="0">
                <a:pos x="connsiteX3" y="connsiteY3"/>
              </a:cxn>
            </a:cxnLst>
            <a:rect l="l" t="t" r="r" b="b"/>
            <a:pathLst>
              <a:path w="1475715" h="959667">
                <a:moveTo>
                  <a:pt x="0" y="959667"/>
                </a:moveTo>
                <a:lnTo>
                  <a:pt x="1475715" y="959667"/>
                </a:lnTo>
                <a:lnTo>
                  <a:pt x="742384" y="0"/>
                </a:lnTo>
                <a:lnTo>
                  <a:pt x="0" y="95966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p:cNvPicPr>
            <a:picLocks noChangeAspect="1"/>
          </p:cNvPicPr>
          <p:nvPr/>
        </p:nvPicPr>
        <p:blipFill>
          <a:blip r:embed="rId2"/>
          <a:stretch>
            <a:fillRect/>
          </a:stretch>
        </p:blipFill>
        <p:spPr>
          <a:xfrm>
            <a:off x="755576" y="2708920"/>
            <a:ext cx="4270896" cy="3794354"/>
          </a:xfrm>
          <a:prstGeom prst="rect">
            <a:avLst/>
          </a:prstGeom>
        </p:spPr>
      </p:pic>
    </p:spTree>
    <p:extLst>
      <p:ext uri="{BB962C8B-B14F-4D97-AF65-F5344CB8AC3E}">
        <p14:creationId xmlns:p14="http://schemas.microsoft.com/office/powerpoint/2010/main" val="2859704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nextCondLst>
                <p:cond evt="onClick" delay="0">
                  <p:tgtEl>
                    <p:spTgt spid="23"/>
                  </p:tgtEl>
                </p:cond>
              </p:nextCondLst>
            </p:seq>
            <p:seq concurrent="1" nextAc="seek">
              <p:cTn id="13" restart="whenNotActive" fill="hold" evtFilter="cancelBubble" nodeType="interactiveSeq">
                <p:stCondLst>
                  <p:cond evt="onClick" delay="0">
                    <p:tgtEl>
                      <p:spTgt spid="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14" grpId="0" animBg="1"/>
      <p:bldP spid="14" grpId="1" animBg="1"/>
    </p:bld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484784"/>
            <a:ext cx="8640962" cy="30373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484783"/>
            <a:ext cx="8640958" cy="10801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2018 1H Q5</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3" name="Rectangle 22"/>
          <p:cNvSpPr/>
          <p:nvPr/>
        </p:nvSpPr>
        <p:spPr>
          <a:xfrm>
            <a:off x="251518" y="2564905"/>
            <a:ext cx="8640958" cy="19572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63087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1" y="2060848"/>
            <a:ext cx="8640958" cy="4549058"/>
          </a:xfrm>
          <a:prstGeom prst="rect">
            <a:avLst/>
          </a:prstGeom>
        </p:spPr>
      </p:pic>
      <p:pic>
        <p:nvPicPr>
          <p:cNvPr id="2" name="Picture 1"/>
          <p:cNvPicPr>
            <a:picLocks noChangeAspect="1"/>
          </p:cNvPicPr>
          <p:nvPr/>
        </p:nvPicPr>
        <p:blipFill>
          <a:blip r:embed="rId3"/>
          <a:stretch>
            <a:fillRect/>
          </a:stretch>
        </p:blipFill>
        <p:spPr>
          <a:xfrm>
            <a:off x="251520" y="1052736"/>
            <a:ext cx="8640960" cy="35035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32" name="Picture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4011991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9" y="1124744"/>
            <a:ext cx="8640962" cy="375511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039786"/>
            <a:ext cx="8640958" cy="38400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3" name="Rectangle 12">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Q19</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4080986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3529" y="2219516"/>
            <a:ext cx="8496942" cy="633420"/>
          </a:xfrm>
          <a:prstGeom prst="rect">
            <a:avLst/>
          </a:prstGeom>
        </p:spPr>
      </p:pic>
      <p:pic>
        <p:nvPicPr>
          <p:cNvPr id="4"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6"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22" name="Rectangle 21"/>
          <p:cNvSpPr/>
          <p:nvPr/>
        </p:nvSpPr>
        <p:spPr>
          <a:xfrm>
            <a:off x="323528" y="2219516"/>
            <a:ext cx="8496944" cy="6334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5" name="Rectangle 14">
            <a:hlinkClick r:id="rId6"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7"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5"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8"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2017 1H Q7</a:t>
            </a:r>
            <a:endParaRPr lang="en-GB" sz="1400" b="1" dirty="0">
              <a:latin typeface="Comic Sans MS" panose="030F0702030302020204" pitchFamily="66" charset="0"/>
            </a:endParaRPr>
          </a:p>
        </p:txBody>
      </p:sp>
      <p:cxnSp>
        <p:nvCxnSpPr>
          <p:cNvPr id="23" name="Straight Arrow Connector 22"/>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950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22" grpId="0" animBg="1"/>
    </p:bldLst>
  </p:timing>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403647" y="4219594"/>
            <a:ext cx="6336706" cy="2593782"/>
          </a:xfrm>
          <a:prstGeom prst="rect">
            <a:avLst/>
          </a:prstGeom>
        </p:spPr>
      </p:pic>
      <p:pic>
        <p:nvPicPr>
          <p:cNvPr id="5" name="Picture 4"/>
          <p:cNvPicPr>
            <a:picLocks noChangeAspect="1"/>
          </p:cNvPicPr>
          <p:nvPr/>
        </p:nvPicPr>
        <p:blipFill>
          <a:blip r:embed="rId3"/>
          <a:stretch>
            <a:fillRect/>
          </a:stretch>
        </p:blipFill>
        <p:spPr>
          <a:xfrm>
            <a:off x="1403647" y="404664"/>
            <a:ext cx="6336706" cy="4938414"/>
          </a:xfrm>
          <a:prstGeom prst="rect">
            <a:avLst/>
          </a:prstGeom>
        </p:spPr>
      </p:pic>
      <p:pic>
        <p:nvPicPr>
          <p:cNvPr id="6" name="Picture 5"/>
          <p:cNvPicPr>
            <a:picLocks noChangeAspect="1"/>
          </p:cNvPicPr>
          <p:nvPr/>
        </p:nvPicPr>
        <p:blipFill>
          <a:blip r:embed="rId4"/>
          <a:stretch>
            <a:fillRect/>
          </a:stretch>
        </p:blipFill>
        <p:spPr>
          <a:xfrm>
            <a:off x="1403648" y="5355356"/>
            <a:ext cx="6336704" cy="707802"/>
          </a:xfrm>
          <a:prstGeom prst="rect">
            <a:avLst/>
          </a:prstGeom>
        </p:spPr>
      </p:pic>
      <p:pic>
        <p:nvPicPr>
          <p:cNvPr id="3"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7" cstate="print"/>
          <a:srcRect/>
          <a:stretch>
            <a:fillRect/>
          </a:stretch>
        </p:blipFill>
        <p:spPr bwMode="auto">
          <a:xfrm>
            <a:off x="107504" y="5903486"/>
            <a:ext cx="1296144" cy="861935"/>
          </a:xfrm>
          <a:prstGeom prst="rect">
            <a:avLst/>
          </a:prstGeom>
          <a:noFill/>
        </p:spPr>
      </p:pic>
      <p:sp>
        <p:nvSpPr>
          <p:cNvPr id="11" name="Rectangle 10">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9"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10"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spTree>
    <p:extLst>
      <p:ext uri="{BB962C8B-B14F-4D97-AF65-F5344CB8AC3E}">
        <p14:creationId xmlns:p14="http://schemas.microsoft.com/office/powerpoint/2010/main" val="2037933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9" y="1505446"/>
            <a:ext cx="8640962" cy="249961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505444"/>
            <a:ext cx="8640958" cy="24996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2H Q20</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2091355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55576" y="3744544"/>
            <a:ext cx="7632848" cy="2996824"/>
          </a:xfrm>
          <a:prstGeom prst="rect">
            <a:avLst/>
          </a:prstGeom>
        </p:spPr>
      </p:pic>
      <p:pic>
        <p:nvPicPr>
          <p:cNvPr id="5" name="Picture 4"/>
          <p:cNvPicPr>
            <a:picLocks noChangeAspect="1"/>
          </p:cNvPicPr>
          <p:nvPr/>
        </p:nvPicPr>
        <p:blipFill>
          <a:blip r:embed="rId3"/>
          <a:stretch>
            <a:fillRect/>
          </a:stretch>
        </p:blipFill>
        <p:spPr>
          <a:xfrm>
            <a:off x="755577" y="404664"/>
            <a:ext cx="7632846" cy="538152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Q4</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4679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18" y="1556792"/>
            <a:ext cx="8640964" cy="674574"/>
          </a:xfrm>
          <a:prstGeom prst="rect">
            <a:avLst/>
          </a:prstGeom>
        </p:spPr>
      </p:pic>
      <p:pic>
        <p:nvPicPr>
          <p:cNvPr id="5" name="Picture 4"/>
          <p:cNvPicPr>
            <a:picLocks noChangeAspect="1"/>
          </p:cNvPicPr>
          <p:nvPr/>
        </p:nvPicPr>
        <p:blipFill>
          <a:blip r:embed="rId3"/>
          <a:stretch>
            <a:fillRect/>
          </a:stretch>
        </p:blipFill>
        <p:spPr>
          <a:xfrm>
            <a:off x="1331640" y="2276872"/>
            <a:ext cx="6480720" cy="20400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556792"/>
            <a:ext cx="8640958" cy="674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Q4</a:t>
            </a:r>
            <a:endParaRPr lang="en-GB" sz="1400" b="1" dirty="0">
              <a:latin typeface="Comic Sans MS" panose="030F0702030302020204" pitchFamily="66" charset="0"/>
            </a:endParaRPr>
          </a:p>
        </p:txBody>
      </p:sp>
      <p:cxnSp>
        <p:nvCxnSpPr>
          <p:cNvPr id="18" name="Straight Arrow Connector 17"/>
          <p:cNvCxnSpPr>
            <a:stCxn id="22" idx="3"/>
            <a:endCxn id="17"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3" name="Rectangle 22"/>
          <p:cNvSpPr/>
          <p:nvPr/>
        </p:nvSpPr>
        <p:spPr>
          <a:xfrm>
            <a:off x="1331640" y="2276872"/>
            <a:ext cx="6480720" cy="2040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6490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55576" y="4877938"/>
            <a:ext cx="7632848" cy="1935438"/>
          </a:xfrm>
          <a:prstGeom prst="rect">
            <a:avLst/>
          </a:prstGeom>
        </p:spPr>
      </p:pic>
      <p:pic>
        <p:nvPicPr>
          <p:cNvPr id="2" name="Picture 1"/>
          <p:cNvPicPr>
            <a:picLocks noChangeAspect="1"/>
          </p:cNvPicPr>
          <p:nvPr/>
        </p:nvPicPr>
        <p:blipFill>
          <a:blip r:embed="rId3"/>
          <a:stretch>
            <a:fillRect/>
          </a:stretch>
        </p:blipFill>
        <p:spPr>
          <a:xfrm>
            <a:off x="755576" y="383640"/>
            <a:ext cx="7632848" cy="527760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sp>
        <p:nvSpPr>
          <p:cNvPr id="11" name="Rectangle 10">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1"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Q15</a:t>
            </a:r>
            <a:endParaRPr lang="en-GB" sz="1400" b="1" dirty="0">
              <a:latin typeface="Comic Sans MS" panose="030F0702030302020204" pitchFamily="66" charset="0"/>
            </a:endParaRPr>
          </a:p>
        </p:txBody>
      </p:sp>
      <p:cxnSp>
        <p:nvCxnSpPr>
          <p:cNvPr id="21" name="Straight Arrow Connector 20"/>
          <p:cNvCxnSpPr>
            <a:stCxn id="22" idx="3"/>
            <a:endCxn id="20"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grpSp>
        <p:nvGrpSpPr>
          <p:cNvPr id="13" name="Group 12"/>
          <p:cNvGrpSpPr/>
          <p:nvPr/>
        </p:nvGrpSpPr>
        <p:grpSpPr>
          <a:xfrm>
            <a:off x="107504" y="368660"/>
            <a:ext cx="648072" cy="648072"/>
            <a:chOff x="107504" y="368660"/>
            <a:chExt cx="648072" cy="648072"/>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5" name="Straight Connector 14"/>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3352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61256" y="3212976"/>
            <a:ext cx="6821488" cy="2778324"/>
          </a:xfrm>
          <a:prstGeom prst="rect">
            <a:avLst/>
          </a:prstGeom>
        </p:spPr>
      </p:pic>
      <p:pic>
        <p:nvPicPr>
          <p:cNvPr id="2" name="Picture 1"/>
          <p:cNvPicPr>
            <a:picLocks noChangeAspect="1"/>
          </p:cNvPicPr>
          <p:nvPr/>
        </p:nvPicPr>
        <p:blipFill>
          <a:blip r:embed="rId3"/>
          <a:stretch>
            <a:fillRect/>
          </a:stretch>
        </p:blipFill>
        <p:spPr>
          <a:xfrm>
            <a:off x="251518" y="908720"/>
            <a:ext cx="8640964" cy="213452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908719"/>
            <a:ext cx="8640958" cy="21345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161256" y="3212976"/>
            <a:ext cx="6821488" cy="27783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21"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a:hlinkClick r:id="rId8" action="ppaction://hlinksldjump"/>
          </p:cNvPr>
          <p:cNvSpPr/>
          <p:nvPr/>
        </p:nvSpPr>
        <p:spPr>
          <a:xfrm>
            <a:off x="536408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May 2019 1H Q15</a:t>
            </a:r>
            <a:endParaRPr lang="en-GB" sz="1400" b="1" dirty="0">
              <a:latin typeface="Comic Sans MS" panose="030F0702030302020204" pitchFamily="66" charset="0"/>
            </a:endParaRPr>
          </a:p>
        </p:txBody>
      </p:sp>
      <p:cxnSp>
        <p:nvCxnSpPr>
          <p:cNvPr id="20" name="Straight Arrow Connector 19"/>
          <p:cNvCxnSpPr>
            <a:stCxn id="21" idx="3"/>
            <a:endCxn id="19" idx="1"/>
          </p:cNvCxnSpPr>
          <p:nvPr/>
        </p:nvCxnSpPr>
        <p:spPr>
          <a:xfrm flipV="1">
            <a:off x="471601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2195736" y="35483"/>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Tree>
    <p:extLst>
      <p:ext uri="{BB962C8B-B14F-4D97-AF65-F5344CB8AC3E}">
        <p14:creationId xmlns:p14="http://schemas.microsoft.com/office/powerpoint/2010/main" val="4777976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
            <a:ext cx="7886700" cy="1325563"/>
          </a:xfrm>
        </p:spPr>
        <p:txBody>
          <a:bodyPr>
            <a:normAutofit/>
          </a:bodyPr>
          <a:lstStyle/>
          <a:p>
            <a:pPr algn="ctr"/>
            <a:r>
              <a:rPr lang="en-GB" sz="4800" dirty="0">
                <a:latin typeface="Comic Sans MS" panose="030F0702030302020204" pitchFamily="66" charset="0"/>
              </a:rPr>
              <a:t>Prisms</a:t>
            </a:r>
          </a:p>
        </p:txBody>
      </p:sp>
      <p:pic>
        <p:nvPicPr>
          <p:cNvPr id="3" name="Picture 7" descr="http://www.thecyrenians.org/Resources/Tyneside%20Cyrenians/News/Home_News1.png">
            <a:hlinkClick r:id="rId2" action="ppaction://hlinksldjump"/>
          </p:cNvPr>
          <p:cNvPicPr>
            <a:picLocks noChangeAspect="1" noChangeArrowheads="1"/>
          </p:cNvPicPr>
          <p:nvPr/>
        </p:nvPicPr>
        <p:blipFill>
          <a:blip r:embed="rId3" cstate="print"/>
          <a:srcRect/>
          <a:stretch>
            <a:fillRect/>
          </a:stretch>
        </p:blipFill>
        <p:spPr bwMode="auto">
          <a:xfrm>
            <a:off x="8439684" y="6191248"/>
            <a:ext cx="704316" cy="666752"/>
          </a:xfrm>
          <a:prstGeom prst="rect">
            <a:avLst/>
          </a:prstGeom>
          <a:noFill/>
        </p:spPr>
      </p:pic>
      <p:sp>
        <p:nvSpPr>
          <p:cNvPr id="8" name="Rectangle 7">
            <a:hlinkClick r:id="rId4"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0" name="Straight Arrow Connector 9"/>
          <p:cNvCxnSpPr>
            <a:stCxn id="8" idx="3"/>
            <a:endCxn id="3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ectangle 37">
            <a:hlinkClick r:id="rId5"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12" name="Rectangle 11">
            <a:hlinkClick r:id="rId6" action="ppaction://hlinksldjump"/>
          </p:cNvPr>
          <p:cNvSpPr/>
          <p:nvPr/>
        </p:nvSpPr>
        <p:spPr>
          <a:xfrm>
            <a:off x="2771800"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1</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Q5</a:t>
            </a:r>
            <a:endParaRPr lang="en-GB" sz="1400" b="1" dirty="0">
              <a:latin typeface="Comic Sans MS" panose="030F0702030302020204" pitchFamily="66" charset="0"/>
            </a:endParaRPr>
          </a:p>
        </p:txBody>
      </p:sp>
      <p:sp>
        <p:nvSpPr>
          <p:cNvPr id="13" name="Rectangle 12">
            <a:hlinkClick r:id="rId7" action="ppaction://hlinksldjump"/>
          </p:cNvPr>
          <p:cNvSpPr/>
          <p:nvPr/>
        </p:nvSpPr>
        <p:spPr>
          <a:xfrm>
            <a:off x="2771800" y="3291597"/>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a:latin typeface="Comic Sans MS" panose="030F0702030302020204" pitchFamily="66" charset="0"/>
              </a:rPr>
              <a:t>1</a:t>
            </a:r>
            <a:r>
              <a:rPr lang="en-GB" sz="1400" b="1" dirty="0" smtClean="0">
                <a:latin typeface="Comic Sans MS" panose="030F0702030302020204" pitchFamily="66" charset="0"/>
              </a:rPr>
              <a:t>H Q9</a:t>
            </a:r>
            <a:endParaRPr lang="en-GB" sz="1400" b="1" dirty="0">
              <a:latin typeface="Comic Sans MS" panose="030F0702030302020204" pitchFamily="66" charset="0"/>
            </a:endParaRPr>
          </a:p>
        </p:txBody>
      </p:sp>
      <p:sp>
        <p:nvSpPr>
          <p:cNvPr id="14" name="Rectangle 13">
            <a:hlinkClick r:id="rId8" action="ppaction://hlinksldjump"/>
          </p:cNvPr>
          <p:cNvSpPr/>
          <p:nvPr/>
        </p:nvSpPr>
        <p:spPr>
          <a:xfrm>
            <a:off x="2771800" y="3867661"/>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Spec 2</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5" name="Rectangle 14">
            <a:hlinkClick r:id="rId9" action="ppaction://hlinksldjump"/>
          </p:cNvPr>
          <p:cNvSpPr/>
          <p:nvPr/>
        </p:nvSpPr>
        <p:spPr>
          <a:xfrm>
            <a:off x="5436224" y="2708920"/>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Q8</a:t>
            </a:r>
            <a:endParaRPr lang="en-GB" sz="1400" b="1" dirty="0">
              <a:latin typeface="Comic Sans MS" panose="030F0702030302020204" pitchFamily="66" charset="0"/>
            </a:endParaRPr>
          </a:p>
        </p:txBody>
      </p:sp>
      <p:sp>
        <p:nvSpPr>
          <p:cNvPr id="16" name="Rectangle 15">
            <a:hlinkClick r:id="rId10" action="ppaction://hlinksldjump"/>
          </p:cNvPr>
          <p:cNvSpPr/>
          <p:nvPr/>
        </p:nvSpPr>
        <p:spPr>
          <a:xfrm>
            <a:off x="5436224" y="3284928"/>
            <a:ext cx="1152000" cy="504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a:latin typeface="Comic Sans MS" panose="030F0702030302020204" pitchFamily="66" charset="0"/>
              </a:rPr>
              <a:t>2</a:t>
            </a:r>
            <a:r>
              <a:rPr lang="en-GB" sz="1400" b="1" dirty="0" smtClean="0">
                <a:latin typeface="Comic Sans MS" panose="030F0702030302020204" pitchFamily="66" charset="0"/>
              </a:rPr>
              <a:t>H Q4</a:t>
            </a:r>
            <a:endParaRPr lang="en-GB" sz="1400" b="1" dirty="0">
              <a:latin typeface="Comic Sans MS" panose="030F0702030302020204" pitchFamily="66" charset="0"/>
            </a:endParaRPr>
          </a:p>
        </p:txBody>
      </p:sp>
      <p:sp>
        <p:nvSpPr>
          <p:cNvPr id="17" name="Rectangle 16">
            <a:hlinkClick r:id="rId11" action="ppaction://hlinksldjump"/>
          </p:cNvPr>
          <p:cNvSpPr/>
          <p:nvPr/>
        </p:nvSpPr>
        <p:spPr>
          <a:xfrm>
            <a:off x="5436224" y="3861048"/>
            <a:ext cx="1152000" cy="5040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a:t>
            </a:r>
            <a:endParaRPr lang="en-GB" sz="1400" b="1" dirty="0">
              <a:latin typeface="Comic Sans MS" panose="030F0702030302020204" pitchFamily="66" charset="0"/>
            </a:endParaRPr>
          </a:p>
          <a:p>
            <a:pPr algn="ctr"/>
            <a:r>
              <a:rPr lang="en-GB" sz="1400" b="1" dirty="0" smtClean="0">
                <a:latin typeface="Comic Sans MS" panose="030F0702030302020204" pitchFamily="66" charset="0"/>
              </a:rPr>
              <a:t>3H Q9</a:t>
            </a:r>
            <a:endParaRPr lang="en-GB" sz="1400" b="1" dirty="0">
              <a:latin typeface="Comic Sans MS" panose="030F0702030302020204" pitchFamily="66" charset="0"/>
            </a:endParaRPr>
          </a:p>
        </p:txBody>
      </p:sp>
      <p:sp>
        <p:nvSpPr>
          <p:cNvPr id="21" name="Rectangle 20"/>
          <p:cNvSpPr/>
          <p:nvPr/>
        </p:nvSpPr>
        <p:spPr>
          <a:xfrm>
            <a:off x="52650" y="6522704"/>
            <a:ext cx="1278862" cy="297173"/>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latin typeface="Comic Sans MS" panose="030F0702030302020204" pitchFamily="66" charset="0"/>
              </a:rPr>
              <a:t>Cylinders</a:t>
            </a:r>
          </a:p>
        </p:txBody>
      </p:sp>
      <p:sp>
        <p:nvSpPr>
          <p:cNvPr id="22" name="Rectangle 21">
            <a:hlinkClick r:id="rId12" action="ppaction://hlinksldjump"/>
          </p:cNvPr>
          <p:cNvSpPr/>
          <p:nvPr/>
        </p:nvSpPr>
        <p:spPr>
          <a:xfrm>
            <a:off x="2843808" y="6522704"/>
            <a:ext cx="2520280"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Volume &amp; Surface Area</a:t>
            </a:r>
          </a:p>
        </p:txBody>
      </p:sp>
      <p:sp>
        <p:nvSpPr>
          <p:cNvPr id="23" name="Rectangle 22"/>
          <p:cNvSpPr/>
          <p:nvPr/>
        </p:nvSpPr>
        <p:spPr>
          <a:xfrm>
            <a:off x="1403648" y="6525344"/>
            <a:ext cx="134940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omic Sans MS" panose="030F0702030302020204" pitchFamily="66" charset="0"/>
              </a:rPr>
              <a:t>See also:</a:t>
            </a:r>
          </a:p>
        </p:txBody>
      </p:sp>
    </p:spTree>
    <p:extLst>
      <p:ext uri="{BB962C8B-B14F-4D97-AF65-F5344CB8AC3E}">
        <p14:creationId xmlns:p14="http://schemas.microsoft.com/office/powerpoint/2010/main" val="1023916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2" y="1643840"/>
            <a:ext cx="8640956" cy="5169536"/>
          </a:xfrm>
          <a:prstGeom prst="rect">
            <a:avLst/>
          </a:prstGeom>
        </p:spPr>
      </p:pic>
      <p:pic>
        <p:nvPicPr>
          <p:cNvPr id="4" name="Picture 3"/>
          <p:cNvPicPr>
            <a:picLocks noChangeAspect="1"/>
          </p:cNvPicPr>
          <p:nvPr/>
        </p:nvPicPr>
        <p:blipFill>
          <a:blip r:embed="rId3"/>
          <a:stretch>
            <a:fillRect/>
          </a:stretch>
        </p:blipFill>
        <p:spPr>
          <a:xfrm>
            <a:off x="251521" y="980728"/>
            <a:ext cx="8640958" cy="2574168"/>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9" name="Group 18"/>
          <p:cNvGrpSpPr/>
          <p:nvPr/>
        </p:nvGrpSpPr>
        <p:grpSpPr>
          <a:xfrm>
            <a:off x="107504" y="368660"/>
            <a:ext cx="648072" cy="648072"/>
            <a:chOff x="107504" y="368660"/>
            <a:chExt cx="648072" cy="648072"/>
          </a:xfrm>
        </p:grpSpPr>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Rectangle 17">
            <a:hlinkClick r:id="rId8"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1 1H </a:t>
            </a:r>
            <a:r>
              <a:rPr lang="en-GB" sz="1400" b="1" dirty="0" smtClean="0">
                <a:latin typeface="Comic Sans MS" panose="030F0702030302020204" pitchFamily="66" charset="0"/>
              </a:rPr>
              <a:t>Q5</a:t>
            </a:r>
            <a:endParaRPr lang="en-GB" sz="1400" b="1" dirty="0">
              <a:latin typeface="Comic Sans MS" panose="030F0702030302020204" pitchFamily="66" charset="0"/>
            </a:endParaRPr>
          </a:p>
        </p:txBody>
      </p:sp>
      <p:cxnSp>
        <p:nvCxnSpPr>
          <p:cNvPr id="22" name="Straight Arrow Connector 21"/>
          <p:cNvCxnSpPr>
            <a:stCxn id="25" idx="3"/>
            <a:endCxn id="18"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7364453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2" y="1700808"/>
            <a:ext cx="8640956" cy="122200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1700808"/>
            <a:ext cx="8640958" cy="122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a:hlinkClick r:id="rId6"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1 1H </a:t>
            </a:r>
            <a:r>
              <a:rPr lang="en-GB" sz="1400" b="1" dirty="0" smtClean="0">
                <a:latin typeface="Comic Sans MS" panose="030F0702030302020204" pitchFamily="66" charset="0"/>
              </a:rPr>
              <a:t>Q5</a:t>
            </a:r>
            <a:endParaRPr lang="en-GB" sz="1400" b="1" dirty="0">
              <a:latin typeface="Comic Sans MS" panose="030F0702030302020204" pitchFamily="66" charset="0"/>
            </a:endParaRPr>
          </a:p>
        </p:txBody>
      </p:sp>
      <p:cxnSp>
        <p:nvCxnSpPr>
          <p:cNvPr id="24" name="Straight Arrow Connector 23"/>
          <p:cNvCxnSpPr>
            <a:stCxn id="27" idx="3"/>
            <a:endCxn id="23"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6" name="Straight Arrow Connector 25"/>
          <p:cNvCxnSpPr>
            <a:stCxn id="25" idx="3"/>
            <a:endCxn id="2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2410441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51522" y="2518700"/>
            <a:ext cx="8640956" cy="4294676"/>
          </a:xfrm>
          <a:prstGeom prst="rect">
            <a:avLst/>
          </a:prstGeom>
        </p:spPr>
      </p:pic>
      <p:pic>
        <p:nvPicPr>
          <p:cNvPr id="2" name="Picture 1"/>
          <p:cNvPicPr>
            <a:picLocks noChangeAspect="1"/>
          </p:cNvPicPr>
          <p:nvPr/>
        </p:nvPicPr>
        <p:blipFill>
          <a:blip r:embed="rId3"/>
          <a:stretch>
            <a:fillRect/>
          </a:stretch>
        </p:blipFill>
        <p:spPr>
          <a:xfrm>
            <a:off x="251521" y="980728"/>
            <a:ext cx="8640958" cy="342904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grpSp>
        <p:nvGrpSpPr>
          <p:cNvPr id="18" name="Group 17"/>
          <p:cNvGrpSpPr/>
          <p:nvPr/>
        </p:nvGrpSpPr>
        <p:grpSpPr>
          <a:xfrm>
            <a:off x="107504" y="368660"/>
            <a:ext cx="648072" cy="648072"/>
            <a:chOff x="107504" y="368660"/>
            <a:chExt cx="648072" cy="648072"/>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21" name="Straight Connector 20"/>
            <p:cNvCxnSpPr/>
            <p:nvPr/>
          </p:nvCxnSpPr>
          <p:spPr>
            <a:xfrm flipV="1">
              <a:off x="107504" y="368660"/>
              <a:ext cx="648072" cy="64807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Rectangle 19">
            <a:hlinkClick r:id="rId8"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a:t>
            </a:r>
            <a:r>
              <a:rPr lang="en-GB" sz="1400" b="1" dirty="0" smtClean="0">
                <a:latin typeface="Comic Sans MS" panose="030F0702030302020204" pitchFamily="66" charset="0"/>
              </a:rPr>
              <a:t>2 </a:t>
            </a:r>
            <a:r>
              <a:rPr lang="en-GB" sz="1400" b="1" dirty="0">
                <a:latin typeface="Comic Sans MS" panose="030F0702030302020204" pitchFamily="66" charset="0"/>
              </a:rPr>
              <a:t>1H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cxnSp>
        <p:nvCxnSpPr>
          <p:cNvPr id="22" name="Straight Arrow Connector 21"/>
          <p:cNvCxnSpPr>
            <a:stCxn id="25" idx="3"/>
            <a:endCxn id="20"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4" name="Straight Arrow Connector 23"/>
          <p:cNvCxnSpPr>
            <a:stCxn id="23" idx="3"/>
            <a:endCxn id="25"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a:hlinkClick r:id="rId10"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463020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23728" y="5741644"/>
            <a:ext cx="5040560" cy="1094540"/>
          </a:xfrm>
          <a:prstGeom prst="rect">
            <a:avLst/>
          </a:prstGeom>
        </p:spPr>
      </p:pic>
      <p:pic>
        <p:nvPicPr>
          <p:cNvPr id="3" name="Picture 2"/>
          <p:cNvPicPr>
            <a:picLocks noChangeAspect="1"/>
          </p:cNvPicPr>
          <p:nvPr/>
        </p:nvPicPr>
        <p:blipFill>
          <a:blip r:embed="rId3"/>
          <a:stretch>
            <a:fillRect/>
          </a:stretch>
        </p:blipFill>
        <p:spPr>
          <a:xfrm>
            <a:off x="2123728" y="1219560"/>
            <a:ext cx="5040560" cy="5008590"/>
          </a:xfrm>
          <a:prstGeom prst="rect">
            <a:avLst/>
          </a:prstGeom>
        </p:spPr>
      </p:pic>
      <p:pic>
        <p:nvPicPr>
          <p:cNvPr id="8"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4" cstate="print"/>
          <a:srcRect/>
          <a:stretch>
            <a:fillRect/>
          </a:stretch>
        </p:blipFill>
        <p:spPr bwMode="auto">
          <a:xfrm>
            <a:off x="107504" y="5903486"/>
            <a:ext cx="1296144" cy="861935"/>
          </a:xfrm>
          <a:prstGeom prst="rect">
            <a:avLst/>
          </a:prstGeom>
          <a:noFill/>
        </p:spPr>
      </p:pic>
      <p:pic>
        <p:nvPicPr>
          <p:cNvPr id="17" name="Picture 7" descr="http://www.thecyrenians.org/Resources/Tyneside%20Cyrenians/News/Home_News1.png">
            <a:hlinkClick r:id="rId5" action="ppaction://hlinksldjump"/>
          </p:cNvPr>
          <p:cNvPicPr>
            <a:picLocks noChangeAspect="1" noChangeArrowheads="1"/>
          </p:cNvPicPr>
          <p:nvPr/>
        </p:nvPicPr>
        <p:blipFill>
          <a:blip r:embed="rId6" cstate="print"/>
          <a:srcRect/>
          <a:stretch>
            <a:fillRect/>
          </a:stretch>
        </p:blipFill>
        <p:spPr bwMode="auto">
          <a:xfrm>
            <a:off x="8439684" y="6191248"/>
            <a:ext cx="704316" cy="666752"/>
          </a:xfrm>
          <a:prstGeom prst="rect">
            <a:avLst/>
          </a:prstGeom>
          <a:noFill/>
        </p:spPr>
      </p:pic>
      <p:sp>
        <p:nvSpPr>
          <p:cNvPr id="13" name="Rectangle 12">
            <a:hlinkClick r:id="rId7" action="ppaction://hlinksldjump"/>
          </p:cNvPr>
          <p:cNvSpPr/>
          <p:nvPr/>
        </p:nvSpPr>
        <p:spPr>
          <a:xfrm>
            <a:off x="35496" y="35483"/>
            <a:ext cx="93610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Algebra</a:t>
            </a:r>
          </a:p>
        </p:txBody>
      </p:sp>
      <p:sp>
        <p:nvSpPr>
          <p:cNvPr id="19" name="Rectangle 18">
            <a:hlinkClick r:id="rId8" action="ppaction://hlinksldjump"/>
          </p:cNvPr>
          <p:cNvSpPr/>
          <p:nvPr/>
        </p:nvSpPr>
        <p:spPr>
          <a:xfrm>
            <a:off x="1547664" y="35483"/>
            <a:ext cx="2448272"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Drawing and Using Graphs</a:t>
            </a:r>
          </a:p>
        </p:txBody>
      </p:sp>
      <p:cxnSp>
        <p:nvCxnSpPr>
          <p:cNvPr id="20" name="Straight Arrow Connector 19"/>
          <p:cNvCxnSpPr>
            <a:stCxn id="13" idx="3"/>
            <a:endCxn id="19" idx="1"/>
          </p:cNvCxnSpPr>
          <p:nvPr/>
        </p:nvCxnSpPr>
        <p:spPr>
          <a:xfrm>
            <a:off x="971600" y="184070"/>
            <a:ext cx="57606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4644008" y="35482"/>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2018 2H Q5</a:t>
            </a:r>
            <a:endParaRPr lang="en-GB" sz="1400" b="1" dirty="0">
              <a:latin typeface="Comic Sans MS" panose="030F0702030302020204" pitchFamily="66" charset="0"/>
            </a:endParaRPr>
          </a:p>
        </p:txBody>
      </p:sp>
      <p:cxnSp>
        <p:nvCxnSpPr>
          <p:cNvPr id="22" name="Straight Arrow Connector 21"/>
          <p:cNvCxnSpPr>
            <a:stCxn id="19" idx="3"/>
            <a:endCxn id="21" idx="1"/>
          </p:cNvCxnSpPr>
          <p:nvPr/>
        </p:nvCxnSpPr>
        <p:spPr>
          <a:xfrm flipV="1">
            <a:off x="3995936"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2" name="Picture 1"/>
          <p:cNvPicPr>
            <a:picLocks noChangeAspect="1"/>
          </p:cNvPicPr>
          <p:nvPr/>
        </p:nvPicPr>
        <p:blipFill>
          <a:blip r:embed="rId11"/>
          <a:stretch>
            <a:fillRect/>
          </a:stretch>
        </p:blipFill>
        <p:spPr>
          <a:xfrm>
            <a:off x="2123728" y="355464"/>
            <a:ext cx="5040560" cy="894186"/>
          </a:xfrm>
          <a:prstGeom prst="rect">
            <a:avLst/>
          </a:prstGeom>
        </p:spPr>
      </p:pic>
      <p:pic>
        <p:nvPicPr>
          <p:cNvPr id="5" name="Picture 4"/>
          <p:cNvPicPr>
            <a:picLocks noChangeAspect="1"/>
          </p:cNvPicPr>
          <p:nvPr/>
        </p:nvPicPr>
        <p:blipFill>
          <a:blip r:embed="rId12"/>
          <a:stretch>
            <a:fillRect/>
          </a:stretch>
        </p:blipFill>
        <p:spPr>
          <a:xfrm>
            <a:off x="2123729" y="6228150"/>
            <a:ext cx="5040558" cy="148718"/>
          </a:xfrm>
          <a:prstGeom prst="rect">
            <a:avLst/>
          </a:prstGeom>
        </p:spPr>
      </p:pic>
      <p:sp>
        <p:nvSpPr>
          <p:cNvPr id="24" name="Rectangle 23"/>
          <p:cNvSpPr/>
          <p:nvPr/>
        </p:nvSpPr>
        <p:spPr>
          <a:xfrm>
            <a:off x="6372200" y="291580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Reveal Line for (b)</a:t>
            </a:r>
            <a:endParaRPr lang="en-GB" sz="1400" b="1" dirty="0">
              <a:latin typeface="Comic Sans MS" panose="030F0702030302020204" pitchFamily="66" charset="0"/>
            </a:endParaRPr>
          </a:p>
        </p:txBody>
      </p:sp>
      <p:sp>
        <p:nvSpPr>
          <p:cNvPr id="25" name="Rectangle 24"/>
          <p:cNvSpPr/>
          <p:nvPr/>
        </p:nvSpPr>
        <p:spPr>
          <a:xfrm>
            <a:off x="9324528" y="206753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latin typeface="Comic Sans MS" panose="030F0702030302020204" pitchFamily="66" charset="0"/>
            </a:endParaRPr>
          </a:p>
        </p:txBody>
      </p:sp>
      <p:sp>
        <p:nvSpPr>
          <p:cNvPr id="7" name="Freeform 6"/>
          <p:cNvSpPr/>
          <p:nvPr/>
        </p:nvSpPr>
        <p:spPr>
          <a:xfrm>
            <a:off x="2779414" y="2417275"/>
            <a:ext cx="3476531" cy="3545086"/>
          </a:xfrm>
          <a:custGeom>
            <a:avLst/>
            <a:gdLst>
              <a:gd name="connsiteX0" fmla="*/ 0 w 3476531"/>
              <a:gd name="connsiteY0" fmla="*/ 0 h 3545086"/>
              <a:gd name="connsiteX1" fmla="*/ 597529 w 3476531"/>
              <a:gd name="connsiteY1" fmla="*/ 1738266 h 3545086"/>
              <a:gd name="connsiteX2" fmla="*/ 1167897 w 3476531"/>
              <a:gd name="connsiteY2" fmla="*/ 2897109 h 3545086"/>
              <a:gd name="connsiteX3" fmla="*/ 1747319 w 3476531"/>
              <a:gd name="connsiteY3" fmla="*/ 3476531 h 3545086"/>
              <a:gd name="connsiteX4" fmla="*/ 2326740 w 3476531"/>
              <a:gd name="connsiteY4" fmla="*/ 3467477 h 3545086"/>
              <a:gd name="connsiteX5" fmla="*/ 2897109 w 3476531"/>
              <a:gd name="connsiteY5" fmla="*/ 2879002 h 3545086"/>
              <a:gd name="connsiteX6" fmla="*/ 3476531 w 3476531"/>
              <a:gd name="connsiteY6" fmla="*/ 1738266 h 354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531" h="3545086">
                <a:moveTo>
                  <a:pt x="0" y="0"/>
                </a:moveTo>
                <a:cubicBezTo>
                  <a:pt x="201440" y="627707"/>
                  <a:pt x="402880" y="1255415"/>
                  <a:pt x="597529" y="1738266"/>
                </a:cubicBezTo>
                <a:cubicBezTo>
                  <a:pt x="792179" y="2221118"/>
                  <a:pt x="976265" y="2607398"/>
                  <a:pt x="1167897" y="2897109"/>
                </a:cubicBezTo>
                <a:cubicBezTo>
                  <a:pt x="1359529" y="3186820"/>
                  <a:pt x="1554179" y="3381470"/>
                  <a:pt x="1747319" y="3476531"/>
                </a:cubicBezTo>
                <a:cubicBezTo>
                  <a:pt x="1940460" y="3571592"/>
                  <a:pt x="2135108" y="3567065"/>
                  <a:pt x="2326740" y="3467477"/>
                </a:cubicBezTo>
                <a:cubicBezTo>
                  <a:pt x="2518372" y="3367889"/>
                  <a:pt x="2705477" y="3167204"/>
                  <a:pt x="2897109" y="2879002"/>
                </a:cubicBezTo>
                <a:cubicBezTo>
                  <a:pt x="3088741" y="2590800"/>
                  <a:pt x="3282636" y="2164533"/>
                  <a:pt x="3476531" y="173826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p:cNvPicPr>
            <a:picLocks noChangeAspect="1"/>
          </p:cNvPicPr>
          <p:nvPr/>
        </p:nvPicPr>
        <p:blipFill>
          <a:blip r:embed="rId3"/>
          <a:stretch>
            <a:fillRect/>
          </a:stretch>
        </p:blipFill>
        <p:spPr>
          <a:xfrm>
            <a:off x="2123728" y="1228722"/>
            <a:ext cx="5040560" cy="5008590"/>
          </a:xfrm>
          <a:prstGeom prst="rect">
            <a:avLst/>
          </a:prstGeom>
        </p:spPr>
      </p:pic>
    </p:spTree>
    <p:extLst>
      <p:ext uri="{BB962C8B-B14F-4D97-AF65-F5344CB8AC3E}">
        <p14:creationId xmlns:p14="http://schemas.microsoft.com/office/powerpoint/2010/main" val="1645086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childTnLst>
              </p:cTn>
              <p:nextCondLst>
                <p:cond evt="onClick" delay="0">
                  <p:tgtEl>
                    <p:spTgt spid="24"/>
                  </p:tgtEl>
                </p:cond>
              </p:nextCondLst>
            </p:seq>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7" grpId="0" animBg="1"/>
    </p:bldLst>
  </p:timing>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132856"/>
            <a:ext cx="8640956" cy="1029162"/>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132856"/>
            <a:ext cx="8640958" cy="1029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11" name="Rectangle 10">
            <a:hlinkClick r:id="rId6"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a:t>
            </a:r>
            <a:r>
              <a:rPr lang="en-GB" sz="1400" b="1" dirty="0" smtClean="0">
                <a:latin typeface="Comic Sans MS" panose="030F0702030302020204" pitchFamily="66" charset="0"/>
              </a:rPr>
              <a:t>2 </a:t>
            </a:r>
            <a:r>
              <a:rPr lang="en-GB" sz="1400" b="1" dirty="0">
                <a:latin typeface="Comic Sans MS" panose="030F0702030302020204" pitchFamily="66" charset="0"/>
              </a:rPr>
              <a:t>1H </a:t>
            </a:r>
            <a:r>
              <a:rPr lang="en-GB" sz="1400" b="1" dirty="0" smtClean="0">
                <a:latin typeface="Comic Sans MS" panose="030F0702030302020204" pitchFamily="66" charset="0"/>
              </a:rPr>
              <a:t>Q9</a:t>
            </a:r>
            <a:endParaRPr lang="en-GB" sz="1400" b="1" dirty="0">
              <a:latin typeface="Comic Sans MS" panose="030F0702030302020204" pitchFamily="66" charset="0"/>
            </a:endParaRPr>
          </a:p>
        </p:txBody>
      </p:sp>
      <p:cxnSp>
        <p:nvCxnSpPr>
          <p:cNvPr id="14" name="Straight Arrow Connector 13"/>
          <p:cNvCxnSpPr>
            <a:stCxn id="17" idx="3"/>
            <a:endCxn id="11"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6" name="Straight Arrow Connector 15"/>
          <p:cNvCxnSpPr>
            <a:stCxn id="15"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3728069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15616" y="3581080"/>
            <a:ext cx="6912768" cy="3232296"/>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5" cstate="print"/>
          <a:srcRect/>
          <a:stretch>
            <a:fillRect/>
          </a:stretch>
        </p:blipFill>
        <p:spPr bwMode="auto">
          <a:xfrm>
            <a:off x="107504" y="5903486"/>
            <a:ext cx="1296144" cy="861935"/>
          </a:xfrm>
          <a:prstGeom prst="rect">
            <a:avLst/>
          </a:prstGeom>
          <a:noFill/>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pic>
        <p:nvPicPr>
          <p:cNvPr id="4" name="Picture 3"/>
          <p:cNvPicPr>
            <a:picLocks noChangeAspect="1"/>
          </p:cNvPicPr>
          <p:nvPr/>
        </p:nvPicPr>
        <p:blipFill>
          <a:blip r:embed="rId7"/>
          <a:stretch>
            <a:fillRect/>
          </a:stretch>
        </p:blipFill>
        <p:spPr>
          <a:xfrm>
            <a:off x="1115616" y="336778"/>
            <a:ext cx="6912768" cy="4100334"/>
          </a:xfrm>
          <a:prstGeom prst="rect">
            <a:avLst/>
          </a:prstGeom>
        </p:spPr>
      </p:pic>
      <p:sp>
        <p:nvSpPr>
          <p:cNvPr id="18" name="Rectangle 17">
            <a:hlinkClick r:id="rId8"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a:t>
            </a:r>
            <a:r>
              <a:rPr lang="en-GB" sz="1400" b="1" dirty="0" smtClean="0">
                <a:latin typeface="Comic Sans MS" panose="030F0702030302020204" pitchFamily="66" charset="0"/>
              </a:rPr>
              <a:t>2 3H Q8</a:t>
            </a:r>
            <a:endParaRPr lang="en-GB" sz="1400" b="1" dirty="0">
              <a:latin typeface="Comic Sans MS" panose="030F0702030302020204" pitchFamily="66" charset="0"/>
            </a:endParaRPr>
          </a:p>
        </p:txBody>
      </p:sp>
      <p:cxnSp>
        <p:nvCxnSpPr>
          <p:cNvPr id="20" name="Straight Arrow Connector 19"/>
          <p:cNvCxnSpPr>
            <a:stCxn id="23" idx="3"/>
            <a:endCxn id="18"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a:hlinkClick r:id="rId9"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2" name="Straight Arrow Connector 21"/>
          <p:cNvCxnSpPr>
            <a:stCxn id="21" idx="3"/>
            <a:endCxn id="23"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Rectangle 22">
            <a:hlinkClick r:id="rId10"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837609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1" y="2204864"/>
            <a:ext cx="8640958" cy="183604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3" name="Rectangle 12"/>
          <p:cNvSpPr/>
          <p:nvPr/>
        </p:nvSpPr>
        <p:spPr>
          <a:xfrm>
            <a:off x="251521" y="2204864"/>
            <a:ext cx="8640958"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251521" y="3356992"/>
            <a:ext cx="8640958" cy="6839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B</a:t>
            </a:r>
            <a:endParaRPr lang="en-GB" sz="1400" b="1" dirty="0">
              <a:latin typeface="Comic Sans MS" panose="030F0702030302020204" pitchFamily="66" charset="0"/>
            </a:endParaRPr>
          </a:p>
        </p:txBody>
      </p:sp>
      <p:sp>
        <p:nvSpPr>
          <p:cNvPr id="18" name="Rectangle 17">
            <a:hlinkClick r:id="rId6" action="ppaction://hlinksldjump"/>
          </p:cNvPr>
          <p:cNvSpPr/>
          <p:nvPr/>
        </p:nvSpPr>
        <p:spPr>
          <a:xfrm>
            <a:off x="3635896" y="35482"/>
            <a:ext cx="237626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Specimen Set </a:t>
            </a:r>
            <a:r>
              <a:rPr lang="en-GB" sz="1400" b="1" dirty="0" smtClean="0">
                <a:latin typeface="Comic Sans MS" panose="030F0702030302020204" pitchFamily="66" charset="0"/>
              </a:rPr>
              <a:t>2 3H Q8</a:t>
            </a:r>
            <a:endParaRPr lang="en-GB" sz="1400" b="1" dirty="0">
              <a:latin typeface="Comic Sans MS" panose="030F0702030302020204" pitchFamily="66" charset="0"/>
            </a:endParaRPr>
          </a:p>
        </p:txBody>
      </p:sp>
      <p:cxnSp>
        <p:nvCxnSpPr>
          <p:cNvPr id="19" name="Straight Arrow Connector 18"/>
          <p:cNvCxnSpPr>
            <a:stCxn id="22" idx="3"/>
            <a:endCxn id="18" idx="1"/>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21" name="Straight Arrow Connector 20"/>
          <p:cNvCxnSpPr>
            <a:stCxn id="20"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Tree>
    <p:extLst>
      <p:ext uri="{BB962C8B-B14F-4D97-AF65-F5344CB8AC3E}">
        <p14:creationId xmlns:p14="http://schemas.microsoft.com/office/powerpoint/2010/main" val="1885117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3" grpId="0" animBg="1"/>
      <p:bldP spid="23" grpId="0" animBg="1"/>
    </p:bld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0" y="2211952"/>
            <a:ext cx="8640960" cy="4457408"/>
          </a:xfrm>
          <a:prstGeom prst="rect">
            <a:avLst/>
          </a:prstGeom>
        </p:spPr>
      </p:pic>
      <p:pic>
        <p:nvPicPr>
          <p:cNvPr id="2" name="Picture 1"/>
          <p:cNvPicPr>
            <a:picLocks noChangeAspect="1"/>
          </p:cNvPicPr>
          <p:nvPr/>
        </p:nvPicPr>
        <p:blipFill>
          <a:blip r:embed="rId3"/>
          <a:stretch>
            <a:fillRect/>
          </a:stretch>
        </p:blipFill>
        <p:spPr>
          <a:xfrm>
            <a:off x="251520" y="1052736"/>
            <a:ext cx="8640960" cy="404420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3" name="Straight Arrow Connector 12"/>
          <p:cNvCxnSpPr>
            <a:stCxn id="17"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4"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18" name="Rectangle 17">
            <a:hlinkClick r:id="rId10"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72336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1556792"/>
            <a:ext cx="8640964" cy="2495000"/>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1556792"/>
            <a:ext cx="8640958" cy="2495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cxnSp>
        <p:nvCxnSpPr>
          <p:cNvPr id="11" name="Straight Arrow Connector 10"/>
          <p:cNvCxnSpPr>
            <a:stCxn id="18"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2" name="Rectangle 21">
            <a:hlinkClick r:id="rId8"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Nov 2018 3H Q8</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20941009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51520" y="3068960"/>
            <a:ext cx="8640960" cy="3559712"/>
          </a:xfrm>
          <a:prstGeom prst="rect">
            <a:avLst/>
          </a:prstGeom>
        </p:spPr>
      </p:pic>
      <p:pic>
        <p:nvPicPr>
          <p:cNvPr id="5" name="Picture 4"/>
          <p:cNvPicPr>
            <a:picLocks noChangeAspect="1"/>
          </p:cNvPicPr>
          <p:nvPr/>
        </p:nvPicPr>
        <p:blipFill>
          <a:blip r:embed="rId3"/>
          <a:stretch>
            <a:fillRect/>
          </a:stretch>
        </p:blipFill>
        <p:spPr>
          <a:xfrm>
            <a:off x="251520" y="980728"/>
            <a:ext cx="8640960" cy="4447802"/>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Arrow Connector 11"/>
          <p:cNvCxnSpPr>
            <a:stCxn id="17"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18" name="Rectangle 17">
            <a:hlinkClick r:id="rId10"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635630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61256" y="3117636"/>
            <a:ext cx="6821488" cy="2255580"/>
          </a:xfrm>
          <a:prstGeom prst="rect">
            <a:avLst/>
          </a:prstGeom>
        </p:spPr>
      </p:pic>
      <p:pic>
        <p:nvPicPr>
          <p:cNvPr id="4" name="Picture 3"/>
          <p:cNvPicPr>
            <a:picLocks noChangeAspect="1"/>
          </p:cNvPicPr>
          <p:nvPr/>
        </p:nvPicPr>
        <p:blipFill>
          <a:blip r:embed="rId3"/>
          <a:stretch>
            <a:fillRect/>
          </a:stretch>
        </p:blipFill>
        <p:spPr>
          <a:xfrm>
            <a:off x="251519" y="692696"/>
            <a:ext cx="8640962" cy="1875964"/>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6"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692697"/>
            <a:ext cx="8640958" cy="1875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sp>
        <p:nvSpPr>
          <p:cNvPr id="23" name="Rectangle 22"/>
          <p:cNvSpPr/>
          <p:nvPr/>
        </p:nvSpPr>
        <p:spPr>
          <a:xfrm>
            <a:off x="1161256" y="3117635"/>
            <a:ext cx="6821488" cy="22555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cxnSp>
        <p:nvCxnSpPr>
          <p:cNvPr id="13" name="Straight Arrow Connector 12"/>
          <p:cNvCxnSpPr>
            <a:stCxn id="20"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9" name="Straight Arrow Connector 18"/>
          <p:cNvCxnSpPr>
            <a:stCxn id="15" idx="3"/>
            <a:endCxn id="20"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ctangle 19">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1" name="Rectangle 20">
            <a:hlinkClick r:id="rId9"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2H Q4</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45513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4" grpId="0" animBg="1"/>
      <p:bldP spid="23" grpId="0" animBg="1"/>
    </p:bld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1522" y="2093954"/>
            <a:ext cx="8640956" cy="4719422"/>
          </a:xfrm>
          <a:prstGeom prst="rect">
            <a:avLst/>
          </a:prstGeom>
        </p:spPr>
      </p:pic>
      <p:pic>
        <p:nvPicPr>
          <p:cNvPr id="2" name="Picture 1"/>
          <p:cNvPicPr>
            <a:picLocks noChangeAspect="1"/>
          </p:cNvPicPr>
          <p:nvPr/>
        </p:nvPicPr>
        <p:blipFill>
          <a:blip r:embed="rId3"/>
          <a:stretch>
            <a:fillRect/>
          </a:stretch>
        </p:blipFill>
        <p:spPr>
          <a:xfrm>
            <a:off x="251521" y="980728"/>
            <a:ext cx="8640958" cy="2468036"/>
          </a:xfrm>
          <a:prstGeom prst="rect">
            <a:avLst/>
          </a:prstGeom>
        </p:spPr>
      </p:pic>
      <p:pic>
        <p:nvPicPr>
          <p:cNvPr id="3" name="Picture 7" descr="http://www.thecyrenians.org/Resources/Tyneside%20Cyrenians/News/Home_News1.png">
            <a:hlinkClick r:id="rId4" action="ppaction://hlinksldjump"/>
          </p:cNvPr>
          <p:cNvPicPr>
            <a:picLocks noChangeAspect="1" noChangeArrowheads="1"/>
          </p:cNvPicPr>
          <p:nvPr/>
        </p:nvPicPr>
        <p:blipFill>
          <a:blip r:embed="rId5" cstate="print"/>
          <a:srcRect/>
          <a:stretch>
            <a:fillRect/>
          </a:stretch>
        </p:blipFill>
        <p:spPr bwMode="auto">
          <a:xfrm>
            <a:off x="8439684" y="6191248"/>
            <a:ext cx="704316" cy="666752"/>
          </a:xfrm>
          <a:prstGeom prst="rect">
            <a:avLst/>
          </a:prstGeom>
          <a:noFill/>
        </p:spPr>
      </p:pic>
      <p:pic>
        <p:nvPicPr>
          <p:cNvPr id="16"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07504" y="5903486"/>
            <a:ext cx="1296144" cy="861935"/>
          </a:xfrm>
          <a:prstGeom prst="rect">
            <a:avLst/>
          </a:prstGeom>
          <a:noFill/>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504" y="368660"/>
            <a:ext cx="648072" cy="648072"/>
          </a:xfrm>
          <a:prstGeom prst="rect">
            <a:avLst/>
          </a:prstGeom>
        </p:spPr>
      </p:pic>
      <p:cxnSp>
        <p:nvCxnSpPr>
          <p:cNvPr id="12" name="Straight Arrow Connector 11"/>
          <p:cNvCxnSpPr>
            <a:stCxn id="17"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Rectangle 12">
            <a:hlinkClick r:id="rId8"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5" name="Straight Arrow Connector 14"/>
          <p:cNvCxnSpPr>
            <a:stCxn id="13" idx="3"/>
            <a:endCxn id="17"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9"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18" name="Rectangle 17">
            <a:hlinkClick r:id="rId10"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32886553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18" y="613154"/>
            <a:ext cx="8640964" cy="4688054"/>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251518" y="613153"/>
            <a:ext cx="8640958" cy="46880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A</a:t>
            </a:r>
          </a:p>
        </p:txBody>
      </p:sp>
      <p:pic>
        <p:nvPicPr>
          <p:cNvPr id="25" name="Picture 27" descr="http://3.bp.blogspot.com/-zbmfhP5Vxv4/ToIMG2UosrI/AAAAAAAAAnk/AMvy3HEN9xE/s1600/Superman-Logo-psd9639.png">
            <a:hlinkClick r:id="" action="ppaction://hlinkshowjump?jump=nextslide"/>
          </p:cNvPr>
          <p:cNvPicPr>
            <a:picLocks noChangeAspect="1" noChangeArrowheads="1"/>
          </p:cNvPicPr>
          <p:nvPr/>
        </p:nvPicPr>
        <p:blipFill>
          <a:blip r:embed="rId6" cstate="print"/>
          <a:srcRect/>
          <a:stretch>
            <a:fillRect/>
          </a:stretch>
        </p:blipFill>
        <p:spPr bwMode="auto">
          <a:xfrm>
            <a:off x="1115616" y="5903486"/>
            <a:ext cx="1296144" cy="861935"/>
          </a:xfrm>
          <a:prstGeom prst="rect">
            <a:avLst/>
          </a:prstGeom>
          <a:noFill/>
        </p:spPr>
      </p:pic>
      <p:cxnSp>
        <p:nvCxnSpPr>
          <p:cNvPr id="16" name="Straight Arrow Connector 15"/>
          <p:cNvCxnSpPr>
            <a:stCxn id="22"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Rectangle 16">
            <a:hlinkClick r:id="rId7"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8" name="Straight Arrow Connector 17"/>
          <p:cNvCxnSpPr>
            <a:stCxn id="17" idx="3"/>
            <a:endCxn id="22"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a:hlinkClick r:id="rId8"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3" name="Rectangle 22">
            <a:hlinkClick r:id="rId9"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42083337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738783" y="836712"/>
            <a:ext cx="7666434" cy="3312368"/>
          </a:xfrm>
          <a:prstGeom prst="rect">
            <a:avLst/>
          </a:prstGeom>
        </p:spPr>
      </p:pic>
      <p:pic>
        <p:nvPicPr>
          <p:cNvPr id="3" name="Picture 7" descr="http://www.thecyrenians.org/Resources/Tyneside%20Cyrenians/News/Home_News1.png">
            <a:hlinkClick r:id="rId3" action="ppaction://hlinksldjump"/>
          </p:cNvPr>
          <p:cNvPicPr>
            <a:picLocks noChangeAspect="1" noChangeArrowheads="1"/>
          </p:cNvPicPr>
          <p:nvPr/>
        </p:nvPicPr>
        <p:blipFill>
          <a:blip r:embed="rId4" cstate="print"/>
          <a:srcRect/>
          <a:stretch>
            <a:fillRect/>
          </a:stretch>
        </p:blipFill>
        <p:spPr bwMode="auto">
          <a:xfrm>
            <a:off x="8439684" y="6191248"/>
            <a:ext cx="704316" cy="666752"/>
          </a:xfrm>
          <a:prstGeom prst="rect">
            <a:avLst/>
          </a:prstGeom>
          <a:noFill/>
        </p:spPr>
      </p:pic>
      <p:pic>
        <p:nvPicPr>
          <p:cNvPr id="12" name="Picture 4" descr="http://www.clker.com/cliparts/0/6/0/4/1242257942641856013NYCS-bull-trans-Q.svg.hi.png">
            <a:hlinkClick r:id="" action="ppaction://hlinkshowjump?jump=previousslide"/>
          </p:cNvPr>
          <p:cNvPicPr>
            <a:picLocks noChangeAspect="1" noChangeArrowheads="1"/>
          </p:cNvPicPr>
          <p:nvPr/>
        </p:nvPicPr>
        <p:blipFill>
          <a:blip r:embed="rId5" cstate="print"/>
          <a:srcRect/>
          <a:stretch>
            <a:fillRect/>
          </a:stretch>
        </p:blipFill>
        <p:spPr bwMode="auto">
          <a:xfrm>
            <a:off x="-36512" y="5735569"/>
            <a:ext cx="1197768" cy="1197768"/>
          </a:xfrm>
          <a:prstGeom prst="rect">
            <a:avLst/>
          </a:prstGeom>
          <a:noFill/>
        </p:spPr>
      </p:pic>
      <p:sp>
        <p:nvSpPr>
          <p:cNvPr id="14" name="Rectangle 13"/>
          <p:cNvSpPr/>
          <p:nvPr/>
        </p:nvSpPr>
        <p:spPr>
          <a:xfrm>
            <a:off x="738783" y="836711"/>
            <a:ext cx="7700901" cy="331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A SF</a:t>
            </a:r>
            <a:endParaRPr lang="en-GB" sz="1400" b="1" dirty="0">
              <a:latin typeface="Comic Sans MS" panose="030F0702030302020204" pitchFamily="66" charset="0"/>
            </a:endParaRPr>
          </a:p>
        </p:txBody>
      </p:sp>
      <p:cxnSp>
        <p:nvCxnSpPr>
          <p:cNvPr id="11" name="Straight Arrow Connector 10"/>
          <p:cNvCxnSpPr>
            <a:stCxn id="18" idx="3"/>
          </p:cNvCxnSpPr>
          <p:nvPr/>
        </p:nvCxnSpPr>
        <p:spPr>
          <a:xfrm flipV="1">
            <a:off x="2987824" y="184069"/>
            <a:ext cx="648072"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a:hlinkClick r:id="rId6" action="ppaction://hlinksldjump"/>
          </p:cNvPr>
          <p:cNvSpPr/>
          <p:nvPr/>
        </p:nvSpPr>
        <p:spPr>
          <a:xfrm>
            <a:off x="35496" y="35483"/>
            <a:ext cx="1656184"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Shape &amp; Space</a:t>
            </a:r>
          </a:p>
        </p:txBody>
      </p:sp>
      <p:cxnSp>
        <p:nvCxnSpPr>
          <p:cNvPr id="17" name="Straight Arrow Connector 16"/>
          <p:cNvCxnSpPr>
            <a:stCxn id="16" idx="3"/>
            <a:endCxn id="18" idx="1"/>
          </p:cNvCxnSpPr>
          <p:nvPr/>
        </p:nvCxnSpPr>
        <p:spPr>
          <a:xfrm>
            <a:off x="1691680" y="184070"/>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Rectangle 17">
            <a:hlinkClick r:id="rId7" action="ppaction://hlinksldjump"/>
          </p:cNvPr>
          <p:cNvSpPr/>
          <p:nvPr/>
        </p:nvSpPr>
        <p:spPr>
          <a:xfrm>
            <a:off x="2195736" y="35483"/>
            <a:ext cx="79208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latin typeface="Comic Sans MS" panose="030F0702030302020204" pitchFamily="66" charset="0"/>
              </a:rPr>
              <a:t>Prisms</a:t>
            </a:r>
          </a:p>
        </p:txBody>
      </p:sp>
      <p:sp>
        <p:nvSpPr>
          <p:cNvPr id="22" name="Rectangle 21">
            <a:hlinkClick r:id="rId8" action="ppaction://hlinksldjump"/>
          </p:cNvPr>
          <p:cNvSpPr/>
          <p:nvPr/>
        </p:nvSpPr>
        <p:spPr>
          <a:xfrm>
            <a:off x="3635896" y="35483"/>
            <a:ext cx="1872208" cy="2971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latin typeface="Comic Sans MS" panose="030F0702030302020204" pitchFamily="66" charset="0"/>
              </a:rPr>
              <a:t>June 2019 3H Q6</a:t>
            </a:r>
            <a:endParaRPr lang="en-GB" sz="1400" b="1" dirty="0">
              <a:latin typeface="Comic Sans MS" panose="030F0702030302020204" pitchFamily="66" charset="0"/>
            </a:endParaRPr>
          </a:p>
        </p:txBody>
      </p:sp>
    </p:spTree>
    <p:extLst>
      <p:ext uri="{BB962C8B-B14F-4D97-AF65-F5344CB8AC3E}">
        <p14:creationId xmlns:p14="http://schemas.microsoft.com/office/powerpoint/2010/main" val="530851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4" grpId="0" animBg="1"/>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DD6E32EB-A9AF-45F8-9785-844968F8E7EE}" vid="{2BADE76B-216B-4B87-874A-BBB383BCD1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31609</TotalTime>
  <Words>18120</Words>
  <Application>Microsoft Office PowerPoint</Application>
  <PresentationFormat>On-screen Show (4:3)</PresentationFormat>
  <Paragraphs>6853</Paragraphs>
  <Slides>1413</Slides>
  <Notes>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1413</vt:i4>
      </vt:variant>
    </vt:vector>
  </HeadingPairs>
  <TitlesOfParts>
    <vt:vector size="1419" baseType="lpstr">
      <vt:lpstr>Arial</vt:lpstr>
      <vt:lpstr>Calibri</vt:lpstr>
      <vt:lpstr>Calibri Light</vt:lpstr>
      <vt:lpstr>Cambria Math</vt:lpstr>
      <vt:lpstr>Comic Sans MS</vt:lpstr>
      <vt:lpstr>Theme1</vt:lpstr>
      <vt:lpstr>GCSE (2017-19)</vt:lpstr>
      <vt:lpstr>Notes on operating this resource</vt:lpstr>
      <vt:lpstr>Notes on this resource and the GCSE exam</vt:lpstr>
      <vt:lpstr>Notes on this resource and the GCSE exam</vt:lpstr>
      <vt:lpstr>Notes on Edexcel Papers</vt:lpstr>
      <vt:lpstr>Notes on Edexcel Mark scheme notes</vt:lpstr>
      <vt:lpstr>Notes on Edexcel Mark scheme notes</vt:lpstr>
      <vt:lpstr>Notes on Edexcel Mark scheme notes</vt:lpstr>
      <vt:lpstr>Notes on AQA Papers</vt:lpstr>
      <vt:lpstr>PowerPoint Presentation</vt:lpstr>
      <vt:lpstr>Notes on Algebra Questions for Edexcel</vt:lpstr>
      <vt:lpstr>Algebra</vt:lpstr>
      <vt:lpstr>Simplifying Basic Expressions</vt:lpstr>
      <vt:lpstr>PowerPoint Presentation</vt:lpstr>
      <vt:lpstr>PowerPoint Presentation</vt:lpstr>
      <vt:lpstr>Indices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Graphs &amp; Gradients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Drawing and Using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Substitution</vt:lpstr>
      <vt:lpstr>PowerPoint Presentation</vt:lpstr>
      <vt:lpstr>PowerPoint Presentation</vt:lpstr>
      <vt:lpstr>Solving Simple Equations</vt:lpstr>
      <vt:lpstr>PowerPoint Presentation</vt:lpstr>
      <vt:lpstr>PowerPoint Presentation</vt:lpstr>
      <vt:lpstr>PowerPoint Presentation</vt:lpstr>
      <vt:lpstr>PowerPoint Presentation</vt:lpstr>
      <vt:lpstr>PowerPoint Presentation</vt:lpstr>
      <vt:lpstr>PowerPoint Presentation</vt:lpstr>
      <vt:lpstr>Graphical Transformations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Linear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Manipulating Formulae/ Changing the Subject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Forming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Completing the Square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Simultaneous Equations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Solving Quadratics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Quadratic Inequalities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Factorising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Expanding Brackets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Algebraic 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Show that…/ Proof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Number Questions for Edexcel</vt:lpstr>
      <vt:lpstr>Number</vt:lpstr>
      <vt:lpstr>Using a Calculator/ BIDMAS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Standard 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Properties of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Combinations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Rounding &amp; Estimation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Upper &amp; Lower Bounds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Ratio &amp; Basic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Compound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Direct &amp; Inverse Proportion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FDPR mixed context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Percentages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Recurring Decimals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Shape &amp; Space Questions for Edexcel</vt:lpstr>
      <vt:lpstr>Shape &amp; Space</vt:lpstr>
      <vt:lpstr>Angles and Properties of Polygons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Angles (Including Parallel Lines)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Transformations of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Constructions</vt:lpstr>
      <vt:lpstr>Vectors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Similar Shapes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Volume &amp; Surface Area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2D Area &amp; Perimeter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Circles &amp; Sectors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Circle Theorems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Basic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Trig Exact Values &amp; Graphs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Advanced 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Pythagoras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Notes on Probability, Sets &amp; Statistics Questions for Edexcel</vt:lpstr>
      <vt:lpstr>Probability, Sets &amp; Statistics</vt:lpstr>
      <vt:lpstr>Basic Probability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Multiple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Diagrams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Cumulative Frequency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Box-Plots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Polygons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Grouped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Averages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Histograms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Time-Series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Pie Charts</vt:lpstr>
      <vt:lpstr>PowerPoint Presentation</vt:lpstr>
      <vt:lpstr>PowerPoint Presentation</vt:lpstr>
      <vt:lpstr>PowerPoint Presentation</vt:lpstr>
      <vt:lpstr>PowerPoint Presentation</vt:lpstr>
      <vt:lpstr>PowerPoint Presentation</vt:lpstr>
      <vt:lpstr>Scatter Diagrams &amp; Correlation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Old IGCSE Past Paper Questions</dc:title>
  <dc:creator>Gareth</dc:creator>
  <cp:lastModifiedBy>gareth westwater</cp:lastModifiedBy>
  <cp:revision>2777</cp:revision>
  <cp:lastPrinted>2019-03-09T08:19:56Z</cp:lastPrinted>
  <dcterms:created xsi:type="dcterms:W3CDTF">2014-02-21T20:01:10Z</dcterms:created>
  <dcterms:modified xsi:type="dcterms:W3CDTF">2020-08-27T11:43:18Z</dcterms:modified>
</cp:coreProperties>
</file>