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32"/>
  </p:notesMasterIdLst>
  <p:sldIdLst>
    <p:sldId id="256" r:id="rId2"/>
    <p:sldId id="1102" r:id="rId3"/>
    <p:sldId id="811" r:id="rId4"/>
    <p:sldId id="11208" r:id="rId5"/>
    <p:sldId id="9123" r:id="rId6"/>
    <p:sldId id="10299" r:id="rId7"/>
    <p:sldId id="10305" r:id="rId8"/>
    <p:sldId id="7537" r:id="rId9"/>
    <p:sldId id="9747" r:id="rId10"/>
    <p:sldId id="7612" r:id="rId11"/>
    <p:sldId id="1220" r:id="rId12"/>
    <p:sldId id="5397" r:id="rId13"/>
    <p:sldId id="5398" r:id="rId14"/>
    <p:sldId id="9754" r:id="rId15"/>
    <p:sldId id="9755" r:id="rId16"/>
    <p:sldId id="10039" r:id="rId17"/>
    <p:sldId id="10040" r:id="rId18"/>
    <p:sldId id="1223" r:id="rId19"/>
    <p:sldId id="5495" r:id="rId20"/>
    <p:sldId id="5496" r:id="rId21"/>
    <p:sldId id="9190" r:id="rId22"/>
    <p:sldId id="9191" r:id="rId23"/>
    <p:sldId id="9212" r:id="rId24"/>
    <p:sldId id="9213" r:id="rId25"/>
    <p:sldId id="9267" r:id="rId26"/>
    <p:sldId id="9268" r:id="rId27"/>
    <p:sldId id="9412" r:id="rId28"/>
    <p:sldId id="9413" r:id="rId29"/>
    <p:sldId id="9481" r:id="rId30"/>
    <p:sldId id="9482" r:id="rId31"/>
    <p:sldId id="9485" r:id="rId32"/>
    <p:sldId id="9486" r:id="rId33"/>
    <p:sldId id="9497" r:id="rId34"/>
    <p:sldId id="9498" r:id="rId35"/>
    <p:sldId id="9571" r:id="rId36"/>
    <p:sldId id="9572" r:id="rId37"/>
    <p:sldId id="9724" r:id="rId38"/>
    <p:sldId id="9725" r:id="rId39"/>
    <p:sldId id="9741" r:id="rId40"/>
    <p:sldId id="9742" r:id="rId41"/>
    <p:sldId id="9750" r:id="rId42"/>
    <p:sldId id="9751" r:id="rId43"/>
    <p:sldId id="9817" r:id="rId44"/>
    <p:sldId id="9818" r:id="rId45"/>
    <p:sldId id="9895" r:id="rId46"/>
    <p:sldId id="9896" r:id="rId47"/>
    <p:sldId id="10035" r:id="rId48"/>
    <p:sldId id="10036" r:id="rId49"/>
    <p:sldId id="10055" r:id="rId50"/>
    <p:sldId id="10056" r:id="rId51"/>
    <p:sldId id="10071" r:id="rId52"/>
    <p:sldId id="10072" r:id="rId53"/>
    <p:sldId id="10075" r:id="rId54"/>
    <p:sldId id="10076" r:id="rId55"/>
    <p:sldId id="10218" r:id="rId56"/>
    <p:sldId id="10219" r:id="rId57"/>
    <p:sldId id="1310" r:id="rId58"/>
    <p:sldId id="5413" r:id="rId59"/>
    <p:sldId id="5414" r:id="rId60"/>
    <p:sldId id="9120" r:id="rId61"/>
    <p:sldId id="9121" r:id="rId62"/>
    <p:sldId id="9128" r:id="rId63"/>
    <p:sldId id="9129" r:id="rId64"/>
    <p:sldId id="9210" r:id="rId65"/>
    <p:sldId id="9211" r:id="rId66"/>
    <p:sldId id="9248" r:id="rId67"/>
    <p:sldId id="9249" r:id="rId68"/>
    <p:sldId id="9250" r:id="rId69"/>
    <p:sldId id="9251" r:id="rId70"/>
    <p:sldId id="9278" r:id="rId71"/>
    <p:sldId id="9279" r:id="rId72"/>
    <p:sldId id="9294" r:id="rId73"/>
    <p:sldId id="9295" r:id="rId74"/>
    <p:sldId id="9330" r:id="rId75"/>
    <p:sldId id="9331" r:id="rId76"/>
    <p:sldId id="9332" r:id="rId77"/>
    <p:sldId id="9542" r:id="rId78"/>
    <p:sldId id="9543" r:id="rId79"/>
    <p:sldId id="9561" r:id="rId80"/>
    <p:sldId id="9562" r:id="rId81"/>
    <p:sldId id="9565" r:id="rId82"/>
    <p:sldId id="9672" r:id="rId83"/>
    <p:sldId id="9674" r:id="rId84"/>
    <p:sldId id="9763" r:id="rId85"/>
    <p:sldId id="9764" r:id="rId86"/>
    <p:sldId id="9765" r:id="rId87"/>
    <p:sldId id="9878" r:id="rId88"/>
    <p:sldId id="9879" r:id="rId89"/>
    <p:sldId id="9880" r:id="rId90"/>
    <p:sldId id="9966" r:id="rId91"/>
    <p:sldId id="9967" r:id="rId92"/>
    <p:sldId id="9969" r:id="rId93"/>
    <p:sldId id="9968" r:id="rId94"/>
    <p:sldId id="9997" r:id="rId95"/>
    <p:sldId id="9998" r:id="rId96"/>
    <p:sldId id="10025" r:id="rId97"/>
    <p:sldId id="10026" r:id="rId98"/>
    <p:sldId id="10112" r:id="rId99"/>
    <p:sldId id="10113" r:id="rId100"/>
    <p:sldId id="1395" r:id="rId101"/>
    <p:sldId id="5503" r:id="rId102"/>
    <p:sldId id="5504" r:id="rId103"/>
    <p:sldId id="9304" r:id="rId104"/>
    <p:sldId id="9305" r:id="rId105"/>
    <p:sldId id="9371" r:id="rId106"/>
    <p:sldId id="9372" r:id="rId107"/>
    <p:sldId id="9373" r:id="rId108"/>
    <p:sldId id="9432" r:id="rId109"/>
    <p:sldId id="9433" r:id="rId110"/>
    <p:sldId id="9442" r:id="rId111"/>
    <p:sldId id="9443" r:id="rId112"/>
    <p:sldId id="9563" r:id="rId113"/>
    <p:sldId id="9566" r:id="rId114"/>
    <p:sldId id="9567" r:id="rId115"/>
    <p:sldId id="9583" r:id="rId116"/>
    <p:sldId id="9584" r:id="rId117"/>
    <p:sldId id="9634" r:id="rId118"/>
    <p:sldId id="9635" r:id="rId119"/>
    <p:sldId id="9636" r:id="rId120"/>
    <p:sldId id="9909" r:id="rId121"/>
    <p:sldId id="9910" r:id="rId122"/>
    <p:sldId id="9983" r:id="rId123"/>
    <p:sldId id="9984" r:id="rId124"/>
    <p:sldId id="10094" r:id="rId125"/>
    <p:sldId id="10095" r:id="rId126"/>
    <p:sldId id="10178" r:id="rId127"/>
    <p:sldId id="10179" r:id="rId128"/>
    <p:sldId id="10205" r:id="rId129"/>
    <p:sldId id="10206" r:id="rId130"/>
    <p:sldId id="10249" r:id="rId131"/>
    <p:sldId id="10250" r:id="rId132"/>
    <p:sldId id="1226" r:id="rId133"/>
    <p:sldId id="9093" r:id="rId134"/>
    <p:sldId id="9094" r:id="rId135"/>
    <p:sldId id="9150" r:id="rId136"/>
    <p:sldId id="9151" r:id="rId137"/>
    <p:sldId id="9188" r:id="rId138"/>
    <p:sldId id="9189" r:id="rId139"/>
    <p:sldId id="9489" r:id="rId140"/>
    <p:sldId id="9490" r:id="rId141"/>
    <p:sldId id="9581" r:id="rId142"/>
    <p:sldId id="9582" r:id="rId143"/>
    <p:sldId id="9903" r:id="rId144"/>
    <p:sldId id="9904" r:id="rId145"/>
    <p:sldId id="1122" r:id="rId146"/>
    <p:sldId id="5403" r:id="rId147"/>
    <p:sldId id="5404" r:id="rId148"/>
    <p:sldId id="9587" r:id="rId149"/>
    <p:sldId id="7654" r:id="rId150"/>
    <p:sldId id="6723" r:id="rId151"/>
    <p:sldId id="6724" r:id="rId152"/>
    <p:sldId id="9374" r:id="rId153"/>
    <p:sldId id="9375" r:id="rId154"/>
    <p:sldId id="9376" r:id="rId155"/>
    <p:sldId id="9834" r:id="rId156"/>
    <p:sldId id="9835" r:id="rId157"/>
    <p:sldId id="9836" r:id="rId158"/>
    <p:sldId id="10171" r:id="rId159"/>
    <p:sldId id="10172" r:id="rId160"/>
    <p:sldId id="10224" r:id="rId161"/>
    <p:sldId id="10225" r:id="rId162"/>
    <p:sldId id="1248" r:id="rId163"/>
    <p:sldId id="5405" r:id="rId164"/>
    <p:sldId id="5406" r:id="rId165"/>
    <p:sldId id="9239" r:id="rId166"/>
    <p:sldId id="9240" r:id="rId167"/>
    <p:sldId id="9388" r:id="rId168"/>
    <p:sldId id="9389" r:id="rId169"/>
    <p:sldId id="9494" r:id="rId170"/>
    <p:sldId id="9495" r:id="rId171"/>
    <p:sldId id="9496" r:id="rId172"/>
    <p:sldId id="9663" r:id="rId173"/>
    <p:sldId id="9665" r:id="rId174"/>
    <p:sldId id="9728" r:id="rId175"/>
    <p:sldId id="9729" r:id="rId176"/>
    <p:sldId id="9758" r:id="rId177"/>
    <p:sldId id="9759" r:id="rId178"/>
    <p:sldId id="9950" r:id="rId179"/>
    <p:sldId id="9951" r:id="rId180"/>
    <p:sldId id="10201" r:id="rId181"/>
    <p:sldId id="10202" r:id="rId182"/>
    <p:sldId id="1417" r:id="rId183"/>
    <p:sldId id="1418" r:id="rId184"/>
    <p:sldId id="1419" r:id="rId185"/>
    <p:sldId id="9124" r:id="rId186"/>
    <p:sldId id="9125" r:id="rId187"/>
    <p:sldId id="9186" r:id="rId188"/>
    <p:sldId id="9187" r:id="rId189"/>
    <p:sldId id="9216" r:id="rId190"/>
    <p:sldId id="9217" r:id="rId191"/>
    <p:sldId id="9296" r:id="rId192"/>
    <p:sldId id="9297" r:id="rId193"/>
    <p:sldId id="9439" r:id="rId194"/>
    <p:sldId id="9440" r:id="rId195"/>
    <p:sldId id="9441" r:id="rId196"/>
    <p:sldId id="9599" r:id="rId197"/>
    <p:sldId id="9601" r:id="rId198"/>
    <p:sldId id="9609" r:id="rId199"/>
    <p:sldId id="9610" r:id="rId200"/>
    <p:sldId id="9611" r:id="rId201"/>
    <p:sldId id="9612" r:id="rId202"/>
    <p:sldId id="9668" r:id="rId203"/>
    <p:sldId id="9671" r:id="rId204"/>
    <p:sldId id="9788" r:id="rId205"/>
    <p:sldId id="9789" r:id="rId206"/>
    <p:sldId id="9790" r:id="rId207"/>
    <p:sldId id="9791" r:id="rId208"/>
    <p:sldId id="9808" r:id="rId209"/>
    <p:sldId id="9809" r:id="rId210"/>
    <p:sldId id="9850" r:id="rId211"/>
    <p:sldId id="9851" r:id="rId212"/>
    <p:sldId id="9972" r:id="rId213"/>
    <p:sldId id="9973" r:id="rId214"/>
    <p:sldId id="10086" r:id="rId215"/>
    <p:sldId id="10087" r:id="rId216"/>
    <p:sldId id="10110" r:id="rId217"/>
    <p:sldId id="10111" r:id="rId218"/>
    <p:sldId id="10187" r:id="rId219"/>
    <p:sldId id="10188" r:id="rId220"/>
    <p:sldId id="7953" r:id="rId221"/>
    <p:sldId id="7963" r:id="rId222"/>
    <p:sldId id="7964" r:id="rId223"/>
    <p:sldId id="10006" r:id="rId224"/>
    <p:sldId id="10007" r:id="rId225"/>
    <p:sldId id="10231" r:id="rId226"/>
    <p:sldId id="10232" r:id="rId227"/>
    <p:sldId id="1152" r:id="rId228"/>
    <p:sldId id="5437" r:id="rId229"/>
    <p:sldId id="5438" r:id="rId230"/>
    <p:sldId id="9487" r:id="rId231"/>
    <p:sldId id="9488" r:id="rId232"/>
    <p:sldId id="9688" r:id="rId233"/>
    <p:sldId id="9689" r:id="rId234"/>
    <p:sldId id="9690" r:id="rId235"/>
    <p:sldId id="10216" r:id="rId236"/>
    <p:sldId id="10217" r:id="rId237"/>
    <p:sldId id="2660" r:id="rId238"/>
    <p:sldId id="5465" r:id="rId239"/>
    <p:sldId id="5466" r:id="rId240"/>
    <p:sldId id="9101" r:id="rId241"/>
    <p:sldId id="9102" r:id="rId242"/>
    <p:sldId id="9174" r:id="rId243"/>
    <p:sldId id="9175" r:id="rId244"/>
    <p:sldId id="9198" r:id="rId245"/>
    <p:sldId id="9199" r:id="rId246"/>
    <p:sldId id="9202" r:id="rId247"/>
    <p:sldId id="9203" r:id="rId248"/>
    <p:sldId id="9315" r:id="rId249"/>
    <p:sldId id="9316" r:id="rId250"/>
    <p:sldId id="9317" r:id="rId251"/>
    <p:sldId id="9318" r:id="rId252"/>
    <p:sldId id="9405" r:id="rId253"/>
    <p:sldId id="9406" r:id="rId254"/>
    <p:sldId id="9407" r:id="rId255"/>
    <p:sldId id="9456" r:id="rId256"/>
    <p:sldId id="9457" r:id="rId257"/>
    <p:sldId id="9514" r:id="rId258"/>
    <p:sldId id="9515" r:id="rId259"/>
    <p:sldId id="9516" r:id="rId260"/>
    <p:sldId id="9517" r:id="rId261"/>
    <p:sldId id="9552" r:id="rId262"/>
    <p:sldId id="9553" r:id="rId263"/>
    <p:sldId id="9628" r:id="rId264"/>
    <p:sldId id="9629" r:id="rId265"/>
    <p:sldId id="9685" r:id="rId266"/>
    <p:sldId id="9686" r:id="rId267"/>
    <p:sldId id="9687" r:id="rId268"/>
    <p:sldId id="9775" r:id="rId269"/>
    <p:sldId id="9776" r:id="rId270"/>
    <p:sldId id="9778" r:id="rId271"/>
    <p:sldId id="9779" r:id="rId272"/>
    <p:sldId id="9920" r:id="rId273"/>
    <p:sldId id="9921" r:id="rId274"/>
    <p:sldId id="9985" r:id="rId275"/>
    <p:sldId id="9986" r:id="rId276"/>
    <p:sldId id="10079" r:id="rId277"/>
    <p:sldId id="10080" r:id="rId278"/>
    <p:sldId id="10138" r:id="rId279"/>
    <p:sldId id="10139" r:id="rId280"/>
    <p:sldId id="7641" r:id="rId281"/>
    <p:sldId id="7637" r:id="rId282"/>
    <p:sldId id="7638" r:id="rId283"/>
    <p:sldId id="9463" r:id="rId284"/>
    <p:sldId id="9464" r:id="rId285"/>
    <p:sldId id="9465" r:id="rId286"/>
    <p:sldId id="9547" r:id="rId287"/>
    <p:sldId id="9549" r:id="rId288"/>
    <p:sldId id="10226" r:id="rId289"/>
    <p:sldId id="10227" r:id="rId290"/>
    <p:sldId id="1205" r:id="rId291"/>
    <p:sldId id="5445" r:id="rId292"/>
    <p:sldId id="5446" r:id="rId293"/>
    <p:sldId id="9230" r:id="rId294"/>
    <p:sldId id="9231" r:id="rId295"/>
    <p:sldId id="9232" r:id="rId296"/>
    <p:sldId id="9607" r:id="rId297"/>
    <p:sldId id="9608" r:id="rId298"/>
    <p:sldId id="9924" r:id="rId299"/>
    <p:sldId id="9925" r:id="rId300"/>
    <p:sldId id="9926" r:id="rId301"/>
    <p:sldId id="9927" r:id="rId302"/>
    <p:sldId id="9989" r:id="rId303"/>
    <p:sldId id="9990" r:id="rId304"/>
    <p:sldId id="10081" r:id="rId305"/>
    <p:sldId id="10082" r:id="rId306"/>
    <p:sldId id="10245" r:id="rId307"/>
    <p:sldId id="10246" r:id="rId308"/>
    <p:sldId id="10247" r:id="rId309"/>
    <p:sldId id="10248" r:id="rId310"/>
    <p:sldId id="1277" r:id="rId311"/>
    <p:sldId id="9136" r:id="rId312"/>
    <p:sldId id="9137" r:id="rId313"/>
    <p:sldId id="9350" r:id="rId314"/>
    <p:sldId id="9351" r:id="rId315"/>
    <p:sldId id="9352" r:id="rId316"/>
    <p:sldId id="9353" r:id="rId317"/>
    <p:sldId id="9444" r:id="rId318"/>
    <p:sldId id="9445" r:id="rId319"/>
    <p:sldId id="9458" r:id="rId320"/>
    <p:sldId id="9459" r:id="rId321"/>
    <p:sldId id="9531" r:id="rId322"/>
    <p:sldId id="9532" r:id="rId323"/>
    <p:sldId id="9659" r:id="rId324"/>
    <p:sldId id="9660" r:id="rId325"/>
    <p:sldId id="9661" r:id="rId326"/>
    <p:sldId id="9662" r:id="rId327"/>
    <p:sldId id="9823" r:id="rId328"/>
    <p:sldId id="9824" r:id="rId329"/>
    <p:sldId id="9825" r:id="rId330"/>
    <p:sldId id="9826" r:id="rId331"/>
    <p:sldId id="10061" r:id="rId332"/>
    <p:sldId id="10062" r:id="rId333"/>
    <p:sldId id="10096" r:id="rId334"/>
    <p:sldId id="10097" r:id="rId335"/>
    <p:sldId id="9001" r:id="rId336"/>
    <p:sldId id="9033" r:id="rId337"/>
    <p:sldId id="9034" r:id="rId338"/>
    <p:sldId id="9743" r:id="rId339"/>
    <p:sldId id="9744" r:id="rId340"/>
    <p:sldId id="1124" r:id="rId341"/>
    <p:sldId id="5395" r:id="rId342"/>
    <p:sldId id="5396" r:id="rId343"/>
    <p:sldId id="9491" r:id="rId344"/>
    <p:sldId id="9492" r:id="rId345"/>
    <p:sldId id="9493" r:id="rId346"/>
    <p:sldId id="9617" r:id="rId347"/>
    <p:sldId id="9618" r:id="rId348"/>
    <p:sldId id="9619" r:id="rId349"/>
    <p:sldId id="9827" r:id="rId350"/>
    <p:sldId id="9828" r:id="rId351"/>
    <p:sldId id="9829" r:id="rId352"/>
    <p:sldId id="9830" r:id="rId353"/>
    <p:sldId id="1125" r:id="rId354"/>
    <p:sldId id="9095" r:id="rId355"/>
    <p:sldId id="9096" r:id="rId356"/>
    <p:sldId id="9275" r:id="rId357"/>
    <p:sldId id="9276" r:id="rId358"/>
    <p:sldId id="9277" r:id="rId359"/>
    <p:sldId id="9675" r:id="rId360"/>
    <p:sldId id="9676" r:id="rId361"/>
    <p:sldId id="9718" r:id="rId362"/>
    <p:sldId id="9719" r:id="rId363"/>
    <p:sldId id="9837" r:id="rId364"/>
    <p:sldId id="9838" r:id="rId365"/>
    <p:sldId id="9839" r:id="rId366"/>
    <p:sldId id="10125" r:id="rId367"/>
    <p:sldId id="10126" r:id="rId368"/>
    <p:sldId id="10127" r:id="rId369"/>
    <p:sldId id="1164" r:id="rId370"/>
    <p:sldId id="5551" r:id="rId371"/>
    <p:sldId id="5552" r:id="rId372"/>
    <p:sldId id="9602" r:id="rId373"/>
    <p:sldId id="9603" r:id="rId374"/>
    <p:sldId id="9655" r:id="rId375"/>
    <p:sldId id="9656" r:id="rId376"/>
    <p:sldId id="9657" r:id="rId377"/>
    <p:sldId id="9658" r:id="rId378"/>
    <p:sldId id="9881" r:id="rId379"/>
    <p:sldId id="9882" r:id="rId380"/>
    <p:sldId id="9883" r:id="rId381"/>
    <p:sldId id="9922" r:id="rId382"/>
    <p:sldId id="9923" r:id="rId383"/>
    <p:sldId id="9993" r:id="rId384"/>
    <p:sldId id="9994" r:id="rId385"/>
    <p:sldId id="9995" r:id="rId386"/>
    <p:sldId id="9996" r:id="rId387"/>
    <p:sldId id="10088" r:id="rId388"/>
    <p:sldId id="10089" r:id="rId389"/>
    <p:sldId id="10167" r:id="rId390"/>
    <p:sldId id="10168" r:id="rId391"/>
    <p:sldId id="1274" r:id="rId392"/>
    <p:sldId id="1928" r:id="rId393"/>
    <p:sldId id="1929" r:id="rId394"/>
    <p:sldId id="9154" r:id="rId395"/>
    <p:sldId id="9155" r:id="rId396"/>
    <p:sldId id="9200" r:id="rId397"/>
    <p:sldId id="9201" r:id="rId398"/>
    <p:sldId id="9368" r:id="rId399"/>
    <p:sldId id="9369" r:id="rId400"/>
    <p:sldId id="9370" r:id="rId401"/>
    <p:sldId id="9713" r:id="rId402"/>
    <p:sldId id="9715" r:id="rId403"/>
    <p:sldId id="9745" r:id="rId404"/>
    <p:sldId id="9746" r:id="rId405"/>
    <p:sldId id="9933" r:id="rId406"/>
    <p:sldId id="9934" r:id="rId407"/>
    <p:sldId id="9935" r:id="rId408"/>
    <p:sldId id="10176" r:id="rId409"/>
    <p:sldId id="10177" r:id="rId410"/>
    <p:sldId id="10243" r:id="rId411"/>
    <p:sldId id="10244" r:id="rId412"/>
    <p:sldId id="1202" r:id="rId413"/>
    <p:sldId id="9097" r:id="rId414"/>
    <p:sldId id="9098" r:id="rId415"/>
    <p:sldId id="9099" r:id="rId416"/>
    <p:sldId id="9100" r:id="rId417"/>
    <p:sldId id="9146" r:id="rId418"/>
    <p:sldId id="9147" r:id="rId419"/>
    <p:sldId id="9162" r:id="rId420"/>
    <p:sldId id="9163" r:id="rId421"/>
    <p:sldId id="9466" r:id="rId422"/>
    <p:sldId id="9467" r:id="rId423"/>
    <p:sldId id="9468" r:id="rId424"/>
    <p:sldId id="9469" r:id="rId425"/>
    <p:sldId id="9470" r:id="rId426"/>
    <p:sldId id="9471" r:id="rId427"/>
    <p:sldId id="9472" r:id="rId428"/>
    <p:sldId id="9473" r:id="rId429"/>
    <p:sldId id="9474" r:id="rId430"/>
    <p:sldId id="9475" r:id="rId431"/>
    <p:sldId id="9476" r:id="rId432"/>
    <p:sldId id="9477" r:id="rId433"/>
    <p:sldId id="9478" r:id="rId434"/>
    <p:sldId id="9479" r:id="rId435"/>
    <p:sldId id="9480" r:id="rId436"/>
    <p:sldId id="9460" r:id="rId437"/>
    <p:sldId id="9461" r:id="rId438"/>
    <p:sldId id="9462" r:id="rId439"/>
    <p:sldId id="9536" r:id="rId440"/>
    <p:sldId id="9537" r:id="rId441"/>
    <p:sldId id="9748" r:id="rId442"/>
    <p:sldId id="9749" r:id="rId443"/>
    <p:sldId id="9936" r:id="rId444"/>
    <p:sldId id="9937" r:id="rId445"/>
    <p:sldId id="9938" r:id="rId446"/>
    <p:sldId id="9939" r:id="rId447"/>
    <p:sldId id="9940" r:id="rId448"/>
    <p:sldId id="9941" r:id="rId449"/>
    <p:sldId id="9942" r:id="rId450"/>
    <p:sldId id="9943" r:id="rId451"/>
    <p:sldId id="9944" r:id="rId452"/>
    <p:sldId id="10027" r:id="rId453"/>
    <p:sldId id="10028" r:id="rId454"/>
    <p:sldId id="10029" r:id="rId455"/>
    <p:sldId id="10030" r:id="rId456"/>
    <p:sldId id="10031" r:id="rId457"/>
    <p:sldId id="10032" r:id="rId458"/>
    <p:sldId id="10033" r:id="rId459"/>
    <p:sldId id="10034" r:id="rId460"/>
    <p:sldId id="10106" r:id="rId461"/>
    <p:sldId id="10107" r:id="rId462"/>
    <p:sldId id="10162" r:id="rId463"/>
    <p:sldId id="10163" r:id="rId464"/>
    <p:sldId id="10251" r:id="rId465"/>
    <p:sldId id="10252" r:id="rId466"/>
    <p:sldId id="10253" r:id="rId467"/>
    <p:sldId id="10254" r:id="rId468"/>
    <p:sldId id="10255" r:id="rId469"/>
    <p:sldId id="10256" r:id="rId470"/>
    <p:sldId id="10257" r:id="rId471"/>
    <p:sldId id="10258" r:id="rId472"/>
    <p:sldId id="10259" r:id="rId473"/>
    <p:sldId id="10262" r:id="rId474"/>
    <p:sldId id="7539" r:id="rId475"/>
    <p:sldId id="1112" r:id="rId476"/>
    <p:sldId id="5455" r:id="rId477"/>
    <p:sldId id="5456" r:id="rId478"/>
    <p:sldId id="9176" r:id="rId479"/>
    <p:sldId id="9177" r:id="rId480"/>
    <p:sldId id="10142" r:id="rId481"/>
    <p:sldId id="10143" r:id="rId482"/>
    <p:sldId id="1187" r:id="rId483"/>
    <p:sldId id="5459" r:id="rId484"/>
    <p:sldId id="5460" r:id="rId485"/>
    <p:sldId id="9138" r:id="rId486"/>
    <p:sldId id="9139" r:id="rId487"/>
    <p:sldId id="9237" r:id="rId488"/>
    <p:sldId id="9238" r:id="rId489"/>
    <p:sldId id="9320" r:id="rId490"/>
    <p:sldId id="9321" r:id="rId491"/>
    <p:sldId id="9382" r:id="rId492"/>
    <p:sldId id="9383" r:id="rId493"/>
    <p:sldId id="9483" r:id="rId494"/>
    <p:sldId id="9484" r:id="rId495"/>
    <p:sldId id="9784" r:id="rId496"/>
    <p:sldId id="9785" r:id="rId497"/>
    <p:sldId id="9844" r:id="rId498"/>
    <p:sldId id="9845" r:id="rId499"/>
    <p:sldId id="10144" r:id="rId500"/>
    <p:sldId id="10145" r:id="rId501"/>
    <p:sldId id="1190" r:id="rId502"/>
    <p:sldId id="5493" r:id="rId503"/>
    <p:sldId id="5494" r:id="rId504"/>
    <p:sldId id="9831" r:id="rId505"/>
    <p:sldId id="9832" r:id="rId506"/>
    <p:sldId id="9833" r:id="rId507"/>
    <p:sldId id="10092" r:id="rId508"/>
    <p:sldId id="10093" r:id="rId509"/>
    <p:sldId id="7541" r:id="rId510"/>
    <p:sldId id="5491" r:id="rId511"/>
    <p:sldId id="5492" r:id="rId512"/>
    <p:sldId id="9152" r:id="rId513"/>
    <p:sldId id="9153" r:id="rId514"/>
    <p:sldId id="9184" r:id="rId515"/>
    <p:sldId id="9185" r:id="rId516"/>
    <p:sldId id="9220" r:id="rId517"/>
    <p:sldId id="9221" r:id="rId518"/>
    <p:sldId id="9327" r:id="rId519"/>
    <p:sldId id="9328" r:id="rId520"/>
    <p:sldId id="9329" r:id="rId521"/>
    <p:sldId id="9677" r:id="rId522"/>
    <p:sldId id="9679" r:id="rId523"/>
    <p:sldId id="9711" r:id="rId524"/>
    <p:sldId id="9712" r:id="rId525"/>
    <p:sldId id="9735" r:id="rId526"/>
    <p:sldId id="9736" r:id="rId527"/>
    <p:sldId id="9958" r:id="rId528"/>
    <p:sldId id="9959" r:id="rId529"/>
    <p:sldId id="10155" r:id="rId530"/>
    <p:sldId id="10156" r:id="rId531"/>
    <p:sldId id="10189" r:id="rId532"/>
    <p:sldId id="10190" r:id="rId533"/>
    <p:sldId id="10195" r:id="rId534"/>
    <p:sldId id="10196" r:id="rId535"/>
    <p:sldId id="8124" r:id="rId536"/>
    <p:sldId id="8140" r:id="rId537"/>
    <p:sldId id="8141" r:id="rId538"/>
    <p:sldId id="9301" r:id="rId539"/>
    <p:sldId id="9302" r:id="rId540"/>
    <p:sldId id="9303" r:id="rId541"/>
    <p:sldId id="9525" r:id="rId542"/>
    <p:sldId id="9526" r:id="rId543"/>
    <p:sldId id="9991" r:id="rId544"/>
    <p:sldId id="9992" r:id="rId545"/>
    <p:sldId id="10160" r:id="rId546"/>
    <p:sldId id="10161" r:id="rId547"/>
    <p:sldId id="1113" r:id="rId548"/>
    <p:sldId id="9178" r:id="rId549"/>
    <p:sldId id="9179" r:id="rId550"/>
    <p:sldId id="9501" r:id="rId551"/>
    <p:sldId id="9502" r:id="rId552"/>
    <p:sldId id="9518" r:id="rId553"/>
    <p:sldId id="9519" r:id="rId554"/>
    <p:sldId id="9756" r:id="rId555"/>
    <p:sldId id="9757" r:id="rId556"/>
    <p:sldId id="10073" r:id="rId557"/>
    <p:sldId id="10074" r:id="rId558"/>
    <p:sldId id="1167" r:id="rId559"/>
    <p:sldId id="5439" r:id="rId560"/>
    <p:sldId id="5440" r:id="rId561"/>
    <p:sldId id="9390" r:id="rId562"/>
    <p:sldId id="9391" r:id="rId563"/>
    <p:sldId id="9437" r:id="rId564"/>
    <p:sldId id="9438" r:id="rId565"/>
    <p:sldId id="9503" r:id="rId566"/>
    <p:sldId id="9504" r:id="rId567"/>
    <p:sldId id="9648" r:id="rId568"/>
    <p:sldId id="9649" r:id="rId569"/>
    <p:sldId id="9864" r:id="rId570"/>
    <p:sldId id="9865" r:id="rId571"/>
    <p:sldId id="9914" r:id="rId572"/>
    <p:sldId id="9915" r:id="rId573"/>
    <p:sldId id="9916" r:id="rId574"/>
    <p:sldId id="9917" r:id="rId575"/>
    <p:sldId id="10191" r:id="rId576"/>
    <p:sldId id="10194" r:id="rId577"/>
    <p:sldId id="10222" r:id="rId578"/>
    <p:sldId id="10223" r:id="rId579"/>
    <p:sldId id="1137" r:id="rId580"/>
    <p:sldId id="5391" r:id="rId581"/>
    <p:sldId id="5392" r:id="rId582"/>
    <p:sldId id="9224" r:id="rId583"/>
    <p:sldId id="9225" r:id="rId584"/>
    <p:sldId id="9243" r:id="rId585"/>
    <p:sldId id="9244" r:id="rId586"/>
    <p:sldId id="9265" r:id="rId587"/>
    <p:sldId id="9266" r:id="rId588"/>
    <p:sldId id="9394" r:id="rId589"/>
    <p:sldId id="9395" r:id="rId590"/>
    <p:sldId id="9397" r:id="rId591"/>
    <p:sldId id="9396" r:id="rId592"/>
    <p:sldId id="9573" r:id="rId593"/>
    <p:sldId id="9574" r:id="rId594"/>
    <p:sldId id="9760" r:id="rId595"/>
    <p:sldId id="9761" r:id="rId596"/>
    <p:sldId id="9762" r:id="rId597"/>
    <p:sldId id="10043" r:id="rId598"/>
    <p:sldId id="10044" r:id="rId599"/>
    <p:sldId id="10046" r:id="rId600"/>
    <p:sldId id="10045" r:id="rId601"/>
    <p:sldId id="10185" r:id="rId602"/>
    <p:sldId id="10186" r:id="rId603"/>
    <p:sldId id="1143" r:id="rId604"/>
    <p:sldId id="5411" r:id="rId605"/>
    <p:sldId id="5412" r:id="rId606"/>
    <p:sldId id="9103" r:id="rId607"/>
    <p:sldId id="9104" r:id="rId608"/>
    <p:sldId id="9134" r:id="rId609"/>
    <p:sldId id="9135" r:id="rId610"/>
    <p:sldId id="9168" r:id="rId611"/>
    <p:sldId id="9169" r:id="rId612"/>
    <p:sldId id="9194" r:id="rId613"/>
    <p:sldId id="9195" r:id="rId614"/>
    <p:sldId id="9218" r:id="rId615"/>
    <p:sldId id="9219" r:id="rId616"/>
    <p:sldId id="9226" r:id="rId617"/>
    <p:sldId id="9227" r:id="rId618"/>
    <p:sldId id="9324" r:id="rId619"/>
    <p:sldId id="9325" r:id="rId620"/>
    <p:sldId id="9326" r:id="rId621"/>
    <p:sldId id="9345" r:id="rId622"/>
    <p:sldId id="9346" r:id="rId623"/>
    <p:sldId id="9347" r:id="rId624"/>
    <p:sldId id="9408" r:id="rId625"/>
    <p:sldId id="9409" r:id="rId626"/>
    <p:sldId id="9411" r:id="rId627"/>
    <p:sldId id="9419" r:id="rId628"/>
    <p:sldId id="9420" r:id="rId629"/>
    <p:sldId id="9520" r:id="rId630"/>
    <p:sldId id="9521" r:id="rId631"/>
    <p:sldId id="9522" r:id="rId632"/>
    <p:sldId id="9554" r:id="rId633"/>
    <p:sldId id="9555" r:id="rId634"/>
    <p:sldId id="9716" r:id="rId635"/>
    <p:sldId id="9717" r:id="rId636"/>
    <p:sldId id="9730" r:id="rId637"/>
    <p:sldId id="9731" r:id="rId638"/>
    <p:sldId id="9732" r:id="rId639"/>
    <p:sldId id="9792" r:id="rId640"/>
    <p:sldId id="9793" r:id="rId641"/>
    <p:sldId id="9794" r:id="rId642"/>
    <p:sldId id="9795" r:id="rId643"/>
    <p:sldId id="9821" r:id="rId644"/>
    <p:sldId id="9822" r:id="rId645"/>
    <p:sldId id="9846" r:id="rId646"/>
    <p:sldId id="9847" r:id="rId647"/>
    <p:sldId id="9861" r:id="rId648"/>
    <p:sldId id="9862" r:id="rId649"/>
    <p:sldId id="9863" r:id="rId650"/>
    <p:sldId id="10065" r:id="rId651"/>
    <p:sldId id="10066" r:id="rId652"/>
    <p:sldId id="10077" r:id="rId653"/>
    <p:sldId id="10078" r:id="rId654"/>
    <p:sldId id="1217" r:id="rId655"/>
    <p:sldId id="5387" r:id="rId656"/>
    <p:sldId id="5388" r:id="rId657"/>
    <p:sldId id="9228" r:id="rId658"/>
    <p:sldId id="9229" r:id="rId659"/>
    <p:sldId id="9427" r:id="rId660"/>
    <p:sldId id="9428" r:id="rId661"/>
    <p:sldId id="9429" r:id="rId662"/>
    <p:sldId id="9430" r:id="rId663"/>
    <p:sldId id="9431" r:id="rId664"/>
    <p:sldId id="9585" r:id="rId665"/>
    <p:sldId id="9586" r:id="rId666"/>
    <p:sldId id="9604" r:id="rId667"/>
    <p:sldId id="9605" r:id="rId668"/>
    <p:sldId id="9606" r:id="rId669"/>
    <p:sldId id="9646" r:id="rId670"/>
    <p:sldId id="9647" r:id="rId671"/>
    <p:sldId id="9691" r:id="rId672"/>
    <p:sldId id="9692" r:id="rId673"/>
    <p:sldId id="9693" r:id="rId674"/>
    <p:sldId id="9704" r:id="rId675"/>
    <p:sldId id="9705" r:id="rId676"/>
    <p:sldId id="9706" r:id="rId677"/>
    <p:sldId id="9869" r:id="rId678"/>
    <p:sldId id="9870" r:id="rId679"/>
    <p:sldId id="9871" r:id="rId680"/>
    <p:sldId id="9889" r:id="rId681"/>
    <p:sldId id="9890" r:id="rId682"/>
    <p:sldId id="9979" r:id="rId683"/>
    <p:sldId id="9980" r:id="rId684"/>
    <p:sldId id="10134" r:id="rId685"/>
    <p:sldId id="10135" r:id="rId686"/>
    <p:sldId id="10136" r:id="rId687"/>
    <p:sldId id="10137" r:id="rId688"/>
    <p:sldId id="10150" r:id="rId689"/>
    <p:sldId id="10151" r:id="rId690"/>
    <p:sldId id="10152" r:id="rId691"/>
    <p:sldId id="10228" r:id="rId692"/>
    <p:sldId id="10229" r:id="rId693"/>
    <p:sldId id="10230" r:id="rId694"/>
    <p:sldId id="1184" r:id="rId695"/>
    <p:sldId id="5427" r:id="rId696"/>
    <p:sldId id="5428" r:id="rId697"/>
    <p:sldId id="9354" r:id="rId698"/>
    <p:sldId id="9355" r:id="rId699"/>
    <p:sldId id="9356" r:id="rId700"/>
    <p:sldId id="9416" r:id="rId701"/>
    <p:sldId id="9418" r:id="rId702"/>
    <p:sldId id="9630" r:id="rId703"/>
    <p:sldId id="9631" r:id="rId704"/>
    <p:sldId id="9632" r:id="rId705"/>
    <p:sldId id="9633" r:id="rId706"/>
    <p:sldId id="9773" r:id="rId707"/>
    <p:sldId id="9774" r:id="rId708"/>
    <p:sldId id="10001" r:id="rId709"/>
    <p:sldId id="10002" r:id="rId710"/>
    <p:sldId id="10003" r:id="rId711"/>
    <p:sldId id="10130" r:id="rId712"/>
    <p:sldId id="10131" r:id="rId713"/>
    <p:sldId id="10133" r:id="rId714"/>
    <p:sldId id="10132" r:id="rId715"/>
    <p:sldId id="10164" r:id="rId716"/>
    <p:sldId id="10165" r:id="rId717"/>
    <p:sldId id="10166" r:id="rId718"/>
    <p:sldId id="7580" r:id="rId719"/>
    <p:sldId id="9166" r:id="rId720"/>
    <p:sldId id="9167" r:id="rId721"/>
    <p:sldId id="9290" r:id="rId722"/>
    <p:sldId id="9291" r:id="rId723"/>
    <p:sldId id="9575" r:id="rId724"/>
    <p:sldId id="9576" r:id="rId725"/>
    <p:sldId id="9948" r:id="rId726"/>
    <p:sldId id="9949" r:id="rId727"/>
    <p:sldId id="9952" r:id="rId728"/>
    <p:sldId id="9953" r:id="rId729"/>
    <p:sldId id="7718" r:id="rId730"/>
    <p:sldId id="7722" r:id="rId731"/>
    <p:sldId id="7723" r:id="rId732"/>
    <p:sldId id="9269" r:id="rId733"/>
    <p:sldId id="9270" r:id="rId734"/>
    <p:sldId id="9273" r:id="rId735"/>
    <p:sldId id="9271" r:id="rId736"/>
    <p:sldId id="9274" r:id="rId737"/>
    <p:sldId id="9288" r:id="rId738"/>
    <p:sldId id="9289" r:id="rId739"/>
    <p:sldId id="9338" r:id="rId740"/>
    <p:sldId id="9339" r:id="rId741"/>
    <p:sldId id="9340" r:id="rId742"/>
    <p:sldId id="9341" r:id="rId743"/>
    <p:sldId id="9577" r:id="rId744"/>
    <p:sldId id="9578" r:id="rId745"/>
    <p:sldId id="9666" r:id="rId746"/>
    <p:sldId id="9667" r:id="rId747"/>
    <p:sldId id="9799" r:id="rId748"/>
    <p:sldId id="9800" r:id="rId749"/>
    <p:sldId id="9814" r:id="rId750"/>
    <p:sldId id="9815" r:id="rId751"/>
    <p:sldId id="9816" r:id="rId752"/>
    <p:sldId id="9945" r:id="rId753"/>
    <p:sldId id="9947" r:id="rId754"/>
    <p:sldId id="1149" r:id="rId755"/>
    <p:sldId id="5419" r:id="rId756"/>
    <p:sldId id="5420" r:id="rId757"/>
    <p:sldId id="9130" r:id="rId758"/>
    <p:sldId id="9131" r:id="rId759"/>
    <p:sldId id="9156" r:id="rId760"/>
    <p:sldId id="9157" r:id="rId761"/>
    <p:sldId id="9170" r:id="rId762"/>
    <p:sldId id="9171" r:id="rId763"/>
    <p:sldId id="9182" r:id="rId764"/>
    <p:sldId id="9183" r:id="rId765"/>
    <p:sldId id="9233" r:id="rId766"/>
    <p:sldId id="9234" r:id="rId767"/>
    <p:sldId id="9235" r:id="rId768"/>
    <p:sldId id="9236" r:id="rId769"/>
    <p:sldId id="9252" r:id="rId770"/>
    <p:sldId id="9253" r:id="rId771"/>
    <p:sldId id="9254" r:id="rId772"/>
    <p:sldId id="9424" r:id="rId773"/>
    <p:sldId id="9425" r:id="rId774"/>
    <p:sldId id="9426" r:id="rId775"/>
    <p:sldId id="9579" r:id="rId776"/>
    <p:sldId id="9580" r:id="rId777"/>
    <p:sldId id="9613" r:id="rId778"/>
    <p:sldId id="9614" r:id="rId779"/>
    <p:sldId id="9615" r:id="rId780"/>
    <p:sldId id="9616" r:id="rId781"/>
    <p:sldId id="9700" r:id="rId782"/>
    <p:sldId id="9701" r:id="rId783"/>
    <p:sldId id="9702" r:id="rId784"/>
    <p:sldId id="9703" r:id="rId785"/>
    <p:sldId id="9722" r:id="rId786"/>
    <p:sldId id="9723" r:id="rId787"/>
    <p:sldId id="9848" r:id="rId788"/>
    <p:sldId id="9849" r:id="rId789"/>
    <p:sldId id="9852" r:id="rId790"/>
    <p:sldId id="9853" r:id="rId791"/>
    <p:sldId id="9854" r:id="rId792"/>
    <p:sldId id="9855" r:id="rId793"/>
    <p:sldId id="9962" r:id="rId794"/>
    <p:sldId id="9963" r:id="rId795"/>
    <p:sldId id="9965" r:id="rId796"/>
    <p:sldId id="9970" r:id="rId797"/>
    <p:sldId id="9971" r:id="rId798"/>
    <p:sldId id="10057" r:id="rId799"/>
    <p:sldId id="10058" r:id="rId800"/>
    <p:sldId id="10197" r:id="rId801"/>
    <p:sldId id="10198" r:id="rId802"/>
    <p:sldId id="1268" r:id="rId803"/>
    <p:sldId id="7668" r:id="rId804"/>
    <p:sldId id="8636" r:id="rId805"/>
    <p:sldId id="8637" r:id="rId806"/>
    <p:sldId id="9081" r:id="rId807"/>
    <p:sldId id="9082" r:id="rId808"/>
    <p:sldId id="7036" r:id="rId809"/>
    <p:sldId id="7037" r:id="rId810"/>
    <p:sldId id="7815" r:id="rId811"/>
    <p:sldId id="7816" r:id="rId812"/>
    <p:sldId id="7833" r:id="rId813"/>
    <p:sldId id="7834" r:id="rId814"/>
    <p:sldId id="8218" r:id="rId815"/>
    <p:sldId id="8219" r:id="rId816"/>
    <p:sldId id="5931" r:id="rId817"/>
    <p:sldId id="5932" r:id="rId818"/>
    <p:sldId id="9241" r:id="rId819"/>
    <p:sldId id="9242" r:id="rId820"/>
    <p:sldId id="9556" r:id="rId821"/>
    <p:sldId id="9557" r:id="rId822"/>
    <p:sldId id="9558" r:id="rId823"/>
    <p:sldId id="9928" r:id="rId824"/>
    <p:sldId id="9929" r:id="rId825"/>
    <p:sldId id="9931" r:id="rId826"/>
    <p:sldId id="9932" r:id="rId827"/>
    <p:sldId id="9930" r:id="rId828"/>
    <p:sldId id="9954" r:id="rId829"/>
    <p:sldId id="9955" r:id="rId830"/>
    <p:sldId id="10264" r:id="rId831"/>
    <p:sldId id="7620" r:id="rId832"/>
    <p:sldId id="1121" r:id="rId833"/>
    <p:sldId id="5513" r:id="rId834"/>
    <p:sldId id="5514" r:id="rId835"/>
    <p:sldId id="9392" r:id="rId836"/>
    <p:sldId id="9393" r:id="rId837"/>
    <p:sldId id="9523" r:id="rId838"/>
    <p:sldId id="9524" r:id="rId839"/>
    <p:sldId id="9956" r:id="rId840"/>
    <p:sldId id="9957" r:id="rId841"/>
    <p:sldId id="9981" r:id="rId842"/>
    <p:sldId id="9982" r:id="rId843"/>
    <p:sldId id="10049" r:id="rId844"/>
    <p:sldId id="10050" r:id="rId845"/>
    <p:sldId id="1410" r:id="rId846"/>
    <p:sldId id="5469" r:id="rId847"/>
    <p:sldId id="5470" r:id="rId848"/>
    <p:sldId id="9180" r:id="rId849"/>
    <p:sldId id="9181" r:id="rId850"/>
    <p:sldId id="9384" r:id="rId851"/>
    <p:sldId id="9385" r:id="rId852"/>
    <p:sldId id="9402" r:id="rId853"/>
    <p:sldId id="9403" r:id="rId854"/>
    <p:sldId id="9404" r:id="rId855"/>
    <p:sldId id="9533" r:id="rId856"/>
    <p:sldId id="9535" r:id="rId857"/>
    <p:sldId id="9682" r:id="rId858"/>
    <p:sldId id="9683" r:id="rId859"/>
    <p:sldId id="9684" r:id="rId860"/>
    <p:sldId id="10114" r:id="rId861"/>
    <p:sldId id="10116" r:id="rId862"/>
    <p:sldId id="1140" r:id="rId863"/>
    <p:sldId id="5479" r:id="rId864"/>
    <p:sldId id="5480" r:id="rId865"/>
    <p:sldId id="9258" r:id="rId866"/>
    <p:sldId id="9259" r:id="rId867"/>
    <p:sldId id="9260" r:id="rId868"/>
    <p:sldId id="9366" r:id="rId869"/>
    <p:sldId id="9367" r:id="rId870"/>
    <p:sldId id="9591" r:id="rId871"/>
    <p:sldId id="9592" r:id="rId872"/>
    <p:sldId id="9752" r:id="rId873"/>
    <p:sldId id="9753" r:id="rId874"/>
    <p:sldId id="9810" r:id="rId875"/>
    <p:sldId id="9811" r:id="rId876"/>
    <p:sldId id="10183" r:id="rId877"/>
    <p:sldId id="10184" r:id="rId878"/>
    <p:sldId id="10241" r:id="rId879"/>
    <p:sldId id="10242" r:id="rId880"/>
    <p:sldId id="1239" r:id="rId881"/>
    <p:sldId id="5666" r:id="rId882"/>
    <p:sldId id="5667" r:id="rId883"/>
    <p:sldId id="9694" r:id="rId884"/>
    <p:sldId id="9695" r:id="rId885"/>
    <p:sldId id="9884" r:id="rId886"/>
    <p:sldId id="9885" r:id="rId887"/>
    <p:sldId id="9886" r:id="rId888"/>
    <p:sldId id="1293" r:id="rId889"/>
    <p:sldId id="5487" r:id="rId890"/>
    <p:sldId id="5488" r:id="rId891"/>
    <p:sldId id="9208" r:id="rId892"/>
    <p:sldId id="9209" r:id="rId893"/>
    <p:sldId id="9357" r:id="rId894"/>
    <p:sldId id="9358" r:id="rId895"/>
    <p:sldId id="9359" r:id="rId896"/>
    <p:sldId id="9380" r:id="rId897"/>
    <p:sldId id="9381" r:id="rId898"/>
    <p:sldId id="9650" r:id="rId899"/>
    <p:sldId id="9651" r:id="rId900"/>
    <p:sldId id="9652" r:id="rId901"/>
    <p:sldId id="9653" r:id="rId902"/>
    <p:sldId id="9654" r:id="rId903"/>
    <p:sldId id="9974" r:id="rId904"/>
    <p:sldId id="9975" r:id="rId905"/>
    <p:sldId id="9976" r:id="rId906"/>
    <p:sldId id="9977" r:id="rId907"/>
    <p:sldId id="9978" r:id="rId908"/>
    <p:sldId id="10169" r:id="rId909"/>
    <p:sldId id="10170" r:id="rId910"/>
    <p:sldId id="1161" r:id="rId911"/>
    <p:sldId id="5431" r:id="rId912"/>
    <p:sldId id="5432" r:id="rId913"/>
    <p:sldId id="9118" r:id="rId914"/>
    <p:sldId id="9119" r:id="rId915"/>
    <p:sldId id="9126" r:id="rId916"/>
    <p:sldId id="9127" r:id="rId917"/>
    <p:sldId id="9140" r:id="rId918"/>
    <p:sldId id="9141" r:id="rId919"/>
    <p:sldId id="9142" r:id="rId920"/>
    <p:sldId id="9143" r:id="rId921"/>
    <p:sldId id="9164" r:id="rId922"/>
    <p:sldId id="9165" r:id="rId923"/>
    <p:sldId id="9214" r:id="rId924"/>
    <p:sldId id="9215" r:id="rId925"/>
    <p:sldId id="9261" r:id="rId926"/>
    <p:sldId id="9262" r:id="rId927"/>
    <p:sldId id="9283" r:id="rId928"/>
    <p:sldId id="9284" r:id="rId929"/>
    <p:sldId id="9285" r:id="rId930"/>
    <p:sldId id="9292" r:id="rId931"/>
    <p:sldId id="9293" r:id="rId932"/>
    <p:sldId id="9529" r:id="rId933"/>
    <p:sldId id="9530" r:id="rId934"/>
    <p:sldId id="9786" r:id="rId935"/>
    <p:sldId id="9787" r:id="rId936"/>
    <p:sldId id="9911" r:id="rId937"/>
    <p:sldId id="9912" r:id="rId938"/>
    <p:sldId id="9913" r:id="rId939"/>
    <p:sldId id="9960" r:id="rId940"/>
    <p:sldId id="9961" r:id="rId941"/>
    <p:sldId id="10059" r:id="rId942"/>
    <p:sldId id="10060" r:id="rId943"/>
    <p:sldId id="10090" r:id="rId944"/>
    <p:sldId id="10091" r:id="rId945"/>
    <p:sldId id="10233" r:id="rId946"/>
    <p:sldId id="10234" r:id="rId947"/>
    <p:sldId id="10235" r:id="rId948"/>
    <p:sldId id="1170" r:id="rId949"/>
    <p:sldId id="5628" r:id="rId950"/>
    <p:sldId id="5629" r:id="rId951"/>
    <p:sldId id="9280" r:id="rId952"/>
    <p:sldId id="9281" r:id="rId953"/>
    <p:sldId id="9282" r:id="rId954"/>
    <p:sldId id="9866" r:id="rId955"/>
    <p:sldId id="9867" r:id="rId956"/>
    <p:sldId id="9868" r:id="rId957"/>
    <p:sldId id="9900" r:id="rId958"/>
    <p:sldId id="9902" r:id="rId959"/>
    <p:sldId id="10211" r:id="rId960"/>
    <p:sldId id="10212" r:id="rId961"/>
    <p:sldId id="10239" r:id="rId962"/>
    <p:sldId id="10240" r:id="rId963"/>
    <p:sldId id="3209" r:id="rId964"/>
    <p:sldId id="5634" r:id="rId965"/>
    <p:sldId id="5635" r:id="rId966"/>
    <p:sldId id="9588" r:id="rId967"/>
    <p:sldId id="9589" r:id="rId968"/>
    <p:sldId id="9590" r:id="rId969"/>
    <p:sldId id="9803" r:id="rId970"/>
    <p:sldId id="9804" r:id="rId971"/>
    <p:sldId id="9891" r:id="rId972"/>
    <p:sldId id="9892" r:id="rId973"/>
    <p:sldId id="10037" r:id="rId974"/>
    <p:sldId id="10038" r:id="rId975"/>
    <p:sldId id="10146" r:id="rId976"/>
    <p:sldId id="10147" r:id="rId977"/>
    <p:sldId id="10148" r:id="rId978"/>
    <p:sldId id="10149" r:id="rId979"/>
    <p:sldId id="3142" r:id="rId980"/>
    <p:sldId id="5744" r:id="rId981"/>
    <p:sldId id="5745" r:id="rId982"/>
    <p:sldId id="9507" r:id="rId983"/>
    <p:sldId id="9508" r:id="rId984"/>
    <p:sldId id="9540" r:id="rId985"/>
    <p:sldId id="9541" r:id="rId986"/>
    <p:sldId id="9622" r:id="rId987"/>
    <p:sldId id="9623" r:id="rId988"/>
    <p:sldId id="9626" r:id="rId989"/>
    <p:sldId id="9627" r:id="rId990"/>
    <p:sldId id="9780" r:id="rId991"/>
    <p:sldId id="9781" r:id="rId992"/>
    <p:sldId id="9782" r:id="rId993"/>
    <p:sldId id="9783" r:id="rId994"/>
    <p:sldId id="10140" r:id="rId995"/>
    <p:sldId id="10141" r:id="rId996"/>
    <p:sldId id="3037" r:id="rId997"/>
    <p:sldId id="5393" r:id="rId998"/>
    <p:sldId id="5394" r:id="rId999"/>
    <p:sldId id="9364" r:id="rId1000"/>
    <p:sldId id="9365" r:id="rId1001"/>
    <p:sldId id="9499" r:id="rId1002"/>
    <p:sldId id="9500" r:id="rId1003"/>
    <p:sldId id="9637" r:id="rId1004"/>
    <p:sldId id="9638" r:id="rId1005"/>
    <p:sldId id="9639" r:id="rId1006"/>
    <p:sldId id="9640" r:id="rId1007"/>
    <p:sldId id="9842" r:id="rId1008"/>
    <p:sldId id="9843" r:id="rId1009"/>
    <p:sldId id="10117" r:id="rId1010"/>
    <p:sldId id="10118" r:id="rId1011"/>
    <p:sldId id="10128" r:id="rId1012"/>
    <p:sldId id="10129" r:id="rId1013"/>
    <p:sldId id="10199" r:id="rId1014"/>
    <p:sldId id="10200" r:id="rId1015"/>
    <p:sldId id="1175" r:id="rId1016"/>
    <p:sldId id="5423" r:id="rId1017"/>
    <p:sldId id="5424" r:id="rId1018"/>
    <p:sldId id="9322" r:id="rId1019"/>
    <p:sldId id="9323" r:id="rId1020"/>
    <p:sldId id="9434" r:id="rId1021"/>
    <p:sldId id="9435" r:id="rId1022"/>
    <p:sldId id="9436" r:id="rId1023"/>
    <p:sldId id="9550" r:id="rId1024"/>
    <p:sldId id="9551" r:id="rId1025"/>
    <p:sldId id="9720" r:id="rId1026"/>
    <p:sldId id="9721" r:id="rId1027"/>
    <p:sldId id="10004" r:id="rId1028"/>
    <p:sldId id="10005" r:id="rId1029"/>
    <p:sldId id="10083" r:id="rId1030"/>
    <p:sldId id="10084" r:id="rId1031"/>
    <p:sldId id="10085" r:id="rId1032"/>
    <p:sldId id="1181" r:id="rId1033"/>
    <p:sldId id="5475" r:id="rId1034"/>
    <p:sldId id="5476" r:id="rId1035"/>
    <p:sldId id="9144" r:id="rId1036"/>
    <p:sldId id="9145" r:id="rId1037"/>
    <p:sldId id="9158" r:id="rId1038"/>
    <p:sldId id="9159" r:id="rId1039"/>
    <p:sldId id="9192" r:id="rId1040"/>
    <p:sldId id="9193" r:id="rId1041"/>
    <p:sldId id="9306" r:id="rId1042"/>
    <p:sldId id="9307" r:id="rId1043"/>
    <p:sldId id="9452" r:id="rId1044"/>
    <p:sldId id="9453" r:id="rId1045"/>
    <p:sldId id="9454" r:id="rId1046"/>
    <p:sldId id="9455" r:id="rId1047"/>
    <p:sldId id="9597" r:id="rId1048"/>
    <p:sldId id="9598" r:id="rId1049"/>
    <p:sldId id="9620" r:id="rId1050"/>
    <p:sldId id="9621" r:id="rId1051"/>
    <p:sldId id="9739" r:id="rId1052"/>
    <p:sldId id="9740" r:id="rId1053"/>
    <p:sldId id="9897" r:id="rId1054"/>
    <p:sldId id="9898" r:id="rId1055"/>
    <p:sldId id="9899" r:id="rId1056"/>
    <p:sldId id="10015" r:id="rId1057"/>
    <p:sldId id="10016" r:id="rId1058"/>
    <p:sldId id="10017" r:id="rId1059"/>
    <p:sldId id="10018" r:id="rId1060"/>
    <p:sldId id="10203" r:id="rId1061"/>
    <p:sldId id="10204" r:id="rId1062"/>
    <p:sldId id="8528" r:id="rId1063"/>
    <p:sldId id="8532" r:id="rId1064"/>
    <p:sldId id="8533" r:id="rId1065"/>
    <p:sldId id="9160" r:id="rId1066"/>
    <p:sldId id="9161" r:id="rId1067"/>
    <p:sldId id="9286" r:id="rId1068"/>
    <p:sldId id="9287" r:id="rId1069"/>
    <p:sldId id="9377" r:id="rId1070"/>
    <p:sldId id="9378" r:id="rId1071"/>
    <p:sldId id="9379" r:id="rId1072"/>
    <p:sldId id="9568" r:id="rId1073"/>
    <p:sldId id="9570" r:id="rId1074"/>
    <p:sldId id="9819" r:id="rId1075"/>
    <p:sldId id="9820" r:id="rId1076"/>
    <p:sldId id="9840" r:id="rId1077"/>
    <p:sldId id="9841" r:id="rId1078"/>
    <p:sldId id="10041" r:id="rId1079"/>
    <p:sldId id="10042" r:id="rId1080"/>
    <p:sldId id="10101" r:id="rId1081"/>
    <p:sldId id="10102" r:id="rId1082"/>
    <p:sldId id="10103" r:id="rId1083"/>
    <p:sldId id="10104" r:id="rId1084"/>
    <p:sldId id="10105" r:id="rId1085"/>
    <p:sldId id="1271" r:id="rId1086"/>
    <p:sldId id="5429" r:id="rId1087"/>
    <p:sldId id="5430" r:id="rId1088"/>
    <p:sldId id="9348" r:id="rId1089"/>
    <p:sldId id="9349" r:id="rId1090"/>
    <p:sldId id="9362" r:id="rId1091"/>
    <p:sldId id="9363" r:id="rId1092"/>
    <p:sldId id="9726" r:id="rId1093"/>
    <p:sldId id="9727" r:id="rId1094"/>
    <p:sldId id="9801" r:id="rId1095"/>
    <p:sldId id="9802" r:id="rId1096"/>
    <p:sldId id="9905" r:id="rId1097"/>
    <p:sldId id="9906" r:id="rId1098"/>
    <p:sldId id="9907" r:id="rId1099"/>
    <p:sldId id="9908" r:id="rId1100"/>
    <p:sldId id="10098" r:id="rId1101"/>
    <p:sldId id="10099" r:id="rId1102"/>
    <p:sldId id="10100" r:id="rId1103"/>
    <p:sldId id="10173" r:id="rId1104"/>
    <p:sldId id="10174" r:id="rId1105"/>
    <p:sldId id="10175" r:id="rId1106"/>
    <p:sldId id="1235" r:id="rId1107"/>
    <p:sldId id="5473" r:id="rId1108"/>
    <p:sldId id="5474" r:id="rId1109"/>
    <p:sldId id="9333" r:id="rId1110"/>
    <p:sldId id="9334" r:id="rId1111"/>
    <p:sldId id="9335" r:id="rId1112"/>
    <p:sldId id="9448" r:id="rId1113"/>
    <p:sldId id="9449" r:id="rId1114"/>
    <p:sldId id="9450" r:id="rId1115"/>
    <p:sldId id="9451" r:id="rId1116"/>
    <p:sldId id="9737" r:id="rId1117"/>
    <p:sldId id="9738" r:id="rId1118"/>
    <p:sldId id="9999" r:id="rId1119"/>
    <p:sldId id="10000" r:id="rId1120"/>
    <p:sldId id="10011" r:id="rId1121"/>
    <p:sldId id="10012" r:id="rId1122"/>
    <p:sldId id="10013" r:id="rId1123"/>
    <p:sldId id="10014" r:id="rId1124"/>
    <p:sldId id="10236" r:id="rId1125"/>
    <p:sldId id="10237" r:id="rId1126"/>
    <p:sldId id="10238" r:id="rId1127"/>
    <p:sldId id="10266" r:id="rId1128"/>
    <p:sldId id="7535" r:id="rId1129"/>
    <p:sldId id="1134" r:id="rId1130"/>
    <p:sldId id="5451" r:id="rId1131"/>
    <p:sldId id="5452" r:id="rId1132"/>
    <p:sldId id="9132" r:id="rId1133"/>
    <p:sldId id="9133" r:id="rId1134"/>
    <p:sldId id="9172" r:id="rId1135"/>
    <p:sldId id="9173" r:id="rId1136"/>
    <p:sldId id="9298" r:id="rId1137"/>
    <p:sldId id="9299" r:id="rId1138"/>
    <p:sldId id="9300" r:id="rId1139"/>
    <p:sldId id="9311" r:id="rId1140"/>
    <p:sldId id="9312" r:id="rId1141"/>
    <p:sldId id="9313" r:id="rId1142"/>
    <p:sldId id="9314" r:id="rId1143"/>
    <p:sldId id="9386" r:id="rId1144"/>
    <p:sldId id="9387" r:id="rId1145"/>
    <p:sldId id="9398" r:id="rId1146"/>
    <p:sldId id="9399" r:id="rId1147"/>
    <p:sldId id="9400" r:id="rId1148"/>
    <p:sldId id="9401" r:id="rId1149"/>
    <p:sldId id="9766" r:id="rId1150"/>
    <p:sldId id="9767" r:id="rId1151"/>
    <p:sldId id="9768" r:id="rId1152"/>
    <p:sldId id="9769" r:id="rId1153"/>
    <p:sldId id="9796" r:id="rId1154"/>
    <p:sldId id="9797" r:id="rId1155"/>
    <p:sldId id="9798" r:id="rId1156"/>
    <p:sldId id="9856" r:id="rId1157"/>
    <p:sldId id="9857" r:id="rId1158"/>
    <p:sldId id="9859" r:id="rId1159"/>
    <p:sldId id="9860" r:id="rId1160"/>
    <p:sldId id="9858" r:id="rId1161"/>
    <p:sldId id="10207" r:id="rId1162"/>
    <p:sldId id="10208" r:id="rId1163"/>
    <p:sldId id="1178" r:id="rId1164"/>
    <p:sldId id="5447" r:id="rId1165"/>
    <p:sldId id="5448" r:id="rId1166"/>
    <p:sldId id="9559" r:id="rId1167"/>
    <p:sldId id="9560" r:id="rId1168"/>
    <p:sldId id="10023" r:id="rId1169"/>
    <p:sldId id="10024" r:id="rId1170"/>
    <p:sldId id="10157" r:id="rId1171"/>
    <p:sldId id="10158" r:id="rId1172"/>
    <p:sldId id="10159" r:id="rId1173"/>
    <p:sldId id="10213" r:id="rId1174"/>
    <p:sldId id="10214" r:id="rId1175"/>
    <p:sldId id="10215" r:id="rId1176"/>
    <p:sldId id="4454" r:id="rId1177"/>
    <p:sldId id="5485" r:id="rId1178"/>
    <p:sldId id="5486" r:id="rId1179"/>
    <p:sldId id="9245" r:id="rId1180"/>
    <p:sldId id="9246" r:id="rId1181"/>
    <p:sldId id="9247" r:id="rId1182"/>
    <p:sldId id="9696" r:id="rId1183"/>
    <p:sldId id="9697" r:id="rId1184"/>
    <p:sldId id="9699" r:id="rId1185"/>
    <p:sldId id="9698" r:id="rId1186"/>
    <p:sldId id="9872" r:id="rId1187"/>
    <p:sldId id="9873" r:id="rId1188"/>
    <p:sldId id="9874" r:id="rId1189"/>
    <p:sldId id="9876" r:id="rId1190"/>
    <p:sldId id="9877" r:id="rId1191"/>
    <p:sldId id="1146" r:id="rId1192"/>
    <p:sldId id="5441" r:id="rId1193"/>
    <p:sldId id="5442" r:id="rId1194"/>
    <p:sldId id="9342" r:id="rId1195"/>
    <p:sldId id="9343" r:id="rId1196"/>
    <p:sldId id="9344" r:id="rId1197"/>
    <p:sldId id="9624" r:id="rId1198"/>
    <p:sldId id="9625" r:id="rId1199"/>
    <p:sldId id="9709" r:id="rId1200"/>
    <p:sldId id="9710" r:id="rId1201"/>
    <p:sldId id="9812" r:id="rId1202"/>
    <p:sldId id="9813" r:id="rId1203"/>
    <p:sldId id="9918" r:id="rId1204"/>
    <p:sldId id="9919" r:id="rId1205"/>
    <p:sldId id="10067" r:id="rId1206"/>
    <p:sldId id="10068" r:id="rId1207"/>
    <p:sldId id="10108" r:id="rId1208"/>
    <p:sldId id="10109" r:id="rId1209"/>
    <p:sldId id="1155" r:id="rId1210"/>
    <p:sldId id="5421" r:id="rId1211"/>
    <p:sldId id="5422" r:id="rId1212"/>
    <p:sldId id="9255" r:id="rId1213"/>
    <p:sldId id="9256" r:id="rId1214"/>
    <p:sldId id="9257" r:id="rId1215"/>
    <p:sldId id="9544" r:id="rId1216"/>
    <p:sldId id="9545" r:id="rId1217"/>
    <p:sldId id="9546" r:id="rId1218"/>
    <p:sldId id="9805" r:id="rId1219"/>
    <p:sldId id="9806" r:id="rId1220"/>
    <p:sldId id="9807" r:id="rId1221"/>
    <p:sldId id="10153" r:id="rId1222"/>
    <p:sldId id="10154" r:id="rId1223"/>
    <p:sldId id="7765" r:id="rId1224"/>
    <p:sldId id="7769" r:id="rId1225"/>
    <p:sldId id="7770" r:id="rId1226"/>
    <p:sldId id="9707" r:id="rId1227"/>
    <p:sldId id="9708" r:id="rId1228"/>
    <p:sldId id="10069" r:id="rId1229"/>
    <p:sldId id="10070" r:id="rId1230"/>
    <p:sldId id="7912" r:id="rId1231"/>
    <p:sldId id="7918" r:id="rId1232"/>
    <p:sldId id="7919" r:id="rId1233"/>
    <p:sldId id="1158" r:id="rId1234"/>
    <p:sldId id="5409" r:id="rId1235"/>
    <p:sldId id="5410" r:id="rId1236"/>
    <p:sldId id="9222" r:id="rId1237"/>
    <p:sldId id="9223" r:id="rId1238"/>
    <p:sldId id="9593" r:id="rId1239"/>
    <p:sldId id="9594" r:id="rId1240"/>
    <p:sldId id="9680" r:id="rId1241"/>
    <p:sldId id="9681" r:id="rId1242"/>
    <p:sldId id="10051" r:id="rId1243"/>
    <p:sldId id="10052" r:id="rId1244"/>
    <p:sldId id="10053" r:id="rId1245"/>
    <p:sldId id="10054" r:id="rId1246"/>
    <p:sldId id="10119" r:id="rId1247"/>
    <p:sldId id="10120" r:id="rId1248"/>
    <p:sldId id="10121" r:id="rId1249"/>
    <p:sldId id="1236" r:id="rId1250"/>
    <p:sldId id="5389" r:id="rId1251"/>
    <p:sldId id="5390" r:id="rId1252"/>
    <p:sldId id="9196" r:id="rId1253"/>
    <p:sldId id="9197" r:id="rId1254"/>
    <p:sldId id="9336" r:id="rId1255"/>
    <p:sldId id="9337" r:id="rId1256"/>
    <p:sldId id="9414" r:id="rId1257"/>
    <p:sldId id="9415" r:id="rId1258"/>
    <p:sldId id="9505" r:id="rId1259"/>
    <p:sldId id="9506" r:id="rId1260"/>
    <p:sldId id="9538" r:id="rId1261"/>
    <p:sldId id="9539" r:id="rId1262"/>
    <p:sldId id="9595" r:id="rId1263"/>
    <p:sldId id="9596" r:id="rId1264"/>
    <p:sldId id="9770" r:id="rId1265"/>
    <p:sldId id="9771" r:id="rId1266"/>
    <p:sldId id="9772" r:id="rId1267"/>
    <p:sldId id="9887" r:id="rId1268"/>
    <p:sldId id="9888" r:id="rId1269"/>
    <p:sldId id="10122" r:id="rId1270"/>
    <p:sldId id="10123" r:id="rId1271"/>
    <p:sldId id="10124" r:id="rId1272"/>
    <p:sldId id="10209" r:id="rId1273"/>
    <p:sldId id="10210" r:id="rId1274"/>
    <p:sldId id="1263" r:id="rId1275"/>
    <p:sldId id="5505" r:id="rId1276"/>
    <p:sldId id="5506" r:id="rId1277"/>
    <p:sldId id="9360" r:id="rId1278"/>
    <p:sldId id="9361" r:id="rId1279"/>
    <p:sldId id="9641" r:id="rId1280"/>
    <p:sldId id="9642" r:id="rId1281"/>
    <p:sldId id="9643" r:id="rId1282"/>
    <p:sldId id="10019" r:id="rId1283"/>
    <p:sldId id="10020" r:id="rId1284"/>
    <p:sldId id="10022" r:id="rId1285"/>
    <p:sldId id="10021" r:id="rId1286"/>
    <p:sldId id="10220" r:id="rId1287"/>
    <p:sldId id="10221" r:id="rId1288"/>
    <p:sldId id="1705" r:id="rId1289"/>
    <p:sldId id="1706" r:id="rId1290"/>
    <p:sldId id="1707" r:id="rId1291"/>
    <p:sldId id="9204" r:id="rId1292"/>
    <p:sldId id="9205" r:id="rId1293"/>
    <p:sldId id="9206" r:id="rId1294"/>
    <p:sldId id="9207" r:id="rId1295"/>
    <p:sldId id="9263" r:id="rId1296"/>
    <p:sldId id="9264" r:id="rId1297"/>
    <p:sldId id="9308" r:id="rId1298"/>
    <p:sldId id="9309" r:id="rId1299"/>
    <p:sldId id="9310" r:id="rId1300"/>
    <p:sldId id="9421" r:id="rId1301"/>
    <p:sldId id="9423" r:id="rId1302"/>
    <p:sldId id="9446" r:id="rId1303"/>
    <p:sldId id="9447" r:id="rId1304"/>
    <p:sldId id="9527" r:id="rId1305"/>
    <p:sldId id="9528" r:id="rId1306"/>
    <p:sldId id="9644" r:id="rId1307"/>
    <p:sldId id="9645" r:id="rId1308"/>
    <p:sldId id="9733" r:id="rId1309"/>
    <p:sldId id="9734" r:id="rId1310"/>
    <p:sldId id="9893" r:id="rId1311"/>
    <p:sldId id="9894" r:id="rId1312"/>
    <p:sldId id="10008" r:id="rId1313"/>
    <p:sldId id="10009" r:id="rId1314"/>
    <p:sldId id="10010" r:id="rId1315"/>
    <p:sldId id="10047" r:id="rId1316"/>
    <p:sldId id="10048" r:id="rId1317"/>
    <p:sldId id="10180" r:id="rId1318"/>
    <p:sldId id="10181" r:id="rId1319"/>
    <p:sldId id="10182" r:id="rId1320"/>
    <p:sldId id="1942" r:id="rId1321"/>
    <p:sldId id="1943" r:id="rId1322"/>
    <p:sldId id="1944" r:id="rId1323"/>
    <p:sldId id="9319" r:id="rId1324"/>
    <p:sldId id="9509" r:id="rId1325"/>
    <p:sldId id="9511" r:id="rId1326"/>
    <p:sldId id="9512" r:id="rId1327"/>
    <p:sldId id="9513" r:id="rId1328"/>
    <p:sldId id="7523" r:id="rId1329"/>
    <p:sldId id="7524" r:id="rId1330"/>
    <p:sldId id="7525" r:id="rId1331"/>
  </p:sldIdLst>
  <p:sldSz cx="9144000" cy="6858000" type="screen4x3"/>
  <p:notesSz cx="67945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07" autoAdjust="0"/>
    <p:restoredTop sz="95422" autoAdjust="0"/>
  </p:normalViewPr>
  <p:slideViewPr>
    <p:cSldViewPr>
      <p:cViewPr varScale="1">
        <p:scale>
          <a:sx n="106" d="100"/>
          <a:sy n="106" d="100"/>
        </p:scale>
        <p:origin x="1338" y="1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976" Type="http://schemas.openxmlformats.org/officeDocument/2006/relationships/slide" Target="slides/slide975.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161" Type="http://schemas.openxmlformats.org/officeDocument/2006/relationships/slide" Target="slides/slide1160.xml"/><Relationship Id="rId1259" Type="http://schemas.openxmlformats.org/officeDocument/2006/relationships/slide" Target="slides/slide1258.xml"/><Relationship Id="rId170" Type="http://schemas.openxmlformats.org/officeDocument/2006/relationships/slide" Target="slides/slide169.xml"/><Relationship Id="rId836" Type="http://schemas.openxmlformats.org/officeDocument/2006/relationships/slide" Target="slides/slide835.xml"/><Relationship Id="rId1021" Type="http://schemas.openxmlformats.org/officeDocument/2006/relationships/slide" Target="slides/slide1020.xml"/><Relationship Id="rId1119" Type="http://schemas.openxmlformats.org/officeDocument/2006/relationships/slide" Target="slides/slide1118.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903" Type="http://schemas.openxmlformats.org/officeDocument/2006/relationships/slide" Target="slides/slide902.xml"/><Relationship Id="rId1326" Type="http://schemas.openxmlformats.org/officeDocument/2006/relationships/slide" Target="slides/slide1325.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987" Type="http://schemas.openxmlformats.org/officeDocument/2006/relationships/slide" Target="slides/slide986.xml"/><Relationship Id="rId1172" Type="http://schemas.openxmlformats.org/officeDocument/2006/relationships/slide" Target="slides/slide1171.xml"/><Relationship Id="rId181" Type="http://schemas.openxmlformats.org/officeDocument/2006/relationships/slide" Target="slides/slide180.xml"/><Relationship Id="rId402" Type="http://schemas.openxmlformats.org/officeDocument/2006/relationships/slide" Target="slides/slide401.xml"/><Relationship Id="rId847" Type="http://schemas.openxmlformats.org/officeDocument/2006/relationships/slide" Target="slides/slide846.xml"/><Relationship Id="rId1032" Type="http://schemas.openxmlformats.org/officeDocument/2006/relationships/slide" Target="slides/slide1031.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slide" Target="slides/slide706.xml"/><Relationship Id="rId914" Type="http://schemas.openxmlformats.org/officeDocument/2006/relationships/slide" Target="slides/slide913.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998" Type="http://schemas.openxmlformats.org/officeDocument/2006/relationships/slide" Target="slides/slide997.xml"/><Relationship Id="rId1183" Type="http://schemas.openxmlformats.org/officeDocument/2006/relationships/slide" Target="slides/slide1182.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858" Type="http://schemas.openxmlformats.org/officeDocument/2006/relationships/slide" Target="slides/slide857.xml"/><Relationship Id="rId1043" Type="http://schemas.openxmlformats.org/officeDocument/2006/relationships/slide" Target="slides/slide1042.xml"/><Relationship Id="rId497" Type="http://schemas.openxmlformats.org/officeDocument/2006/relationships/slide" Target="slides/slide496.xml"/><Relationship Id="rId620" Type="http://schemas.openxmlformats.org/officeDocument/2006/relationships/slide" Target="slides/slide619.xml"/><Relationship Id="rId718" Type="http://schemas.openxmlformats.org/officeDocument/2006/relationships/slide" Target="slides/slide717.xml"/><Relationship Id="rId925" Type="http://schemas.openxmlformats.org/officeDocument/2006/relationships/slide" Target="slides/slide924.xml"/><Relationship Id="rId1250" Type="http://schemas.openxmlformats.org/officeDocument/2006/relationships/slide" Target="slides/slide1249.xml"/><Relationship Id="rId357" Type="http://schemas.openxmlformats.org/officeDocument/2006/relationships/slide" Target="slides/slide356.xml"/><Relationship Id="rId1110" Type="http://schemas.openxmlformats.org/officeDocument/2006/relationships/slide" Target="slides/slide1109.xml"/><Relationship Id="rId1194" Type="http://schemas.openxmlformats.org/officeDocument/2006/relationships/slide" Target="slides/slide1193.xml"/><Relationship Id="rId1208" Type="http://schemas.openxmlformats.org/officeDocument/2006/relationships/slide" Target="slides/slide1207.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869" Type="http://schemas.openxmlformats.org/officeDocument/2006/relationships/slide" Target="slides/slide868.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slide" Target="slides/slide728.xml"/><Relationship Id="rId1054" Type="http://schemas.openxmlformats.org/officeDocument/2006/relationships/slide" Target="slides/slide1053.xml"/><Relationship Id="rId1261" Type="http://schemas.openxmlformats.org/officeDocument/2006/relationships/slide" Target="slides/slide1260.xml"/><Relationship Id="rId270" Type="http://schemas.openxmlformats.org/officeDocument/2006/relationships/slide" Target="slides/slide269.xml"/><Relationship Id="rId936" Type="http://schemas.openxmlformats.org/officeDocument/2006/relationships/slide" Target="slides/slide935.xml"/><Relationship Id="rId1121" Type="http://schemas.openxmlformats.org/officeDocument/2006/relationships/slide" Target="slides/slide1120.xml"/><Relationship Id="rId1219" Type="http://schemas.openxmlformats.org/officeDocument/2006/relationships/slide" Target="slides/slide1218.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82" Type="http://schemas.openxmlformats.org/officeDocument/2006/relationships/slide" Target="slides/slide781.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1065" Type="http://schemas.openxmlformats.org/officeDocument/2006/relationships/slide" Target="slides/slide1064.xml"/><Relationship Id="rId1272" Type="http://schemas.openxmlformats.org/officeDocument/2006/relationships/slide" Target="slides/slide1271.xml"/><Relationship Id="rId281" Type="http://schemas.openxmlformats.org/officeDocument/2006/relationships/slide" Target="slides/slide280.xml"/><Relationship Id="rId502" Type="http://schemas.openxmlformats.org/officeDocument/2006/relationships/slide" Target="slides/slide501.xml"/><Relationship Id="rId947" Type="http://schemas.openxmlformats.org/officeDocument/2006/relationships/slide" Target="slides/slide946.xml"/><Relationship Id="rId1132" Type="http://schemas.openxmlformats.org/officeDocument/2006/relationships/slide" Target="slides/slide113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93" Type="http://schemas.openxmlformats.org/officeDocument/2006/relationships/slide" Target="slides/slide792.xml"/><Relationship Id="rId807" Type="http://schemas.openxmlformats.org/officeDocument/2006/relationships/slide" Target="slides/slide806.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1076" Type="http://schemas.openxmlformats.org/officeDocument/2006/relationships/slide" Target="slides/slide1075.xml"/><Relationship Id="rId1283" Type="http://schemas.openxmlformats.org/officeDocument/2006/relationships/slide" Target="slides/slide1282.xml"/><Relationship Id="rId292" Type="http://schemas.openxmlformats.org/officeDocument/2006/relationships/slide" Target="slides/slide291.xml"/><Relationship Id="rId306" Type="http://schemas.openxmlformats.org/officeDocument/2006/relationships/slide" Target="slides/slide305.xml"/><Relationship Id="rId860" Type="http://schemas.openxmlformats.org/officeDocument/2006/relationships/slide" Target="slides/slide859.xml"/><Relationship Id="rId958" Type="http://schemas.openxmlformats.org/officeDocument/2006/relationships/slide" Target="slides/slide957.xml"/><Relationship Id="rId1143" Type="http://schemas.openxmlformats.org/officeDocument/2006/relationships/slide" Target="slides/slide1142.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720" Type="http://schemas.openxmlformats.org/officeDocument/2006/relationships/slide" Target="slides/slide719.xml"/><Relationship Id="rId818" Type="http://schemas.openxmlformats.org/officeDocument/2006/relationships/slide" Target="slides/slide817.xml"/><Relationship Id="rId152" Type="http://schemas.openxmlformats.org/officeDocument/2006/relationships/slide" Target="slides/slide151.xml"/><Relationship Id="rId457" Type="http://schemas.openxmlformats.org/officeDocument/2006/relationships/slide" Target="slides/slide456.xml"/><Relationship Id="rId1003" Type="http://schemas.openxmlformats.org/officeDocument/2006/relationships/slide" Target="slides/slide1002.xml"/><Relationship Id="rId1087" Type="http://schemas.openxmlformats.org/officeDocument/2006/relationships/slide" Target="slides/slide1086.xml"/><Relationship Id="rId1210" Type="http://schemas.openxmlformats.org/officeDocument/2006/relationships/slide" Target="slides/slide1209.xml"/><Relationship Id="rId1294" Type="http://schemas.openxmlformats.org/officeDocument/2006/relationships/slide" Target="slides/slide1293.xml"/><Relationship Id="rId1308" Type="http://schemas.openxmlformats.org/officeDocument/2006/relationships/slide" Target="slides/slide1307.xml"/><Relationship Id="rId664" Type="http://schemas.openxmlformats.org/officeDocument/2006/relationships/slide" Target="slides/slide663.xml"/><Relationship Id="rId871" Type="http://schemas.openxmlformats.org/officeDocument/2006/relationships/slide" Target="slides/slide870.xml"/><Relationship Id="rId969" Type="http://schemas.openxmlformats.org/officeDocument/2006/relationships/slide" Target="slides/slide968.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slide" Target="slides/slide730.xml"/><Relationship Id="rId1154" Type="http://schemas.openxmlformats.org/officeDocument/2006/relationships/slide" Target="slides/slide1153.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829" Type="http://schemas.openxmlformats.org/officeDocument/2006/relationships/slide" Target="slides/slide828.xml"/><Relationship Id="rId1014" Type="http://schemas.openxmlformats.org/officeDocument/2006/relationships/slide" Target="slides/slide1013.xml"/><Relationship Id="rId1221" Type="http://schemas.openxmlformats.org/officeDocument/2006/relationships/slide" Target="slides/slide1220.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882" Type="http://schemas.openxmlformats.org/officeDocument/2006/relationships/slide" Target="slides/slide881.xml"/><Relationship Id="rId1098" Type="http://schemas.openxmlformats.org/officeDocument/2006/relationships/slide" Target="slides/slide1097.xml"/><Relationship Id="rId1319" Type="http://schemas.openxmlformats.org/officeDocument/2006/relationships/slide" Target="slides/slide1318.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slide" Target="slides/slide741.xml"/><Relationship Id="rId1165" Type="http://schemas.openxmlformats.org/officeDocument/2006/relationships/slide" Target="slides/slide1164.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1025" Type="http://schemas.openxmlformats.org/officeDocument/2006/relationships/slide" Target="slides/slide1024.xml"/><Relationship Id="rId1232" Type="http://schemas.openxmlformats.org/officeDocument/2006/relationships/slide" Target="slides/slide1231.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893" Type="http://schemas.openxmlformats.org/officeDocument/2006/relationships/slide" Target="slides/slide892.xml"/><Relationship Id="rId907" Type="http://schemas.openxmlformats.org/officeDocument/2006/relationships/slide" Target="slides/slide906.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753" Type="http://schemas.openxmlformats.org/officeDocument/2006/relationships/slide" Target="slides/slide752.xml"/><Relationship Id="rId1176" Type="http://schemas.openxmlformats.org/officeDocument/2006/relationships/slide" Target="slides/slide1175.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960" Type="http://schemas.openxmlformats.org/officeDocument/2006/relationships/slide" Target="slides/slide959.xml"/><Relationship Id="rId1036" Type="http://schemas.openxmlformats.org/officeDocument/2006/relationships/slide" Target="slides/slide1035.xml"/><Relationship Id="rId1243" Type="http://schemas.openxmlformats.org/officeDocument/2006/relationships/slide" Target="slides/slide1242.xml"/><Relationship Id="rId392" Type="http://schemas.openxmlformats.org/officeDocument/2006/relationships/slide" Target="slides/slide391.xml"/><Relationship Id="rId613" Type="http://schemas.openxmlformats.org/officeDocument/2006/relationships/slide" Target="slides/slide612.xml"/><Relationship Id="rId697" Type="http://schemas.openxmlformats.org/officeDocument/2006/relationships/slide" Target="slides/slide696.xml"/><Relationship Id="rId820" Type="http://schemas.openxmlformats.org/officeDocument/2006/relationships/slide" Target="slides/slide819.xml"/><Relationship Id="rId918" Type="http://schemas.openxmlformats.org/officeDocument/2006/relationships/slide" Target="slides/slide917.xml"/><Relationship Id="rId252" Type="http://schemas.openxmlformats.org/officeDocument/2006/relationships/slide" Target="slides/slide251.xml"/><Relationship Id="rId1103" Type="http://schemas.openxmlformats.org/officeDocument/2006/relationships/slide" Target="slides/slide1102.xml"/><Relationship Id="rId1187" Type="http://schemas.openxmlformats.org/officeDocument/2006/relationships/slide" Target="slides/slide1186.xml"/><Relationship Id="rId1310" Type="http://schemas.openxmlformats.org/officeDocument/2006/relationships/slide" Target="slides/slide1309.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764" Type="http://schemas.openxmlformats.org/officeDocument/2006/relationships/slide" Target="slides/slide763.xml"/><Relationship Id="rId971" Type="http://schemas.openxmlformats.org/officeDocument/2006/relationships/slide" Target="slides/slide970.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831" Type="http://schemas.openxmlformats.org/officeDocument/2006/relationships/slide" Target="slides/slide830.xml"/><Relationship Id="rId1047" Type="http://schemas.openxmlformats.org/officeDocument/2006/relationships/slide" Target="slides/slide1046.xml"/><Relationship Id="rId1254" Type="http://schemas.openxmlformats.org/officeDocument/2006/relationships/slide" Target="slides/slide1253.xml"/><Relationship Id="rId263" Type="http://schemas.openxmlformats.org/officeDocument/2006/relationships/slide" Target="slides/slide262.xml"/><Relationship Id="rId470" Type="http://schemas.openxmlformats.org/officeDocument/2006/relationships/slide" Target="slides/slide469.xml"/><Relationship Id="rId929" Type="http://schemas.openxmlformats.org/officeDocument/2006/relationships/slide" Target="slides/slide928.xml"/><Relationship Id="rId1114" Type="http://schemas.openxmlformats.org/officeDocument/2006/relationships/slide" Target="slides/slide1113.xml"/><Relationship Id="rId1321" Type="http://schemas.openxmlformats.org/officeDocument/2006/relationships/slide" Target="slides/slide1320.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75" Type="http://schemas.openxmlformats.org/officeDocument/2006/relationships/slide" Target="slides/slide774.xml"/><Relationship Id="rId982" Type="http://schemas.openxmlformats.org/officeDocument/2006/relationships/slide" Target="slides/slide981.xml"/><Relationship Id="rId1198" Type="http://schemas.openxmlformats.org/officeDocument/2006/relationships/slide" Target="slides/slide1197.xml"/><Relationship Id="rId428" Type="http://schemas.openxmlformats.org/officeDocument/2006/relationships/slide" Target="slides/slide427.xml"/><Relationship Id="rId635" Type="http://schemas.openxmlformats.org/officeDocument/2006/relationships/slide" Target="slides/slide634.xml"/><Relationship Id="rId842" Type="http://schemas.openxmlformats.org/officeDocument/2006/relationships/slide" Target="slides/slide841.xml"/><Relationship Id="rId1058" Type="http://schemas.openxmlformats.org/officeDocument/2006/relationships/slide" Target="slides/slide1057.xml"/><Relationship Id="rId1265" Type="http://schemas.openxmlformats.org/officeDocument/2006/relationships/slide" Target="slides/slide1264.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1125" Type="http://schemas.openxmlformats.org/officeDocument/2006/relationships/slide" Target="slides/slide1124.xml"/><Relationship Id="rId1332" Type="http://schemas.openxmlformats.org/officeDocument/2006/relationships/notesMaster" Target="notesMasters/notesMaster1.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786" Type="http://schemas.openxmlformats.org/officeDocument/2006/relationships/slide" Target="slides/slide785.xml"/><Relationship Id="rId993" Type="http://schemas.openxmlformats.org/officeDocument/2006/relationships/slide" Target="slides/slide992.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1069" Type="http://schemas.openxmlformats.org/officeDocument/2006/relationships/slide" Target="slides/slide1068.xml"/><Relationship Id="rId1276" Type="http://schemas.openxmlformats.org/officeDocument/2006/relationships/slide" Target="slides/slide1275.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853" Type="http://schemas.openxmlformats.org/officeDocument/2006/relationships/slide" Target="slides/slide852.xml"/><Relationship Id="rId1136" Type="http://schemas.openxmlformats.org/officeDocument/2006/relationships/slide" Target="slides/slide1135.xml"/><Relationship Id="rId492" Type="http://schemas.openxmlformats.org/officeDocument/2006/relationships/slide" Target="slides/slide491.xml"/><Relationship Id="rId713" Type="http://schemas.openxmlformats.org/officeDocument/2006/relationships/slide" Target="slides/slide712.xml"/><Relationship Id="rId797" Type="http://schemas.openxmlformats.org/officeDocument/2006/relationships/slide" Target="slides/slide796.xml"/><Relationship Id="rId920" Type="http://schemas.openxmlformats.org/officeDocument/2006/relationships/slide" Target="slides/slide919.xml"/><Relationship Id="rId145" Type="http://schemas.openxmlformats.org/officeDocument/2006/relationships/slide" Target="slides/slide144.xml"/><Relationship Id="rId352" Type="http://schemas.openxmlformats.org/officeDocument/2006/relationships/slide" Target="slides/slide351.xml"/><Relationship Id="rId1203" Type="http://schemas.openxmlformats.org/officeDocument/2006/relationships/slide" Target="slides/slide1202.xml"/><Relationship Id="rId1287" Type="http://schemas.openxmlformats.org/officeDocument/2006/relationships/slide" Target="slides/slide1286.xml"/><Relationship Id="rId212" Type="http://schemas.openxmlformats.org/officeDocument/2006/relationships/slide" Target="slides/slide211.xml"/><Relationship Id="rId657" Type="http://schemas.openxmlformats.org/officeDocument/2006/relationships/slide" Target="slides/slide656.xml"/><Relationship Id="rId864" Type="http://schemas.openxmlformats.org/officeDocument/2006/relationships/slide" Target="slides/slide863.xml"/><Relationship Id="rId296" Type="http://schemas.openxmlformats.org/officeDocument/2006/relationships/slide" Target="slides/slide295.xml"/><Relationship Id="rId517" Type="http://schemas.openxmlformats.org/officeDocument/2006/relationships/slide" Target="slides/slide516.xml"/><Relationship Id="rId724" Type="http://schemas.openxmlformats.org/officeDocument/2006/relationships/slide" Target="slides/slide723.xml"/><Relationship Id="rId931" Type="http://schemas.openxmlformats.org/officeDocument/2006/relationships/slide" Target="slides/slide930.xml"/><Relationship Id="rId1147" Type="http://schemas.openxmlformats.org/officeDocument/2006/relationships/slide" Target="slides/slide1146.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1007" Type="http://schemas.openxmlformats.org/officeDocument/2006/relationships/slide" Target="slides/slide1006.xml"/><Relationship Id="rId1214" Type="http://schemas.openxmlformats.org/officeDocument/2006/relationships/slide" Target="slides/slide1213.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875" Type="http://schemas.openxmlformats.org/officeDocument/2006/relationships/slide" Target="slides/slide874.xml"/><Relationship Id="rId1060" Type="http://schemas.openxmlformats.org/officeDocument/2006/relationships/slide" Target="slides/slide1059.xml"/><Relationship Id="rId1298" Type="http://schemas.openxmlformats.org/officeDocument/2006/relationships/slide" Target="slides/slide1297.xml"/><Relationship Id="rId18" Type="http://schemas.openxmlformats.org/officeDocument/2006/relationships/slide" Target="slides/slide17.xml"/><Relationship Id="rId528" Type="http://schemas.openxmlformats.org/officeDocument/2006/relationships/slide" Target="slides/slide527.xml"/><Relationship Id="rId735" Type="http://schemas.openxmlformats.org/officeDocument/2006/relationships/slide" Target="slides/slide734.xml"/><Relationship Id="rId942" Type="http://schemas.openxmlformats.org/officeDocument/2006/relationships/slide" Target="slides/slide941.xml"/><Relationship Id="rId1158" Type="http://schemas.openxmlformats.org/officeDocument/2006/relationships/slide" Target="slides/slide1157.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1018" Type="http://schemas.openxmlformats.org/officeDocument/2006/relationships/slide" Target="slides/slide1017.xml"/><Relationship Id="rId1225" Type="http://schemas.openxmlformats.org/officeDocument/2006/relationships/slide" Target="slides/slide1224.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802" Type="http://schemas.openxmlformats.org/officeDocument/2006/relationships/slide" Target="slides/slide801.xml"/><Relationship Id="rId886" Type="http://schemas.openxmlformats.org/officeDocument/2006/relationships/slide" Target="slides/slide885.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746" Type="http://schemas.openxmlformats.org/officeDocument/2006/relationships/slide" Target="slides/slide745.xml"/><Relationship Id="rId1071" Type="http://schemas.openxmlformats.org/officeDocument/2006/relationships/slide" Target="slides/slide1070.xml"/><Relationship Id="rId1169" Type="http://schemas.openxmlformats.org/officeDocument/2006/relationships/slide" Target="slides/slide1168.xml"/><Relationship Id="rId178" Type="http://schemas.openxmlformats.org/officeDocument/2006/relationships/slide" Target="slides/slide177.xml"/><Relationship Id="rId301" Type="http://schemas.openxmlformats.org/officeDocument/2006/relationships/slide" Target="slides/slide300.xml"/><Relationship Id="rId953" Type="http://schemas.openxmlformats.org/officeDocument/2006/relationships/slide" Target="slides/slide952.xml"/><Relationship Id="rId1029" Type="http://schemas.openxmlformats.org/officeDocument/2006/relationships/slide" Target="slides/slide1028.xml"/><Relationship Id="rId1236" Type="http://schemas.openxmlformats.org/officeDocument/2006/relationships/slide" Target="slides/slide1235.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813" Type="http://schemas.openxmlformats.org/officeDocument/2006/relationships/slide" Target="slides/slide812.xml"/><Relationship Id="rId245" Type="http://schemas.openxmlformats.org/officeDocument/2006/relationships/slide" Target="slides/slide244.xml"/><Relationship Id="rId452" Type="http://schemas.openxmlformats.org/officeDocument/2006/relationships/slide" Target="slides/slide451.xml"/><Relationship Id="rId897" Type="http://schemas.openxmlformats.org/officeDocument/2006/relationships/slide" Target="slides/slide896.xml"/><Relationship Id="rId1082" Type="http://schemas.openxmlformats.org/officeDocument/2006/relationships/slide" Target="slides/slide1081.xml"/><Relationship Id="rId1303" Type="http://schemas.openxmlformats.org/officeDocument/2006/relationships/slide" Target="slides/slide1302.xml"/><Relationship Id="rId105" Type="http://schemas.openxmlformats.org/officeDocument/2006/relationships/slide" Target="slides/slide104.xml"/><Relationship Id="rId312" Type="http://schemas.openxmlformats.org/officeDocument/2006/relationships/slide" Target="slides/slide311.xml"/><Relationship Id="rId757" Type="http://schemas.openxmlformats.org/officeDocument/2006/relationships/slide" Target="slides/slide756.xml"/><Relationship Id="rId964" Type="http://schemas.openxmlformats.org/officeDocument/2006/relationships/slide" Target="slides/slide963.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617" Type="http://schemas.openxmlformats.org/officeDocument/2006/relationships/slide" Target="slides/slide616.xml"/><Relationship Id="rId824" Type="http://schemas.openxmlformats.org/officeDocument/2006/relationships/slide" Target="slides/slide823.xml"/><Relationship Id="rId1247" Type="http://schemas.openxmlformats.org/officeDocument/2006/relationships/slide" Target="slides/slide1246.xml"/><Relationship Id="rId256" Type="http://schemas.openxmlformats.org/officeDocument/2006/relationships/slide" Target="slides/slide255.xml"/><Relationship Id="rId463" Type="http://schemas.openxmlformats.org/officeDocument/2006/relationships/slide" Target="slides/slide462.xml"/><Relationship Id="rId670" Type="http://schemas.openxmlformats.org/officeDocument/2006/relationships/slide" Target="slides/slide669.xml"/><Relationship Id="rId1093" Type="http://schemas.openxmlformats.org/officeDocument/2006/relationships/slide" Target="slides/slide1092.xml"/><Relationship Id="rId1107" Type="http://schemas.openxmlformats.org/officeDocument/2006/relationships/slide" Target="slides/slide1106.xml"/><Relationship Id="rId1314" Type="http://schemas.openxmlformats.org/officeDocument/2006/relationships/slide" Target="slides/slide1313.xml"/><Relationship Id="rId116" Type="http://schemas.openxmlformats.org/officeDocument/2006/relationships/slide" Target="slides/slide115.xml"/><Relationship Id="rId323" Type="http://schemas.openxmlformats.org/officeDocument/2006/relationships/slide" Target="slides/slide322.xml"/><Relationship Id="rId530" Type="http://schemas.openxmlformats.org/officeDocument/2006/relationships/slide" Target="slides/slide529.xml"/><Relationship Id="rId768" Type="http://schemas.openxmlformats.org/officeDocument/2006/relationships/slide" Target="slides/slide767.xml"/><Relationship Id="rId975" Type="http://schemas.openxmlformats.org/officeDocument/2006/relationships/slide" Target="slides/slide974.xml"/><Relationship Id="rId1160" Type="http://schemas.openxmlformats.org/officeDocument/2006/relationships/slide" Target="slides/slide1159.xml"/><Relationship Id="rId20" Type="http://schemas.openxmlformats.org/officeDocument/2006/relationships/slide" Target="slides/slide19.xml"/><Relationship Id="rId628" Type="http://schemas.openxmlformats.org/officeDocument/2006/relationships/slide" Target="slides/slide627.xml"/><Relationship Id="rId835" Type="http://schemas.openxmlformats.org/officeDocument/2006/relationships/slide" Target="slides/slide834.xml"/><Relationship Id="rId1258" Type="http://schemas.openxmlformats.org/officeDocument/2006/relationships/slide" Target="slides/slide1257.xml"/><Relationship Id="rId267" Type="http://schemas.openxmlformats.org/officeDocument/2006/relationships/slide" Target="slides/slide266.xml"/><Relationship Id="rId474" Type="http://schemas.openxmlformats.org/officeDocument/2006/relationships/slide" Target="slides/slide473.xml"/><Relationship Id="rId1020" Type="http://schemas.openxmlformats.org/officeDocument/2006/relationships/slide" Target="slides/slide1019.xml"/><Relationship Id="rId1118" Type="http://schemas.openxmlformats.org/officeDocument/2006/relationships/slide" Target="slides/slide1117.xml"/><Relationship Id="rId1325" Type="http://schemas.openxmlformats.org/officeDocument/2006/relationships/slide" Target="slides/slide1324.xml"/><Relationship Id="rId127" Type="http://schemas.openxmlformats.org/officeDocument/2006/relationships/slide" Target="slides/slide126.xml"/><Relationship Id="rId681" Type="http://schemas.openxmlformats.org/officeDocument/2006/relationships/slide" Target="slides/slide680.xml"/><Relationship Id="rId779" Type="http://schemas.openxmlformats.org/officeDocument/2006/relationships/slide" Target="slides/slide778.xml"/><Relationship Id="rId902" Type="http://schemas.openxmlformats.org/officeDocument/2006/relationships/slide" Target="slides/slide901.xml"/><Relationship Id="rId986" Type="http://schemas.openxmlformats.org/officeDocument/2006/relationships/slide" Target="slides/slide985.xml"/><Relationship Id="rId31" Type="http://schemas.openxmlformats.org/officeDocument/2006/relationships/slide" Target="slides/slide30.xml"/><Relationship Id="rId334" Type="http://schemas.openxmlformats.org/officeDocument/2006/relationships/slide" Target="slides/slide333.xml"/><Relationship Id="rId541" Type="http://schemas.openxmlformats.org/officeDocument/2006/relationships/slide" Target="slides/slide540.xml"/><Relationship Id="rId639" Type="http://schemas.openxmlformats.org/officeDocument/2006/relationships/slide" Target="slides/slide638.xml"/><Relationship Id="rId1171" Type="http://schemas.openxmlformats.org/officeDocument/2006/relationships/slide" Target="slides/slide1170.xml"/><Relationship Id="rId1269" Type="http://schemas.openxmlformats.org/officeDocument/2006/relationships/slide" Target="slides/slide1268.xml"/><Relationship Id="rId180" Type="http://schemas.openxmlformats.org/officeDocument/2006/relationships/slide" Target="slides/slide179.xml"/><Relationship Id="rId278" Type="http://schemas.openxmlformats.org/officeDocument/2006/relationships/slide" Target="slides/slide277.xml"/><Relationship Id="rId401" Type="http://schemas.openxmlformats.org/officeDocument/2006/relationships/slide" Target="slides/slide400.xml"/><Relationship Id="rId846" Type="http://schemas.openxmlformats.org/officeDocument/2006/relationships/slide" Target="slides/slide845.xml"/><Relationship Id="rId1031" Type="http://schemas.openxmlformats.org/officeDocument/2006/relationships/slide" Target="slides/slide1030.xml"/><Relationship Id="rId1129" Type="http://schemas.openxmlformats.org/officeDocument/2006/relationships/slide" Target="slides/slide1128.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913" Type="http://schemas.openxmlformats.org/officeDocument/2006/relationships/slide" Target="slides/slide912.xml"/><Relationship Id="rId1336" Type="http://schemas.openxmlformats.org/officeDocument/2006/relationships/tableStyles" Target="tableStyles.xml"/><Relationship Id="rId42" Type="http://schemas.openxmlformats.org/officeDocument/2006/relationships/slide" Target="slides/slide41.xml"/><Relationship Id="rId138" Type="http://schemas.openxmlformats.org/officeDocument/2006/relationships/slide" Target="slides/slide137.xml"/><Relationship Id="rId345" Type="http://schemas.openxmlformats.org/officeDocument/2006/relationships/slide" Target="slides/slide344.xml"/><Relationship Id="rId552" Type="http://schemas.openxmlformats.org/officeDocument/2006/relationships/slide" Target="slides/slide551.xml"/><Relationship Id="rId997" Type="http://schemas.openxmlformats.org/officeDocument/2006/relationships/slide" Target="slides/slide996.xml"/><Relationship Id="rId1182" Type="http://schemas.openxmlformats.org/officeDocument/2006/relationships/slide" Target="slides/slide1181.xml"/><Relationship Id="rId191" Type="http://schemas.openxmlformats.org/officeDocument/2006/relationships/slide" Target="slides/slide190.xml"/><Relationship Id="rId205" Type="http://schemas.openxmlformats.org/officeDocument/2006/relationships/slide" Target="slides/slide204.xml"/><Relationship Id="rId412" Type="http://schemas.openxmlformats.org/officeDocument/2006/relationships/slide" Target="slides/slide411.xml"/><Relationship Id="rId857" Type="http://schemas.openxmlformats.org/officeDocument/2006/relationships/slide" Target="slides/slide856.xml"/><Relationship Id="rId1042" Type="http://schemas.openxmlformats.org/officeDocument/2006/relationships/slide" Target="slides/slide1041.xml"/><Relationship Id="rId289" Type="http://schemas.openxmlformats.org/officeDocument/2006/relationships/slide" Target="slides/slide288.xml"/><Relationship Id="rId496" Type="http://schemas.openxmlformats.org/officeDocument/2006/relationships/slide" Target="slides/slide495.xml"/><Relationship Id="rId717" Type="http://schemas.openxmlformats.org/officeDocument/2006/relationships/slide" Target="slides/slide716.xml"/><Relationship Id="rId924" Type="http://schemas.openxmlformats.org/officeDocument/2006/relationships/slide" Target="slides/slide923.xml"/><Relationship Id="rId53" Type="http://schemas.openxmlformats.org/officeDocument/2006/relationships/slide" Target="slides/slide52.xml"/><Relationship Id="rId149" Type="http://schemas.openxmlformats.org/officeDocument/2006/relationships/slide" Target="slides/slide148.xml"/><Relationship Id="rId356" Type="http://schemas.openxmlformats.org/officeDocument/2006/relationships/slide" Target="slides/slide355.xml"/><Relationship Id="rId563" Type="http://schemas.openxmlformats.org/officeDocument/2006/relationships/slide" Target="slides/slide562.xml"/><Relationship Id="rId770" Type="http://schemas.openxmlformats.org/officeDocument/2006/relationships/slide" Target="slides/slide769.xml"/><Relationship Id="rId1193" Type="http://schemas.openxmlformats.org/officeDocument/2006/relationships/slide" Target="slides/slide1192.xml"/><Relationship Id="rId1207" Type="http://schemas.openxmlformats.org/officeDocument/2006/relationships/slide" Target="slides/slide1206.xml"/><Relationship Id="rId216" Type="http://schemas.openxmlformats.org/officeDocument/2006/relationships/slide" Target="slides/slide215.xml"/><Relationship Id="rId423" Type="http://schemas.openxmlformats.org/officeDocument/2006/relationships/slide" Target="slides/slide422.xml"/><Relationship Id="rId868" Type="http://schemas.openxmlformats.org/officeDocument/2006/relationships/slide" Target="slides/slide867.xml"/><Relationship Id="rId1053" Type="http://schemas.openxmlformats.org/officeDocument/2006/relationships/slide" Target="slides/slide1052.xml"/><Relationship Id="rId1260" Type="http://schemas.openxmlformats.org/officeDocument/2006/relationships/slide" Target="slides/slide1259.xml"/><Relationship Id="rId630" Type="http://schemas.openxmlformats.org/officeDocument/2006/relationships/slide" Target="slides/slide629.xml"/><Relationship Id="rId728" Type="http://schemas.openxmlformats.org/officeDocument/2006/relationships/slide" Target="slides/slide727.xml"/><Relationship Id="rId935" Type="http://schemas.openxmlformats.org/officeDocument/2006/relationships/slide" Target="slides/slide934.xml"/><Relationship Id="rId64" Type="http://schemas.openxmlformats.org/officeDocument/2006/relationships/slide" Target="slides/slide63.xml"/><Relationship Id="rId367" Type="http://schemas.openxmlformats.org/officeDocument/2006/relationships/slide" Target="slides/slide366.xml"/><Relationship Id="rId574" Type="http://schemas.openxmlformats.org/officeDocument/2006/relationships/slide" Target="slides/slide573.xml"/><Relationship Id="rId1120" Type="http://schemas.openxmlformats.org/officeDocument/2006/relationships/slide" Target="slides/slide1119.xml"/><Relationship Id="rId1218" Type="http://schemas.openxmlformats.org/officeDocument/2006/relationships/slide" Target="slides/slide1217.xml"/><Relationship Id="rId227" Type="http://schemas.openxmlformats.org/officeDocument/2006/relationships/slide" Target="slides/slide226.xml"/><Relationship Id="rId781" Type="http://schemas.openxmlformats.org/officeDocument/2006/relationships/slide" Target="slides/slide780.xml"/><Relationship Id="rId879" Type="http://schemas.openxmlformats.org/officeDocument/2006/relationships/slide" Target="slides/slide878.xml"/><Relationship Id="rId434" Type="http://schemas.openxmlformats.org/officeDocument/2006/relationships/slide" Target="slides/slide433.xml"/><Relationship Id="rId641" Type="http://schemas.openxmlformats.org/officeDocument/2006/relationships/slide" Target="slides/slide640.xml"/><Relationship Id="rId739" Type="http://schemas.openxmlformats.org/officeDocument/2006/relationships/slide" Target="slides/slide738.xml"/><Relationship Id="rId1064" Type="http://schemas.openxmlformats.org/officeDocument/2006/relationships/slide" Target="slides/slide1063.xml"/><Relationship Id="rId1271" Type="http://schemas.openxmlformats.org/officeDocument/2006/relationships/slide" Target="slides/slide1270.xml"/><Relationship Id="rId280" Type="http://schemas.openxmlformats.org/officeDocument/2006/relationships/slide" Target="slides/slide279.xml"/><Relationship Id="rId501" Type="http://schemas.openxmlformats.org/officeDocument/2006/relationships/slide" Target="slides/slide500.xml"/><Relationship Id="rId946" Type="http://schemas.openxmlformats.org/officeDocument/2006/relationships/slide" Target="slides/slide945.xml"/><Relationship Id="rId1131" Type="http://schemas.openxmlformats.org/officeDocument/2006/relationships/slide" Target="slides/slide1130.xml"/><Relationship Id="rId1229" Type="http://schemas.openxmlformats.org/officeDocument/2006/relationships/slide" Target="slides/slide1228.xml"/><Relationship Id="rId75" Type="http://schemas.openxmlformats.org/officeDocument/2006/relationships/slide" Target="slides/slide74.xml"/><Relationship Id="rId140" Type="http://schemas.openxmlformats.org/officeDocument/2006/relationships/slide" Target="slides/slide139.xml"/><Relationship Id="rId378" Type="http://schemas.openxmlformats.org/officeDocument/2006/relationships/slide" Target="slides/slide377.xml"/><Relationship Id="rId585" Type="http://schemas.openxmlformats.org/officeDocument/2006/relationships/slide" Target="slides/slide584.xml"/><Relationship Id="rId792" Type="http://schemas.openxmlformats.org/officeDocument/2006/relationships/slide" Target="slides/slide791.xml"/><Relationship Id="rId806" Type="http://schemas.openxmlformats.org/officeDocument/2006/relationships/slide" Target="slides/slide805.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652" Type="http://schemas.openxmlformats.org/officeDocument/2006/relationships/slide" Target="slides/slide651.xml"/><Relationship Id="rId1075" Type="http://schemas.openxmlformats.org/officeDocument/2006/relationships/slide" Target="slides/slide1074.xml"/><Relationship Id="rId1282" Type="http://schemas.openxmlformats.org/officeDocument/2006/relationships/slide" Target="slides/slide1281.xml"/><Relationship Id="rId291" Type="http://schemas.openxmlformats.org/officeDocument/2006/relationships/slide" Target="slides/slide290.xml"/><Relationship Id="rId305" Type="http://schemas.openxmlformats.org/officeDocument/2006/relationships/slide" Target="slides/slide304.xml"/><Relationship Id="rId512" Type="http://schemas.openxmlformats.org/officeDocument/2006/relationships/slide" Target="slides/slide511.xml"/><Relationship Id="rId957" Type="http://schemas.openxmlformats.org/officeDocument/2006/relationships/slide" Target="slides/slide956.xml"/><Relationship Id="rId1142" Type="http://schemas.openxmlformats.org/officeDocument/2006/relationships/slide" Target="slides/slide1141.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96" Type="http://schemas.openxmlformats.org/officeDocument/2006/relationships/slide" Target="slides/slide595.xml"/><Relationship Id="rId817" Type="http://schemas.openxmlformats.org/officeDocument/2006/relationships/slide" Target="slides/slide816.xml"/><Relationship Id="rId1002" Type="http://schemas.openxmlformats.org/officeDocument/2006/relationships/slide" Target="slides/slide1001.xml"/><Relationship Id="rId249" Type="http://schemas.openxmlformats.org/officeDocument/2006/relationships/slide" Target="slides/slide248.xml"/><Relationship Id="rId456" Type="http://schemas.openxmlformats.org/officeDocument/2006/relationships/slide" Target="slides/slide455.xml"/><Relationship Id="rId663" Type="http://schemas.openxmlformats.org/officeDocument/2006/relationships/slide" Target="slides/slide662.xml"/><Relationship Id="rId870" Type="http://schemas.openxmlformats.org/officeDocument/2006/relationships/slide" Target="slides/slide869.xml"/><Relationship Id="rId1086" Type="http://schemas.openxmlformats.org/officeDocument/2006/relationships/slide" Target="slides/slide1085.xml"/><Relationship Id="rId1293" Type="http://schemas.openxmlformats.org/officeDocument/2006/relationships/slide" Target="slides/slide1292.xml"/><Relationship Id="rId1307" Type="http://schemas.openxmlformats.org/officeDocument/2006/relationships/slide" Target="slides/slide1306.xml"/><Relationship Id="rId13" Type="http://schemas.openxmlformats.org/officeDocument/2006/relationships/slide" Target="slides/slide12.xml"/><Relationship Id="rId109" Type="http://schemas.openxmlformats.org/officeDocument/2006/relationships/slide" Target="slides/slide108.xml"/><Relationship Id="rId316" Type="http://schemas.openxmlformats.org/officeDocument/2006/relationships/slide" Target="slides/slide315.xml"/><Relationship Id="rId523" Type="http://schemas.openxmlformats.org/officeDocument/2006/relationships/slide" Target="slides/slide522.xml"/><Relationship Id="rId968" Type="http://schemas.openxmlformats.org/officeDocument/2006/relationships/slide" Target="slides/slide967.xml"/><Relationship Id="rId1153" Type="http://schemas.openxmlformats.org/officeDocument/2006/relationships/slide" Target="slides/slide1152.xml"/><Relationship Id="rId97" Type="http://schemas.openxmlformats.org/officeDocument/2006/relationships/slide" Target="slides/slide96.xml"/><Relationship Id="rId730" Type="http://schemas.openxmlformats.org/officeDocument/2006/relationships/slide" Target="slides/slide729.xml"/><Relationship Id="rId828" Type="http://schemas.openxmlformats.org/officeDocument/2006/relationships/slide" Target="slides/slide827.xml"/><Relationship Id="rId1013" Type="http://schemas.openxmlformats.org/officeDocument/2006/relationships/slide" Target="slides/slide1012.xml"/><Relationship Id="rId162" Type="http://schemas.openxmlformats.org/officeDocument/2006/relationships/slide" Target="slides/slide161.xml"/><Relationship Id="rId467" Type="http://schemas.openxmlformats.org/officeDocument/2006/relationships/slide" Target="slides/slide466.xml"/><Relationship Id="rId1097" Type="http://schemas.openxmlformats.org/officeDocument/2006/relationships/slide" Target="slides/slide1096.xml"/><Relationship Id="rId1220" Type="http://schemas.openxmlformats.org/officeDocument/2006/relationships/slide" Target="slides/slide1219.xml"/><Relationship Id="rId1318" Type="http://schemas.openxmlformats.org/officeDocument/2006/relationships/slide" Target="slides/slide1317.xml"/><Relationship Id="rId674" Type="http://schemas.openxmlformats.org/officeDocument/2006/relationships/slide" Target="slides/slide673.xml"/><Relationship Id="rId881" Type="http://schemas.openxmlformats.org/officeDocument/2006/relationships/slide" Target="slides/slide880.xml"/><Relationship Id="rId979" Type="http://schemas.openxmlformats.org/officeDocument/2006/relationships/slide" Target="slides/slide978.xml"/><Relationship Id="rId24" Type="http://schemas.openxmlformats.org/officeDocument/2006/relationships/slide" Target="slides/slide23.xml"/><Relationship Id="rId327" Type="http://schemas.openxmlformats.org/officeDocument/2006/relationships/slide" Target="slides/slide326.xml"/><Relationship Id="rId534" Type="http://schemas.openxmlformats.org/officeDocument/2006/relationships/slide" Target="slides/slide533.xml"/><Relationship Id="rId741" Type="http://schemas.openxmlformats.org/officeDocument/2006/relationships/slide" Target="slides/slide740.xml"/><Relationship Id="rId839" Type="http://schemas.openxmlformats.org/officeDocument/2006/relationships/slide" Target="slides/slide838.xml"/><Relationship Id="rId1164" Type="http://schemas.openxmlformats.org/officeDocument/2006/relationships/slide" Target="slides/slide1163.xml"/><Relationship Id="rId173" Type="http://schemas.openxmlformats.org/officeDocument/2006/relationships/slide" Target="slides/slide172.xml"/><Relationship Id="rId380" Type="http://schemas.openxmlformats.org/officeDocument/2006/relationships/slide" Target="slides/slide379.xml"/><Relationship Id="rId601" Type="http://schemas.openxmlformats.org/officeDocument/2006/relationships/slide" Target="slides/slide600.xml"/><Relationship Id="rId1024" Type="http://schemas.openxmlformats.org/officeDocument/2006/relationships/slide" Target="slides/slide1023.xml"/><Relationship Id="rId1231" Type="http://schemas.openxmlformats.org/officeDocument/2006/relationships/slide" Target="slides/slide1230.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892" Type="http://schemas.openxmlformats.org/officeDocument/2006/relationships/slide" Target="slides/slide891.xml"/><Relationship Id="rId906" Type="http://schemas.openxmlformats.org/officeDocument/2006/relationships/slide" Target="slides/slide905.xml"/><Relationship Id="rId1329" Type="http://schemas.openxmlformats.org/officeDocument/2006/relationships/slide" Target="slides/slide1328.xml"/><Relationship Id="rId35" Type="http://schemas.openxmlformats.org/officeDocument/2006/relationships/slide" Target="slides/slide34.xml"/><Relationship Id="rId100" Type="http://schemas.openxmlformats.org/officeDocument/2006/relationships/slide" Target="slides/slide99.xml"/><Relationship Id="rId338" Type="http://schemas.openxmlformats.org/officeDocument/2006/relationships/slide" Target="slides/slide337.xml"/><Relationship Id="rId545" Type="http://schemas.openxmlformats.org/officeDocument/2006/relationships/slide" Target="slides/slide544.xml"/><Relationship Id="rId752" Type="http://schemas.openxmlformats.org/officeDocument/2006/relationships/slide" Target="slides/slide751.xml"/><Relationship Id="rId1175" Type="http://schemas.openxmlformats.org/officeDocument/2006/relationships/slide" Target="slides/slide1174.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612" Type="http://schemas.openxmlformats.org/officeDocument/2006/relationships/slide" Target="slides/slide611.xml"/><Relationship Id="rId1035" Type="http://schemas.openxmlformats.org/officeDocument/2006/relationships/slide" Target="slides/slide1034.xml"/><Relationship Id="rId1242" Type="http://schemas.openxmlformats.org/officeDocument/2006/relationships/slide" Target="slides/slide1241.xml"/><Relationship Id="rId251" Type="http://schemas.openxmlformats.org/officeDocument/2006/relationships/slide" Target="slides/slide250.xml"/><Relationship Id="rId489" Type="http://schemas.openxmlformats.org/officeDocument/2006/relationships/slide" Target="slides/slide488.xml"/><Relationship Id="rId696" Type="http://schemas.openxmlformats.org/officeDocument/2006/relationships/slide" Target="slides/slide695.xml"/><Relationship Id="rId917" Type="http://schemas.openxmlformats.org/officeDocument/2006/relationships/slide" Target="slides/slide916.xml"/><Relationship Id="rId1102" Type="http://schemas.openxmlformats.org/officeDocument/2006/relationships/slide" Target="slides/slide1101.xml"/><Relationship Id="rId46" Type="http://schemas.openxmlformats.org/officeDocument/2006/relationships/slide" Target="slides/slide45.xml"/><Relationship Id="rId349" Type="http://schemas.openxmlformats.org/officeDocument/2006/relationships/slide" Target="slides/slide348.xml"/><Relationship Id="rId556" Type="http://schemas.openxmlformats.org/officeDocument/2006/relationships/slide" Target="slides/slide555.xml"/><Relationship Id="rId763" Type="http://schemas.openxmlformats.org/officeDocument/2006/relationships/slide" Target="slides/slide762.xml"/><Relationship Id="rId1186" Type="http://schemas.openxmlformats.org/officeDocument/2006/relationships/slide" Target="slides/slide1185.xml"/><Relationship Id="rId111" Type="http://schemas.openxmlformats.org/officeDocument/2006/relationships/slide" Target="slides/slide110.xml"/><Relationship Id="rId195" Type="http://schemas.openxmlformats.org/officeDocument/2006/relationships/slide" Target="slides/slide194.xml"/><Relationship Id="rId209" Type="http://schemas.openxmlformats.org/officeDocument/2006/relationships/slide" Target="slides/slide208.xml"/><Relationship Id="rId416" Type="http://schemas.openxmlformats.org/officeDocument/2006/relationships/slide" Target="slides/slide415.xml"/><Relationship Id="rId970" Type="http://schemas.openxmlformats.org/officeDocument/2006/relationships/slide" Target="slides/slide969.xml"/><Relationship Id="rId1046" Type="http://schemas.openxmlformats.org/officeDocument/2006/relationships/slide" Target="slides/slide1045.xml"/><Relationship Id="rId1253" Type="http://schemas.openxmlformats.org/officeDocument/2006/relationships/slide" Target="slides/slide1252.xml"/><Relationship Id="rId623" Type="http://schemas.openxmlformats.org/officeDocument/2006/relationships/slide" Target="slides/slide622.xml"/><Relationship Id="rId830" Type="http://schemas.openxmlformats.org/officeDocument/2006/relationships/slide" Target="slides/slide829.xml"/><Relationship Id="rId928" Type="http://schemas.openxmlformats.org/officeDocument/2006/relationships/slide" Target="slides/slide927.xml"/><Relationship Id="rId57" Type="http://schemas.openxmlformats.org/officeDocument/2006/relationships/slide" Target="slides/slide56.xml"/><Relationship Id="rId262" Type="http://schemas.openxmlformats.org/officeDocument/2006/relationships/slide" Target="slides/slide261.xml"/><Relationship Id="rId567" Type="http://schemas.openxmlformats.org/officeDocument/2006/relationships/slide" Target="slides/slide566.xml"/><Relationship Id="rId1113" Type="http://schemas.openxmlformats.org/officeDocument/2006/relationships/slide" Target="slides/slide1112.xml"/><Relationship Id="rId1197" Type="http://schemas.openxmlformats.org/officeDocument/2006/relationships/slide" Target="slides/slide1196.xml"/><Relationship Id="rId1320" Type="http://schemas.openxmlformats.org/officeDocument/2006/relationships/slide" Target="slides/slide1319.xml"/><Relationship Id="rId122" Type="http://schemas.openxmlformats.org/officeDocument/2006/relationships/slide" Target="slides/slide121.xml"/><Relationship Id="rId774" Type="http://schemas.openxmlformats.org/officeDocument/2006/relationships/slide" Target="slides/slide773.xml"/><Relationship Id="rId981" Type="http://schemas.openxmlformats.org/officeDocument/2006/relationships/slide" Target="slides/slide980.xml"/><Relationship Id="rId1057" Type="http://schemas.openxmlformats.org/officeDocument/2006/relationships/slide" Target="slides/slide1056.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676" Type="http://schemas.openxmlformats.org/officeDocument/2006/relationships/slide" Target="slides/slide675.xml"/><Relationship Id="rId841" Type="http://schemas.openxmlformats.org/officeDocument/2006/relationships/slide" Target="slides/slide840.xml"/><Relationship Id="rId883" Type="http://schemas.openxmlformats.org/officeDocument/2006/relationships/slide" Target="slides/slide882.xml"/><Relationship Id="rId1099" Type="http://schemas.openxmlformats.org/officeDocument/2006/relationships/slide" Target="slides/slide1098.xml"/><Relationship Id="rId1264" Type="http://schemas.openxmlformats.org/officeDocument/2006/relationships/slide" Target="slides/slide1263.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701" Type="http://schemas.openxmlformats.org/officeDocument/2006/relationships/slide" Target="slides/slide700.xml"/><Relationship Id="rId939" Type="http://schemas.openxmlformats.org/officeDocument/2006/relationships/slide" Target="slides/slide938.xml"/><Relationship Id="rId1124" Type="http://schemas.openxmlformats.org/officeDocument/2006/relationships/slide" Target="slides/slide1123.xml"/><Relationship Id="rId1166" Type="http://schemas.openxmlformats.org/officeDocument/2006/relationships/slide" Target="slides/slide1165.xml"/><Relationship Id="rId1331" Type="http://schemas.openxmlformats.org/officeDocument/2006/relationships/slide" Target="slides/slide1330.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743" Type="http://schemas.openxmlformats.org/officeDocument/2006/relationships/slide" Target="slides/slide742.xml"/><Relationship Id="rId785" Type="http://schemas.openxmlformats.org/officeDocument/2006/relationships/slide" Target="slides/slide784.xml"/><Relationship Id="rId950" Type="http://schemas.openxmlformats.org/officeDocument/2006/relationships/slide" Target="slides/slide949.xml"/><Relationship Id="rId992" Type="http://schemas.openxmlformats.org/officeDocument/2006/relationships/slide" Target="slides/slide991.xml"/><Relationship Id="rId1026" Type="http://schemas.openxmlformats.org/officeDocument/2006/relationships/slide" Target="slides/slide1025.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687" Type="http://schemas.openxmlformats.org/officeDocument/2006/relationships/slide" Target="slides/slide686.xml"/><Relationship Id="rId810" Type="http://schemas.openxmlformats.org/officeDocument/2006/relationships/slide" Target="slides/slide809.xml"/><Relationship Id="rId852" Type="http://schemas.openxmlformats.org/officeDocument/2006/relationships/slide" Target="slides/slide851.xml"/><Relationship Id="rId908" Type="http://schemas.openxmlformats.org/officeDocument/2006/relationships/slide" Target="slides/slide907.xml"/><Relationship Id="rId1068" Type="http://schemas.openxmlformats.org/officeDocument/2006/relationships/slide" Target="slides/slide1067.xml"/><Relationship Id="rId1233" Type="http://schemas.openxmlformats.org/officeDocument/2006/relationships/slide" Target="slides/slide1232.xml"/><Relationship Id="rId1275" Type="http://schemas.openxmlformats.org/officeDocument/2006/relationships/slide" Target="slides/slide1274.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894" Type="http://schemas.openxmlformats.org/officeDocument/2006/relationships/slide" Target="slides/slide893.xml"/><Relationship Id="rId1135" Type="http://schemas.openxmlformats.org/officeDocument/2006/relationships/slide" Target="slides/slide1134.xml"/><Relationship Id="rId1177" Type="http://schemas.openxmlformats.org/officeDocument/2006/relationships/slide" Target="slides/slide1176.xml"/><Relationship Id="rId1300" Type="http://schemas.openxmlformats.org/officeDocument/2006/relationships/slide" Target="slides/slide1299.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754" Type="http://schemas.openxmlformats.org/officeDocument/2006/relationships/slide" Target="slides/slide753.xml"/><Relationship Id="rId796" Type="http://schemas.openxmlformats.org/officeDocument/2006/relationships/slide" Target="slides/slide795.xml"/><Relationship Id="rId961" Type="http://schemas.openxmlformats.org/officeDocument/2006/relationships/slide" Target="slides/slide960.xml"/><Relationship Id="rId1202" Type="http://schemas.openxmlformats.org/officeDocument/2006/relationships/slide" Target="slides/slide1201.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821" Type="http://schemas.openxmlformats.org/officeDocument/2006/relationships/slide" Target="slides/slide820.xml"/><Relationship Id="rId863" Type="http://schemas.openxmlformats.org/officeDocument/2006/relationships/slide" Target="slides/slide862.xml"/><Relationship Id="rId1037" Type="http://schemas.openxmlformats.org/officeDocument/2006/relationships/slide" Target="slides/slide1036.xml"/><Relationship Id="rId1079" Type="http://schemas.openxmlformats.org/officeDocument/2006/relationships/slide" Target="slides/slide1078.xml"/><Relationship Id="rId1244" Type="http://schemas.openxmlformats.org/officeDocument/2006/relationships/slide" Target="slides/slide1243.xml"/><Relationship Id="rId1286" Type="http://schemas.openxmlformats.org/officeDocument/2006/relationships/slide" Target="slides/slide1285.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698" Type="http://schemas.openxmlformats.org/officeDocument/2006/relationships/slide" Target="slides/slide697.xml"/><Relationship Id="rId919" Type="http://schemas.openxmlformats.org/officeDocument/2006/relationships/slide" Target="slides/slide918.xml"/><Relationship Id="rId1090" Type="http://schemas.openxmlformats.org/officeDocument/2006/relationships/slide" Target="slides/slide1089.xml"/><Relationship Id="rId1104" Type="http://schemas.openxmlformats.org/officeDocument/2006/relationships/slide" Target="slides/slide1103.xml"/><Relationship Id="rId1146" Type="http://schemas.openxmlformats.org/officeDocument/2006/relationships/slide" Target="slides/slide1145.xml"/><Relationship Id="rId1311" Type="http://schemas.openxmlformats.org/officeDocument/2006/relationships/slide" Target="slides/slide1310.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23" Type="http://schemas.openxmlformats.org/officeDocument/2006/relationships/slide" Target="slides/slide722.xml"/><Relationship Id="rId765" Type="http://schemas.openxmlformats.org/officeDocument/2006/relationships/slide" Target="slides/slide764.xml"/><Relationship Id="rId930" Type="http://schemas.openxmlformats.org/officeDocument/2006/relationships/slide" Target="slides/slide929.xml"/><Relationship Id="rId972" Type="http://schemas.openxmlformats.org/officeDocument/2006/relationships/slide" Target="slides/slide971.xml"/><Relationship Id="rId1006" Type="http://schemas.openxmlformats.org/officeDocument/2006/relationships/slide" Target="slides/slide1005.xml"/><Relationship Id="rId1188" Type="http://schemas.openxmlformats.org/officeDocument/2006/relationships/slide" Target="slides/slide1187.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832" Type="http://schemas.openxmlformats.org/officeDocument/2006/relationships/slide" Target="slides/slide831.xml"/><Relationship Id="rId1048" Type="http://schemas.openxmlformats.org/officeDocument/2006/relationships/slide" Target="slides/slide1047.xml"/><Relationship Id="rId1213" Type="http://schemas.openxmlformats.org/officeDocument/2006/relationships/slide" Target="slides/slide1212.xml"/><Relationship Id="rId1255" Type="http://schemas.openxmlformats.org/officeDocument/2006/relationships/slide" Target="slides/slide1254.xml"/><Relationship Id="rId1297" Type="http://schemas.openxmlformats.org/officeDocument/2006/relationships/slide" Target="slides/slide1296.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874" Type="http://schemas.openxmlformats.org/officeDocument/2006/relationships/slide" Target="slides/slide873.xml"/><Relationship Id="rId1115" Type="http://schemas.openxmlformats.org/officeDocument/2006/relationships/slide" Target="slides/slide1114.xml"/><Relationship Id="rId1322" Type="http://schemas.openxmlformats.org/officeDocument/2006/relationships/slide" Target="slides/slide1321.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34" Type="http://schemas.openxmlformats.org/officeDocument/2006/relationships/slide" Target="slides/slide733.xml"/><Relationship Id="rId776" Type="http://schemas.openxmlformats.org/officeDocument/2006/relationships/slide" Target="slides/slide775.xml"/><Relationship Id="rId941" Type="http://schemas.openxmlformats.org/officeDocument/2006/relationships/slide" Target="slides/slide940.xml"/><Relationship Id="rId983" Type="http://schemas.openxmlformats.org/officeDocument/2006/relationships/slide" Target="slides/slide982.xml"/><Relationship Id="rId1157" Type="http://schemas.openxmlformats.org/officeDocument/2006/relationships/slide" Target="slides/slide1156.xml"/><Relationship Id="rId1199" Type="http://schemas.openxmlformats.org/officeDocument/2006/relationships/slide" Target="slides/slide1198.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801" Type="http://schemas.openxmlformats.org/officeDocument/2006/relationships/slide" Target="slides/slide800.xml"/><Relationship Id="rId1017" Type="http://schemas.openxmlformats.org/officeDocument/2006/relationships/slide" Target="slides/slide1016.xml"/><Relationship Id="rId1059" Type="http://schemas.openxmlformats.org/officeDocument/2006/relationships/slide" Target="slides/slide1058.xml"/><Relationship Id="rId1224" Type="http://schemas.openxmlformats.org/officeDocument/2006/relationships/slide" Target="slides/slide1223.xml"/><Relationship Id="rId1266" Type="http://schemas.openxmlformats.org/officeDocument/2006/relationships/slide" Target="slides/slide1265.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843" Type="http://schemas.openxmlformats.org/officeDocument/2006/relationships/slide" Target="slides/slide842.xml"/><Relationship Id="rId885" Type="http://schemas.openxmlformats.org/officeDocument/2006/relationships/slide" Target="slides/slide884.xml"/><Relationship Id="rId1070" Type="http://schemas.openxmlformats.org/officeDocument/2006/relationships/slide" Target="slides/slide1069.xml"/><Relationship Id="rId1126" Type="http://schemas.openxmlformats.org/officeDocument/2006/relationships/slide" Target="slides/slide1125.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745" Type="http://schemas.openxmlformats.org/officeDocument/2006/relationships/slide" Target="slides/slide744.xml"/><Relationship Id="rId910" Type="http://schemas.openxmlformats.org/officeDocument/2006/relationships/slide" Target="slides/slide909.xml"/><Relationship Id="rId952" Type="http://schemas.openxmlformats.org/officeDocument/2006/relationships/slide" Target="slides/slide951.xml"/><Relationship Id="rId1168" Type="http://schemas.openxmlformats.org/officeDocument/2006/relationships/slide" Target="slides/slide1167.xml"/><Relationship Id="rId1333" Type="http://schemas.openxmlformats.org/officeDocument/2006/relationships/presProps" Target="presProps.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787" Type="http://schemas.openxmlformats.org/officeDocument/2006/relationships/slide" Target="slides/slide786.xml"/><Relationship Id="rId812" Type="http://schemas.openxmlformats.org/officeDocument/2006/relationships/slide" Target="slides/slide811.xml"/><Relationship Id="rId994" Type="http://schemas.openxmlformats.org/officeDocument/2006/relationships/slide" Target="slides/slide993.xml"/><Relationship Id="rId1028" Type="http://schemas.openxmlformats.org/officeDocument/2006/relationships/slide" Target="slides/slide1027.xml"/><Relationship Id="rId1235" Type="http://schemas.openxmlformats.org/officeDocument/2006/relationships/slide" Target="slides/slide1234.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854" Type="http://schemas.openxmlformats.org/officeDocument/2006/relationships/slide" Target="slides/slide853.xml"/><Relationship Id="rId896" Type="http://schemas.openxmlformats.org/officeDocument/2006/relationships/slide" Target="slides/slide895.xml"/><Relationship Id="rId1081" Type="http://schemas.openxmlformats.org/officeDocument/2006/relationships/slide" Target="slides/slide1080.xml"/><Relationship Id="rId1277" Type="http://schemas.openxmlformats.org/officeDocument/2006/relationships/slide" Target="slides/slide1276.xml"/><Relationship Id="rId1302" Type="http://schemas.openxmlformats.org/officeDocument/2006/relationships/slide" Target="slides/slide1301.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slide" Target="slides/slide713.xml"/><Relationship Id="rId756" Type="http://schemas.openxmlformats.org/officeDocument/2006/relationships/slide" Target="slides/slide755.xml"/><Relationship Id="rId921" Type="http://schemas.openxmlformats.org/officeDocument/2006/relationships/slide" Target="slides/slide920.xml"/><Relationship Id="rId1137" Type="http://schemas.openxmlformats.org/officeDocument/2006/relationships/slide" Target="slides/slide1136.xml"/><Relationship Id="rId1179" Type="http://schemas.openxmlformats.org/officeDocument/2006/relationships/slide" Target="slides/slide1178.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798" Type="http://schemas.openxmlformats.org/officeDocument/2006/relationships/slide" Target="slides/slide797.xml"/><Relationship Id="rId963" Type="http://schemas.openxmlformats.org/officeDocument/2006/relationships/slide" Target="slides/slide962.xml"/><Relationship Id="rId1039" Type="http://schemas.openxmlformats.org/officeDocument/2006/relationships/slide" Target="slides/slide1038.xml"/><Relationship Id="rId1190" Type="http://schemas.openxmlformats.org/officeDocument/2006/relationships/slide" Target="slides/slide1189.xml"/><Relationship Id="rId1204" Type="http://schemas.openxmlformats.org/officeDocument/2006/relationships/slide" Target="slides/slide1203.xml"/><Relationship Id="rId1246" Type="http://schemas.openxmlformats.org/officeDocument/2006/relationships/slide" Target="slides/slide1245.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823" Type="http://schemas.openxmlformats.org/officeDocument/2006/relationships/slide" Target="slides/slide822.xml"/><Relationship Id="rId865" Type="http://schemas.openxmlformats.org/officeDocument/2006/relationships/slide" Target="slides/slide864.xml"/><Relationship Id="rId1050" Type="http://schemas.openxmlformats.org/officeDocument/2006/relationships/slide" Target="slides/slide1049.xml"/><Relationship Id="rId1288" Type="http://schemas.openxmlformats.org/officeDocument/2006/relationships/slide" Target="slides/slide1287.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725" Type="http://schemas.openxmlformats.org/officeDocument/2006/relationships/slide" Target="slides/slide724.xml"/><Relationship Id="rId932" Type="http://schemas.openxmlformats.org/officeDocument/2006/relationships/slide" Target="slides/slide931.xml"/><Relationship Id="rId1092" Type="http://schemas.openxmlformats.org/officeDocument/2006/relationships/slide" Target="slides/slide1091.xml"/><Relationship Id="rId1106" Type="http://schemas.openxmlformats.org/officeDocument/2006/relationships/slide" Target="slides/slide1105.xml"/><Relationship Id="rId1148" Type="http://schemas.openxmlformats.org/officeDocument/2006/relationships/slide" Target="slides/slide1147.xml"/><Relationship Id="rId1313" Type="http://schemas.openxmlformats.org/officeDocument/2006/relationships/slide" Target="slides/slide1312.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767" Type="http://schemas.openxmlformats.org/officeDocument/2006/relationships/slide" Target="slides/slide766.xml"/><Relationship Id="rId974" Type="http://schemas.openxmlformats.org/officeDocument/2006/relationships/slide" Target="slides/slide973.xml"/><Relationship Id="rId1008" Type="http://schemas.openxmlformats.org/officeDocument/2006/relationships/slide" Target="slides/slide1007.xml"/><Relationship Id="rId1215" Type="http://schemas.openxmlformats.org/officeDocument/2006/relationships/slide" Target="slides/slide1214.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834" Type="http://schemas.openxmlformats.org/officeDocument/2006/relationships/slide" Target="slides/slide833.xml"/><Relationship Id="rId876" Type="http://schemas.openxmlformats.org/officeDocument/2006/relationships/slide" Target="slides/slide875.xml"/><Relationship Id="rId1257" Type="http://schemas.openxmlformats.org/officeDocument/2006/relationships/slide" Target="slides/slide1256.xml"/><Relationship Id="rId1299" Type="http://schemas.openxmlformats.org/officeDocument/2006/relationships/slide" Target="slides/slide129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736" Type="http://schemas.openxmlformats.org/officeDocument/2006/relationships/slide" Target="slides/slide735.xml"/><Relationship Id="rId901" Type="http://schemas.openxmlformats.org/officeDocument/2006/relationships/slide" Target="slides/slide900.xml"/><Relationship Id="rId1061" Type="http://schemas.openxmlformats.org/officeDocument/2006/relationships/slide" Target="slides/slide1060.xml"/><Relationship Id="rId1117" Type="http://schemas.openxmlformats.org/officeDocument/2006/relationships/slide" Target="slides/slide1116.xml"/><Relationship Id="rId1159" Type="http://schemas.openxmlformats.org/officeDocument/2006/relationships/slide" Target="slides/slide1158.xml"/><Relationship Id="rId1324" Type="http://schemas.openxmlformats.org/officeDocument/2006/relationships/slide" Target="slides/slide1323.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943" Type="http://schemas.openxmlformats.org/officeDocument/2006/relationships/slide" Target="slides/slide942.xml"/><Relationship Id="rId985" Type="http://schemas.openxmlformats.org/officeDocument/2006/relationships/slide" Target="slides/slide984.xml"/><Relationship Id="rId1019" Type="http://schemas.openxmlformats.org/officeDocument/2006/relationships/slide" Target="slides/slide1018.xml"/><Relationship Id="rId1170" Type="http://schemas.openxmlformats.org/officeDocument/2006/relationships/slide" Target="slides/slide1169.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803" Type="http://schemas.openxmlformats.org/officeDocument/2006/relationships/slide" Target="slides/slide802.xml"/><Relationship Id="rId845" Type="http://schemas.openxmlformats.org/officeDocument/2006/relationships/slide" Target="slides/slide844.xml"/><Relationship Id="rId1030" Type="http://schemas.openxmlformats.org/officeDocument/2006/relationships/slide" Target="slides/slide1029.xml"/><Relationship Id="rId1226" Type="http://schemas.openxmlformats.org/officeDocument/2006/relationships/slide" Target="slides/slide1225.xml"/><Relationship Id="rId1268" Type="http://schemas.openxmlformats.org/officeDocument/2006/relationships/slide" Target="slides/slide1267.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887" Type="http://schemas.openxmlformats.org/officeDocument/2006/relationships/slide" Target="slides/slide886.xml"/><Relationship Id="rId1072" Type="http://schemas.openxmlformats.org/officeDocument/2006/relationships/slide" Target="slides/slide1071.xml"/><Relationship Id="rId1128" Type="http://schemas.openxmlformats.org/officeDocument/2006/relationships/slide" Target="slides/slide1127.xml"/><Relationship Id="rId1335" Type="http://schemas.openxmlformats.org/officeDocument/2006/relationships/theme" Target="theme/theme1.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747" Type="http://schemas.openxmlformats.org/officeDocument/2006/relationships/slide" Target="slides/slide746.xml"/><Relationship Id="rId789" Type="http://schemas.openxmlformats.org/officeDocument/2006/relationships/slide" Target="slides/slide788.xml"/><Relationship Id="rId912" Type="http://schemas.openxmlformats.org/officeDocument/2006/relationships/slide" Target="slides/slide911.xml"/><Relationship Id="rId954" Type="http://schemas.openxmlformats.org/officeDocument/2006/relationships/slide" Target="slides/slide953.xml"/><Relationship Id="rId996" Type="http://schemas.openxmlformats.org/officeDocument/2006/relationships/slide" Target="slides/slide995.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814" Type="http://schemas.openxmlformats.org/officeDocument/2006/relationships/slide" Target="slides/slide813.xml"/><Relationship Id="rId856" Type="http://schemas.openxmlformats.org/officeDocument/2006/relationships/slide" Target="slides/slide855.xml"/><Relationship Id="rId1181" Type="http://schemas.openxmlformats.org/officeDocument/2006/relationships/slide" Target="slides/slide1180.xml"/><Relationship Id="rId1237" Type="http://schemas.openxmlformats.org/officeDocument/2006/relationships/slide" Target="slides/slide1236.xml"/><Relationship Id="rId1279" Type="http://schemas.openxmlformats.org/officeDocument/2006/relationships/slide" Target="slides/slide1278.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898" Type="http://schemas.openxmlformats.org/officeDocument/2006/relationships/slide" Target="slides/slide897.xml"/><Relationship Id="rId1041" Type="http://schemas.openxmlformats.org/officeDocument/2006/relationships/slide" Target="slides/slide1040.xml"/><Relationship Id="rId1083" Type="http://schemas.openxmlformats.org/officeDocument/2006/relationships/slide" Target="slides/slide1082.xml"/><Relationship Id="rId1139" Type="http://schemas.openxmlformats.org/officeDocument/2006/relationships/slide" Target="slides/slide1138.xml"/><Relationship Id="rId1290" Type="http://schemas.openxmlformats.org/officeDocument/2006/relationships/slide" Target="slides/slide1289.xml"/><Relationship Id="rId1304" Type="http://schemas.openxmlformats.org/officeDocument/2006/relationships/slide" Target="slides/slide1303.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716" Type="http://schemas.openxmlformats.org/officeDocument/2006/relationships/slide" Target="slides/slide715.xml"/><Relationship Id="rId758" Type="http://schemas.openxmlformats.org/officeDocument/2006/relationships/slide" Target="slides/slide757.xml"/><Relationship Id="rId923" Type="http://schemas.openxmlformats.org/officeDocument/2006/relationships/slide" Target="slides/slide922.xml"/><Relationship Id="rId965" Type="http://schemas.openxmlformats.org/officeDocument/2006/relationships/slide" Target="slides/slide964.xml"/><Relationship Id="rId1150" Type="http://schemas.openxmlformats.org/officeDocument/2006/relationships/slide" Target="slides/slide1149.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825" Type="http://schemas.openxmlformats.org/officeDocument/2006/relationships/slide" Target="slides/slide824.xml"/><Relationship Id="rId1192" Type="http://schemas.openxmlformats.org/officeDocument/2006/relationships/slide" Target="slides/slide1191.xml"/><Relationship Id="rId1206" Type="http://schemas.openxmlformats.org/officeDocument/2006/relationships/slide" Target="slides/slide1205.xml"/><Relationship Id="rId1248" Type="http://schemas.openxmlformats.org/officeDocument/2006/relationships/slide" Target="slides/slide1247.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867" Type="http://schemas.openxmlformats.org/officeDocument/2006/relationships/slide" Target="slides/slide866.xml"/><Relationship Id="rId1010" Type="http://schemas.openxmlformats.org/officeDocument/2006/relationships/slide" Target="slides/slide1009.xml"/><Relationship Id="rId1052" Type="http://schemas.openxmlformats.org/officeDocument/2006/relationships/slide" Target="slides/slide1051.xml"/><Relationship Id="rId1094" Type="http://schemas.openxmlformats.org/officeDocument/2006/relationships/slide" Target="slides/slide1093.xml"/><Relationship Id="rId1108" Type="http://schemas.openxmlformats.org/officeDocument/2006/relationships/slide" Target="slides/slide1107.xml"/><Relationship Id="rId1315" Type="http://schemas.openxmlformats.org/officeDocument/2006/relationships/slide" Target="slides/slide1314.xml"/><Relationship Id="rId299" Type="http://schemas.openxmlformats.org/officeDocument/2006/relationships/slide" Target="slides/slide298.xml"/><Relationship Id="rId727" Type="http://schemas.openxmlformats.org/officeDocument/2006/relationships/slide" Target="slides/slide726.xml"/><Relationship Id="rId934" Type="http://schemas.openxmlformats.org/officeDocument/2006/relationships/slide" Target="slides/slide933.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1217" Type="http://schemas.openxmlformats.org/officeDocument/2006/relationships/slide" Target="slides/slide1216.xml"/><Relationship Id="rId226" Type="http://schemas.openxmlformats.org/officeDocument/2006/relationships/slide" Target="slides/slide225.xml"/><Relationship Id="rId433" Type="http://schemas.openxmlformats.org/officeDocument/2006/relationships/slide" Target="slides/slide432.xml"/><Relationship Id="rId878" Type="http://schemas.openxmlformats.org/officeDocument/2006/relationships/slide" Target="slides/slide877.xml"/><Relationship Id="rId1063" Type="http://schemas.openxmlformats.org/officeDocument/2006/relationships/slide" Target="slides/slide1062.xml"/><Relationship Id="rId1270" Type="http://schemas.openxmlformats.org/officeDocument/2006/relationships/slide" Target="slides/slide1269.xml"/><Relationship Id="rId640" Type="http://schemas.openxmlformats.org/officeDocument/2006/relationships/slide" Target="slides/slide639.xml"/><Relationship Id="rId738" Type="http://schemas.openxmlformats.org/officeDocument/2006/relationships/slide" Target="slides/slide737.xml"/><Relationship Id="rId945" Type="http://schemas.openxmlformats.org/officeDocument/2006/relationships/slide" Target="slides/slide944.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1130" Type="http://schemas.openxmlformats.org/officeDocument/2006/relationships/slide" Target="slides/slide1129.xml"/><Relationship Id="rId1228" Type="http://schemas.openxmlformats.org/officeDocument/2006/relationships/slide" Target="slides/slide1227.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889" Type="http://schemas.openxmlformats.org/officeDocument/2006/relationships/slide" Target="slides/slide888.xml"/><Relationship Id="rId1074" Type="http://schemas.openxmlformats.org/officeDocument/2006/relationships/slide" Target="slides/slide1073.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1281" Type="http://schemas.openxmlformats.org/officeDocument/2006/relationships/slide" Target="slides/slide1280.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956" Type="http://schemas.openxmlformats.org/officeDocument/2006/relationships/slide" Target="slides/slide955.xml"/><Relationship Id="rId1141" Type="http://schemas.openxmlformats.org/officeDocument/2006/relationships/slide" Target="slides/slide1140.xml"/><Relationship Id="rId1239" Type="http://schemas.openxmlformats.org/officeDocument/2006/relationships/slide" Target="slides/slide1238.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1001" Type="http://schemas.openxmlformats.org/officeDocument/2006/relationships/slide" Target="slides/slide1000.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085" Type="http://schemas.openxmlformats.org/officeDocument/2006/relationships/slide" Target="slides/slide1084.xml"/><Relationship Id="rId1292" Type="http://schemas.openxmlformats.org/officeDocument/2006/relationships/slide" Target="slides/slide1291.xml"/><Relationship Id="rId1306" Type="http://schemas.openxmlformats.org/officeDocument/2006/relationships/slide" Target="slides/slide1305.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7" Type="http://schemas.openxmlformats.org/officeDocument/2006/relationships/slide" Target="slides/slide966.xml"/><Relationship Id="rId1152" Type="http://schemas.openxmlformats.org/officeDocument/2006/relationships/slide" Target="slides/slide115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slide" Target="slides/slide826.xml"/><Relationship Id="rId1012" Type="http://schemas.openxmlformats.org/officeDocument/2006/relationships/slide" Target="slides/slide1011.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880" Type="http://schemas.openxmlformats.org/officeDocument/2006/relationships/slide" Target="slides/slide879.xml"/><Relationship Id="rId1096" Type="http://schemas.openxmlformats.org/officeDocument/2006/relationships/slide" Target="slides/slide1095.xml"/><Relationship Id="rId1317" Type="http://schemas.openxmlformats.org/officeDocument/2006/relationships/slide" Target="slides/slide1316.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978" Type="http://schemas.openxmlformats.org/officeDocument/2006/relationships/slide" Target="slides/slide977.xml"/><Relationship Id="rId1163" Type="http://schemas.openxmlformats.org/officeDocument/2006/relationships/slide" Target="slides/slide1162.xml"/><Relationship Id="rId740" Type="http://schemas.openxmlformats.org/officeDocument/2006/relationships/slide" Target="slides/slide739.xml"/><Relationship Id="rId838" Type="http://schemas.openxmlformats.org/officeDocument/2006/relationships/slide" Target="slides/slide837.xml"/><Relationship Id="rId1023" Type="http://schemas.openxmlformats.org/officeDocument/2006/relationships/slide" Target="slides/slide102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1230" Type="http://schemas.openxmlformats.org/officeDocument/2006/relationships/slide" Target="slides/slide1229.xml"/><Relationship Id="rId1328" Type="http://schemas.openxmlformats.org/officeDocument/2006/relationships/slide" Target="slides/slide1327.xml"/><Relationship Id="rId337" Type="http://schemas.openxmlformats.org/officeDocument/2006/relationships/slide" Target="slides/slide336.xml"/><Relationship Id="rId891" Type="http://schemas.openxmlformats.org/officeDocument/2006/relationships/slide" Target="slides/slide890.xml"/><Relationship Id="rId905" Type="http://schemas.openxmlformats.org/officeDocument/2006/relationships/slide" Target="slides/slide904.xml"/><Relationship Id="rId989" Type="http://schemas.openxmlformats.org/officeDocument/2006/relationships/slide" Target="slides/slide988.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slide" Target="slides/slide750.xml"/><Relationship Id="rId849" Type="http://schemas.openxmlformats.org/officeDocument/2006/relationships/slide" Target="slides/slide848.xml"/><Relationship Id="rId1174" Type="http://schemas.openxmlformats.org/officeDocument/2006/relationships/slide" Target="slides/slide1173.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1034" Type="http://schemas.openxmlformats.org/officeDocument/2006/relationships/slide" Target="slides/slide1033.xml"/><Relationship Id="rId1241" Type="http://schemas.openxmlformats.org/officeDocument/2006/relationships/slide" Target="slides/slide1240.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916" Type="http://schemas.openxmlformats.org/officeDocument/2006/relationships/slide" Target="slides/slide915.xml"/><Relationship Id="rId1101" Type="http://schemas.openxmlformats.org/officeDocument/2006/relationships/slide" Target="slides/slide1100.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762" Type="http://schemas.openxmlformats.org/officeDocument/2006/relationships/slide" Target="slides/slide761.xml"/><Relationship Id="rId1185" Type="http://schemas.openxmlformats.org/officeDocument/2006/relationships/slide" Target="slides/slide1184.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1045" Type="http://schemas.openxmlformats.org/officeDocument/2006/relationships/slide" Target="slides/slide1044.xml"/><Relationship Id="rId1252" Type="http://schemas.openxmlformats.org/officeDocument/2006/relationships/slide" Target="slides/slide1251.xml"/><Relationship Id="rId261" Type="http://schemas.openxmlformats.org/officeDocument/2006/relationships/slide" Target="slides/slide260.xml"/><Relationship Id="rId499" Type="http://schemas.openxmlformats.org/officeDocument/2006/relationships/slide" Target="slides/slide498.xml"/><Relationship Id="rId927" Type="http://schemas.openxmlformats.org/officeDocument/2006/relationships/slide" Target="slides/slide926.xml"/><Relationship Id="rId1112" Type="http://schemas.openxmlformats.org/officeDocument/2006/relationships/slide" Target="slides/slide1111.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773" Type="http://schemas.openxmlformats.org/officeDocument/2006/relationships/slide" Target="slides/slide772.xml"/><Relationship Id="rId1196" Type="http://schemas.openxmlformats.org/officeDocument/2006/relationships/slide" Target="slides/slide1195.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980" Type="http://schemas.openxmlformats.org/officeDocument/2006/relationships/slide" Target="slides/slide979.xml"/><Relationship Id="rId1056" Type="http://schemas.openxmlformats.org/officeDocument/2006/relationships/slide" Target="slides/slide1055.xml"/><Relationship Id="rId1263" Type="http://schemas.openxmlformats.org/officeDocument/2006/relationships/slide" Target="slides/slide1262.xml"/><Relationship Id="rId840" Type="http://schemas.openxmlformats.org/officeDocument/2006/relationships/slide" Target="slides/slide839.xml"/><Relationship Id="rId938" Type="http://schemas.openxmlformats.org/officeDocument/2006/relationships/slide" Target="slides/slide937.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123" Type="http://schemas.openxmlformats.org/officeDocument/2006/relationships/slide" Target="slides/slide1122.xml"/><Relationship Id="rId1330" Type="http://schemas.openxmlformats.org/officeDocument/2006/relationships/slide" Target="slides/slide1329.xml"/><Relationship Id="rId132" Type="http://schemas.openxmlformats.org/officeDocument/2006/relationships/slide" Target="slides/slide131.xml"/><Relationship Id="rId784" Type="http://schemas.openxmlformats.org/officeDocument/2006/relationships/slide" Target="slides/slide783.xml"/><Relationship Id="rId991" Type="http://schemas.openxmlformats.org/officeDocument/2006/relationships/slide" Target="slides/slide990.xml"/><Relationship Id="rId1067" Type="http://schemas.openxmlformats.org/officeDocument/2006/relationships/slide" Target="slides/slide1066.xml"/><Relationship Id="rId437" Type="http://schemas.openxmlformats.org/officeDocument/2006/relationships/slide" Target="slides/slide436.xml"/><Relationship Id="rId644" Type="http://schemas.openxmlformats.org/officeDocument/2006/relationships/slide" Target="slides/slide643.xml"/><Relationship Id="rId851" Type="http://schemas.openxmlformats.org/officeDocument/2006/relationships/slide" Target="slides/slide850.xml"/><Relationship Id="rId1274" Type="http://schemas.openxmlformats.org/officeDocument/2006/relationships/slide" Target="slides/slide1273.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949" Type="http://schemas.openxmlformats.org/officeDocument/2006/relationships/slide" Target="slides/slide948.xml"/><Relationship Id="rId1134" Type="http://schemas.openxmlformats.org/officeDocument/2006/relationships/slide" Target="slides/slide1133.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1201" Type="http://schemas.openxmlformats.org/officeDocument/2006/relationships/slide" Target="slides/slide1200.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862" Type="http://schemas.openxmlformats.org/officeDocument/2006/relationships/slide" Target="slides/slide861.xml"/><Relationship Id="rId1078" Type="http://schemas.openxmlformats.org/officeDocument/2006/relationships/slide" Target="slides/slide1077.xml"/><Relationship Id="rId1285" Type="http://schemas.openxmlformats.org/officeDocument/2006/relationships/slide" Target="slides/slide1284.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1145" Type="http://schemas.openxmlformats.org/officeDocument/2006/relationships/slide" Target="slides/slide1144.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1005" Type="http://schemas.openxmlformats.org/officeDocument/2006/relationships/slide" Target="slides/slide1004.xml"/><Relationship Id="rId1212" Type="http://schemas.openxmlformats.org/officeDocument/2006/relationships/slide" Target="slides/slide1211.xml"/><Relationship Id="rId459" Type="http://schemas.openxmlformats.org/officeDocument/2006/relationships/slide" Target="slides/slide458.xml"/><Relationship Id="rId666" Type="http://schemas.openxmlformats.org/officeDocument/2006/relationships/slide" Target="slides/slide665.xml"/><Relationship Id="rId873" Type="http://schemas.openxmlformats.org/officeDocument/2006/relationships/slide" Target="slides/slide872.xml"/><Relationship Id="rId1089" Type="http://schemas.openxmlformats.org/officeDocument/2006/relationships/slide" Target="slides/slide1088.xml"/><Relationship Id="rId1296" Type="http://schemas.openxmlformats.org/officeDocument/2006/relationships/slide" Target="slides/slide1295.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1156" Type="http://schemas.openxmlformats.org/officeDocument/2006/relationships/slide" Target="slides/slide1155.xml"/><Relationship Id="rId733" Type="http://schemas.openxmlformats.org/officeDocument/2006/relationships/slide" Target="slides/slide732.xml"/><Relationship Id="rId940" Type="http://schemas.openxmlformats.org/officeDocument/2006/relationships/slide" Target="slides/slide939.xml"/><Relationship Id="rId1016" Type="http://schemas.openxmlformats.org/officeDocument/2006/relationships/slide" Target="slides/slide1015.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800" Type="http://schemas.openxmlformats.org/officeDocument/2006/relationships/slide" Target="slides/slide799.xml"/><Relationship Id="rId1223" Type="http://schemas.openxmlformats.org/officeDocument/2006/relationships/slide" Target="slides/slide1222.xml"/><Relationship Id="rId232" Type="http://schemas.openxmlformats.org/officeDocument/2006/relationships/slide" Target="slides/slide231.xml"/><Relationship Id="rId884" Type="http://schemas.openxmlformats.org/officeDocument/2006/relationships/slide" Target="slides/slide883.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slide" Target="slides/slide743.xml"/><Relationship Id="rId951" Type="http://schemas.openxmlformats.org/officeDocument/2006/relationships/slide" Target="slides/slide950.xml"/><Relationship Id="rId1167" Type="http://schemas.openxmlformats.org/officeDocument/2006/relationships/slide" Target="slides/slide1166.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811" Type="http://schemas.openxmlformats.org/officeDocument/2006/relationships/slide" Target="slides/slide810.xml"/><Relationship Id="rId1027" Type="http://schemas.openxmlformats.org/officeDocument/2006/relationships/slide" Target="slides/slide1026.xml"/><Relationship Id="rId1234" Type="http://schemas.openxmlformats.org/officeDocument/2006/relationships/slide" Target="slides/slide1233.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895" Type="http://schemas.openxmlformats.org/officeDocument/2006/relationships/slide" Target="slides/slide894.xml"/><Relationship Id="rId909" Type="http://schemas.openxmlformats.org/officeDocument/2006/relationships/slide" Target="slides/slide908.xml"/><Relationship Id="rId1080" Type="http://schemas.openxmlformats.org/officeDocument/2006/relationships/slide" Target="slides/slide1079.xml"/><Relationship Id="rId1301" Type="http://schemas.openxmlformats.org/officeDocument/2006/relationships/slide" Target="slides/slide1300.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755" Type="http://schemas.openxmlformats.org/officeDocument/2006/relationships/slide" Target="slides/slide754.xml"/><Relationship Id="rId962" Type="http://schemas.openxmlformats.org/officeDocument/2006/relationships/slide" Target="slides/slide961.xml"/><Relationship Id="rId1178" Type="http://schemas.openxmlformats.org/officeDocument/2006/relationships/slide" Target="slides/slide1177.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1038" Type="http://schemas.openxmlformats.org/officeDocument/2006/relationships/slide" Target="slides/slide1037.xml"/><Relationship Id="rId1245" Type="http://schemas.openxmlformats.org/officeDocument/2006/relationships/slide" Target="slides/slide1244.xml"/><Relationship Id="rId254" Type="http://schemas.openxmlformats.org/officeDocument/2006/relationships/slide" Target="slides/slide253.xml"/><Relationship Id="rId699" Type="http://schemas.openxmlformats.org/officeDocument/2006/relationships/slide" Target="slides/slide698.xml"/><Relationship Id="rId1091" Type="http://schemas.openxmlformats.org/officeDocument/2006/relationships/slide" Target="slides/slide1090.xml"/><Relationship Id="rId1105" Type="http://schemas.openxmlformats.org/officeDocument/2006/relationships/slide" Target="slides/slide1104.xml"/><Relationship Id="rId1312" Type="http://schemas.openxmlformats.org/officeDocument/2006/relationships/slide" Target="slides/slide1311.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766" Type="http://schemas.openxmlformats.org/officeDocument/2006/relationships/slide" Target="slides/slide765.xml"/><Relationship Id="rId1189" Type="http://schemas.openxmlformats.org/officeDocument/2006/relationships/slide" Target="slides/slide1188.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973" Type="http://schemas.openxmlformats.org/officeDocument/2006/relationships/slide" Target="slides/slide972.xml"/><Relationship Id="rId1049" Type="http://schemas.openxmlformats.org/officeDocument/2006/relationships/slide" Target="slides/slide1048.xml"/><Relationship Id="rId1256" Type="http://schemas.openxmlformats.org/officeDocument/2006/relationships/slide" Target="slides/slide1255.xml"/><Relationship Id="rId833" Type="http://schemas.openxmlformats.org/officeDocument/2006/relationships/slide" Target="slides/slide832.xml"/><Relationship Id="rId1116" Type="http://schemas.openxmlformats.org/officeDocument/2006/relationships/slide" Target="slides/slide1115.xml"/><Relationship Id="rId265" Type="http://schemas.openxmlformats.org/officeDocument/2006/relationships/slide" Target="slides/slide264.xml"/><Relationship Id="rId472" Type="http://schemas.openxmlformats.org/officeDocument/2006/relationships/slide" Target="slides/slide471.xml"/><Relationship Id="rId900" Type="http://schemas.openxmlformats.org/officeDocument/2006/relationships/slide" Target="slides/slide899.xml"/><Relationship Id="rId1323" Type="http://schemas.openxmlformats.org/officeDocument/2006/relationships/slide" Target="slides/slide1322.xml"/><Relationship Id="rId125" Type="http://schemas.openxmlformats.org/officeDocument/2006/relationships/slide" Target="slides/slide124.xml"/><Relationship Id="rId332" Type="http://schemas.openxmlformats.org/officeDocument/2006/relationships/slide" Target="slides/slide331.xml"/><Relationship Id="rId777" Type="http://schemas.openxmlformats.org/officeDocument/2006/relationships/slide" Target="slides/slide776.xml"/><Relationship Id="rId984" Type="http://schemas.openxmlformats.org/officeDocument/2006/relationships/slide" Target="slides/slide983.xml"/><Relationship Id="rId637" Type="http://schemas.openxmlformats.org/officeDocument/2006/relationships/slide" Target="slides/slide636.xml"/><Relationship Id="rId844" Type="http://schemas.openxmlformats.org/officeDocument/2006/relationships/slide" Target="slides/slide843.xml"/><Relationship Id="rId1267" Type="http://schemas.openxmlformats.org/officeDocument/2006/relationships/slide" Target="slides/slide1266.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911" Type="http://schemas.openxmlformats.org/officeDocument/2006/relationships/slide" Target="slides/slide910.xml"/><Relationship Id="rId1127" Type="http://schemas.openxmlformats.org/officeDocument/2006/relationships/slide" Target="slides/slide1126.xml"/><Relationship Id="rId1334" Type="http://schemas.openxmlformats.org/officeDocument/2006/relationships/viewProps" Target="viewProps.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995" Type="http://schemas.openxmlformats.org/officeDocument/2006/relationships/slide" Target="slides/slide994.xml"/><Relationship Id="rId1180" Type="http://schemas.openxmlformats.org/officeDocument/2006/relationships/slide" Target="slides/slide1179.xml"/><Relationship Id="rId203" Type="http://schemas.openxmlformats.org/officeDocument/2006/relationships/slide" Target="slides/slide202.xml"/><Relationship Id="rId648" Type="http://schemas.openxmlformats.org/officeDocument/2006/relationships/slide" Target="slides/slide647.xml"/><Relationship Id="rId855" Type="http://schemas.openxmlformats.org/officeDocument/2006/relationships/slide" Target="slides/slide854.xml"/><Relationship Id="rId1040" Type="http://schemas.openxmlformats.org/officeDocument/2006/relationships/slide" Target="slides/slide1039.xml"/><Relationship Id="rId1278" Type="http://schemas.openxmlformats.org/officeDocument/2006/relationships/slide" Target="slides/slide1277.xml"/><Relationship Id="rId287" Type="http://schemas.openxmlformats.org/officeDocument/2006/relationships/slide" Target="slides/slide286.xml"/><Relationship Id="rId410" Type="http://schemas.openxmlformats.org/officeDocument/2006/relationships/slide" Target="slides/slide409.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922" Type="http://schemas.openxmlformats.org/officeDocument/2006/relationships/slide" Target="slides/slide921.xml"/><Relationship Id="rId1138" Type="http://schemas.openxmlformats.org/officeDocument/2006/relationships/slide" Target="slides/slide1137.xml"/><Relationship Id="rId147" Type="http://schemas.openxmlformats.org/officeDocument/2006/relationships/slide" Target="slides/slide146.xml"/><Relationship Id="rId354" Type="http://schemas.openxmlformats.org/officeDocument/2006/relationships/slide" Target="slides/slide353.xml"/><Relationship Id="rId799" Type="http://schemas.openxmlformats.org/officeDocument/2006/relationships/slide" Target="slides/slide798.xml"/><Relationship Id="rId1191" Type="http://schemas.openxmlformats.org/officeDocument/2006/relationships/slide" Target="slides/slide1190.xml"/><Relationship Id="rId1205" Type="http://schemas.openxmlformats.org/officeDocument/2006/relationships/slide" Target="slides/slide1204.xml"/><Relationship Id="rId51" Type="http://schemas.openxmlformats.org/officeDocument/2006/relationships/slide" Target="slides/slide50.xml"/><Relationship Id="rId561" Type="http://schemas.openxmlformats.org/officeDocument/2006/relationships/slide" Target="slides/slide560.xml"/><Relationship Id="rId659" Type="http://schemas.openxmlformats.org/officeDocument/2006/relationships/slide" Target="slides/slide658.xml"/><Relationship Id="rId866" Type="http://schemas.openxmlformats.org/officeDocument/2006/relationships/slide" Target="slides/slide865.xml"/><Relationship Id="rId1289" Type="http://schemas.openxmlformats.org/officeDocument/2006/relationships/slide" Target="slides/slide1288.xml"/><Relationship Id="rId214" Type="http://schemas.openxmlformats.org/officeDocument/2006/relationships/slide" Target="slides/slide213.xml"/><Relationship Id="rId298" Type="http://schemas.openxmlformats.org/officeDocument/2006/relationships/slide" Target="slides/slide297.xml"/><Relationship Id="rId421" Type="http://schemas.openxmlformats.org/officeDocument/2006/relationships/slide" Target="slides/slide420.xml"/><Relationship Id="rId519" Type="http://schemas.openxmlformats.org/officeDocument/2006/relationships/slide" Target="slides/slide518.xml"/><Relationship Id="rId1051" Type="http://schemas.openxmlformats.org/officeDocument/2006/relationships/slide" Target="slides/slide1050.xml"/><Relationship Id="rId1149" Type="http://schemas.openxmlformats.org/officeDocument/2006/relationships/slide" Target="slides/slide1148.xml"/><Relationship Id="rId158" Type="http://schemas.openxmlformats.org/officeDocument/2006/relationships/slide" Target="slides/slide157.xml"/><Relationship Id="rId726" Type="http://schemas.openxmlformats.org/officeDocument/2006/relationships/slide" Target="slides/slide725.xml"/><Relationship Id="rId933" Type="http://schemas.openxmlformats.org/officeDocument/2006/relationships/slide" Target="slides/slide932.xml"/><Relationship Id="rId1009" Type="http://schemas.openxmlformats.org/officeDocument/2006/relationships/slide" Target="slides/slide1008.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1216" Type="http://schemas.openxmlformats.org/officeDocument/2006/relationships/slide" Target="slides/slide1215.xml"/><Relationship Id="rId225" Type="http://schemas.openxmlformats.org/officeDocument/2006/relationships/slide" Target="slides/slide224.xml"/><Relationship Id="rId432" Type="http://schemas.openxmlformats.org/officeDocument/2006/relationships/slide" Target="slides/slide431.xml"/><Relationship Id="rId877" Type="http://schemas.openxmlformats.org/officeDocument/2006/relationships/slide" Target="slides/slide876.xml"/><Relationship Id="rId1062" Type="http://schemas.openxmlformats.org/officeDocument/2006/relationships/slide" Target="slides/slide1061.xml"/><Relationship Id="rId737" Type="http://schemas.openxmlformats.org/officeDocument/2006/relationships/slide" Target="slides/slide736.xml"/><Relationship Id="rId944" Type="http://schemas.openxmlformats.org/officeDocument/2006/relationships/slide" Target="slides/slide943.xml"/><Relationship Id="rId73" Type="http://schemas.openxmlformats.org/officeDocument/2006/relationships/slide" Target="slides/slide72.xml"/><Relationship Id="rId169" Type="http://schemas.openxmlformats.org/officeDocument/2006/relationships/slide" Target="slides/slide168.xml"/><Relationship Id="rId376" Type="http://schemas.openxmlformats.org/officeDocument/2006/relationships/slide" Target="slides/slide375.xml"/><Relationship Id="rId583" Type="http://schemas.openxmlformats.org/officeDocument/2006/relationships/slide" Target="slides/slide582.xml"/><Relationship Id="rId790" Type="http://schemas.openxmlformats.org/officeDocument/2006/relationships/slide" Target="slides/slide789.xml"/><Relationship Id="rId804" Type="http://schemas.openxmlformats.org/officeDocument/2006/relationships/slide" Target="slides/slide803.xml"/><Relationship Id="rId1227" Type="http://schemas.openxmlformats.org/officeDocument/2006/relationships/slide" Target="slides/slide1226.xml"/><Relationship Id="rId4" Type="http://schemas.openxmlformats.org/officeDocument/2006/relationships/slide" Target="slides/slide3.xml"/><Relationship Id="rId236" Type="http://schemas.openxmlformats.org/officeDocument/2006/relationships/slide" Target="slides/slide235.xml"/><Relationship Id="rId443" Type="http://schemas.openxmlformats.org/officeDocument/2006/relationships/slide" Target="slides/slide442.xml"/><Relationship Id="rId650" Type="http://schemas.openxmlformats.org/officeDocument/2006/relationships/slide" Target="slides/slide649.xml"/><Relationship Id="rId888" Type="http://schemas.openxmlformats.org/officeDocument/2006/relationships/slide" Target="slides/slide887.xml"/><Relationship Id="rId1073" Type="http://schemas.openxmlformats.org/officeDocument/2006/relationships/slide" Target="slides/slide1072.xml"/><Relationship Id="rId1280" Type="http://schemas.openxmlformats.org/officeDocument/2006/relationships/slide" Target="slides/slide1279.xml"/><Relationship Id="rId303" Type="http://schemas.openxmlformats.org/officeDocument/2006/relationships/slide" Target="slides/slide302.xml"/><Relationship Id="rId748" Type="http://schemas.openxmlformats.org/officeDocument/2006/relationships/slide" Target="slides/slide747.xml"/><Relationship Id="rId955" Type="http://schemas.openxmlformats.org/officeDocument/2006/relationships/slide" Target="slides/slide954.xml"/><Relationship Id="rId1140" Type="http://schemas.openxmlformats.org/officeDocument/2006/relationships/slide" Target="slides/slide1139.xml"/><Relationship Id="rId84" Type="http://schemas.openxmlformats.org/officeDocument/2006/relationships/slide" Target="slides/slide83.xml"/><Relationship Id="rId387" Type="http://schemas.openxmlformats.org/officeDocument/2006/relationships/slide" Target="slides/slide386.xml"/><Relationship Id="rId510" Type="http://schemas.openxmlformats.org/officeDocument/2006/relationships/slide" Target="slides/slide509.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1238" Type="http://schemas.openxmlformats.org/officeDocument/2006/relationships/slide" Target="slides/slide1237.xml"/><Relationship Id="rId247" Type="http://schemas.openxmlformats.org/officeDocument/2006/relationships/slide" Target="slides/slide246.xml"/><Relationship Id="rId899" Type="http://schemas.openxmlformats.org/officeDocument/2006/relationships/slide" Target="slides/slide898.xml"/><Relationship Id="rId1000" Type="http://schemas.openxmlformats.org/officeDocument/2006/relationships/slide" Target="slides/slide999.xml"/><Relationship Id="rId1084" Type="http://schemas.openxmlformats.org/officeDocument/2006/relationships/slide" Target="slides/slide1083.xml"/><Relationship Id="rId1305" Type="http://schemas.openxmlformats.org/officeDocument/2006/relationships/slide" Target="slides/slide1304.xml"/><Relationship Id="rId107" Type="http://schemas.openxmlformats.org/officeDocument/2006/relationships/slide" Target="slides/slide106.xml"/><Relationship Id="rId454" Type="http://schemas.openxmlformats.org/officeDocument/2006/relationships/slide" Target="slides/slide453.xml"/><Relationship Id="rId661" Type="http://schemas.openxmlformats.org/officeDocument/2006/relationships/slide" Target="slides/slide660.xml"/><Relationship Id="rId759" Type="http://schemas.openxmlformats.org/officeDocument/2006/relationships/slide" Target="slides/slide758.xml"/><Relationship Id="rId966" Type="http://schemas.openxmlformats.org/officeDocument/2006/relationships/slide" Target="slides/slide965.xml"/><Relationship Id="rId1291" Type="http://schemas.openxmlformats.org/officeDocument/2006/relationships/slide" Target="slides/slide1290.xml"/><Relationship Id="rId11" Type="http://schemas.openxmlformats.org/officeDocument/2006/relationships/slide" Target="slides/slide10.xml"/><Relationship Id="rId314" Type="http://schemas.openxmlformats.org/officeDocument/2006/relationships/slide" Target="slides/slide313.xml"/><Relationship Id="rId398" Type="http://schemas.openxmlformats.org/officeDocument/2006/relationships/slide" Target="slides/slide397.xml"/><Relationship Id="rId521" Type="http://schemas.openxmlformats.org/officeDocument/2006/relationships/slide" Target="slides/slide520.xml"/><Relationship Id="rId619" Type="http://schemas.openxmlformats.org/officeDocument/2006/relationships/slide" Target="slides/slide618.xml"/><Relationship Id="rId1151" Type="http://schemas.openxmlformats.org/officeDocument/2006/relationships/slide" Target="slides/slide1150.xml"/><Relationship Id="rId1249" Type="http://schemas.openxmlformats.org/officeDocument/2006/relationships/slide" Target="slides/slide1248.xml"/><Relationship Id="rId95" Type="http://schemas.openxmlformats.org/officeDocument/2006/relationships/slide" Target="slides/slide94.xml"/><Relationship Id="rId160" Type="http://schemas.openxmlformats.org/officeDocument/2006/relationships/slide" Target="slides/slide159.xml"/><Relationship Id="rId826" Type="http://schemas.openxmlformats.org/officeDocument/2006/relationships/slide" Target="slides/slide825.xml"/><Relationship Id="rId1011" Type="http://schemas.openxmlformats.org/officeDocument/2006/relationships/slide" Target="slides/slide1010.xml"/><Relationship Id="rId1109" Type="http://schemas.openxmlformats.org/officeDocument/2006/relationships/slide" Target="slides/slide1108.xml"/><Relationship Id="rId258" Type="http://schemas.openxmlformats.org/officeDocument/2006/relationships/slide" Target="slides/slide257.xml"/><Relationship Id="rId465" Type="http://schemas.openxmlformats.org/officeDocument/2006/relationships/slide" Target="slides/slide464.xml"/><Relationship Id="rId672" Type="http://schemas.openxmlformats.org/officeDocument/2006/relationships/slide" Target="slides/slide671.xml"/><Relationship Id="rId1095" Type="http://schemas.openxmlformats.org/officeDocument/2006/relationships/slide" Target="slides/slide1094.xml"/><Relationship Id="rId1316" Type="http://schemas.openxmlformats.org/officeDocument/2006/relationships/slide" Target="slides/slide1315.xml"/><Relationship Id="rId22" Type="http://schemas.openxmlformats.org/officeDocument/2006/relationships/slide" Target="slides/slide21.xml"/><Relationship Id="rId118" Type="http://schemas.openxmlformats.org/officeDocument/2006/relationships/slide" Target="slides/slide117.xml"/><Relationship Id="rId325" Type="http://schemas.openxmlformats.org/officeDocument/2006/relationships/slide" Target="slides/slide324.xml"/><Relationship Id="rId532" Type="http://schemas.openxmlformats.org/officeDocument/2006/relationships/slide" Target="slides/slide531.xml"/><Relationship Id="rId977" Type="http://schemas.openxmlformats.org/officeDocument/2006/relationships/slide" Target="slides/slide976.xml"/><Relationship Id="rId1162" Type="http://schemas.openxmlformats.org/officeDocument/2006/relationships/slide" Target="slides/slide1161.xml"/><Relationship Id="rId171" Type="http://schemas.openxmlformats.org/officeDocument/2006/relationships/slide" Target="slides/slide170.xml"/><Relationship Id="rId837" Type="http://schemas.openxmlformats.org/officeDocument/2006/relationships/slide" Target="slides/slide836.xml"/><Relationship Id="rId1022" Type="http://schemas.openxmlformats.org/officeDocument/2006/relationships/slide" Target="slides/slide1021.xml"/><Relationship Id="rId269" Type="http://schemas.openxmlformats.org/officeDocument/2006/relationships/slide" Target="slides/slide268.xml"/><Relationship Id="rId476" Type="http://schemas.openxmlformats.org/officeDocument/2006/relationships/slide" Target="slides/slide475.xml"/><Relationship Id="rId683" Type="http://schemas.openxmlformats.org/officeDocument/2006/relationships/slide" Target="slides/slide682.xml"/><Relationship Id="rId890" Type="http://schemas.openxmlformats.org/officeDocument/2006/relationships/slide" Target="slides/slide889.xml"/><Relationship Id="rId904" Type="http://schemas.openxmlformats.org/officeDocument/2006/relationships/slide" Target="slides/slide903.xml"/><Relationship Id="rId1327" Type="http://schemas.openxmlformats.org/officeDocument/2006/relationships/slide" Target="slides/slide1326.xml"/><Relationship Id="rId33" Type="http://schemas.openxmlformats.org/officeDocument/2006/relationships/slide" Target="slides/slide32.xml"/><Relationship Id="rId129" Type="http://schemas.openxmlformats.org/officeDocument/2006/relationships/slide" Target="slides/slide128.xml"/><Relationship Id="rId336" Type="http://schemas.openxmlformats.org/officeDocument/2006/relationships/slide" Target="slides/slide335.xml"/><Relationship Id="rId543" Type="http://schemas.openxmlformats.org/officeDocument/2006/relationships/slide" Target="slides/slide542.xml"/><Relationship Id="rId988" Type="http://schemas.openxmlformats.org/officeDocument/2006/relationships/slide" Target="slides/slide987.xml"/><Relationship Id="rId1173" Type="http://schemas.openxmlformats.org/officeDocument/2006/relationships/slide" Target="slides/slide1172.xml"/><Relationship Id="rId182" Type="http://schemas.openxmlformats.org/officeDocument/2006/relationships/slide" Target="slides/slide181.xml"/><Relationship Id="rId403" Type="http://schemas.openxmlformats.org/officeDocument/2006/relationships/slide" Target="slides/slide402.xml"/><Relationship Id="rId750" Type="http://schemas.openxmlformats.org/officeDocument/2006/relationships/slide" Target="slides/slide749.xml"/><Relationship Id="rId848" Type="http://schemas.openxmlformats.org/officeDocument/2006/relationships/slide" Target="slides/slide847.xml"/><Relationship Id="rId1033" Type="http://schemas.openxmlformats.org/officeDocument/2006/relationships/slide" Target="slides/slide1032.xml"/><Relationship Id="rId487" Type="http://schemas.openxmlformats.org/officeDocument/2006/relationships/slide" Target="slides/slide486.xml"/><Relationship Id="rId610" Type="http://schemas.openxmlformats.org/officeDocument/2006/relationships/slide" Target="slides/slide609.xml"/><Relationship Id="rId694" Type="http://schemas.openxmlformats.org/officeDocument/2006/relationships/slide" Target="slides/slide693.xml"/><Relationship Id="rId708" Type="http://schemas.openxmlformats.org/officeDocument/2006/relationships/slide" Target="slides/slide707.xml"/><Relationship Id="rId915" Type="http://schemas.openxmlformats.org/officeDocument/2006/relationships/slide" Target="slides/slide914.xml"/><Relationship Id="rId1240" Type="http://schemas.openxmlformats.org/officeDocument/2006/relationships/slide" Target="slides/slide1239.xml"/><Relationship Id="rId347" Type="http://schemas.openxmlformats.org/officeDocument/2006/relationships/slide" Target="slides/slide346.xml"/><Relationship Id="rId999" Type="http://schemas.openxmlformats.org/officeDocument/2006/relationships/slide" Target="slides/slide998.xml"/><Relationship Id="rId1100" Type="http://schemas.openxmlformats.org/officeDocument/2006/relationships/slide" Target="slides/slide1099.xml"/><Relationship Id="rId1184" Type="http://schemas.openxmlformats.org/officeDocument/2006/relationships/slide" Target="slides/slide1183.xml"/><Relationship Id="rId44" Type="http://schemas.openxmlformats.org/officeDocument/2006/relationships/slide" Target="slides/slide43.xml"/><Relationship Id="rId554" Type="http://schemas.openxmlformats.org/officeDocument/2006/relationships/slide" Target="slides/slide553.xml"/><Relationship Id="rId761" Type="http://schemas.openxmlformats.org/officeDocument/2006/relationships/slide" Target="slides/slide760.xml"/><Relationship Id="rId859" Type="http://schemas.openxmlformats.org/officeDocument/2006/relationships/slide" Target="slides/slide858.xml"/><Relationship Id="rId193" Type="http://schemas.openxmlformats.org/officeDocument/2006/relationships/slide" Target="slides/slide192.xml"/><Relationship Id="rId207" Type="http://schemas.openxmlformats.org/officeDocument/2006/relationships/slide" Target="slides/slide206.xml"/><Relationship Id="rId414" Type="http://schemas.openxmlformats.org/officeDocument/2006/relationships/slide" Target="slides/slide413.xml"/><Relationship Id="rId498" Type="http://schemas.openxmlformats.org/officeDocument/2006/relationships/slide" Target="slides/slide497.xml"/><Relationship Id="rId621" Type="http://schemas.openxmlformats.org/officeDocument/2006/relationships/slide" Target="slides/slide620.xml"/><Relationship Id="rId1044" Type="http://schemas.openxmlformats.org/officeDocument/2006/relationships/slide" Target="slides/slide1043.xml"/><Relationship Id="rId1251" Type="http://schemas.openxmlformats.org/officeDocument/2006/relationships/slide" Target="slides/slide1250.xml"/><Relationship Id="rId260" Type="http://schemas.openxmlformats.org/officeDocument/2006/relationships/slide" Target="slides/slide259.xml"/><Relationship Id="rId719" Type="http://schemas.openxmlformats.org/officeDocument/2006/relationships/slide" Target="slides/slide718.xml"/><Relationship Id="rId926" Type="http://schemas.openxmlformats.org/officeDocument/2006/relationships/slide" Target="slides/slide925.xml"/><Relationship Id="rId1111" Type="http://schemas.openxmlformats.org/officeDocument/2006/relationships/slide" Target="slides/slide1110.xml"/><Relationship Id="rId55" Type="http://schemas.openxmlformats.org/officeDocument/2006/relationships/slide" Target="slides/slide54.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72" Type="http://schemas.openxmlformats.org/officeDocument/2006/relationships/slide" Target="slides/slide771.xml"/><Relationship Id="rId1195" Type="http://schemas.openxmlformats.org/officeDocument/2006/relationships/slide" Target="slides/slide1194.xml"/><Relationship Id="rId1209" Type="http://schemas.openxmlformats.org/officeDocument/2006/relationships/slide" Target="slides/slide1208.xml"/><Relationship Id="rId218" Type="http://schemas.openxmlformats.org/officeDocument/2006/relationships/slide" Target="slides/slide217.xml"/><Relationship Id="rId425" Type="http://schemas.openxmlformats.org/officeDocument/2006/relationships/slide" Target="slides/slide424.xml"/><Relationship Id="rId632" Type="http://schemas.openxmlformats.org/officeDocument/2006/relationships/slide" Target="slides/slide631.xml"/><Relationship Id="rId1055" Type="http://schemas.openxmlformats.org/officeDocument/2006/relationships/slide" Target="slides/slide1054.xml"/><Relationship Id="rId1262" Type="http://schemas.openxmlformats.org/officeDocument/2006/relationships/slide" Target="slides/slide1261.xml"/><Relationship Id="rId271" Type="http://schemas.openxmlformats.org/officeDocument/2006/relationships/slide" Target="slides/slide270.xml"/><Relationship Id="rId937" Type="http://schemas.openxmlformats.org/officeDocument/2006/relationships/slide" Target="slides/slide936.xml"/><Relationship Id="rId1122" Type="http://schemas.openxmlformats.org/officeDocument/2006/relationships/slide" Target="slides/slide1121.xml"/><Relationship Id="rId66" Type="http://schemas.openxmlformats.org/officeDocument/2006/relationships/slide" Target="slides/slide65.xml"/><Relationship Id="rId131" Type="http://schemas.openxmlformats.org/officeDocument/2006/relationships/slide" Target="slides/slide130.xml"/><Relationship Id="rId369" Type="http://schemas.openxmlformats.org/officeDocument/2006/relationships/slide" Target="slides/slide368.xml"/><Relationship Id="rId576" Type="http://schemas.openxmlformats.org/officeDocument/2006/relationships/slide" Target="slides/slide575.xml"/><Relationship Id="rId783" Type="http://schemas.openxmlformats.org/officeDocument/2006/relationships/slide" Target="slides/slide782.xml"/><Relationship Id="rId990" Type="http://schemas.openxmlformats.org/officeDocument/2006/relationships/slide" Target="slides/slide989.xml"/><Relationship Id="rId229" Type="http://schemas.openxmlformats.org/officeDocument/2006/relationships/slide" Target="slides/slide228.xml"/><Relationship Id="rId436" Type="http://schemas.openxmlformats.org/officeDocument/2006/relationships/slide" Target="slides/slide435.xml"/><Relationship Id="rId643" Type="http://schemas.openxmlformats.org/officeDocument/2006/relationships/slide" Target="slides/slide642.xml"/><Relationship Id="rId1066" Type="http://schemas.openxmlformats.org/officeDocument/2006/relationships/slide" Target="slides/slide1065.xml"/><Relationship Id="rId1273" Type="http://schemas.openxmlformats.org/officeDocument/2006/relationships/slide" Target="slides/slide1272.xml"/><Relationship Id="rId850" Type="http://schemas.openxmlformats.org/officeDocument/2006/relationships/slide" Target="slides/slide849.xml"/><Relationship Id="rId948" Type="http://schemas.openxmlformats.org/officeDocument/2006/relationships/slide" Target="slides/slide947.xml"/><Relationship Id="rId1133" Type="http://schemas.openxmlformats.org/officeDocument/2006/relationships/slide" Target="slides/slide1132.xml"/><Relationship Id="rId77" Type="http://schemas.openxmlformats.org/officeDocument/2006/relationships/slide" Target="slides/slide76.xml"/><Relationship Id="rId282" Type="http://schemas.openxmlformats.org/officeDocument/2006/relationships/slide" Target="slides/slide281.xml"/><Relationship Id="rId503" Type="http://schemas.openxmlformats.org/officeDocument/2006/relationships/slide" Target="slides/slide502.xml"/><Relationship Id="rId587" Type="http://schemas.openxmlformats.org/officeDocument/2006/relationships/slide" Target="slides/slide586.xml"/><Relationship Id="rId710" Type="http://schemas.openxmlformats.org/officeDocument/2006/relationships/slide" Target="slides/slide709.xml"/><Relationship Id="rId808" Type="http://schemas.openxmlformats.org/officeDocument/2006/relationships/slide" Target="slides/slide807.xml"/><Relationship Id="rId8" Type="http://schemas.openxmlformats.org/officeDocument/2006/relationships/slide" Target="slides/slide7.xml"/><Relationship Id="rId142" Type="http://schemas.openxmlformats.org/officeDocument/2006/relationships/slide" Target="slides/slide141.xml"/><Relationship Id="rId447" Type="http://schemas.openxmlformats.org/officeDocument/2006/relationships/slide" Target="slides/slide446.xml"/><Relationship Id="rId794" Type="http://schemas.openxmlformats.org/officeDocument/2006/relationships/slide" Target="slides/slide793.xml"/><Relationship Id="rId1077" Type="http://schemas.openxmlformats.org/officeDocument/2006/relationships/slide" Target="slides/slide1076.xml"/><Relationship Id="rId1200" Type="http://schemas.openxmlformats.org/officeDocument/2006/relationships/slide" Target="slides/slide1199.xml"/><Relationship Id="rId654" Type="http://schemas.openxmlformats.org/officeDocument/2006/relationships/slide" Target="slides/slide653.xml"/><Relationship Id="rId861" Type="http://schemas.openxmlformats.org/officeDocument/2006/relationships/slide" Target="slides/slide860.xml"/><Relationship Id="rId959" Type="http://schemas.openxmlformats.org/officeDocument/2006/relationships/slide" Target="slides/slide958.xml"/><Relationship Id="rId1284" Type="http://schemas.openxmlformats.org/officeDocument/2006/relationships/slide" Target="slides/slide1283.xml"/><Relationship Id="rId293" Type="http://schemas.openxmlformats.org/officeDocument/2006/relationships/slide" Target="slides/slide292.xml"/><Relationship Id="rId307" Type="http://schemas.openxmlformats.org/officeDocument/2006/relationships/slide" Target="slides/slide306.xml"/><Relationship Id="rId514" Type="http://schemas.openxmlformats.org/officeDocument/2006/relationships/slide" Target="slides/slide513.xml"/><Relationship Id="rId721" Type="http://schemas.openxmlformats.org/officeDocument/2006/relationships/slide" Target="slides/slide720.xml"/><Relationship Id="rId1144" Type="http://schemas.openxmlformats.org/officeDocument/2006/relationships/slide" Target="slides/slide1143.xml"/><Relationship Id="rId88" Type="http://schemas.openxmlformats.org/officeDocument/2006/relationships/slide" Target="slides/slide87.xml"/><Relationship Id="rId153" Type="http://schemas.openxmlformats.org/officeDocument/2006/relationships/slide" Target="slides/slide152.xml"/><Relationship Id="rId360" Type="http://schemas.openxmlformats.org/officeDocument/2006/relationships/slide" Target="slides/slide359.xml"/><Relationship Id="rId598" Type="http://schemas.openxmlformats.org/officeDocument/2006/relationships/slide" Target="slides/slide597.xml"/><Relationship Id="rId819" Type="http://schemas.openxmlformats.org/officeDocument/2006/relationships/slide" Target="slides/slide818.xml"/><Relationship Id="rId1004" Type="http://schemas.openxmlformats.org/officeDocument/2006/relationships/slide" Target="slides/slide1003.xml"/><Relationship Id="rId1211" Type="http://schemas.openxmlformats.org/officeDocument/2006/relationships/slide" Target="slides/slide1210.xml"/><Relationship Id="rId220" Type="http://schemas.openxmlformats.org/officeDocument/2006/relationships/slide" Target="slides/slide219.xml"/><Relationship Id="rId458" Type="http://schemas.openxmlformats.org/officeDocument/2006/relationships/slide" Target="slides/slide457.xml"/><Relationship Id="rId665" Type="http://schemas.openxmlformats.org/officeDocument/2006/relationships/slide" Target="slides/slide664.xml"/><Relationship Id="rId872" Type="http://schemas.openxmlformats.org/officeDocument/2006/relationships/slide" Target="slides/slide871.xml"/><Relationship Id="rId1088" Type="http://schemas.openxmlformats.org/officeDocument/2006/relationships/slide" Target="slides/slide1087.xml"/><Relationship Id="rId1295" Type="http://schemas.openxmlformats.org/officeDocument/2006/relationships/slide" Target="slides/slide1294.xml"/><Relationship Id="rId1309" Type="http://schemas.openxmlformats.org/officeDocument/2006/relationships/slide" Target="slides/slide1308.xml"/><Relationship Id="rId15" Type="http://schemas.openxmlformats.org/officeDocument/2006/relationships/slide" Target="slides/slide14.xml"/><Relationship Id="rId318" Type="http://schemas.openxmlformats.org/officeDocument/2006/relationships/slide" Target="slides/slide317.xml"/><Relationship Id="rId525" Type="http://schemas.openxmlformats.org/officeDocument/2006/relationships/slide" Target="slides/slide524.xml"/><Relationship Id="rId732" Type="http://schemas.openxmlformats.org/officeDocument/2006/relationships/slide" Target="slides/slide731.xml"/><Relationship Id="rId1155" Type="http://schemas.openxmlformats.org/officeDocument/2006/relationships/slide" Target="slides/slide1154.xml"/><Relationship Id="rId99" Type="http://schemas.openxmlformats.org/officeDocument/2006/relationships/slide" Target="slides/slide98.xml"/><Relationship Id="rId164" Type="http://schemas.openxmlformats.org/officeDocument/2006/relationships/slide" Target="slides/slide163.xml"/><Relationship Id="rId371" Type="http://schemas.openxmlformats.org/officeDocument/2006/relationships/slide" Target="slides/slide370.xml"/><Relationship Id="rId1015" Type="http://schemas.openxmlformats.org/officeDocument/2006/relationships/slide" Target="slides/slide1014.xml"/><Relationship Id="rId1222" Type="http://schemas.openxmlformats.org/officeDocument/2006/relationships/slide" Target="slides/slide1221.xml"/></Relationships>
</file>

<file path=ppt/ink/ink1.xml><?xml version="1.0" encoding="utf-8"?>
<inkml:ink xmlns:inkml="http://www.w3.org/2003/InkML">
  <inkml:definitions>
    <inkml:context xml:id="ctx0">
      <inkml:inkSource xml:id="inkSrc0">
        <inkml:traceFormat>
          <inkml:channel name="X" type="integer" max="1680" units="cm"/>
          <inkml:channel name="Y" type="integer" max="1050" units="cm"/>
        </inkml:traceFormat>
        <inkml:channelProperties>
          <inkml:channelProperty channel="X" name="resolution" value="28.33052" units="1/cm"/>
          <inkml:channelProperty channel="Y" name="resolution" value="28.37838" units="1/cm"/>
        </inkml:channelProperties>
      </inkml:inkSource>
      <inkml:timestamp xml:id="ts0" timeString="2018-10-10T12:15:25.587"/>
    </inkml:context>
    <inkml:brush xml:id="br0">
      <inkml:brushProperty name="width" value="0.06667" units="cm"/>
      <inkml:brushProperty name="height" value="0.06667" units="cm"/>
      <inkml:brushProperty name="fitToCurv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AD7BFCD8-8C54-4C96-8EEC-621A6D3B983D}" type="datetimeFigureOut">
              <a:rPr lang="en-GB" smtClean="0"/>
              <a:pPr/>
              <a:t>27/08/2020</a:t>
            </a:fld>
            <a:endParaRPr lang="en-GB"/>
          </a:p>
        </p:txBody>
      </p:sp>
      <p:sp>
        <p:nvSpPr>
          <p:cNvPr id="4" name="Slide Image Placehold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F77CDFEB-5B8F-413C-A280-B5C2B678AABD}" type="slidenum">
              <a:rPr lang="en-GB" smtClean="0"/>
              <a:pPr/>
              <a:t>‹#›</a:t>
            </a:fld>
            <a:endParaRPr lang="en-GB"/>
          </a:p>
        </p:txBody>
      </p:sp>
    </p:spTree>
    <p:extLst>
      <p:ext uri="{BB962C8B-B14F-4D97-AF65-F5344CB8AC3E}">
        <p14:creationId xmlns:p14="http://schemas.microsoft.com/office/powerpoint/2010/main" val="1360774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428</a:t>
            </a:fld>
            <a:endParaRPr lang="en-GB"/>
          </a:p>
        </p:txBody>
      </p:sp>
    </p:spTree>
    <p:extLst>
      <p:ext uri="{BB962C8B-B14F-4D97-AF65-F5344CB8AC3E}">
        <p14:creationId xmlns:p14="http://schemas.microsoft.com/office/powerpoint/2010/main" val="1626471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572</a:t>
            </a:fld>
            <a:endParaRPr lang="en-GB"/>
          </a:p>
        </p:txBody>
      </p:sp>
    </p:spTree>
    <p:extLst>
      <p:ext uri="{BB962C8B-B14F-4D97-AF65-F5344CB8AC3E}">
        <p14:creationId xmlns:p14="http://schemas.microsoft.com/office/powerpoint/2010/main" val="1038476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573</a:t>
            </a:fld>
            <a:endParaRPr lang="en-GB"/>
          </a:p>
        </p:txBody>
      </p:sp>
    </p:spTree>
    <p:extLst>
      <p:ext uri="{BB962C8B-B14F-4D97-AF65-F5344CB8AC3E}">
        <p14:creationId xmlns:p14="http://schemas.microsoft.com/office/powerpoint/2010/main" val="1299733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574</a:t>
            </a:fld>
            <a:endParaRPr lang="en-GB"/>
          </a:p>
        </p:txBody>
      </p:sp>
    </p:spTree>
    <p:extLst>
      <p:ext uri="{BB962C8B-B14F-4D97-AF65-F5344CB8AC3E}">
        <p14:creationId xmlns:p14="http://schemas.microsoft.com/office/powerpoint/2010/main" val="12265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576</a:t>
            </a:fld>
            <a:endParaRPr lang="en-GB"/>
          </a:p>
        </p:txBody>
      </p:sp>
    </p:spTree>
    <p:extLst>
      <p:ext uri="{BB962C8B-B14F-4D97-AF65-F5344CB8AC3E}">
        <p14:creationId xmlns:p14="http://schemas.microsoft.com/office/powerpoint/2010/main" val="2755290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578</a:t>
            </a:fld>
            <a:endParaRPr lang="en-GB"/>
          </a:p>
        </p:txBody>
      </p:sp>
    </p:spTree>
    <p:extLst>
      <p:ext uri="{BB962C8B-B14F-4D97-AF65-F5344CB8AC3E}">
        <p14:creationId xmlns:p14="http://schemas.microsoft.com/office/powerpoint/2010/main" val="255861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656</a:t>
            </a:fld>
            <a:endParaRPr lang="en-GB"/>
          </a:p>
        </p:txBody>
      </p:sp>
    </p:spTree>
    <p:extLst>
      <p:ext uri="{BB962C8B-B14F-4D97-AF65-F5344CB8AC3E}">
        <p14:creationId xmlns:p14="http://schemas.microsoft.com/office/powerpoint/2010/main" val="4088243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658</a:t>
            </a:fld>
            <a:endParaRPr lang="en-GB"/>
          </a:p>
        </p:txBody>
      </p:sp>
    </p:spTree>
    <p:extLst>
      <p:ext uri="{BB962C8B-B14F-4D97-AF65-F5344CB8AC3E}">
        <p14:creationId xmlns:p14="http://schemas.microsoft.com/office/powerpoint/2010/main" val="2105426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660</a:t>
            </a:fld>
            <a:endParaRPr lang="en-GB"/>
          </a:p>
        </p:txBody>
      </p:sp>
    </p:spTree>
    <p:extLst>
      <p:ext uri="{BB962C8B-B14F-4D97-AF65-F5344CB8AC3E}">
        <p14:creationId xmlns:p14="http://schemas.microsoft.com/office/powerpoint/2010/main" val="1180424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661</a:t>
            </a:fld>
            <a:endParaRPr lang="en-GB"/>
          </a:p>
        </p:txBody>
      </p:sp>
    </p:spTree>
    <p:extLst>
      <p:ext uri="{BB962C8B-B14F-4D97-AF65-F5344CB8AC3E}">
        <p14:creationId xmlns:p14="http://schemas.microsoft.com/office/powerpoint/2010/main" val="734124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662</a:t>
            </a:fld>
            <a:endParaRPr lang="en-GB"/>
          </a:p>
        </p:txBody>
      </p:sp>
    </p:spTree>
    <p:extLst>
      <p:ext uri="{BB962C8B-B14F-4D97-AF65-F5344CB8AC3E}">
        <p14:creationId xmlns:p14="http://schemas.microsoft.com/office/powerpoint/2010/main" val="1899926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429</a:t>
            </a:fld>
            <a:endParaRPr lang="en-GB"/>
          </a:p>
        </p:txBody>
      </p:sp>
    </p:spTree>
    <p:extLst>
      <p:ext uri="{BB962C8B-B14F-4D97-AF65-F5344CB8AC3E}">
        <p14:creationId xmlns:p14="http://schemas.microsoft.com/office/powerpoint/2010/main" val="1943496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663</a:t>
            </a:fld>
            <a:endParaRPr lang="en-GB"/>
          </a:p>
        </p:txBody>
      </p:sp>
    </p:spTree>
    <p:extLst>
      <p:ext uri="{BB962C8B-B14F-4D97-AF65-F5344CB8AC3E}">
        <p14:creationId xmlns:p14="http://schemas.microsoft.com/office/powerpoint/2010/main" val="1429681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665</a:t>
            </a:fld>
            <a:endParaRPr lang="en-GB"/>
          </a:p>
        </p:txBody>
      </p:sp>
    </p:spTree>
    <p:extLst>
      <p:ext uri="{BB962C8B-B14F-4D97-AF65-F5344CB8AC3E}">
        <p14:creationId xmlns:p14="http://schemas.microsoft.com/office/powerpoint/2010/main" val="1204433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667</a:t>
            </a:fld>
            <a:endParaRPr lang="en-GB"/>
          </a:p>
        </p:txBody>
      </p:sp>
    </p:spTree>
    <p:extLst>
      <p:ext uri="{BB962C8B-B14F-4D97-AF65-F5344CB8AC3E}">
        <p14:creationId xmlns:p14="http://schemas.microsoft.com/office/powerpoint/2010/main" val="1938891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668</a:t>
            </a:fld>
            <a:endParaRPr lang="en-GB"/>
          </a:p>
        </p:txBody>
      </p:sp>
    </p:spTree>
    <p:extLst>
      <p:ext uri="{BB962C8B-B14F-4D97-AF65-F5344CB8AC3E}">
        <p14:creationId xmlns:p14="http://schemas.microsoft.com/office/powerpoint/2010/main" val="2770367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670</a:t>
            </a:fld>
            <a:endParaRPr lang="en-GB"/>
          </a:p>
        </p:txBody>
      </p:sp>
    </p:spTree>
    <p:extLst>
      <p:ext uri="{BB962C8B-B14F-4D97-AF65-F5344CB8AC3E}">
        <p14:creationId xmlns:p14="http://schemas.microsoft.com/office/powerpoint/2010/main" val="4137598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430</a:t>
            </a:fld>
            <a:endParaRPr lang="en-GB"/>
          </a:p>
        </p:txBody>
      </p:sp>
    </p:spTree>
    <p:extLst>
      <p:ext uri="{BB962C8B-B14F-4D97-AF65-F5344CB8AC3E}">
        <p14:creationId xmlns:p14="http://schemas.microsoft.com/office/powerpoint/2010/main" val="1485387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431</a:t>
            </a:fld>
            <a:endParaRPr lang="en-GB"/>
          </a:p>
        </p:txBody>
      </p:sp>
    </p:spTree>
    <p:extLst>
      <p:ext uri="{BB962C8B-B14F-4D97-AF65-F5344CB8AC3E}">
        <p14:creationId xmlns:p14="http://schemas.microsoft.com/office/powerpoint/2010/main" val="90910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542</a:t>
            </a:fld>
            <a:endParaRPr lang="en-GB"/>
          </a:p>
        </p:txBody>
      </p:sp>
    </p:spTree>
    <p:extLst>
      <p:ext uri="{BB962C8B-B14F-4D97-AF65-F5344CB8AC3E}">
        <p14:creationId xmlns:p14="http://schemas.microsoft.com/office/powerpoint/2010/main" val="2315008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544</a:t>
            </a:fld>
            <a:endParaRPr lang="en-GB"/>
          </a:p>
        </p:txBody>
      </p:sp>
    </p:spTree>
    <p:extLst>
      <p:ext uri="{BB962C8B-B14F-4D97-AF65-F5344CB8AC3E}">
        <p14:creationId xmlns:p14="http://schemas.microsoft.com/office/powerpoint/2010/main" val="1328933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546</a:t>
            </a:fld>
            <a:endParaRPr lang="en-GB"/>
          </a:p>
        </p:txBody>
      </p:sp>
    </p:spTree>
    <p:extLst>
      <p:ext uri="{BB962C8B-B14F-4D97-AF65-F5344CB8AC3E}">
        <p14:creationId xmlns:p14="http://schemas.microsoft.com/office/powerpoint/2010/main" val="1535008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568</a:t>
            </a:fld>
            <a:endParaRPr lang="en-GB"/>
          </a:p>
        </p:txBody>
      </p:sp>
    </p:spTree>
    <p:extLst>
      <p:ext uri="{BB962C8B-B14F-4D97-AF65-F5344CB8AC3E}">
        <p14:creationId xmlns:p14="http://schemas.microsoft.com/office/powerpoint/2010/main" val="1381030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570</a:t>
            </a:fld>
            <a:endParaRPr lang="en-GB"/>
          </a:p>
        </p:txBody>
      </p:sp>
    </p:spTree>
    <p:extLst>
      <p:ext uri="{BB962C8B-B14F-4D97-AF65-F5344CB8AC3E}">
        <p14:creationId xmlns:p14="http://schemas.microsoft.com/office/powerpoint/2010/main" val="1340154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369562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4068921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22562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677026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4151057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4136014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197387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131214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4111345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240295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735753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p:nvSpPr>
        <p:spPr>
          <a:xfrm>
            <a:off x="4716016" y="-127601"/>
            <a:ext cx="4372736" cy="715581"/>
          </a:xfrm>
          <a:prstGeom prst="rect">
            <a:avLst/>
          </a:prstGeom>
          <a:noFill/>
        </p:spPr>
        <p:txBody>
          <a:bodyPr wrap="none" rtlCol="0">
            <a:spAutoFit/>
          </a:bodyPr>
          <a:lstStyle/>
          <a:p>
            <a:r>
              <a:rPr lang="en-GB" sz="4050" b="1" i="1" dirty="0">
                <a:solidFill>
                  <a:schemeClr val="tx2">
                    <a:lumMod val="60000"/>
                    <a:lumOff val="40000"/>
                    <a:alpha val="35000"/>
                  </a:schemeClr>
                </a:solidFill>
              </a:rPr>
              <a:t>@</a:t>
            </a:r>
            <a:r>
              <a:rPr lang="en-GB" sz="4050" b="1" i="1" dirty="0" err="1">
                <a:solidFill>
                  <a:schemeClr val="tx2">
                    <a:lumMod val="60000"/>
                    <a:lumOff val="40000"/>
                    <a:alpha val="35000"/>
                  </a:schemeClr>
                </a:solidFill>
              </a:rPr>
              <a:t>westiesworkshop</a:t>
            </a:r>
            <a:endParaRPr lang="en-GB" sz="4050" b="1" i="1" dirty="0">
              <a:solidFill>
                <a:schemeClr val="tx2">
                  <a:lumMod val="60000"/>
                  <a:lumOff val="40000"/>
                  <a:alpha val="35000"/>
                </a:schemeClr>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45DA498-665A-44B3-B930-DBEAEFF5CD39}" type="datetimeFigureOut">
              <a:rPr lang="en-GB" smtClean="0"/>
              <a:pPr/>
              <a:t>27/08/2020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35B8CC-DC71-439A-A391-06ABDC93A033}" type="slidenum">
              <a:rPr lang="en-GB" smtClean="0"/>
              <a:pPr/>
              <a:t>‹#›</a:t>
            </a:fld>
            <a:endParaRPr lang="en-GB"/>
          </a:p>
        </p:txBody>
      </p:sp>
    </p:spTree>
    <p:extLst>
      <p:ext uri="{BB962C8B-B14F-4D97-AF65-F5344CB8AC3E}">
        <p14:creationId xmlns:p14="http://schemas.microsoft.com/office/powerpoint/2010/main" val="1501100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slide" Target="slide227.xml"/><Relationship Id="rId13" Type="http://schemas.openxmlformats.org/officeDocument/2006/relationships/slide" Target="slide132.xml"/><Relationship Id="rId18" Type="http://schemas.openxmlformats.org/officeDocument/2006/relationships/slide" Target="slide100.xml"/><Relationship Id="rId3" Type="http://schemas.openxmlformats.org/officeDocument/2006/relationships/image" Target="../media/image1.png"/><Relationship Id="rId21" Type="http://schemas.openxmlformats.org/officeDocument/2006/relationships/slide" Target="slide9.xml"/><Relationship Id="rId7" Type="http://schemas.openxmlformats.org/officeDocument/2006/relationships/slide" Target="slide10.xml"/><Relationship Id="rId12" Type="http://schemas.openxmlformats.org/officeDocument/2006/relationships/slide" Target="slide18.xml"/><Relationship Id="rId17" Type="http://schemas.openxmlformats.org/officeDocument/2006/relationships/slide" Target="slide57.xml"/><Relationship Id="rId25" Type="http://schemas.openxmlformats.org/officeDocument/2006/relationships/slide" Target="slide335.xml"/><Relationship Id="rId2" Type="http://schemas.openxmlformats.org/officeDocument/2006/relationships/slide" Target="slide8.xml"/><Relationship Id="rId16" Type="http://schemas.openxmlformats.org/officeDocument/2006/relationships/slide" Target="slide310.xml"/><Relationship Id="rId20" Type="http://schemas.openxmlformats.org/officeDocument/2006/relationships/slide" Target="slide237.xml"/><Relationship Id="rId1" Type="http://schemas.openxmlformats.org/officeDocument/2006/relationships/slideLayout" Target="../slideLayouts/slideLayout2.xml"/><Relationship Id="rId6" Type="http://schemas.openxmlformats.org/officeDocument/2006/relationships/slide" Target="slide145.xml"/><Relationship Id="rId11" Type="http://schemas.openxmlformats.org/officeDocument/2006/relationships/slide" Target="slide11.xml"/><Relationship Id="rId24" Type="http://schemas.openxmlformats.org/officeDocument/2006/relationships/slide" Target="slide220.xml"/><Relationship Id="rId5" Type="http://schemas.openxmlformats.org/officeDocument/2006/relationships/slide" Target="slide353.xml"/><Relationship Id="rId15" Type="http://schemas.openxmlformats.org/officeDocument/2006/relationships/slide" Target="slide391.xml"/><Relationship Id="rId23" Type="http://schemas.openxmlformats.org/officeDocument/2006/relationships/slide" Target="slide149.xml"/><Relationship Id="rId10" Type="http://schemas.openxmlformats.org/officeDocument/2006/relationships/slide" Target="slide290.xml"/><Relationship Id="rId19" Type="http://schemas.openxmlformats.org/officeDocument/2006/relationships/slide" Target="slide182.xml"/><Relationship Id="rId4" Type="http://schemas.openxmlformats.org/officeDocument/2006/relationships/slide" Target="slide340.xml"/><Relationship Id="rId9" Type="http://schemas.openxmlformats.org/officeDocument/2006/relationships/slide" Target="slide369.xml"/><Relationship Id="rId14" Type="http://schemas.openxmlformats.org/officeDocument/2006/relationships/slide" Target="slide162.xml"/><Relationship Id="rId22" Type="http://schemas.openxmlformats.org/officeDocument/2006/relationships/slide" Target="slide280.xml"/></Relationships>
</file>

<file path=ppt/slides/_rels/slide100.xml.rels><?xml version="1.0" encoding="UTF-8" standalone="yes"?>
<Relationships xmlns="http://schemas.openxmlformats.org/package/2006/relationships"><Relationship Id="rId8" Type="http://schemas.openxmlformats.org/officeDocument/2006/relationships/slide" Target="slide103.xml"/><Relationship Id="rId13" Type="http://schemas.openxmlformats.org/officeDocument/2006/relationships/slide" Target="slide115.xml"/><Relationship Id="rId18" Type="http://schemas.openxmlformats.org/officeDocument/2006/relationships/slide" Target="slide126.xml"/><Relationship Id="rId3" Type="http://schemas.openxmlformats.org/officeDocument/2006/relationships/image" Target="../media/image1.png"/><Relationship Id="rId7" Type="http://schemas.openxmlformats.org/officeDocument/2006/relationships/slide" Target="slide149.xml"/><Relationship Id="rId12" Type="http://schemas.openxmlformats.org/officeDocument/2006/relationships/slide" Target="slide112.xml"/><Relationship Id="rId17" Type="http://schemas.openxmlformats.org/officeDocument/2006/relationships/slide" Target="slide124.xml"/><Relationship Id="rId2" Type="http://schemas.openxmlformats.org/officeDocument/2006/relationships/slide" Target="slide8.xml"/><Relationship Id="rId16" Type="http://schemas.openxmlformats.org/officeDocument/2006/relationships/slide" Target="slide122.xml"/><Relationship Id="rId20" Type="http://schemas.openxmlformats.org/officeDocument/2006/relationships/slide" Target="slide130.xml"/><Relationship Id="rId1" Type="http://schemas.openxmlformats.org/officeDocument/2006/relationships/slideLayout" Target="../slideLayouts/slideLayout2.xml"/><Relationship Id="rId6" Type="http://schemas.openxmlformats.org/officeDocument/2006/relationships/slide" Target="slide101.xml"/><Relationship Id="rId11" Type="http://schemas.openxmlformats.org/officeDocument/2006/relationships/slide" Target="slide110.xml"/><Relationship Id="rId5" Type="http://schemas.openxmlformats.org/officeDocument/2006/relationships/slide" Target="slide100.xml"/><Relationship Id="rId15" Type="http://schemas.openxmlformats.org/officeDocument/2006/relationships/slide" Target="slide120.xml"/><Relationship Id="rId10" Type="http://schemas.openxmlformats.org/officeDocument/2006/relationships/slide" Target="slide108.xml"/><Relationship Id="rId19" Type="http://schemas.openxmlformats.org/officeDocument/2006/relationships/slide" Target="slide128.xml"/><Relationship Id="rId4" Type="http://schemas.openxmlformats.org/officeDocument/2006/relationships/slide" Target="slide10.xml"/><Relationship Id="rId9" Type="http://schemas.openxmlformats.org/officeDocument/2006/relationships/slide" Target="slide105.xml"/><Relationship Id="rId14" Type="http://schemas.openxmlformats.org/officeDocument/2006/relationships/slide" Target="slide117.xml"/></Relationships>
</file>

<file path=ppt/slides/_rels/slide1000.xml.rels><?xml version="1.0" encoding="UTF-8" standalone="yes"?>
<Relationships xmlns="http://schemas.openxmlformats.org/package/2006/relationships"><Relationship Id="rId8" Type="http://schemas.openxmlformats.org/officeDocument/2006/relationships/slide" Target="slide99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392.png"/><Relationship Id="rId1" Type="http://schemas.openxmlformats.org/officeDocument/2006/relationships/slideLayout" Target="../slideLayouts/slideLayout2.xml"/><Relationship Id="rId6" Type="http://schemas.openxmlformats.org/officeDocument/2006/relationships/slide" Target="slide999.xml"/><Relationship Id="rId5" Type="http://schemas.openxmlformats.org/officeDocument/2006/relationships/image" Target="../media/image4.png"/><Relationship Id="rId4" Type="http://schemas.openxmlformats.org/officeDocument/2006/relationships/image" Target="../media/image1.png"/></Relationships>
</file>

<file path=ppt/slides/_rels/slide1001.xml.rels><?xml version="1.0" encoding="UTF-8" standalone="yes"?>
<Relationships xmlns="http://schemas.openxmlformats.org/package/2006/relationships"><Relationship Id="rId8" Type="http://schemas.openxmlformats.org/officeDocument/2006/relationships/slide" Target="slide99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71.png"/><Relationship Id="rId1" Type="http://schemas.openxmlformats.org/officeDocument/2006/relationships/slideLayout" Target="../slideLayouts/slideLayout2.xml"/><Relationship Id="rId6" Type="http://schemas.openxmlformats.org/officeDocument/2006/relationships/slide" Target="slide100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002.xml.rels><?xml version="1.0" encoding="UTF-8" standalone="yes"?>
<Relationships xmlns="http://schemas.openxmlformats.org/package/2006/relationships"><Relationship Id="rId8" Type="http://schemas.openxmlformats.org/officeDocument/2006/relationships/slide" Target="slide99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72.png"/><Relationship Id="rId1" Type="http://schemas.openxmlformats.org/officeDocument/2006/relationships/slideLayout" Target="../slideLayouts/slideLayout2.xml"/><Relationship Id="rId6" Type="http://schemas.openxmlformats.org/officeDocument/2006/relationships/slide" Target="slide1001.xml"/><Relationship Id="rId5" Type="http://schemas.openxmlformats.org/officeDocument/2006/relationships/image" Target="../media/image4.png"/><Relationship Id="rId4" Type="http://schemas.openxmlformats.org/officeDocument/2006/relationships/image" Target="../media/image1.png"/></Relationships>
</file>

<file path=ppt/slides/_rels/slide1003.xml.rels><?xml version="1.0" encoding="UTF-8" standalone="yes"?>
<Relationships xmlns="http://schemas.openxmlformats.org/package/2006/relationships"><Relationship Id="rId8" Type="http://schemas.openxmlformats.org/officeDocument/2006/relationships/slide" Target="slide831.xml"/><Relationship Id="rId3" Type="http://schemas.openxmlformats.org/officeDocument/2006/relationships/image" Target="../media/image874.png"/><Relationship Id="rId7" Type="http://schemas.openxmlformats.org/officeDocument/2006/relationships/slide" Target="slide1003.xml"/><Relationship Id="rId2" Type="http://schemas.openxmlformats.org/officeDocument/2006/relationships/image" Target="../media/image873.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75.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slide" Target="slide996.xml"/></Relationships>
</file>

<file path=ppt/slides/_rels/slide1004.xml.rels><?xml version="1.0" encoding="UTF-8" standalone="yes"?>
<Relationships xmlns="http://schemas.openxmlformats.org/package/2006/relationships"><Relationship Id="rId8" Type="http://schemas.openxmlformats.org/officeDocument/2006/relationships/slide" Target="slide99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76.png"/><Relationship Id="rId1" Type="http://schemas.openxmlformats.org/officeDocument/2006/relationships/slideLayout" Target="../slideLayouts/slideLayout2.xml"/><Relationship Id="rId6" Type="http://schemas.openxmlformats.org/officeDocument/2006/relationships/slide" Target="slide1003.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005.xml.rels><?xml version="1.0" encoding="UTF-8" standalone="yes"?>
<Relationships xmlns="http://schemas.openxmlformats.org/package/2006/relationships"><Relationship Id="rId8" Type="http://schemas.openxmlformats.org/officeDocument/2006/relationships/slide" Target="slide99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77.png"/><Relationship Id="rId1" Type="http://schemas.openxmlformats.org/officeDocument/2006/relationships/slideLayout" Target="../slideLayouts/slideLayout2.xml"/><Relationship Id="rId6" Type="http://schemas.openxmlformats.org/officeDocument/2006/relationships/slide" Target="slide1003.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006.xml.rels><?xml version="1.0" encoding="UTF-8" standalone="yes"?>
<Relationships xmlns="http://schemas.openxmlformats.org/package/2006/relationships"><Relationship Id="rId8" Type="http://schemas.openxmlformats.org/officeDocument/2006/relationships/slide" Target="slide99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78.png"/><Relationship Id="rId1" Type="http://schemas.openxmlformats.org/officeDocument/2006/relationships/slideLayout" Target="../slideLayouts/slideLayout2.xml"/><Relationship Id="rId6" Type="http://schemas.openxmlformats.org/officeDocument/2006/relationships/slide" Target="slide1003.xml"/><Relationship Id="rId5" Type="http://schemas.openxmlformats.org/officeDocument/2006/relationships/image" Target="../media/image4.png"/><Relationship Id="rId4" Type="http://schemas.openxmlformats.org/officeDocument/2006/relationships/image" Target="../media/image1.png"/></Relationships>
</file>

<file path=ppt/slides/_rels/slide1007.xml.rels><?xml version="1.0" encoding="UTF-8" standalone="yes"?>
<Relationships xmlns="http://schemas.openxmlformats.org/package/2006/relationships"><Relationship Id="rId8" Type="http://schemas.openxmlformats.org/officeDocument/2006/relationships/slide" Target="slide99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79.png"/><Relationship Id="rId1" Type="http://schemas.openxmlformats.org/officeDocument/2006/relationships/slideLayout" Target="../slideLayouts/slideLayout2.xml"/><Relationship Id="rId6" Type="http://schemas.openxmlformats.org/officeDocument/2006/relationships/slide" Target="slide1007.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008.xml.rels><?xml version="1.0" encoding="UTF-8" standalone="yes"?>
<Relationships xmlns="http://schemas.openxmlformats.org/package/2006/relationships"><Relationship Id="rId8" Type="http://schemas.openxmlformats.org/officeDocument/2006/relationships/slide" Target="slide99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80.png"/><Relationship Id="rId1" Type="http://schemas.openxmlformats.org/officeDocument/2006/relationships/slideLayout" Target="../slideLayouts/slideLayout2.xml"/><Relationship Id="rId6" Type="http://schemas.openxmlformats.org/officeDocument/2006/relationships/slide" Target="slide1007.xml"/><Relationship Id="rId5" Type="http://schemas.openxmlformats.org/officeDocument/2006/relationships/image" Target="../media/image4.png"/><Relationship Id="rId4" Type="http://schemas.openxmlformats.org/officeDocument/2006/relationships/image" Target="../media/image1.png"/></Relationships>
</file>

<file path=ppt/slides/_rels/slide1009.xml.rels><?xml version="1.0" encoding="UTF-8" standalone="yes"?>
<Relationships xmlns="http://schemas.openxmlformats.org/package/2006/relationships"><Relationship Id="rId8" Type="http://schemas.openxmlformats.org/officeDocument/2006/relationships/slide" Target="slide99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81.png"/><Relationship Id="rId1" Type="http://schemas.openxmlformats.org/officeDocument/2006/relationships/slideLayout" Target="../slideLayouts/slideLayout2.xml"/><Relationship Id="rId6" Type="http://schemas.openxmlformats.org/officeDocument/2006/relationships/slide" Target="slide1009.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0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png"/><Relationship Id="rId7" Type="http://schemas.openxmlformats.org/officeDocument/2006/relationships/slide" Target="slide10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0.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9.png"/></Relationships>
</file>

<file path=ppt/slides/_rels/slide1010.xml.rels><?xml version="1.0" encoding="UTF-8" standalone="yes"?>
<Relationships xmlns="http://schemas.openxmlformats.org/package/2006/relationships"><Relationship Id="rId8" Type="http://schemas.openxmlformats.org/officeDocument/2006/relationships/slide" Target="slide99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82.png"/><Relationship Id="rId1" Type="http://schemas.openxmlformats.org/officeDocument/2006/relationships/slideLayout" Target="../slideLayouts/slideLayout2.xml"/><Relationship Id="rId6" Type="http://schemas.openxmlformats.org/officeDocument/2006/relationships/slide" Target="slide1009.xml"/><Relationship Id="rId5" Type="http://schemas.openxmlformats.org/officeDocument/2006/relationships/image" Target="../media/image4.png"/><Relationship Id="rId4" Type="http://schemas.openxmlformats.org/officeDocument/2006/relationships/image" Target="../media/image1.png"/></Relationships>
</file>

<file path=ppt/slides/_rels/slide1011.xml.rels><?xml version="1.0" encoding="UTF-8" standalone="yes"?>
<Relationships xmlns="http://schemas.openxmlformats.org/package/2006/relationships"><Relationship Id="rId8" Type="http://schemas.openxmlformats.org/officeDocument/2006/relationships/slide" Target="slide99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83.png"/><Relationship Id="rId1" Type="http://schemas.openxmlformats.org/officeDocument/2006/relationships/slideLayout" Target="../slideLayouts/slideLayout2.xml"/><Relationship Id="rId6" Type="http://schemas.openxmlformats.org/officeDocument/2006/relationships/slide" Target="slide101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012.xml.rels><?xml version="1.0" encoding="UTF-8" standalone="yes"?>
<Relationships xmlns="http://schemas.openxmlformats.org/package/2006/relationships"><Relationship Id="rId8" Type="http://schemas.openxmlformats.org/officeDocument/2006/relationships/slide" Target="slide99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84.png"/><Relationship Id="rId1" Type="http://schemas.openxmlformats.org/officeDocument/2006/relationships/slideLayout" Target="../slideLayouts/slideLayout2.xml"/><Relationship Id="rId6" Type="http://schemas.openxmlformats.org/officeDocument/2006/relationships/slide" Target="slide1011.xml"/><Relationship Id="rId5" Type="http://schemas.openxmlformats.org/officeDocument/2006/relationships/image" Target="../media/image4.png"/><Relationship Id="rId4" Type="http://schemas.openxmlformats.org/officeDocument/2006/relationships/image" Target="../media/image1.png"/></Relationships>
</file>

<file path=ppt/slides/_rels/slide1013.xml.rels><?xml version="1.0" encoding="UTF-8" standalone="yes"?>
<Relationships xmlns="http://schemas.openxmlformats.org/package/2006/relationships"><Relationship Id="rId8" Type="http://schemas.openxmlformats.org/officeDocument/2006/relationships/slide" Target="slide99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85.png"/><Relationship Id="rId1" Type="http://schemas.openxmlformats.org/officeDocument/2006/relationships/slideLayout" Target="../slideLayouts/slideLayout2.xml"/><Relationship Id="rId6" Type="http://schemas.openxmlformats.org/officeDocument/2006/relationships/slide" Target="slide1013.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014.xml.rels><?xml version="1.0" encoding="UTF-8" standalone="yes"?>
<Relationships xmlns="http://schemas.openxmlformats.org/package/2006/relationships"><Relationship Id="rId8" Type="http://schemas.openxmlformats.org/officeDocument/2006/relationships/slide" Target="slide99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86.png"/><Relationship Id="rId1" Type="http://schemas.openxmlformats.org/officeDocument/2006/relationships/slideLayout" Target="../slideLayouts/slideLayout2.xml"/><Relationship Id="rId6" Type="http://schemas.openxmlformats.org/officeDocument/2006/relationships/slide" Target="slide1013.xml"/><Relationship Id="rId5" Type="http://schemas.openxmlformats.org/officeDocument/2006/relationships/image" Target="../media/image4.png"/><Relationship Id="rId4" Type="http://schemas.openxmlformats.org/officeDocument/2006/relationships/image" Target="../media/image1.png"/></Relationships>
</file>

<file path=ppt/slides/_rels/slide1015.xml.rels><?xml version="1.0" encoding="UTF-8" standalone="yes"?>
<Relationships xmlns="http://schemas.openxmlformats.org/package/2006/relationships"><Relationship Id="rId8" Type="http://schemas.openxmlformats.org/officeDocument/2006/relationships/slide" Target="slide1020.xml"/><Relationship Id="rId3" Type="http://schemas.openxmlformats.org/officeDocument/2006/relationships/image" Target="../media/image1.png"/><Relationship Id="rId7" Type="http://schemas.openxmlformats.org/officeDocument/2006/relationships/slide" Target="slide1018.xml"/><Relationship Id="rId12" Type="http://schemas.openxmlformats.org/officeDocument/2006/relationships/slide" Target="slide102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16.xml"/><Relationship Id="rId11" Type="http://schemas.openxmlformats.org/officeDocument/2006/relationships/slide" Target="slide1027.xml"/><Relationship Id="rId5" Type="http://schemas.openxmlformats.org/officeDocument/2006/relationships/slide" Target="slide1015.xml"/><Relationship Id="rId10" Type="http://schemas.openxmlformats.org/officeDocument/2006/relationships/slide" Target="slide1025.xml"/><Relationship Id="rId4" Type="http://schemas.openxmlformats.org/officeDocument/2006/relationships/slide" Target="slide831.xml"/><Relationship Id="rId9" Type="http://schemas.openxmlformats.org/officeDocument/2006/relationships/slide" Target="slide1023.xml"/></Relationships>
</file>

<file path=ppt/slides/_rels/slide1016.xml.rels><?xml version="1.0" encoding="UTF-8" standalone="yes"?>
<Relationships xmlns="http://schemas.openxmlformats.org/package/2006/relationships"><Relationship Id="rId8" Type="http://schemas.openxmlformats.org/officeDocument/2006/relationships/slide" Target="slide1016.xml"/><Relationship Id="rId3" Type="http://schemas.openxmlformats.org/officeDocument/2006/relationships/slide" Target="slide8.xml"/><Relationship Id="rId7" Type="http://schemas.openxmlformats.org/officeDocument/2006/relationships/slide" Target="slide1015.xml"/><Relationship Id="rId2" Type="http://schemas.openxmlformats.org/officeDocument/2006/relationships/image" Target="../media/image887.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017.xml.rels><?xml version="1.0" encoding="UTF-8" standalone="yes"?>
<Relationships xmlns="http://schemas.openxmlformats.org/package/2006/relationships"><Relationship Id="rId8" Type="http://schemas.openxmlformats.org/officeDocument/2006/relationships/slide" Target="slide1016.xml"/><Relationship Id="rId3" Type="http://schemas.openxmlformats.org/officeDocument/2006/relationships/slide" Target="slide8.xml"/><Relationship Id="rId7" Type="http://schemas.openxmlformats.org/officeDocument/2006/relationships/slide" Target="slide1015.xml"/><Relationship Id="rId2" Type="http://schemas.openxmlformats.org/officeDocument/2006/relationships/image" Target="../media/image888.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18.xml.rels><?xml version="1.0" encoding="UTF-8" standalone="yes"?>
<Relationships xmlns="http://schemas.openxmlformats.org/package/2006/relationships"><Relationship Id="rId8" Type="http://schemas.openxmlformats.org/officeDocument/2006/relationships/slide" Target="slide1018.xml"/><Relationship Id="rId3" Type="http://schemas.openxmlformats.org/officeDocument/2006/relationships/slide" Target="slide8.xml"/><Relationship Id="rId7" Type="http://schemas.openxmlformats.org/officeDocument/2006/relationships/slide" Target="slide1015.xml"/><Relationship Id="rId2" Type="http://schemas.openxmlformats.org/officeDocument/2006/relationships/image" Target="../media/image889.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019.xml.rels><?xml version="1.0" encoding="UTF-8" standalone="yes"?>
<Relationships xmlns="http://schemas.openxmlformats.org/package/2006/relationships"><Relationship Id="rId8" Type="http://schemas.openxmlformats.org/officeDocument/2006/relationships/slide" Target="slide1018.xml"/><Relationship Id="rId3" Type="http://schemas.openxmlformats.org/officeDocument/2006/relationships/slide" Target="slide8.xml"/><Relationship Id="rId7" Type="http://schemas.openxmlformats.org/officeDocument/2006/relationships/slide" Target="slide1015.xml"/><Relationship Id="rId2" Type="http://schemas.openxmlformats.org/officeDocument/2006/relationships/image" Target="../media/image89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slide" Target="slide8.xml"/><Relationship Id="rId7" Type="http://schemas.openxmlformats.org/officeDocument/2006/relationships/slide" Target="slide100.xml"/><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020.xml.rels><?xml version="1.0" encoding="UTF-8" standalone="yes"?>
<Relationships xmlns="http://schemas.openxmlformats.org/package/2006/relationships"><Relationship Id="rId8" Type="http://schemas.openxmlformats.org/officeDocument/2006/relationships/slide" Target="slide1015.xml"/><Relationship Id="rId3" Type="http://schemas.openxmlformats.org/officeDocument/2006/relationships/image" Target="../media/image892.png"/><Relationship Id="rId7" Type="http://schemas.openxmlformats.org/officeDocument/2006/relationships/slide" Target="slide831.xml"/><Relationship Id="rId2" Type="http://schemas.openxmlformats.org/officeDocument/2006/relationships/image" Target="../media/image89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slide" Target="slide1020.xml"/></Relationships>
</file>

<file path=ppt/slides/_rels/slide1021.xml.rels><?xml version="1.0" encoding="UTF-8" standalone="yes"?>
<Relationships xmlns="http://schemas.openxmlformats.org/package/2006/relationships"><Relationship Id="rId8" Type="http://schemas.openxmlformats.org/officeDocument/2006/relationships/slide" Target="slide1020.xml"/><Relationship Id="rId3" Type="http://schemas.openxmlformats.org/officeDocument/2006/relationships/slide" Target="slide8.xml"/><Relationship Id="rId7" Type="http://schemas.openxmlformats.org/officeDocument/2006/relationships/slide" Target="slide1015.xml"/><Relationship Id="rId2" Type="http://schemas.openxmlformats.org/officeDocument/2006/relationships/image" Target="../media/image893.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022.xml.rels><?xml version="1.0" encoding="UTF-8" standalone="yes"?>
<Relationships xmlns="http://schemas.openxmlformats.org/package/2006/relationships"><Relationship Id="rId8" Type="http://schemas.openxmlformats.org/officeDocument/2006/relationships/slide" Target="slide1015.xml"/><Relationship Id="rId3" Type="http://schemas.openxmlformats.org/officeDocument/2006/relationships/image" Target="../media/image895.png"/><Relationship Id="rId7" Type="http://schemas.openxmlformats.org/officeDocument/2006/relationships/slide" Target="slide831.xml"/><Relationship Id="rId2" Type="http://schemas.openxmlformats.org/officeDocument/2006/relationships/image" Target="../media/image89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1020.xml"/></Relationships>
</file>

<file path=ppt/slides/_rels/slide1023.xml.rels><?xml version="1.0" encoding="UTF-8" standalone="yes"?>
<Relationships xmlns="http://schemas.openxmlformats.org/package/2006/relationships"><Relationship Id="rId8" Type="http://schemas.openxmlformats.org/officeDocument/2006/relationships/slide" Target="slide1023.xml"/><Relationship Id="rId3" Type="http://schemas.openxmlformats.org/officeDocument/2006/relationships/slide" Target="slide8.xml"/><Relationship Id="rId7" Type="http://schemas.openxmlformats.org/officeDocument/2006/relationships/slide" Target="slide1015.xml"/><Relationship Id="rId2"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0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31.xml"/><Relationship Id="rId7" Type="http://schemas.openxmlformats.org/officeDocument/2006/relationships/image" Target="../media/image1.png"/><Relationship Id="rId2"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1023.xml"/><Relationship Id="rId4" Type="http://schemas.openxmlformats.org/officeDocument/2006/relationships/slide" Target="slide1015.xml"/></Relationships>
</file>

<file path=ppt/slides/_rels/slide10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02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15.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896.png"/></Relationships>
</file>

<file path=ppt/slides/_rels/slide1026.xml.rels><?xml version="1.0" encoding="UTF-8" standalone="yes"?>
<Relationships xmlns="http://schemas.openxmlformats.org/package/2006/relationships"><Relationship Id="rId8" Type="http://schemas.openxmlformats.org/officeDocument/2006/relationships/slide" Target="slide1025.xml"/><Relationship Id="rId3" Type="http://schemas.openxmlformats.org/officeDocument/2006/relationships/slide" Target="slide8.xml"/><Relationship Id="rId7" Type="http://schemas.openxmlformats.org/officeDocument/2006/relationships/slide" Target="slide1015.xml"/><Relationship Id="rId2" Type="http://schemas.openxmlformats.org/officeDocument/2006/relationships/image" Target="../media/image897.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02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15.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898.png"/></Relationships>
</file>

<file path=ppt/slides/_rels/slide1028.xml.rels><?xml version="1.0" encoding="UTF-8" standalone="yes"?>
<Relationships xmlns="http://schemas.openxmlformats.org/package/2006/relationships"><Relationship Id="rId8" Type="http://schemas.openxmlformats.org/officeDocument/2006/relationships/slide" Target="slide1027.xml"/><Relationship Id="rId3" Type="http://schemas.openxmlformats.org/officeDocument/2006/relationships/slide" Target="slide8.xml"/><Relationship Id="rId7" Type="http://schemas.openxmlformats.org/officeDocument/2006/relationships/slide" Target="slide1015.xml"/><Relationship Id="rId2" Type="http://schemas.openxmlformats.org/officeDocument/2006/relationships/image" Target="../media/image899.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29.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8.xml"/><Relationship Id="rId7" Type="http://schemas.openxmlformats.org/officeDocument/2006/relationships/slide" Target="slide1015.xml"/><Relationship Id="rId2" Type="http://schemas.openxmlformats.org/officeDocument/2006/relationships/image" Target="../media/image90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0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12.png"/><Relationship Id="rId7" Type="http://schemas.openxmlformats.org/officeDocument/2006/relationships/image" Target="../media/image3.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9.png"/><Relationship Id="rId5" Type="http://schemas.openxmlformats.org/officeDocument/2006/relationships/slide" Target="slide8.xml"/><Relationship Id="rId10" Type="http://schemas.openxmlformats.org/officeDocument/2006/relationships/slide" Target="slide103.xml"/><Relationship Id="rId4" Type="http://schemas.openxmlformats.org/officeDocument/2006/relationships/image" Target="../media/image113.png"/><Relationship Id="rId9" Type="http://schemas.openxmlformats.org/officeDocument/2006/relationships/slide" Target="slide100.xml"/></Relationships>
</file>

<file path=ppt/slides/_rels/slide1030.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8.xml"/><Relationship Id="rId7" Type="http://schemas.openxmlformats.org/officeDocument/2006/relationships/slide" Target="slide1015.xml"/><Relationship Id="rId2" Type="http://schemas.openxmlformats.org/officeDocument/2006/relationships/image" Target="../media/image901.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031.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8.xml"/><Relationship Id="rId7" Type="http://schemas.openxmlformats.org/officeDocument/2006/relationships/slide" Target="slide1015.xml"/><Relationship Id="rId2" Type="http://schemas.openxmlformats.org/officeDocument/2006/relationships/image" Target="../media/image902.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32.xml.rels><?xml version="1.0" encoding="UTF-8" standalone="yes"?>
<Relationships xmlns="http://schemas.openxmlformats.org/package/2006/relationships"><Relationship Id="rId8" Type="http://schemas.openxmlformats.org/officeDocument/2006/relationships/slide" Target="slide1037.xml"/><Relationship Id="rId13" Type="http://schemas.openxmlformats.org/officeDocument/2006/relationships/slide" Target="slide1049.xml"/><Relationship Id="rId3" Type="http://schemas.openxmlformats.org/officeDocument/2006/relationships/image" Target="../media/image1.png"/><Relationship Id="rId7" Type="http://schemas.openxmlformats.org/officeDocument/2006/relationships/slide" Target="slide1035.xml"/><Relationship Id="rId12" Type="http://schemas.openxmlformats.org/officeDocument/2006/relationships/slide" Target="slide1047.xml"/><Relationship Id="rId17" Type="http://schemas.openxmlformats.org/officeDocument/2006/relationships/slide" Target="slide1060.xml"/><Relationship Id="rId2" Type="http://schemas.openxmlformats.org/officeDocument/2006/relationships/slide" Target="slide8.xml"/><Relationship Id="rId16" Type="http://schemas.openxmlformats.org/officeDocument/2006/relationships/slide" Target="slide1056.xml"/><Relationship Id="rId1" Type="http://schemas.openxmlformats.org/officeDocument/2006/relationships/slideLayout" Target="../slideLayouts/slideLayout2.xml"/><Relationship Id="rId6" Type="http://schemas.openxmlformats.org/officeDocument/2006/relationships/slide" Target="slide1033.xml"/><Relationship Id="rId11" Type="http://schemas.openxmlformats.org/officeDocument/2006/relationships/slide" Target="slide1043.xml"/><Relationship Id="rId5" Type="http://schemas.openxmlformats.org/officeDocument/2006/relationships/slide" Target="slide1032.xml"/><Relationship Id="rId15" Type="http://schemas.openxmlformats.org/officeDocument/2006/relationships/slide" Target="slide1053.xml"/><Relationship Id="rId10" Type="http://schemas.openxmlformats.org/officeDocument/2006/relationships/slide" Target="slide1041.xml"/><Relationship Id="rId4" Type="http://schemas.openxmlformats.org/officeDocument/2006/relationships/slide" Target="slide831.xml"/><Relationship Id="rId9" Type="http://schemas.openxmlformats.org/officeDocument/2006/relationships/slide" Target="slide1039.xml"/><Relationship Id="rId14" Type="http://schemas.openxmlformats.org/officeDocument/2006/relationships/slide" Target="slide1051.xml"/></Relationships>
</file>

<file path=ppt/slides/_rels/slide10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03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32.xml"/><Relationship Id="rId11" Type="http://schemas.openxmlformats.org/officeDocument/2006/relationships/image" Target="../media/image905.png"/><Relationship Id="rId5" Type="http://schemas.openxmlformats.org/officeDocument/2006/relationships/slide" Target="slide831.xml"/><Relationship Id="rId10" Type="http://schemas.openxmlformats.org/officeDocument/2006/relationships/image" Target="../media/image904.png"/><Relationship Id="rId4" Type="http://schemas.openxmlformats.org/officeDocument/2006/relationships/image" Target="../media/image3.png"/><Relationship Id="rId9" Type="http://schemas.openxmlformats.org/officeDocument/2006/relationships/image" Target="../media/image903.png"/></Relationships>
</file>

<file path=ppt/slides/_rels/slide1034.xml.rels><?xml version="1.0" encoding="UTF-8" standalone="yes"?>
<Relationships xmlns="http://schemas.openxmlformats.org/package/2006/relationships"><Relationship Id="rId8" Type="http://schemas.openxmlformats.org/officeDocument/2006/relationships/slide" Target="slide1033.xml"/><Relationship Id="rId3" Type="http://schemas.openxmlformats.org/officeDocument/2006/relationships/slide" Target="slide8.xml"/><Relationship Id="rId7" Type="http://schemas.openxmlformats.org/officeDocument/2006/relationships/slide" Target="slide1032.xml"/><Relationship Id="rId2" Type="http://schemas.openxmlformats.org/officeDocument/2006/relationships/image" Target="../media/image90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35.xml.rels><?xml version="1.0" encoding="UTF-8" standalone="yes"?>
<Relationships xmlns="http://schemas.openxmlformats.org/package/2006/relationships"><Relationship Id="rId8" Type="http://schemas.openxmlformats.org/officeDocument/2006/relationships/slide" Target="slide831.xml"/><Relationship Id="rId3" Type="http://schemas.openxmlformats.org/officeDocument/2006/relationships/image" Target="../media/image1.png"/><Relationship Id="rId7" Type="http://schemas.openxmlformats.org/officeDocument/2006/relationships/image" Target="../media/image807.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806.png"/><Relationship Id="rId5" Type="http://schemas.openxmlformats.org/officeDocument/2006/relationships/image" Target="../media/image9.png"/><Relationship Id="rId10" Type="http://schemas.openxmlformats.org/officeDocument/2006/relationships/slide" Target="slide1035.xml"/><Relationship Id="rId4" Type="http://schemas.openxmlformats.org/officeDocument/2006/relationships/image" Target="../media/image3.png"/><Relationship Id="rId9" Type="http://schemas.openxmlformats.org/officeDocument/2006/relationships/slide" Target="slide1032.xml"/></Relationships>
</file>

<file path=ppt/slides/_rels/slide1036.xml.rels><?xml version="1.0" encoding="UTF-8" standalone="yes"?>
<Relationships xmlns="http://schemas.openxmlformats.org/package/2006/relationships"><Relationship Id="rId8" Type="http://schemas.openxmlformats.org/officeDocument/2006/relationships/slide" Target="slide103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08.png"/><Relationship Id="rId1" Type="http://schemas.openxmlformats.org/officeDocument/2006/relationships/slideLayout" Target="../slideLayouts/slideLayout2.xml"/><Relationship Id="rId6" Type="http://schemas.openxmlformats.org/officeDocument/2006/relationships/image" Target="../media/image809.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035.xml"/></Relationships>
</file>

<file path=ppt/slides/_rels/slide1037.xml.rels><?xml version="1.0" encoding="UTF-8" standalone="yes"?>
<Relationships xmlns="http://schemas.openxmlformats.org/package/2006/relationships"><Relationship Id="rId8" Type="http://schemas.openxmlformats.org/officeDocument/2006/relationships/slide" Target="slide103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387.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389.png"/><Relationship Id="rId5" Type="http://schemas.openxmlformats.org/officeDocument/2006/relationships/image" Target="../media/image3.png"/><Relationship Id="rId10" Type="http://schemas.openxmlformats.org/officeDocument/2006/relationships/image" Target="../media/image388.png"/><Relationship Id="rId4" Type="http://schemas.openxmlformats.org/officeDocument/2006/relationships/image" Target="../media/image1.png"/><Relationship Id="rId9" Type="http://schemas.openxmlformats.org/officeDocument/2006/relationships/slide" Target="slide1037.xml"/></Relationships>
</file>

<file path=ppt/slides/_rels/slide1038.xml.rels><?xml version="1.0" encoding="UTF-8" standalone="yes"?>
<Relationships xmlns="http://schemas.openxmlformats.org/package/2006/relationships"><Relationship Id="rId8" Type="http://schemas.openxmlformats.org/officeDocument/2006/relationships/slide" Target="slide1037.xml"/><Relationship Id="rId3" Type="http://schemas.openxmlformats.org/officeDocument/2006/relationships/slide" Target="slide8.xml"/><Relationship Id="rId7" Type="http://schemas.openxmlformats.org/officeDocument/2006/relationships/slide" Target="slide1032.xml"/><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39.xml.rels><?xml version="1.0" encoding="UTF-8" standalone="yes"?>
<Relationships xmlns="http://schemas.openxmlformats.org/package/2006/relationships"><Relationship Id="rId8" Type="http://schemas.openxmlformats.org/officeDocument/2006/relationships/slide" Target="slide1039.xml"/><Relationship Id="rId3" Type="http://schemas.openxmlformats.org/officeDocument/2006/relationships/image" Target="../media/image1.png"/><Relationship Id="rId7" Type="http://schemas.openxmlformats.org/officeDocument/2006/relationships/slide" Target="slide103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907.png"/></Relationships>
</file>

<file path=ppt/slides/_rels/slide104.xml.rels><?xml version="1.0" encoding="UTF-8" standalone="yes"?>
<Relationships xmlns="http://schemas.openxmlformats.org/package/2006/relationships"><Relationship Id="rId8" Type="http://schemas.openxmlformats.org/officeDocument/2006/relationships/slide" Target="slide100.xml"/><Relationship Id="rId3" Type="http://schemas.openxmlformats.org/officeDocument/2006/relationships/image" Target="../media/image115.png"/><Relationship Id="rId7" Type="http://schemas.openxmlformats.org/officeDocument/2006/relationships/slide" Target="slide10.xml"/><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116.png"/><Relationship Id="rId4" Type="http://schemas.openxmlformats.org/officeDocument/2006/relationships/slide" Target="slide8.xml"/><Relationship Id="rId9" Type="http://schemas.openxmlformats.org/officeDocument/2006/relationships/slide" Target="slide103.xml"/></Relationships>
</file>

<file path=ppt/slides/_rels/slide1040.xml.rels><?xml version="1.0" encoding="UTF-8" standalone="yes"?>
<Relationships xmlns="http://schemas.openxmlformats.org/package/2006/relationships"><Relationship Id="rId8" Type="http://schemas.openxmlformats.org/officeDocument/2006/relationships/slide" Target="slide1039.xml"/><Relationship Id="rId3" Type="http://schemas.openxmlformats.org/officeDocument/2006/relationships/slide" Target="slide8.xml"/><Relationship Id="rId7" Type="http://schemas.openxmlformats.org/officeDocument/2006/relationships/slide" Target="slide1032.xml"/><Relationship Id="rId2" Type="http://schemas.openxmlformats.org/officeDocument/2006/relationships/image" Target="../media/image908.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41.xml.rels><?xml version="1.0" encoding="UTF-8" standalone="yes"?>
<Relationships xmlns="http://schemas.openxmlformats.org/package/2006/relationships"><Relationship Id="rId8" Type="http://schemas.openxmlformats.org/officeDocument/2006/relationships/slide" Target="slide103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909.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1041.xml"/></Relationships>
</file>

<file path=ppt/slides/_rels/slide1042.xml.rels><?xml version="1.0" encoding="UTF-8" standalone="yes"?>
<Relationships xmlns="http://schemas.openxmlformats.org/package/2006/relationships"><Relationship Id="rId8" Type="http://schemas.openxmlformats.org/officeDocument/2006/relationships/slide" Target="slide1041.xml"/><Relationship Id="rId3" Type="http://schemas.openxmlformats.org/officeDocument/2006/relationships/slide" Target="slide8.xml"/><Relationship Id="rId7" Type="http://schemas.openxmlformats.org/officeDocument/2006/relationships/slide" Target="slide1032.xml"/><Relationship Id="rId2" Type="http://schemas.openxmlformats.org/officeDocument/2006/relationships/image" Target="../media/image91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43.xml.rels><?xml version="1.0" encoding="UTF-8" standalone="yes"?>
<Relationships xmlns="http://schemas.openxmlformats.org/package/2006/relationships"><Relationship Id="rId8" Type="http://schemas.openxmlformats.org/officeDocument/2006/relationships/slide" Target="slide831.xml"/><Relationship Id="rId3" Type="http://schemas.openxmlformats.org/officeDocument/2006/relationships/image" Target="../media/image399.png"/><Relationship Id="rId7" Type="http://schemas.openxmlformats.org/officeDocument/2006/relationships/image" Target="../media/image9.png"/><Relationship Id="rId2" Type="http://schemas.openxmlformats.org/officeDocument/2006/relationships/image" Target="../media/image39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043.xml"/><Relationship Id="rId4" Type="http://schemas.openxmlformats.org/officeDocument/2006/relationships/slide" Target="slide8.xml"/><Relationship Id="rId9" Type="http://schemas.openxmlformats.org/officeDocument/2006/relationships/slide" Target="slide1032.xml"/></Relationships>
</file>

<file path=ppt/slides/_rels/slide1044.xml.rels><?xml version="1.0" encoding="UTF-8" standalone="yes"?>
<Relationships xmlns="http://schemas.openxmlformats.org/package/2006/relationships"><Relationship Id="rId8" Type="http://schemas.openxmlformats.org/officeDocument/2006/relationships/slide" Target="slide1032.xml"/><Relationship Id="rId3" Type="http://schemas.openxmlformats.org/officeDocument/2006/relationships/image" Target="../media/image4.png"/><Relationship Id="rId7" Type="http://schemas.openxmlformats.org/officeDocument/2006/relationships/slide" Target="slide831.xml"/><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image" Target="../media/image3.png"/><Relationship Id="rId9" Type="http://schemas.openxmlformats.org/officeDocument/2006/relationships/slide" Target="slide1043.xml"/></Relationships>
</file>

<file path=ppt/slides/_rels/slide1045.xml.rels><?xml version="1.0" encoding="UTF-8" standalone="yes"?>
<Relationships xmlns="http://schemas.openxmlformats.org/package/2006/relationships"><Relationship Id="rId8" Type="http://schemas.openxmlformats.org/officeDocument/2006/relationships/slide" Target="slide1032.xml"/><Relationship Id="rId3" Type="http://schemas.openxmlformats.org/officeDocument/2006/relationships/image" Target="../media/image4.png"/><Relationship Id="rId7" Type="http://schemas.openxmlformats.org/officeDocument/2006/relationships/slide" Target="slide831.xml"/><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image" Target="../media/image3.png"/><Relationship Id="rId9" Type="http://schemas.openxmlformats.org/officeDocument/2006/relationships/slide" Target="slide1043.xml"/></Relationships>
</file>

<file path=ppt/slides/_rels/slide1046.xml.rels><?xml version="1.0" encoding="UTF-8" standalone="yes"?>
<Relationships xmlns="http://schemas.openxmlformats.org/package/2006/relationships"><Relationship Id="rId8" Type="http://schemas.openxmlformats.org/officeDocument/2006/relationships/slide" Target="slide1043.xml"/><Relationship Id="rId3" Type="http://schemas.openxmlformats.org/officeDocument/2006/relationships/image" Target="../media/image4.png"/><Relationship Id="rId7" Type="http://schemas.openxmlformats.org/officeDocument/2006/relationships/slide" Target="slide1032.xml"/><Relationship Id="rId2" Type="http://schemas.openxmlformats.org/officeDocument/2006/relationships/image" Target="../media/image402.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1.png"/><Relationship Id="rId4" Type="http://schemas.openxmlformats.org/officeDocument/2006/relationships/slide" Target="slide8.xml"/></Relationships>
</file>

<file path=ppt/slides/_rels/slide1047.xml.rels><?xml version="1.0" encoding="UTF-8" standalone="yes"?>
<Relationships xmlns="http://schemas.openxmlformats.org/package/2006/relationships"><Relationship Id="rId8" Type="http://schemas.openxmlformats.org/officeDocument/2006/relationships/slide" Target="slide1047.xml"/><Relationship Id="rId3" Type="http://schemas.openxmlformats.org/officeDocument/2006/relationships/image" Target="../media/image1.png"/><Relationship Id="rId7" Type="http://schemas.openxmlformats.org/officeDocument/2006/relationships/slide" Target="slide103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911.png"/></Relationships>
</file>

<file path=ppt/slides/_rels/slide1048.xml.rels><?xml version="1.0" encoding="UTF-8" standalone="yes"?>
<Relationships xmlns="http://schemas.openxmlformats.org/package/2006/relationships"><Relationship Id="rId8" Type="http://schemas.openxmlformats.org/officeDocument/2006/relationships/slide" Target="slide1047.xml"/><Relationship Id="rId3" Type="http://schemas.openxmlformats.org/officeDocument/2006/relationships/image" Target="../media/image4.png"/><Relationship Id="rId7" Type="http://schemas.openxmlformats.org/officeDocument/2006/relationships/slide" Target="slide1032.xml"/><Relationship Id="rId2" Type="http://schemas.openxmlformats.org/officeDocument/2006/relationships/image" Target="../media/image912.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1.png"/><Relationship Id="rId4" Type="http://schemas.openxmlformats.org/officeDocument/2006/relationships/slide" Target="slide8.xml"/></Relationships>
</file>

<file path=ppt/slides/_rels/slide1049.xml.rels><?xml version="1.0" encoding="UTF-8" standalone="yes"?>
<Relationships xmlns="http://schemas.openxmlformats.org/package/2006/relationships"><Relationship Id="rId8" Type="http://schemas.openxmlformats.org/officeDocument/2006/relationships/slide" Target="slide1049.xml"/><Relationship Id="rId3" Type="http://schemas.openxmlformats.org/officeDocument/2006/relationships/image" Target="../media/image1.png"/><Relationship Id="rId7" Type="http://schemas.openxmlformats.org/officeDocument/2006/relationships/slide" Target="slide103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67.png"/></Relationships>
</file>

<file path=ppt/slides/_rels/slide10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 Target="slide8.xml"/><Relationship Id="rId7" Type="http://schemas.openxmlformats.org/officeDocument/2006/relationships/image" Target="../media/image118.png"/><Relationship Id="rId12" Type="http://schemas.openxmlformats.org/officeDocument/2006/relationships/slide" Target="slide105.xml"/><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slide" Target="slide100.xml"/><Relationship Id="rId5" Type="http://schemas.openxmlformats.org/officeDocument/2006/relationships/image" Target="../media/image3.png"/><Relationship Id="rId10" Type="http://schemas.openxmlformats.org/officeDocument/2006/relationships/slide" Target="slide10.xml"/><Relationship Id="rId4" Type="http://schemas.openxmlformats.org/officeDocument/2006/relationships/image" Target="../media/image1.png"/><Relationship Id="rId9" Type="http://schemas.openxmlformats.org/officeDocument/2006/relationships/image" Target="../media/image120.png"/></Relationships>
</file>

<file path=ppt/slides/_rels/slide1050.xml.rels><?xml version="1.0" encoding="UTF-8" standalone="yes"?>
<Relationships xmlns="http://schemas.openxmlformats.org/package/2006/relationships"><Relationship Id="rId8" Type="http://schemas.openxmlformats.org/officeDocument/2006/relationships/slide" Target="slide1049.xml"/><Relationship Id="rId3" Type="http://schemas.openxmlformats.org/officeDocument/2006/relationships/image" Target="../media/image4.png"/><Relationship Id="rId7" Type="http://schemas.openxmlformats.org/officeDocument/2006/relationships/slide" Target="slide1032.xml"/><Relationship Id="rId2" Type="http://schemas.openxmlformats.org/officeDocument/2006/relationships/image" Target="../media/image868.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1.png"/><Relationship Id="rId4" Type="http://schemas.openxmlformats.org/officeDocument/2006/relationships/slide" Target="slide8.xml"/></Relationships>
</file>

<file path=ppt/slides/_rels/slide1051.xml.rels><?xml version="1.0" encoding="UTF-8" standalone="yes"?>
<Relationships xmlns="http://schemas.openxmlformats.org/package/2006/relationships"><Relationship Id="rId8" Type="http://schemas.openxmlformats.org/officeDocument/2006/relationships/slide" Target="slide1032.xml"/><Relationship Id="rId3" Type="http://schemas.openxmlformats.org/officeDocument/2006/relationships/image" Target="../media/image1.png"/><Relationship Id="rId7" Type="http://schemas.openxmlformats.org/officeDocument/2006/relationships/slide" Target="slide83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913.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1051.xml"/></Relationships>
</file>

<file path=ppt/slides/_rels/slide1052.xml.rels><?xml version="1.0" encoding="UTF-8" standalone="yes"?>
<Relationships xmlns="http://schemas.openxmlformats.org/package/2006/relationships"><Relationship Id="rId8" Type="http://schemas.openxmlformats.org/officeDocument/2006/relationships/slide" Target="slide1051.xml"/><Relationship Id="rId3" Type="http://schemas.openxmlformats.org/officeDocument/2006/relationships/slide" Target="slide8.xml"/><Relationship Id="rId7" Type="http://schemas.openxmlformats.org/officeDocument/2006/relationships/slide" Target="slide1032.xml"/><Relationship Id="rId2" Type="http://schemas.openxmlformats.org/officeDocument/2006/relationships/image" Target="../media/image914.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53.xml.rels><?xml version="1.0" encoding="UTF-8" standalone="yes"?>
<Relationships xmlns="http://schemas.openxmlformats.org/package/2006/relationships"><Relationship Id="rId8" Type="http://schemas.openxmlformats.org/officeDocument/2006/relationships/slide" Target="slide103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91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1053.xml"/></Relationships>
</file>

<file path=ppt/slides/_rels/slide1054.xml.rels><?xml version="1.0" encoding="UTF-8" standalone="yes"?>
<Relationships xmlns="http://schemas.openxmlformats.org/package/2006/relationships"><Relationship Id="rId8" Type="http://schemas.openxmlformats.org/officeDocument/2006/relationships/slide" Target="slide1053.xml"/><Relationship Id="rId3" Type="http://schemas.openxmlformats.org/officeDocument/2006/relationships/slide" Target="slide8.xml"/><Relationship Id="rId7" Type="http://schemas.openxmlformats.org/officeDocument/2006/relationships/slide" Target="slide1032.xml"/><Relationship Id="rId2" Type="http://schemas.openxmlformats.org/officeDocument/2006/relationships/image" Target="../media/image91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055.xml.rels><?xml version="1.0" encoding="UTF-8" standalone="yes"?>
<Relationships xmlns="http://schemas.openxmlformats.org/package/2006/relationships"><Relationship Id="rId8" Type="http://schemas.openxmlformats.org/officeDocument/2006/relationships/slide" Target="slide1053.xml"/><Relationship Id="rId3" Type="http://schemas.openxmlformats.org/officeDocument/2006/relationships/slide" Target="slide8.xml"/><Relationship Id="rId7" Type="http://schemas.openxmlformats.org/officeDocument/2006/relationships/slide" Target="slide1032.xml"/><Relationship Id="rId2" Type="http://schemas.openxmlformats.org/officeDocument/2006/relationships/image" Target="../media/image917.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56.xml.rels><?xml version="1.0" encoding="UTF-8" standalone="yes"?>
<Relationships xmlns="http://schemas.openxmlformats.org/package/2006/relationships"><Relationship Id="rId8" Type="http://schemas.openxmlformats.org/officeDocument/2006/relationships/image" Target="../media/image920.png"/><Relationship Id="rId3" Type="http://schemas.openxmlformats.org/officeDocument/2006/relationships/image" Target="../media/image919.png"/><Relationship Id="rId7" Type="http://schemas.openxmlformats.org/officeDocument/2006/relationships/image" Target="../media/image9.png"/><Relationship Id="rId2" Type="http://schemas.openxmlformats.org/officeDocument/2006/relationships/image" Target="../media/image918.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1056.xml"/><Relationship Id="rId5" Type="http://schemas.openxmlformats.org/officeDocument/2006/relationships/image" Target="../media/image1.png"/><Relationship Id="rId10" Type="http://schemas.openxmlformats.org/officeDocument/2006/relationships/slide" Target="slide1032.xml"/><Relationship Id="rId4" Type="http://schemas.openxmlformats.org/officeDocument/2006/relationships/slide" Target="slide8.xml"/><Relationship Id="rId9" Type="http://schemas.openxmlformats.org/officeDocument/2006/relationships/slide" Target="slide831.xml"/></Relationships>
</file>

<file path=ppt/slides/_rels/slide1057.xml.rels><?xml version="1.0" encoding="UTF-8" standalone="yes"?>
<Relationships xmlns="http://schemas.openxmlformats.org/package/2006/relationships"><Relationship Id="rId8" Type="http://schemas.openxmlformats.org/officeDocument/2006/relationships/slide" Target="slide103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92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056.xml"/></Relationships>
</file>

<file path=ppt/slides/_rels/slide1058.xml.rels><?xml version="1.0" encoding="UTF-8" standalone="yes"?>
<Relationships xmlns="http://schemas.openxmlformats.org/package/2006/relationships"><Relationship Id="rId8" Type="http://schemas.openxmlformats.org/officeDocument/2006/relationships/slide" Target="slide103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92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056.xml"/></Relationships>
</file>

<file path=ppt/slides/_rels/slide1059.xml.rels><?xml version="1.0" encoding="UTF-8" standalone="yes"?>
<Relationships xmlns="http://schemas.openxmlformats.org/package/2006/relationships"><Relationship Id="rId8" Type="http://schemas.openxmlformats.org/officeDocument/2006/relationships/slide" Target="slide1056.xml"/><Relationship Id="rId3" Type="http://schemas.openxmlformats.org/officeDocument/2006/relationships/slide" Target="slide8.xml"/><Relationship Id="rId7" Type="http://schemas.openxmlformats.org/officeDocument/2006/relationships/slide" Target="slide1032.xml"/><Relationship Id="rId2" Type="http://schemas.openxmlformats.org/officeDocument/2006/relationships/image" Target="../media/image923.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6.xml.rels><?xml version="1.0" encoding="UTF-8" standalone="yes"?>
<Relationships xmlns="http://schemas.openxmlformats.org/package/2006/relationships"><Relationship Id="rId8" Type="http://schemas.openxmlformats.org/officeDocument/2006/relationships/slide" Target="slide100.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05.xml"/></Relationships>
</file>

<file path=ppt/slides/_rels/slide1060.xml.rels><?xml version="1.0" encoding="UTF-8" standalone="yes"?>
<Relationships xmlns="http://schemas.openxmlformats.org/package/2006/relationships"><Relationship Id="rId8" Type="http://schemas.openxmlformats.org/officeDocument/2006/relationships/slide" Target="slide1060.xml"/><Relationship Id="rId3" Type="http://schemas.openxmlformats.org/officeDocument/2006/relationships/image" Target="../media/image1.png"/><Relationship Id="rId7" Type="http://schemas.openxmlformats.org/officeDocument/2006/relationships/slide" Target="slide103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924.png"/></Relationships>
</file>

<file path=ppt/slides/_rels/slide1061.xml.rels><?xml version="1.0" encoding="UTF-8" standalone="yes"?>
<Relationships xmlns="http://schemas.openxmlformats.org/package/2006/relationships"><Relationship Id="rId8" Type="http://schemas.openxmlformats.org/officeDocument/2006/relationships/slide" Target="slide1060.xml"/><Relationship Id="rId3" Type="http://schemas.openxmlformats.org/officeDocument/2006/relationships/slide" Target="slide8.xml"/><Relationship Id="rId7" Type="http://schemas.openxmlformats.org/officeDocument/2006/relationships/slide" Target="slide1032.xml"/><Relationship Id="rId2" Type="http://schemas.openxmlformats.org/officeDocument/2006/relationships/image" Target="../media/image925.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62.xml.rels><?xml version="1.0" encoding="UTF-8" standalone="yes"?>
<Relationships xmlns="http://schemas.openxmlformats.org/package/2006/relationships"><Relationship Id="rId8" Type="http://schemas.openxmlformats.org/officeDocument/2006/relationships/slide" Target="slide1067.xml"/><Relationship Id="rId13" Type="http://schemas.openxmlformats.org/officeDocument/2006/relationships/slide" Target="slide1078.xml"/><Relationship Id="rId3" Type="http://schemas.openxmlformats.org/officeDocument/2006/relationships/image" Target="../media/image1.png"/><Relationship Id="rId7" Type="http://schemas.openxmlformats.org/officeDocument/2006/relationships/slide" Target="slide1065.xml"/><Relationship Id="rId12" Type="http://schemas.openxmlformats.org/officeDocument/2006/relationships/slide" Target="slide107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62.xml"/><Relationship Id="rId11" Type="http://schemas.openxmlformats.org/officeDocument/2006/relationships/slide" Target="slide1074.xml"/><Relationship Id="rId5" Type="http://schemas.openxmlformats.org/officeDocument/2006/relationships/slide" Target="slide1063.xml"/><Relationship Id="rId15" Type="http://schemas.openxmlformats.org/officeDocument/2006/relationships/slide" Target="slide1083.xml"/><Relationship Id="rId10" Type="http://schemas.openxmlformats.org/officeDocument/2006/relationships/slide" Target="slide1072.xml"/><Relationship Id="rId4" Type="http://schemas.openxmlformats.org/officeDocument/2006/relationships/slide" Target="slide831.xml"/><Relationship Id="rId9" Type="http://schemas.openxmlformats.org/officeDocument/2006/relationships/slide" Target="slide1069.xml"/><Relationship Id="rId14" Type="http://schemas.openxmlformats.org/officeDocument/2006/relationships/slide" Target="slide1080.xml"/></Relationships>
</file>

<file path=ppt/slides/_rels/slide1063.xml.rels><?xml version="1.0" encoding="UTF-8" standalone="yes"?>
<Relationships xmlns="http://schemas.openxmlformats.org/package/2006/relationships"><Relationship Id="rId8" Type="http://schemas.openxmlformats.org/officeDocument/2006/relationships/image" Target="../media/image926.png"/><Relationship Id="rId3" Type="http://schemas.openxmlformats.org/officeDocument/2006/relationships/image" Target="../media/image1.png"/><Relationship Id="rId7" Type="http://schemas.openxmlformats.org/officeDocument/2006/relationships/slide" Target="slide106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slide" Target="slide1063.xml"/><Relationship Id="rId4" Type="http://schemas.openxmlformats.org/officeDocument/2006/relationships/image" Target="../media/image3.png"/><Relationship Id="rId9" Type="http://schemas.openxmlformats.org/officeDocument/2006/relationships/image" Target="../media/image9.png"/></Relationships>
</file>

<file path=ppt/slides/_rels/slide1064.xml.rels><?xml version="1.0" encoding="UTF-8" standalone="yes"?>
<Relationships xmlns="http://schemas.openxmlformats.org/package/2006/relationships"><Relationship Id="rId8" Type="http://schemas.openxmlformats.org/officeDocument/2006/relationships/slide" Target="slide106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927.png"/><Relationship Id="rId1" Type="http://schemas.openxmlformats.org/officeDocument/2006/relationships/slideLayout" Target="../slideLayouts/slideLayout2.xml"/><Relationship Id="rId6" Type="http://schemas.openxmlformats.org/officeDocument/2006/relationships/slide" Target="slide1063.xml"/><Relationship Id="rId5" Type="http://schemas.openxmlformats.org/officeDocument/2006/relationships/image" Target="../media/image4.png"/><Relationship Id="rId4" Type="http://schemas.openxmlformats.org/officeDocument/2006/relationships/image" Target="../media/image1.png"/></Relationships>
</file>

<file path=ppt/slides/_rels/slide1065.xml.rels><?xml version="1.0" encoding="UTF-8" standalone="yes"?>
<Relationships xmlns="http://schemas.openxmlformats.org/package/2006/relationships"><Relationship Id="rId8" Type="http://schemas.openxmlformats.org/officeDocument/2006/relationships/image" Target="../media/image389.png"/><Relationship Id="rId3" Type="http://schemas.openxmlformats.org/officeDocument/2006/relationships/slide" Target="slide8.xml"/><Relationship Id="rId7" Type="http://schemas.openxmlformats.org/officeDocument/2006/relationships/image" Target="../media/image388.png"/><Relationship Id="rId2" Type="http://schemas.openxmlformats.org/officeDocument/2006/relationships/image" Target="../media/image387.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slide" Target="slide1062.xml"/><Relationship Id="rId5" Type="http://schemas.openxmlformats.org/officeDocument/2006/relationships/image" Target="../media/image3.png"/><Relationship Id="rId10" Type="http://schemas.openxmlformats.org/officeDocument/2006/relationships/slide" Target="slide831.xml"/><Relationship Id="rId4" Type="http://schemas.openxmlformats.org/officeDocument/2006/relationships/image" Target="../media/image1.png"/><Relationship Id="rId9" Type="http://schemas.openxmlformats.org/officeDocument/2006/relationships/slide" Target="slide1065.xml"/></Relationships>
</file>

<file path=ppt/slides/_rels/slide1066.xml.rels><?xml version="1.0" encoding="UTF-8" standalone="yes"?>
<Relationships xmlns="http://schemas.openxmlformats.org/package/2006/relationships"><Relationship Id="rId8" Type="http://schemas.openxmlformats.org/officeDocument/2006/relationships/slide" Target="slide106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slide" Target="slide1065.xml"/><Relationship Id="rId5" Type="http://schemas.openxmlformats.org/officeDocument/2006/relationships/image" Target="../media/image4.png"/><Relationship Id="rId4" Type="http://schemas.openxmlformats.org/officeDocument/2006/relationships/image" Target="../media/image1.png"/></Relationships>
</file>

<file path=ppt/slides/_rels/slide106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06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slide" Target="slide1067.xml"/><Relationship Id="rId4" Type="http://schemas.openxmlformats.org/officeDocument/2006/relationships/image" Target="../media/image3.png"/><Relationship Id="rId9" Type="http://schemas.openxmlformats.org/officeDocument/2006/relationships/image" Target="../media/image928.png"/></Relationships>
</file>

<file path=ppt/slides/_rels/slide1068.xml.rels><?xml version="1.0" encoding="UTF-8" standalone="yes"?>
<Relationships xmlns="http://schemas.openxmlformats.org/package/2006/relationships"><Relationship Id="rId8" Type="http://schemas.openxmlformats.org/officeDocument/2006/relationships/slide" Target="slide106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929.png"/><Relationship Id="rId1" Type="http://schemas.openxmlformats.org/officeDocument/2006/relationships/slideLayout" Target="../slideLayouts/slideLayout2.xml"/><Relationship Id="rId6" Type="http://schemas.openxmlformats.org/officeDocument/2006/relationships/slide" Target="slide1067.xml"/><Relationship Id="rId5" Type="http://schemas.openxmlformats.org/officeDocument/2006/relationships/image" Target="../media/image4.png"/><Relationship Id="rId4" Type="http://schemas.openxmlformats.org/officeDocument/2006/relationships/image" Target="../media/image1.png"/></Relationships>
</file>

<file path=ppt/slides/_rels/slide106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 Target="slide8.xml"/><Relationship Id="rId7" Type="http://schemas.openxmlformats.org/officeDocument/2006/relationships/image" Target="../media/image118.png"/><Relationship Id="rId12" Type="http://schemas.openxmlformats.org/officeDocument/2006/relationships/slide" Target="slide1062.xml"/><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slide" Target="slide831.xml"/><Relationship Id="rId5" Type="http://schemas.openxmlformats.org/officeDocument/2006/relationships/image" Target="../media/image3.png"/><Relationship Id="rId10" Type="http://schemas.openxmlformats.org/officeDocument/2006/relationships/slide" Target="slide1069.xml"/><Relationship Id="rId4" Type="http://schemas.openxmlformats.org/officeDocument/2006/relationships/image" Target="../media/image1.png"/><Relationship Id="rId9" Type="http://schemas.openxmlformats.org/officeDocument/2006/relationships/image" Target="../media/image120.png"/></Relationships>
</file>

<file path=ppt/slides/_rels/slide107.xml.rels><?xml version="1.0" encoding="UTF-8" standalone="yes"?>
<Relationships xmlns="http://schemas.openxmlformats.org/package/2006/relationships"><Relationship Id="rId8" Type="http://schemas.openxmlformats.org/officeDocument/2006/relationships/slide" Target="slide105.xml"/><Relationship Id="rId3" Type="http://schemas.openxmlformats.org/officeDocument/2006/relationships/slide" Target="slide8.xml"/><Relationship Id="rId7" Type="http://schemas.openxmlformats.org/officeDocument/2006/relationships/slide" Target="slide100.xml"/><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070.xml.rels><?xml version="1.0" encoding="UTF-8" standalone="yes"?>
<Relationships xmlns="http://schemas.openxmlformats.org/package/2006/relationships"><Relationship Id="rId8" Type="http://schemas.openxmlformats.org/officeDocument/2006/relationships/slide" Target="slide831.xml"/><Relationship Id="rId3" Type="http://schemas.openxmlformats.org/officeDocument/2006/relationships/slide" Target="slide8.xml"/><Relationship Id="rId7" Type="http://schemas.openxmlformats.org/officeDocument/2006/relationships/slide" Target="slide1069.xm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062.xml"/></Relationships>
</file>

<file path=ppt/slides/_rels/slide1071.xml.rels><?xml version="1.0" encoding="UTF-8" standalone="yes"?>
<Relationships xmlns="http://schemas.openxmlformats.org/package/2006/relationships"><Relationship Id="rId8" Type="http://schemas.openxmlformats.org/officeDocument/2006/relationships/slide" Target="slide106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slide" Target="slide1069.xml"/><Relationship Id="rId5" Type="http://schemas.openxmlformats.org/officeDocument/2006/relationships/image" Target="../media/image4.png"/><Relationship Id="rId4" Type="http://schemas.openxmlformats.org/officeDocument/2006/relationships/image" Target="../media/image1.png"/></Relationships>
</file>

<file path=ppt/slides/_rels/slide107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06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slide" Target="slide1072.xml"/><Relationship Id="rId4" Type="http://schemas.openxmlformats.org/officeDocument/2006/relationships/image" Target="../media/image3.png"/><Relationship Id="rId9" Type="http://schemas.openxmlformats.org/officeDocument/2006/relationships/image" Target="../media/image930.emf"/></Relationships>
</file>

<file path=ppt/slides/_rels/slide1073.xml.rels><?xml version="1.0" encoding="UTF-8" standalone="yes"?>
<Relationships xmlns="http://schemas.openxmlformats.org/package/2006/relationships"><Relationship Id="rId8" Type="http://schemas.openxmlformats.org/officeDocument/2006/relationships/slide" Target="slide106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931.png"/><Relationship Id="rId1" Type="http://schemas.openxmlformats.org/officeDocument/2006/relationships/slideLayout" Target="../slideLayouts/slideLayout2.xml"/><Relationship Id="rId6" Type="http://schemas.openxmlformats.org/officeDocument/2006/relationships/slide" Target="slide1072.xml"/><Relationship Id="rId5" Type="http://schemas.openxmlformats.org/officeDocument/2006/relationships/image" Target="../media/image4.png"/><Relationship Id="rId4" Type="http://schemas.openxmlformats.org/officeDocument/2006/relationships/image" Target="../media/image1.png"/></Relationships>
</file>

<file path=ppt/slides/_rels/slide107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06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slide" Target="slide1074.xml"/><Relationship Id="rId10" Type="http://schemas.openxmlformats.org/officeDocument/2006/relationships/image" Target="../media/image933.png"/><Relationship Id="rId4" Type="http://schemas.openxmlformats.org/officeDocument/2006/relationships/image" Target="../media/image3.png"/><Relationship Id="rId9" Type="http://schemas.openxmlformats.org/officeDocument/2006/relationships/image" Target="../media/image932.png"/></Relationships>
</file>

<file path=ppt/slides/_rels/slide1075.xml.rels><?xml version="1.0" encoding="UTF-8" standalone="yes"?>
<Relationships xmlns="http://schemas.openxmlformats.org/package/2006/relationships"><Relationship Id="rId8" Type="http://schemas.openxmlformats.org/officeDocument/2006/relationships/slide" Target="slide106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934.png"/><Relationship Id="rId1" Type="http://schemas.openxmlformats.org/officeDocument/2006/relationships/slideLayout" Target="../slideLayouts/slideLayout2.xml"/><Relationship Id="rId6" Type="http://schemas.openxmlformats.org/officeDocument/2006/relationships/slide" Target="slide1074.xml"/><Relationship Id="rId5" Type="http://schemas.openxmlformats.org/officeDocument/2006/relationships/image" Target="../media/image4.png"/><Relationship Id="rId4" Type="http://schemas.openxmlformats.org/officeDocument/2006/relationships/image" Target="../media/image1.png"/></Relationships>
</file>

<file path=ppt/slides/_rels/slide107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06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slide" Target="slide1076.xml"/><Relationship Id="rId4" Type="http://schemas.openxmlformats.org/officeDocument/2006/relationships/image" Target="../media/image3.png"/></Relationships>
</file>

<file path=ppt/slides/_rels/slide1077.xml.rels><?xml version="1.0" encoding="UTF-8" standalone="yes"?>
<Relationships xmlns="http://schemas.openxmlformats.org/package/2006/relationships"><Relationship Id="rId8" Type="http://schemas.openxmlformats.org/officeDocument/2006/relationships/slide" Target="slide106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407.png"/><Relationship Id="rId1" Type="http://schemas.openxmlformats.org/officeDocument/2006/relationships/slideLayout" Target="../slideLayouts/slideLayout2.xml"/><Relationship Id="rId6" Type="http://schemas.openxmlformats.org/officeDocument/2006/relationships/slide" Target="slide1076.xml"/><Relationship Id="rId5" Type="http://schemas.openxmlformats.org/officeDocument/2006/relationships/image" Target="../media/image4.png"/><Relationship Id="rId4" Type="http://schemas.openxmlformats.org/officeDocument/2006/relationships/image" Target="../media/image1.png"/></Relationships>
</file>

<file path=ppt/slides/_rels/slide1078.xml.rels><?xml version="1.0" encoding="UTF-8" standalone="yes"?>
<Relationships xmlns="http://schemas.openxmlformats.org/package/2006/relationships"><Relationship Id="rId8" Type="http://schemas.openxmlformats.org/officeDocument/2006/relationships/slide" Target="slide106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935.png"/><Relationship Id="rId1" Type="http://schemas.openxmlformats.org/officeDocument/2006/relationships/slideLayout" Target="../slideLayouts/slideLayout2.xml"/><Relationship Id="rId6" Type="http://schemas.openxmlformats.org/officeDocument/2006/relationships/slide" Target="slide1078.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079.xml.rels><?xml version="1.0" encoding="UTF-8" standalone="yes"?>
<Relationships xmlns="http://schemas.openxmlformats.org/package/2006/relationships"><Relationship Id="rId8" Type="http://schemas.openxmlformats.org/officeDocument/2006/relationships/slide" Target="slide106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936.png"/><Relationship Id="rId1" Type="http://schemas.openxmlformats.org/officeDocument/2006/relationships/slideLayout" Target="../slideLayouts/slideLayout2.xml"/><Relationship Id="rId6" Type="http://schemas.openxmlformats.org/officeDocument/2006/relationships/slide" Target="slide1078.xml"/><Relationship Id="rId5" Type="http://schemas.openxmlformats.org/officeDocument/2006/relationships/image" Target="../media/image4.png"/><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8" Type="http://schemas.openxmlformats.org/officeDocument/2006/relationships/slide" Target="slide100.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108.xml"/></Relationships>
</file>

<file path=ppt/slides/_rels/slide1080.xml.rels><?xml version="1.0" encoding="UTF-8" standalone="yes"?>
<Relationships xmlns="http://schemas.openxmlformats.org/package/2006/relationships"><Relationship Id="rId8" Type="http://schemas.openxmlformats.org/officeDocument/2006/relationships/slide" Target="slide831.xml"/><Relationship Id="rId3" Type="http://schemas.openxmlformats.org/officeDocument/2006/relationships/slide" Target="slide8.xml"/><Relationship Id="rId7" Type="http://schemas.openxmlformats.org/officeDocument/2006/relationships/slide" Target="slide1080.xml"/><Relationship Id="rId2" Type="http://schemas.openxmlformats.org/officeDocument/2006/relationships/image" Target="../media/image93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1062.xml"/></Relationships>
</file>

<file path=ppt/slides/_rels/slide1081.xml.rels><?xml version="1.0" encoding="UTF-8" standalone="yes"?>
<Relationships xmlns="http://schemas.openxmlformats.org/package/2006/relationships"><Relationship Id="rId8" Type="http://schemas.openxmlformats.org/officeDocument/2006/relationships/slide" Target="slide831.xml"/><Relationship Id="rId3" Type="http://schemas.openxmlformats.org/officeDocument/2006/relationships/slide" Target="slide8.xml"/><Relationship Id="rId7" Type="http://schemas.openxmlformats.org/officeDocument/2006/relationships/slide" Target="slide1080.xml"/><Relationship Id="rId2" Type="http://schemas.openxmlformats.org/officeDocument/2006/relationships/image" Target="../media/image93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062.xml"/></Relationships>
</file>

<file path=ppt/slides/_rels/slide1082.xml.rels><?xml version="1.0" encoding="UTF-8" standalone="yes"?>
<Relationships xmlns="http://schemas.openxmlformats.org/package/2006/relationships"><Relationship Id="rId8" Type="http://schemas.openxmlformats.org/officeDocument/2006/relationships/slide" Target="slide106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939.png"/><Relationship Id="rId1" Type="http://schemas.openxmlformats.org/officeDocument/2006/relationships/slideLayout" Target="../slideLayouts/slideLayout2.xml"/><Relationship Id="rId6" Type="http://schemas.openxmlformats.org/officeDocument/2006/relationships/slide" Target="slide1080.xml"/><Relationship Id="rId5" Type="http://schemas.openxmlformats.org/officeDocument/2006/relationships/image" Target="../media/image4.png"/><Relationship Id="rId4" Type="http://schemas.openxmlformats.org/officeDocument/2006/relationships/image" Target="../media/image1.png"/></Relationships>
</file>

<file path=ppt/slides/_rels/slide1083.xml.rels><?xml version="1.0" encoding="UTF-8" standalone="yes"?>
<Relationships xmlns="http://schemas.openxmlformats.org/package/2006/relationships"><Relationship Id="rId8" Type="http://schemas.openxmlformats.org/officeDocument/2006/relationships/slide" Target="slide1062.xml"/><Relationship Id="rId3" Type="http://schemas.openxmlformats.org/officeDocument/2006/relationships/image" Target="../media/image1.png"/><Relationship Id="rId7" Type="http://schemas.openxmlformats.org/officeDocument/2006/relationships/slide" Target="slide83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83.xml"/><Relationship Id="rId5" Type="http://schemas.openxmlformats.org/officeDocument/2006/relationships/image" Target="../media/image9.png"/><Relationship Id="rId10" Type="http://schemas.openxmlformats.org/officeDocument/2006/relationships/image" Target="../media/image941.png"/><Relationship Id="rId4" Type="http://schemas.openxmlformats.org/officeDocument/2006/relationships/image" Target="../media/image3.png"/><Relationship Id="rId9" Type="http://schemas.openxmlformats.org/officeDocument/2006/relationships/image" Target="../media/image940.png"/></Relationships>
</file>

<file path=ppt/slides/_rels/slide1084.xml.rels><?xml version="1.0" encoding="UTF-8" standalone="yes"?>
<Relationships xmlns="http://schemas.openxmlformats.org/package/2006/relationships"><Relationship Id="rId8" Type="http://schemas.openxmlformats.org/officeDocument/2006/relationships/slide" Target="slide106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942.png"/><Relationship Id="rId1" Type="http://schemas.openxmlformats.org/officeDocument/2006/relationships/slideLayout" Target="../slideLayouts/slideLayout2.xml"/><Relationship Id="rId6" Type="http://schemas.openxmlformats.org/officeDocument/2006/relationships/slide" Target="slide1083.xml"/><Relationship Id="rId5" Type="http://schemas.openxmlformats.org/officeDocument/2006/relationships/image" Target="../media/image4.png"/><Relationship Id="rId4" Type="http://schemas.openxmlformats.org/officeDocument/2006/relationships/image" Target="../media/image1.png"/></Relationships>
</file>

<file path=ppt/slides/_rels/slide1085.xml.rels><?xml version="1.0" encoding="UTF-8" standalone="yes"?>
<Relationships xmlns="http://schemas.openxmlformats.org/package/2006/relationships"><Relationship Id="rId8" Type="http://schemas.openxmlformats.org/officeDocument/2006/relationships/slide" Target="slide1090.xml"/><Relationship Id="rId13" Type="http://schemas.openxmlformats.org/officeDocument/2006/relationships/slide" Target="slide1103.xml"/><Relationship Id="rId3" Type="http://schemas.openxmlformats.org/officeDocument/2006/relationships/image" Target="../media/image1.png"/><Relationship Id="rId7" Type="http://schemas.openxmlformats.org/officeDocument/2006/relationships/slide" Target="slide1088.xml"/><Relationship Id="rId12" Type="http://schemas.openxmlformats.org/officeDocument/2006/relationships/slide" Target="slide110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86.xml"/><Relationship Id="rId11" Type="http://schemas.openxmlformats.org/officeDocument/2006/relationships/slide" Target="slide1096.xml"/><Relationship Id="rId5" Type="http://schemas.openxmlformats.org/officeDocument/2006/relationships/slide" Target="slide1085.xml"/><Relationship Id="rId10" Type="http://schemas.openxmlformats.org/officeDocument/2006/relationships/slide" Target="slide1094.xml"/><Relationship Id="rId4" Type="http://schemas.openxmlformats.org/officeDocument/2006/relationships/slide" Target="slide831.xml"/><Relationship Id="rId9" Type="http://schemas.openxmlformats.org/officeDocument/2006/relationships/slide" Target="slide1092.xml"/></Relationships>
</file>

<file path=ppt/slides/_rels/slide1086.xml.rels><?xml version="1.0" encoding="UTF-8" standalone="yes"?>
<Relationships xmlns="http://schemas.openxmlformats.org/package/2006/relationships"><Relationship Id="rId8" Type="http://schemas.openxmlformats.org/officeDocument/2006/relationships/image" Target="../media/image943.png"/><Relationship Id="rId3" Type="http://schemas.openxmlformats.org/officeDocument/2006/relationships/image" Target="../media/image1.png"/><Relationship Id="rId7" Type="http://schemas.openxmlformats.org/officeDocument/2006/relationships/slide" Target="slide108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85.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9.png"/></Relationships>
</file>

<file path=ppt/slides/_rels/slide1087.xml.rels><?xml version="1.0" encoding="UTF-8" standalone="yes"?>
<Relationships xmlns="http://schemas.openxmlformats.org/package/2006/relationships"><Relationship Id="rId8" Type="http://schemas.openxmlformats.org/officeDocument/2006/relationships/slide" Target="slide1086.xml"/><Relationship Id="rId3" Type="http://schemas.openxmlformats.org/officeDocument/2006/relationships/slide" Target="slide8.xml"/><Relationship Id="rId7" Type="http://schemas.openxmlformats.org/officeDocument/2006/relationships/slide" Target="slide1085.xml"/><Relationship Id="rId2" Type="http://schemas.openxmlformats.org/officeDocument/2006/relationships/image" Target="../media/image944.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8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08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85.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945.png"/></Relationships>
</file>

<file path=ppt/slides/_rels/slide108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1088.xml"/><Relationship Id="rId2" Type="http://schemas.openxmlformats.org/officeDocument/2006/relationships/image" Target="../media/image946.png"/><Relationship Id="rId1" Type="http://schemas.openxmlformats.org/officeDocument/2006/relationships/slideLayout" Target="../slideLayouts/slideLayout2.xml"/><Relationship Id="rId6" Type="http://schemas.openxmlformats.org/officeDocument/2006/relationships/slide" Target="slide1085.xml"/><Relationship Id="rId5" Type="http://schemas.openxmlformats.org/officeDocument/2006/relationships/slide" Target="slide831.xml"/><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8" Type="http://schemas.openxmlformats.org/officeDocument/2006/relationships/slide" Target="slide105.xml"/><Relationship Id="rId3" Type="http://schemas.openxmlformats.org/officeDocument/2006/relationships/slide" Target="slide8.xml"/><Relationship Id="rId7" Type="http://schemas.openxmlformats.org/officeDocument/2006/relationships/slide" Target="slide100.xml"/><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090.xml.rels><?xml version="1.0" encoding="UTF-8" standalone="yes"?>
<Relationships xmlns="http://schemas.openxmlformats.org/package/2006/relationships"><Relationship Id="rId8" Type="http://schemas.openxmlformats.org/officeDocument/2006/relationships/slide" Target="slide1090.xml"/><Relationship Id="rId3" Type="http://schemas.openxmlformats.org/officeDocument/2006/relationships/slide" Target="slide8.xml"/><Relationship Id="rId7" Type="http://schemas.openxmlformats.org/officeDocument/2006/relationships/slide" Target="slide1085.xml"/><Relationship Id="rId2" Type="http://schemas.openxmlformats.org/officeDocument/2006/relationships/image" Target="../media/image391.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091.xml.rels><?xml version="1.0" encoding="UTF-8" standalone="yes"?>
<Relationships xmlns="http://schemas.openxmlformats.org/package/2006/relationships"><Relationship Id="rId8" Type="http://schemas.openxmlformats.org/officeDocument/2006/relationships/slide" Target="slide1090.xml"/><Relationship Id="rId3" Type="http://schemas.openxmlformats.org/officeDocument/2006/relationships/slide" Target="slide8.xml"/><Relationship Id="rId7" Type="http://schemas.openxmlformats.org/officeDocument/2006/relationships/slide" Target="slide1085.xml"/><Relationship Id="rId2" Type="http://schemas.openxmlformats.org/officeDocument/2006/relationships/image" Target="../media/image392.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9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09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85.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947.png"/></Relationships>
</file>

<file path=ppt/slides/_rels/slide1093.xml.rels><?xml version="1.0" encoding="UTF-8" standalone="yes"?>
<Relationships xmlns="http://schemas.openxmlformats.org/package/2006/relationships"><Relationship Id="rId8" Type="http://schemas.openxmlformats.org/officeDocument/2006/relationships/slide" Target="slide1092.xml"/><Relationship Id="rId3" Type="http://schemas.openxmlformats.org/officeDocument/2006/relationships/slide" Target="slide8.xml"/><Relationship Id="rId7" Type="http://schemas.openxmlformats.org/officeDocument/2006/relationships/slide" Target="slide1085.xml"/><Relationship Id="rId2" Type="http://schemas.openxmlformats.org/officeDocument/2006/relationships/image" Target="../media/image948.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94.xml.rels><?xml version="1.0" encoding="UTF-8" standalone="yes"?>
<Relationships xmlns="http://schemas.openxmlformats.org/package/2006/relationships"><Relationship Id="rId8" Type="http://schemas.openxmlformats.org/officeDocument/2006/relationships/slide" Target="slide1094.xml"/><Relationship Id="rId3" Type="http://schemas.openxmlformats.org/officeDocument/2006/relationships/slide" Target="slide8.xml"/><Relationship Id="rId7" Type="http://schemas.openxmlformats.org/officeDocument/2006/relationships/slide" Target="slide1085.xml"/><Relationship Id="rId2" Type="http://schemas.openxmlformats.org/officeDocument/2006/relationships/image" Target="../media/image949.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095.xml.rels><?xml version="1.0" encoding="UTF-8" standalone="yes"?>
<Relationships xmlns="http://schemas.openxmlformats.org/package/2006/relationships"><Relationship Id="rId8" Type="http://schemas.openxmlformats.org/officeDocument/2006/relationships/slide" Target="slide1094.xml"/><Relationship Id="rId3" Type="http://schemas.openxmlformats.org/officeDocument/2006/relationships/slide" Target="slide8.xml"/><Relationship Id="rId7" Type="http://schemas.openxmlformats.org/officeDocument/2006/relationships/slide" Target="slide1085.xml"/><Relationship Id="rId2" Type="http://schemas.openxmlformats.org/officeDocument/2006/relationships/image" Target="../media/image95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09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09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85.xml"/><Relationship Id="rId5" Type="http://schemas.openxmlformats.org/officeDocument/2006/relationships/slide" Target="slide831.xml"/><Relationship Id="rId10" Type="http://schemas.openxmlformats.org/officeDocument/2006/relationships/image" Target="../media/image952.png"/><Relationship Id="rId4" Type="http://schemas.openxmlformats.org/officeDocument/2006/relationships/image" Target="../media/image3.png"/><Relationship Id="rId9" Type="http://schemas.openxmlformats.org/officeDocument/2006/relationships/image" Target="../media/image951.png"/></Relationships>
</file>

<file path=ppt/slides/_rels/slide1097.xml.rels><?xml version="1.0" encoding="UTF-8" standalone="yes"?>
<Relationships xmlns="http://schemas.openxmlformats.org/package/2006/relationships"><Relationship Id="rId8" Type="http://schemas.openxmlformats.org/officeDocument/2006/relationships/slide" Target="slide1096.xml"/><Relationship Id="rId3" Type="http://schemas.openxmlformats.org/officeDocument/2006/relationships/slide" Target="slide8.xml"/><Relationship Id="rId7" Type="http://schemas.openxmlformats.org/officeDocument/2006/relationships/slide" Target="slide1085.xml"/><Relationship Id="rId2" Type="http://schemas.openxmlformats.org/officeDocument/2006/relationships/image" Target="../media/image953.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098.xml.rels><?xml version="1.0" encoding="UTF-8" standalone="yes"?>
<Relationships xmlns="http://schemas.openxmlformats.org/package/2006/relationships"><Relationship Id="rId8" Type="http://schemas.openxmlformats.org/officeDocument/2006/relationships/slide" Target="slide1096.xml"/><Relationship Id="rId3" Type="http://schemas.openxmlformats.org/officeDocument/2006/relationships/slide" Target="slide8.xml"/><Relationship Id="rId7" Type="http://schemas.openxmlformats.org/officeDocument/2006/relationships/slide" Target="slide1085.xml"/><Relationship Id="rId2" Type="http://schemas.openxmlformats.org/officeDocument/2006/relationships/image" Target="../media/image954.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099.xml.rels><?xml version="1.0" encoding="UTF-8" standalone="yes"?>
<Relationships xmlns="http://schemas.openxmlformats.org/package/2006/relationships"><Relationship Id="rId8" Type="http://schemas.openxmlformats.org/officeDocument/2006/relationships/slide" Target="slide1096.xml"/><Relationship Id="rId3" Type="http://schemas.openxmlformats.org/officeDocument/2006/relationships/slide" Target="slide8.xml"/><Relationship Id="rId7" Type="http://schemas.openxmlformats.org/officeDocument/2006/relationships/slide" Target="slide1085.xml"/><Relationship Id="rId2" Type="http://schemas.openxmlformats.org/officeDocument/2006/relationships/image" Target="../media/image955.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1.xml"/><Relationship Id="rId7" Type="http://schemas.openxmlformats.org/officeDocument/2006/relationships/slide" Target="slide14.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slide" Target="slide12.xml"/></Relationships>
</file>

<file path=ppt/slides/_rels/slide110.xml.rels><?xml version="1.0" encoding="UTF-8" standalone="yes"?>
<Relationships xmlns="http://schemas.openxmlformats.org/package/2006/relationships"><Relationship Id="rId8" Type="http://schemas.openxmlformats.org/officeDocument/2006/relationships/slide" Target="slide110.xml"/><Relationship Id="rId3" Type="http://schemas.openxmlformats.org/officeDocument/2006/relationships/image" Target="../media/image1.png"/><Relationship Id="rId7" Type="http://schemas.openxmlformats.org/officeDocument/2006/relationships/slide" Target="slide10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25.png"/></Relationships>
</file>

<file path=ppt/slides/_rels/slide1100.xml.rels><?xml version="1.0" encoding="UTF-8" standalone="yes"?>
<Relationships xmlns="http://schemas.openxmlformats.org/package/2006/relationships"><Relationship Id="rId8" Type="http://schemas.openxmlformats.org/officeDocument/2006/relationships/slide" Target="slide1100.xml"/><Relationship Id="rId3" Type="http://schemas.openxmlformats.org/officeDocument/2006/relationships/slide" Target="slide8.xml"/><Relationship Id="rId7" Type="http://schemas.openxmlformats.org/officeDocument/2006/relationships/slide" Target="slide1085.xml"/><Relationship Id="rId2" Type="http://schemas.openxmlformats.org/officeDocument/2006/relationships/image" Target="../media/image937.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101.xml.rels><?xml version="1.0" encoding="UTF-8" standalone="yes"?>
<Relationships xmlns="http://schemas.openxmlformats.org/package/2006/relationships"><Relationship Id="rId8" Type="http://schemas.openxmlformats.org/officeDocument/2006/relationships/slide" Target="slide1085.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93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00.xml"/></Relationships>
</file>

<file path=ppt/slides/_rels/slide1102.xml.rels><?xml version="1.0" encoding="UTF-8" standalone="yes"?>
<Relationships xmlns="http://schemas.openxmlformats.org/package/2006/relationships"><Relationship Id="rId8" Type="http://schemas.openxmlformats.org/officeDocument/2006/relationships/slide" Target="slide1100.xml"/><Relationship Id="rId3" Type="http://schemas.openxmlformats.org/officeDocument/2006/relationships/slide" Target="slide8.xml"/><Relationship Id="rId7" Type="http://schemas.openxmlformats.org/officeDocument/2006/relationships/slide" Target="slide1085.xml"/><Relationship Id="rId2" Type="http://schemas.openxmlformats.org/officeDocument/2006/relationships/image" Target="../media/image939.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103.xml.rels><?xml version="1.0" encoding="UTF-8" standalone="yes"?>
<Relationships xmlns="http://schemas.openxmlformats.org/package/2006/relationships"><Relationship Id="rId8" Type="http://schemas.openxmlformats.org/officeDocument/2006/relationships/slide" Target="slide1103.xml"/><Relationship Id="rId3" Type="http://schemas.openxmlformats.org/officeDocument/2006/relationships/slide" Target="slide8.xml"/><Relationship Id="rId7" Type="http://schemas.openxmlformats.org/officeDocument/2006/relationships/slide" Target="slide1085.xml"/><Relationship Id="rId2" Type="http://schemas.openxmlformats.org/officeDocument/2006/relationships/image" Target="../media/image95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104.xml.rels><?xml version="1.0" encoding="UTF-8" standalone="yes"?>
<Relationships xmlns="http://schemas.openxmlformats.org/package/2006/relationships"><Relationship Id="rId8" Type="http://schemas.openxmlformats.org/officeDocument/2006/relationships/slide" Target="slide1103.xml"/><Relationship Id="rId3" Type="http://schemas.openxmlformats.org/officeDocument/2006/relationships/slide" Target="slide8.xml"/><Relationship Id="rId7" Type="http://schemas.openxmlformats.org/officeDocument/2006/relationships/slide" Target="slide1085.xml"/><Relationship Id="rId2" Type="http://schemas.openxmlformats.org/officeDocument/2006/relationships/image" Target="../media/image957.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105.xml.rels><?xml version="1.0" encoding="UTF-8" standalone="yes"?>
<Relationships xmlns="http://schemas.openxmlformats.org/package/2006/relationships"><Relationship Id="rId8" Type="http://schemas.openxmlformats.org/officeDocument/2006/relationships/slide" Target="slide1100.xml"/><Relationship Id="rId3" Type="http://schemas.openxmlformats.org/officeDocument/2006/relationships/slide" Target="slide8.xml"/><Relationship Id="rId7" Type="http://schemas.openxmlformats.org/officeDocument/2006/relationships/slide" Target="slide1085.xml"/><Relationship Id="rId2" Type="http://schemas.openxmlformats.org/officeDocument/2006/relationships/image" Target="../media/image939.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106.xml.rels><?xml version="1.0" encoding="UTF-8" standalone="yes"?>
<Relationships xmlns="http://schemas.openxmlformats.org/package/2006/relationships"><Relationship Id="rId8" Type="http://schemas.openxmlformats.org/officeDocument/2006/relationships/slide" Target="slide1112.xml"/><Relationship Id="rId3" Type="http://schemas.openxmlformats.org/officeDocument/2006/relationships/image" Target="../media/image1.png"/><Relationship Id="rId7" Type="http://schemas.openxmlformats.org/officeDocument/2006/relationships/slide" Target="slide1109.xml"/><Relationship Id="rId12" Type="http://schemas.openxmlformats.org/officeDocument/2006/relationships/slide" Target="slide112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07.xml"/><Relationship Id="rId11" Type="http://schemas.openxmlformats.org/officeDocument/2006/relationships/slide" Target="slide1120.xml"/><Relationship Id="rId5" Type="http://schemas.openxmlformats.org/officeDocument/2006/relationships/slide" Target="slide1106.xml"/><Relationship Id="rId10" Type="http://schemas.openxmlformats.org/officeDocument/2006/relationships/slide" Target="slide1118.xml"/><Relationship Id="rId4" Type="http://schemas.openxmlformats.org/officeDocument/2006/relationships/slide" Target="slide831.xml"/><Relationship Id="rId9" Type="http://schemas.openxmlformats.org/officeDocument/2006/relationships/slide" Target="slide1116.xml"/></Relationships>
</file>

<file path=ppt/slides/_rels/slide1107.xml.rels><?xml version="1.0" encoding="UTF-8" standalone="yes"?>
<Relationships xmlns="http://schemas.openxmlformats.org/package/2006/relationships"><Relationship Id="rId8" Type="http://schemas.openxmlformats.org/officeDocument/2006/relationships/slide" Target="slide1107.xml"/><Relationship Id="rId3" Type="http://schemas.openxmlformats.org/officeDocument/2006/relationships/slide" Target="slide8.xml"/><Relationship Id="rId7" Type="http://schemas.openxmlformats.org/officeDocument/2006/relationships/slide" Target="slide1106.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108.xml.rels><?xml version="1.0" encoding="UTF-8" standalone="yes"?>
<Relationships xmlns="http://schemas.openxmlformats.org/package/2006/relationships"><Relationship Id="rId8" Type="http://schemas.openxmlformats.org/officeDocument/2006/relationships/slide" Target="slide1107.xml"/><Relationship Id="rId3" Type="http://schemas.openxmlformats.org/officeDocument/2006/relationships/slide" Target="slide8.xml"/><Relationship Id="rId7" Type="http://schemas.openxmlformats.org/officeDocument/2006/relationships/slide" Target="slide1106.xml"/><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10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0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06.xml"/><Relationship Id="rId5" Type="http://schemas.openxmlformats.org/officeDocument/2006/relationships/slide" Target="slide831.xml"/><Relationship Id="rId10" Type="http://schemas.openxmlformats.org/officeDocument/2006/relationships/image" Target="../media/image959.png"/><Relationship Id="rId4" Type="http://schemas.openxmlformats.org/officeDocument/2006/relationships/image" Target="../media/image3.png"/><Relationship Id="rId9" Type="http://schemas.openxmlformats.org/officeDocument/2006/relationships/image" Target="../media/image958.png"/></Relationships>
</file>

<file path=ppt/slides/_rels/slide111.xml.rels><?xml version="1.0" encoding="UTF-8" standalone="yes"?>
<Relationships xmlns="http://schemas.openxmlformats.org/package/2006/relationships"><Relationship Id="rId8" Type="http://schemas.openxmlformats.org/officeDocument/2006/relationships/slide" Target="slide110.xml"/><Relationship Id="rId3" Type="http://schemas.openxmlformats.org/officeDocument/2006/relationships/slide" Target="slide8.xml"/><Relationship Id="rId7" Type="http://schemas.openxmlformats.org/officeDocument/2006/relationships/slide" Target="slide100.xml"/><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11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960.png"/><Relationship Id="rId1" Type="http://schemas.openxmlformats.org/officeDocument/2006/relationships/slideLayout" Target="../slideLayouts/slideLayout2.xml"/><Relationship Id="rId6" Type="http://schemas.openxmlformats.org/officeDocument/2006/relationships/slide" Target="slide1109.xml"/><Relationship Id="rId5" Type="http://schemas.openxmlformats.org/officeDocument/2006/relationships/slide" Target="slide1106.xml"/><Relationship Id="rId4" Type="http://schemas.openxmlformats.org/officeDocument/2006/relationships/slide" Target="slide831.xml"/><Relationship Id="rId9" Type="http://schemas.openxmlformats.org/officeDocument/2006/relationships/image" Target="../media/image1.png"/></Relationships>
</file>

<file path=ppt/slides/_rels/slide1111.xml.rels><?xml version="1.0" encoding="UTF-8" standalone="yes"?>
<Relationships xmlns="http://schemas.openxmlformats.org/package/2006/relationships"><Relationship Id="rId8" Type="http://schemas.openxmlformats.org/officeDocument/2006/relationships/slide" Target="slide1109.xml"/><Relationship Id="rId3" Type="http://schemas.openxmlformats.org/officeDocument/2006/relationships/slide" Target="slide8.xml"/><Relationship Id="rId7" Type="http://schemas.openxmlformats.org/officeDocument/2006/relationships/slide" Target="slide1106.xml"/><Relationship Id="rId2" Type="http://schemas.openxmlformats.org/officeDocument/2006/relationships/image" Target="../media/image961.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112.xml.rels><?xml version="1.0" encoding="UTF-8" standalone="yes"?>
<Relationships xmlns="http://schemas.openxmlformats.org/package/2006/relationships"><Relationship Id="rId8" Type="http://schemas.openxmlformats.org/officeDocument/2006/relationships/slide" Target="slide1106.xml"/><Relationship Id="rId3" Type="http://schemas.openxmlformats.org/officeDocument/2006/relationships/image" Target="../media/image399.png"/><Relationship Id="rId7" Type="http://schemas.openxmlformats.org/officeDocument/2006/relationships/slide" Target="slide831.xml"/><Relationship Id="rId2" Type="http://schemas.openxmlformats.org/officeDocument/2006/relationships/image" Target="../media/image39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slide" Target="slide1112.xml"/></Relationships>
</file>

<file path=ppt/slides/_rels/slide1113.xml.rels><?xml version="1.0" encoding="UTF-8" standalone="yes"?>
<Relationships xmlns="http://schemas.openxmlformats.org/package/2006/relationships"><Relationship Id="rId8" Type="http://schemas.openxmlformats.org/officeDocument/2006/relationships/slide" Target="slide1106.xml"/><Relationship Id="rId3" Type="http://schemas.openxmlformats.org/officeDocument/2006/relationships/image" Target="../media/image4.png"/><Relationship Id="rId7" Type="http://schemas.openxmlformats.org/officeDocument/2006/relationships/slide" Target="slide831.xml"/><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image" Target="../media/image3.png"/><Relationship Id="rId9" Type="http://schemas.openxmlformats.org/officeDocument/2006/relationships/slide" Target="slide1112.xml"/></Relationships>
</file>

<file path=ppt/slides/_rels/slide111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slide" Target="slide1112.xml"/><Relationship Id="rId5" Type="http://schemas.openxmlformats.org/officeDocument/2006/relationships/slide" Target="slide1106.xml"/><Relationship Id="rId4" Type="http://schemas.openxmlformats.org/officeDocument/2006/relationships/slide" Target="slide831.xml"/><Relationship Id="rId9" Type="http://schemas.openxmlformats.org/officeDocument/2006/relationships/image" Target="../media/image1.png"/></Relationships>
</file>

<file path=ppt/slides/_rels/slide11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8.xml"/><Relationship Id="rId2" Type="http://schemas.openxmlformats.org/officeDocument/2006/relationships/image" Target="../media/image402.png"/><Relationship Id="rId1" Type="http://schemas.openxmlformats.org/officeDocument/2006/relationships/slideLayout" Target="../slideLayouts/slideLayout2.xml"/><Relationship Id="rId6" Type="http://schemas.openxmlformats.org/officeDocument/2006/relationships/slide" Target="slide1112.xml"/><Relationship Id="rId5" Type="http://schemas.openxmlformats.org/officeDocument/2006/relationships/slide" Target="slide1106.xml"/><Relationship Id="rId4" Type="http://schemas.openxmlformats.org/officeDocument/2006/relationships/slide" Target="slide831.xml"/></Relationships>
</file>

<file path=ppt/slides/_rels/slide11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1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06.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913.png"/></Relationships>
</file>

<file path=ppt/slides/_rels/slide11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1116.xml"/><Relationship Id="rId2" Type="http://schemas.openxmlformats.org/officeDocument/2006/relationships/image" Target="../media/image914.png"/><Relationship Id="rId1" Type="http://schemas.openxmlformats.org/officeDocument/2006/relationships/slideLayout" Target="../slideLayouts/slideLayout2.xml"/><Relationship Id="rId6" Type="http://schemas.openxmlformats.org/officeDocument/2006/relationships/slide" Target="slide1106.xml"/><Relationship Id="rId5" Type="http://schemas.openxmlformats.org/officeDocument/2006/relationships/slide" Target="slide831.xml"/><Relationship Id="rId4" Type="http://schemas.openxmlformats.org/officeDocument/2006/relationships/image" Target="../media/image1.png"/></Relationships>
</file>

<file path=ppt/slides/_rels/slide11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1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06.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962.png"/></Relationships>
</file>

<file path=ppt/slides/_rels/slide1119.xml.rels><?xml version="1.0" encoding="UTF-8" standalone="yes"?>
<Relationships xmlns="http://schemas.openxmlformats.org/package/2006/relationships"><Relationship Id="rId8" Type="http://schemas.openxmlformats.org/officeDocument/2006/relationships/slide" Target="slide1118.xml"/><Relationship Id="rId3" Type="http://schemas.openxmlformats.org/officeDocument/2006/relationships/slide" Target="slide8.xml"/><Relationship Id="rId7" Type="http://schemas.openxmlformats.org/officeDocument/2006/relationships/slide" Target="slide1106.xml"/><Relationship Id="rId2" Type="http://schemas.openxmlformats.org/officeDocument/2006/relationships/image" Target="../media/image963.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6.png"/><Relationship Id="rId3" Type="http://schemas.openxmlformats.org/officeDocument/2006/relationships/slide" Target="slide8.xml"/><Relationship Id="rId7" Type="http://schemas.openxmlformats.org/officeDocument/2006/relationships/image" Target="../media/image83.png"/><Relationship Id="rId12" Type="http://schemas.openxmlformats.org/officeDocument/2006/relationships/slide" Target="slide112.xm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slide" Target="slide100.xml"/><Relationship Id="rId5" Type="http://schemas.openxmlformats.org/officeDocument/2006/relationships/image" Target="../media/image3.png"/><Relationship Id="rId10" Type="http://schemas.openxmlformats.org/officeDocument/2006/relationships/slide" Target="slide10.xml"/><Relationship Id="rId4" Type="http://schemas.openxmlformats.org/officeDocument/2006/relationships/image" Target="../media/image1.png"/><Relationship Id="rId9" Type="http://schemas.openxmlformats.org/officeDocument/2006/relationships/image" Target="../media/image85.png"/></Relationships>
</file>

<file path=ppt/slides/_rels/slide1120.xml.rels><?xml version="1.0" encoding="UTF-8" standalone="yes"?>
<Relationships xmlns="http://schemas.openxmlformats.org/package/2006/relationships"><Relationship Id="rId8" Type="http://schemas.openxmlformats.org/officeDocument/2006/relationships/slide" Target="slide1106.xml"/><Relationship Id="rId3" Type="http://schemas.openxmlformats.org/officeDocument/2006/relationships/image" Target="../media/image919.png"/><Relationship Id="rId7" Type="http://schemas.openxmlformats.org/officeDocument/2006/relationships/slide" Target="slide831.xml"/><Relationship Id="rId2" Type="http://schemas.openxmlformats.org/officeDocument/2006/relationships/image" Target="../media/image918.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920.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slide" Target="slide1120.xml"/></Relationships>
</file>

<file path=ppt/slides/_rels/slide1121.xml.rels><?xml version="1.0" encoding="UTF-8" standalone="yes"?>
<Relationships xmlns="http://schemas.openxmlformats.org/package/2006/relationships"><Relationship Id="rId8" Type="http://schemas.openxmlformats.org/officeDocument/2006/relationships/slide" Target="slide1120.xml"/><Relationship Id="rId3" Type="http://schemas.openxmlformats.org/officeDocument/2006/relationships/slide" Target="slide8.xml"/><Relationship Id="rId7" Type="http://schemas.openxmlformats.org/officeDocument/2006/relationships/slide" Target="slide1106.xml"/><Relationship Id="rId2" Type="http://schemas.openxmlformats.org/officeDocument/2006/relationships/image" Target="../media/image921.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122.xml.rels><?xml version="1.0" encoding="UTF-8" standalone="yes"?>
<Relationships xmlns="http://schemas.openxmlformats.org/package/2006/relationships"><Relationship Id="rId8" Type="http://schemas.openxmlformats.org/officeDocument/2006/relationships/slide" Target="slide1120.xml"/><Relationship Id="rId3" Type="http://schemas.openxmlformats.org/officeDocument/2006/relationships/slide" Target="slide8.xml"/><Relationship Id="rId7" Type="http://schemas.openxmlformats.org/officeDocument/2006/relationships/slide" Target="slide1106.xml"/><Relationship Id="rId2" Type="http://schemas.openxmlformats.org/officeDocument/2006/relationships/image" Target="../media/image922.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123.xml.rels><?xml version="1.0" encoding="UTF-8" standalone="yes"?>
<Relationships xmlns="http://schemas.openxmlformats.org/package/2006/relationships"><Relationship Id="rId8" Type="http://schemas.openxmlformats.org/officeDocument/2006/relationships/slide" Target="slide1120.xml"/><Relationship Id="rId3" Type="http://schemas.openxmlformats.org/officeDocument/2006/relationships/slide" Target="slide8.xml"/><Relationship Id="rId7" Type="http://schemas.openxmlformats.org/officeDocument/2006/relationships/slide" Target="slide1106.xml"/><Relationship Id="rId2" Type="http://schemas.openxmlformats.org/officeDocument/2006/relationships/image" Target="../media/image923.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124.xml.rels><?xml version="1.0" encoding="UTF-8" standalone="yes"?>
<Relationships xmlns="http://schemas.openxmlformats.org/package/2006/relationships"><Relationship Id="rId8" Type="http://schemas.openxmlformats.org/officeDocument/2006/relationships/slide" Target="slide110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3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1124.xml"/></Relationships>
</file>

<file path=ppt/slides/_rels/slide1125.xml.rels><?xml version="1.0" encoding="UTF-8" standalone="yes"?>
<Relationships xmlns="http://schemas.openxmlformats.org/package/2006/relationships"><Relationship Id="rId8" Type="http://schemas.openxmlformats.org/officeDocument/2006/relationships/slide" Target="slide110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3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4.xml"/></Relationships>
</file>

<file path=ppt/slides/_rels/slide1126.xml.rels><?xml version="1.0" encoding="UTF-8" standalone="yes"?>
<Relationships xmlns="http://schemas.openxmlformats.org/package/2006/relationships"><Relationship Id="rId8" Type="http://schemas.openxmlformats.org/officeDocument/2006/relationships/slide" Target="slide1124.xml"/><Relationship Id="rId3" Type="http://schemas.openxmlformats.org/officeDocument/2006/relationships/slide" Target="slide8.xml"/><Relationship Id="rId7" Type="http://schemas.openxmlformats.org/officeDocument/2006/relationships/slide" Target="slide1106.xml"/><Relationship Id="rId2" Type="http://schemas.openxmlformats.org/officeDocument/2006/relationships/image" Target="../media/image83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1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8.xml"/><Relationship Id="rId1" Type="http://schemas.openxmlformats.org/officeDocument/2006/relationships/slideLayout" Target="../slideLayouts/slideLayout2.xml"/><Relationship Id="rId4" Type="http://schemas.openxmlformats.org/officeDocument/2006/relationships/slide" Target="slide1128.xml"/></Relationships>
</file>

<file path=ppt/slides/_rels/slide1128.xml.rels><?xml version="1.0" encoding="UTF-8" standalone="yes"?>
<Relationships xmlns="http://schemas.openxmlformats.org/package/2006/relationships"><Relationship Id="rId8" Type="http://schemas.openxmlformats.org/officeDocument/2006/relationships/slide" Target="slide1249.xml"/><Relationship Id="rId13" Type="http://schemas.openxmlformats.org/officeDocument/2006/relationships/slide" Target="slide1127.xml"/><Relationship Id="rId18" Type="http://schemas.openxmlformats.org/officeDocument/2006/relationships/slide" Target="slide1230.xml"/><Relationship Id="rId3" Type="http://schemas.openxmlformats.org/officeDocument/2006/relationships/slide" Target="slide1128.xml"/><Relationship Id="rId7" Type="http://schemas.openxmlformats.org/officeDocument/2006/relationships/slide" Target="slide1233.xml"/><Relationship Id="rId12" Type="http://schemas.openxmlformats.org/officeDocument/2006/relationships/slide" Target="slide1176.xml"/><Relationship Id="rId17" Type="http://schemas.openxmlformats.org/officeDocument/2006/relationships/slide" Target="slide1223.xml"/><Relationship Id="rId2" Type="http://schemas.openxmlformats.org/officeDocument/2006/relationships/slide" Target="slide1129.xml"/><Relationship Id="rId16"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1209.xml"/><Relationship Id="rId11" Type="http://schemas.openxmlformats.org/officeDocument/2006/relationships/slide" Target="slide1320.xml"/><Relationship Id="rId5" Type="http://schemas.openxmlformats.org/officeDocument/2006/relationships/slide" Target="slide1163.xml"/><Relationship Id="rId15" Type="http://schemas.openxmlformats.org/officeDocument/2006/relationships/slide" Target="slide8.xml"/><Relationship Id="rId10" Type="http://schemas.openxmlformats.org/officeDocument/2006/relationships/slide" Target="slide1288.xml"/><Relationship Id="rId4" Type="http://schemas.openxmlformats.org/officeDocument/2006/relationships/slide" Target="slide1191.xml"/><Relationship Id="rId9" Type="http://schemas.openxmlformats.org/officeDocument/2006/relationships/slide" Target="slide1274.xml"/><Relationship Id="rId14" Type="http://schemas.openxmlformats.org/officeDocument/2006/relationships/slide" Target="slide1328.xml"/></Relationships>
</file>

<file path=ppt/slides/_rels/slide1129.xml.rels><?xml version="1.0" encoding="UTF-8" standalone="yes"?>
<Relationships xmlns="http://schemas.openxmlformats.org/package/2006/relationships"><Relationship Id="rId8" Type="http://schemas.openxmlformats.org/officeDocument/2006/relationships/slide" Target="slide1191.xml"/><Relationship Id="rId13" Type="http://schemas.openxmlformats.org/officeDocument/2006/relationships/slide" Target="slide1143.xml"/><Relationship Id="rId18" Type="http://schemas.openxmlformats.org/officeDocument/2006/relationships/slide" Target="slide1161.xml"/><Relationship Id="rId3" Type="http://schemas.openxmlformats.org/officeDocument/2006/relationships/image" Target="../media/image1.png"/><Relationship Id="rId7" Type="http://schemas.openxmlformats.org/officeDocument/2006/relationships/slide" Target="slide1130.xml"/><Relationship Id="rId12" Type="http://schemas.openxmlformats.org/officeDocument/2006/relationships/slide" Target="slide1139.xml"/><Relationship Id="rId17" Type="http://schemas.openxmlformats.org/officeDocument/2006/relationships/slide" Target="slide1156.xml"/><Relationship Id="rId2" Type="http://schemas.openxmlformats.org/officeDocument/2006/relationships/slide" Target="slide8.xml"/><Relationship Id="rId16" Type="http://schemas.openxmlformats.org/officeDocument/2006/relationships/slide" Target="slide1153.xml"/><Relationship Id="rId1" Type="http://schemas.openxmlformats.org/officeDocument/2006/relationships/slideLayout" Target="../slideLayouts/slideLayout2.xml"/><Relationship Id="rId6" Type="http://schemas.openxmlformats.org/officeDocument/2006/relationships/slide" Target="slide1163.xml"/><Relationship Id="rId11" Type="http://schemas.openxmlformats.org/officeDocument/2006/relationships/slide" Target="slide1136.xml"/><Relationship Id="rId5" Type="http://schemas.openxmlformats.org/officeDocument/2006/relationships/slide" Target="slide1128.xml"/><Relationship Id="rId15" Type="http://schemas.openxmlformats.org/officeDocument/2006/relationships/slide" Target="slide1149.xml"/><Relationship Id="rId10" Type="http://schemas.openxmlformats.org/officeDocument/2006/relationships/slide" Target="slide1134.xml"/><Relationship Id="rId4" Type="http://schemas.openxmlformats.org/officeDocument/2006/relationships/slide" Target="slide1129.xml"/><Relationship Id="rId9" Type="http://schemas.openxmlformats.org/officeDocument/2006/relationships/slide" Target="slide1132.xml"/><Relationship Id="rId14" Type="http://schemas.openxmlformats.org/officeDocument/2006/relationships/slide" Target="slide1145.xml"/></Relationships>
</file>

<file path=ppt/slides/_rels/slide113.xml.rels><?xml version="1.0" encoding="UTF-8" standalone="yes"?>
<Relationships xmlns="http://schemas.openxmlformats.org/package/2006/relationships"><Relationship Id="rId8" Type="http://schemas.openxmlformats.org/officeDocument/2006/relationships/slide" Target="slide100.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xml"/></Relationships>
</file>

<file path=ppt/slides/_rels/slide1130.xml.rels><?xml version="1.0" encoding="UTF-8" standalone="yes"?>
<Relationships xmlns="http://schemas.openxmlformats.org/package/2006/relationships"><Relationship Id="rId8" Type="http://schemas.openxmlformats.org/officeDocument/2006/relationships/image" Target="../media/image964.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29.xml"/><Relationship Id="rId11" Type="http://schemas.openxmlformats.org/officeDocument/2006/relationships/image" Target="../media/image9.png"/><Relationship Id="rId5" Type="http://schemas.openxmlformats.org/officeDocument/2006/relationships/slide" Target="slide1130.xml"/><Relationship Id="rId10" Type="http://schemas.openxmlformats.org/officeDocument/2006/relationships/image" Target="../media/image966.png"/><Relationship Id="rId4" Type="http://schemas.openxmlformats.org/officeDocument/2006/relationships/image" Target="../media/image3.png"/><Relationship Id="rId9" Type="http://schemas.openxmlformats.org/officeDocument/2006/relationships/image" Target="../media/image965.png"/></Relationships>
</file>

<file path=ppt/slides/_rels/slide1131.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29.xml"/><Relationship Id="rId2" Type="http://schemas.openxmlformats.org/officeDocument/2006/relationships/image" Target="../media/image967.png"/><Relationship Id="rId1" Type="http://schemas.openxmlformats.org/officeDocument/2006/relationships/slideLayout" Target="../slideLayouts/slideLayout2.xml"/><Relationship Id="rId6" Type="http://schemas.openxmlformats.org/officeDocument/2006/relationships/slide" Target="slide1130.xml"/><Relationship Id="rId5" Type="http://schemas.openxmlformats.org/officeDocument/2006/relationships/image" Target="../media/image4.png"/><Relationship Id="rId4" Type="http://schemas.openxmlformats.org/officeDocument/2006/relationships/image" Target="../media/image1.png"/></Relationships>
</file>

<file path=ppt/slides/_rels/slide1132.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image" Target="../media/image969.png"/><Relationship Id="rId7" Type="http://schemas.openxmlformats.org/officeDocument/2006/relationships/slide" Target="slide1132.xml"/><Relationship Id="rId2" Type="http://schemas.openxmlformats.org/officeDocument/2006/relationships/image" Target="../media/image968.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970.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slide" Target="slide1128.xml"/></Relationships>
</file>

<file path=ppt/slides/_rels/slide1133.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29.xml"/><Relationship Id="rId2" Type="http://schemas.openxmlformats.org/officeDocument/2006/relationships/image" Target="../media/image971.png"/><Relationship Id="rId1" Type="http://schemas.openxmlformats.org/officeDocument/2006/relationships/slideLayout" Target="../slideLayouts/slideLayout2.xml"/><Relationship Id="rId6" Type="http://schemas.openxmlformats.org/officeDocument/2006/relationships/slide" Target="slide1132.xml"/><Relationship Id="rId5" Type="http://schemas.openxmlformats.org/officeDocument/2006/relationships/image" Target="../media/image4.png"/><Relationship Id="rId4" Type="http://schemas.openxmlformats.org/officeDocument/2006/relationships/image" Target="../media/image1.png"/></Relationships>
</file>

<file path=ppt/slides/_rels/slide11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29.xml"/><Relationship Id="rId5" Type="http://schemas.openxmlformats.org/officeDocument/2006/relationships/slide" Target="slide1134.xml"/><Relationship Id="rId4" Type="http://schemas.openxmlformats.org/officeDocument/2006/relationships/image" Target="../media/image3.png"/><Relationship Id="rId9" Type="http://schemas.openxmlformats.org/officeDocument/2006/relationships/image" Target="../media/image245.png"/></Relationships>
</file>

<file path=ppt/slides/_rels/slide1135.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29.xml"/><Relationship Id="rId2" Type="http://schemas.openxmlformats.org/officeDocument/2006/relationships/image" Target="../media/image246.png"/><Relationship Id="rId1" Type="http://schemas.openxmlformats.org/officeDocument/2006/relationships/slideLayout" Target="../slideLayouts/slideLayout2.xml"/><Relationship Id="rId6" Type="http://schemas.openxmlformats.org/officeDocument/2006/relationships/slide" Target="slide1134.xml"/><Relationship Id="rId5" Type="http://schemas.openxmlformats.org/officeDocument/2006/relationships/image" Target="../media/image4.png"/><Relationship Id="rId4" Type="http://schemas.openxmlformats.org/officeDocument/2006/relationships/image" Target="../media/image1.png"/></Relationships>
</file>

<file path=ppt/slides/_rels/slide1136.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image" Target="../media/image471.png"/><Relationship Id="rId7" Type="http://schemas.openxmlformats.org/officeDocument/2006/relationships/slide" Target="slide1136.xml"/><Relationship Id="rId2" Type="http://schemas.openxmlformats.org/officeDocument/2006/relationships/image" Target="../media/image47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slide" Target="slide1128.xml"/></Relationships>
</file>

<file path=ppt/slides/_rels/slide1137.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slide" Target="slide8.xml"/><Relationship Id="rId7" Type="http://schemas.openxmlformats.org/officeDocument/2006/relationships/slide" Target="slide1136.xml"/><Relationship Id="rId2" Type="http://schemas.openxmlformats.org/officeDocument/2006/relationships/image" Target="../media/image47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138.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29.xml"/><Relationship Id="rId2" Type="http://schemas.openxmlformats.org/officeDocument/2006/relationships/image" Target="../media/image473.png"/><Relationship Id="rId1" Type="http://schemas.openxmlformats.org/officeDocument/2006/relationships/slideLayout" Target="../slideLayouts/slideLayout2.xml"/><Relationship Id="rId6" Type="http://schemas.openxmlformats.org/officeDocument/2006/relationships/slide" Target="slide1136.xml"/><Relationship Id="rId5" Type="http://schemas.openxmlformats.org/officeDocument/2006/relationships/image" Target="../media/image4.png"/><Relationship Id="rId4" Type="http://schemas.openxmlformats.org/officeDocument/2006/relationships/image" Target="../media/image1.png"/></Relationships>
</file>

<file path=ppt/slides/_rels/slide11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29.xml"/><Relationship Id="rId5" Type="http://schemas.openxmlformats.org/officeDocument/2006/relationships/slide" Target="slide1139.xml"/><Relationship Id="rId4" Type="http://schemas.openxmlformats.org/officeDocument/2006/relationships/image" Target="../media/image3.png"/><Relationship Id="rId9" Type="http://schemas.openxmlformats.org/officeDocument/2006/relationships/image" Target="../media/image251.png"/></Relationships>
</file>

<file path=ppt/slides/_rels/slide114.xml.rels><?xml version="1.0" encoding="UTF-8" standalone="yes"?>
<Relationships xmlns="http://schemas.openxmlformats.org/package/2006/relationships"><Relationship Id="rId8" Type="http://schemas.openxmlformats.org/officeDocument/2006/relationships/slide" Target="slide112.xml"/><Relationship Id="rId3" Type="http://schemas.openxmlformats.org/officeDocument/2006/relationships/slide" Target="slide8.xml"/><Relationship Id="rId7" Type="http://schemas.openxmlformats.org/officeDocument/2006/relationships/slide" Target="slide100.xml"/><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140.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slide" Target="slide8.xml"/><Relationship Id="rId7" Type="http://schemas.openxmlformats.org/officeDocument/2006/relationships/slide" Target="slide1139.xml"/><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141.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29.xml"/><Relationship Id="rId2"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slide" Target="slide1139.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142.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29.xml"/><Relationship Id="rId2" Type="http://schemas.openxmlformats.org/officeDocument/2006/relationships/image" Target="../media/image254.png"/><Relationship Id="rId1" Type="http://schemas.openxmlformats.org/officeDocument/2006/relationships/slideLayout" Target="../slideLayouts/slideLayout2.xml"/><Relationship Id="rId6" Type="http://schemas.openxmlformats.org/officeDocument/2006/relationships/slide" Target="slide1139.xml"/><Relationship Id="rId5" Type="http://schemas.openxmlformats.org/officeDocument/2006/relationships/image" Target="../media/image4.png"/><Relationship Id="rId4" Type="http://schemas.openxmlformats.org/officeDocument/2006/relationships/image" Target="../media/image1.png"/></Relationships>
</file>

<file path=ppt/slides/_rels/slide11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29.xml"/><Relationship Id="rId5" Type="http://schemas.openxmlformats.org/officeDocument/2006/relationships/slide" Target="slide1143.xml"/><Relationship Id="rId4" Type="http://schemas.openxmlformats.org/officeDocument/2006/relationships/image" Target="../media/image3.png"/><Relationship Id="rId9" Type="http://schemas.openxmlformats.org/officeDocument/2006/relationships/image" Target="../media/image972.png"/></Relationships>
</file>

<file path=ppt/slides/_rels/slide1144.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29.xml"/><Relationship Id="rId2" Type="http://schemas.openxmlformats.org/officeDocument/2006/relationships/image" Target="../media/image973.png"/><Relationship Id="rId1" Type="http://schemas.openxmlformats.org/officeDocument/2006/relationships/slideLayout" Target="../slideLayouts/slideLayout2.xml"/><Relationship Id="rId6" Type="http://schemas.openxmlformats.org/officeDocument/2006/relationships/slide" Target="slide1143.xml"/><Relationship Id="rId5" Type="http://schemas.openxmlformats.org/officeDocument/2006/relationships/image" Target="../media/image4.png"/><Relationship Id="rId4" Type="http://schemas.openxmlformats.org/officeDocument/2006/relationships/image" Target="../media/image1.png"/></Relationships>
</file>

<file path=ppt/slides/_rels/slide1145.xml.rels><?xml version="1.0" encoding="UTF-8" standalone="yes"?>
<Relationships xmlns="http://schemas.openxmlformats.org/package/2006/relationships"><Relationship Id="rId8" Type="http://schemas.openxmlformats.org/officeDocument/2006/relationships/slide" Target="slide1145.xml"/><Relationship Id="rId3" Type="http://schemas.openxmlformats.org/officeDocument/2006/relationships/slide" Target="slide8.xml"/><Relationship Id="rId7" Type="http://schemas.openxmlformats.org/officeDocument/2006/relationships/image" Target="../media/image516.png"/><Relationship Id="rId2" Type="http://schemas.openxmlformats.org/officeDocument/2006/relationships/image" Target="../media/image51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slide" Target="slide1128.xml"/><Relationship Id="rId4" Type="http://schemas.openxmlformats.org/officeDocument/2006/relationships/image" Target="../media/image1.png"/><Relationship Id="rId9" Type="http://schemas.openxmlformats.org/officeDocument/2006/relationships/slide" Target="slide1129.xml"/></Relationships>
</file>

<file path=ppt/slides/_rels/slide1146.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slide" Target="slide8.xml"/><Relationship Id="rId7" Type="http://schemas.openxmlformats.org/officeDocument/2006/relationships/slide" Target="slide1145.xml"/><Relationship Id="rId2" Type="http://schemas.openxmlformats.org/officeDocument/2006/relationships/image" Target="../media/image51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147.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slide" Target="slide8.xml"/><Relationship Id="rId7" Type="http://schemas.openxmlformats.org/officeDocument/2006/relationships/slide" Target="slide1145.xml"/><Relationship Id="rId2" Type="http://schemas.openxmlformats.org/officeDocument/2006/relationships/image" Target="../media/image51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148.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image" Target="../media/image520.png"/><Relationship Id="rId7" Type="http://schemas.openxmlformats.org/officeDocument/2006/relationships/slide" Target="slide1145.xml"/><Relationship Id="rId2" Type="http://schemas.openxmlformats.org/officeDocument/2006/relationships/image" Target="../media/image51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1128.xml"/></Relationships>
</file>

<file path=ppt/slides/_rels/slide114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29.xml"/><Relationship Id="rId5" Type="http://schemas.openxmlformats.org/officeDocument/2006/relationships/slide" Target="slide1149.xml"/><Relationship Id="rId4" Type="http://schemas.openxmlformats.org/officeDocument/2006/relationships/image" Target="../media/image3.png"/></Relationships>
</file>

<file path=ppt/slides/_rels/slide115.xml.rels><?xml version="1.0" encoding="UTF-8" standalone="yes"?>
<Relationships xmlns="http://schemas.openxmlformats.org/package/2006/relationships"><Relationship Id="rId8" Type="http://schemas.openxmlformats.org/officeDocument/2006/relationships/slide" Target="slide100.xml"/><Relationship Id="rId3" Type="http://schemas.openxmlformats.org/officeDocument/2006/relationships/image" Target="../media/image1.png"/><Relationship Id="rId7"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115.xml"/></Relationships>
</file>

<file path=ppt/slides/_rels/slide1150.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slide" Target="slide8.xml"/><Relationship Id="rId7" Type="http://schemas.openxmlformats.org/officeDocument/2006/relationships/slide" Target="slide1149.xml"/><Relationship Id="rId2" Type="http://schemas.openxmlformats.org/officeDocument/2006/relationships/image" Target="../media/image97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151.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slide" Target="slide8.xml"/><Relationship Id="rId7" Type="http://schemas.openxmlformats.org/officeDocument/2006/relationships/slide" Target="slide1149.xml"/><Relationship Id="rId2" Type="http://schemas.openxmlformats.org/officeDocument/2006/relationships/image" Target="../media/image97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152.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29.xml"/><Relationship Id="rId2" Type="http://schemas.openxmlformats.org/officeDocument/2006/relationships/image" Target="../media/image976.png"/><Relationship Id="rId1" Type="http://schemas.openxmlformats.org/officeDocument/2006/relationships/slideLayout" Target="../slideLayouts/slideLayout2.xml"/><Relationship Id="rId6" Type="http://schemas.openxmlformats.org/officeDocument/2006/relationships/slide" Target="slide1149.xml"/><Relationship Id="rId5" Type="http://schemas.openxmlformats.org/officeDocument/2006/relationships/image" Target="../media/image4.png"/><Relationship Id="rId4" Type="http://schemas.openxmlformats.org/officeDocument/2006/relationships/image" Target="../media/image1.png"/></Relationships>
</file>

<file path=ppt/slides/_rels/slide115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29.xml"/><Relationship Id="rId5" Type="http://schemas.openxmlformats.org/officeDocument/2006/relationships/slide" Target="slide1153.xml"/><Relationship Id="rId4" Type="http://schemas.openxmlformats.org/officeDocument/2006/relationships/image" Target="../media/image3.png"/><Relationship Id="rId9" Type="http://schemas.openxmlformats.org/officeDocument/2006/relationships/image" Target="../media/image977.png"/></Relationships>
</file>

<file path=ppt/slides/_rels/slide1154.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slide" Target="slide8.xml"/><Relationship Id="rId7" Type="http://schemas.openxmlformats.org/officeDocument/2006/relationships/slide" Target="slide1153.xml"/><Relationship Id="rId2" Type="http://schemas.openxmlformats.org/officeDocument/2006/relationships/image" Target="../media/image97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155.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29.xml"/><Relationship Id="rId2" Type="http://schemas.openxmlformats.org/officeDocument/2006/relationships/image" Target="../media/image979.png"/><Relationship Id="rId1" Type="http://schemas.openxmlformats.org/officeDocument/2006/relationships/slideLayout" Target="../slideLayouts/slideLayout2.xml"/><Relationship Id="rId6" Type="http://schemas.openxmlformats.org/officeDocument/2006/relationships/slide" Target="slide1153.xml"/><Relationship Id="rId5" Type="http://schemas.openxmlformats.org/officeDocument/2006/relationships/image" Target="../media/image4.png"/><Relationship Id="rId4" Type="http://schemas.openxmlformats.org/officeDocument/2006/relationships/image" Target="../media/image1.png"/></Relationships>
</file>

<file path=ppt/slides/_rels/slide1156.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29.xml"/><Relationship Id="rId2" Type="http://schemas.openxmlformats.org/officeDocument/2006/relationships/image" Target="../media/image980.png"/><Relationship Id="rId1" Type="http://schemas.openxmlformats.org/officeDocument/2006/relationships/slideLayout" Target="../slideLayouts/slideLayout2.xml"/><Relationship Id="rId6" Type="http://schemas.openxmlformats.org/officeDocument/2006/relationships/slide" Target="slide1156.xml"/><Relationship Id="rId5" Type="http://schemas.openxmlformats.org/officeDocument/2006/relationships/image" Target="../media/image3.png"/><Relationship Id="rId10" Type="http://schemas.openxmlformats.org/officeDocument/2006/relationships/image" Target="../media/image981.png"/><Relationship Id="rId4" Type="http://schemas.openxmlformats.org/officeDocument/2006/relationships/image" Target="../media/image1.png"/><Relationship Id="rId9" Type="http://schemas.openxmlformats.org/officeDocument/2006/relationships/image" Target="../media/image9.png"/></Relationships>
</file>

<file path=ppt/slides/_rels/slide1157.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slide" Target="slide8.xml"/><Relationship Id="rId7" Type="http://schemas.openxmlformats.org/officeDocument/2006/relationships/slide" Target="slide1156.xml"/><Relationship Id="rId2" Type="http://schemas.openxmlformats.org/officeDocument/2006/relationships/image" Target="../media/image98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158.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slide" Target="slide8.xml"/><Relationship Id="rId7" Type="http://schemas.openxmlformats.org/officeDocument/2006/relationships/slide" Target="slide1156.xml"/><Relationship Id="rId2" Type="http://schemas.openxmlformats.org/officeDocument/2006/relationships/image" Target="../media/image98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159.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slide" Target="slide8.xml"/><Relationship Id="rId7" Type="http://schemas.openxmlformats.org/officeDocument/2006/relationships/slide" Target="slide1156.xml"/><Relationship Id="rId2" Type="http://schemas.openxmlformats.org/officeDocument/2006/relationships/image" Target="../media/image98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16.xml.rels><?xml version="1.0" encoding="UTF-8" standalone="yes"?>
<Relationships xmlns="http://schemas.openxmlformats.org/package/2006/relationships"><Relationship Id="rId8" Type="http://schemas.openxmlformats.org/officeDocument/2006/relationships/slide" Target="slide115.xml"/><Relationship Id="rId3" Type="http://schemas.openxmlformats.org/officeDocument/2006/relationships/slide" Target="slide8.xml"/><Relationship Id="rId7" Type="http://schemas.openxmlformats.org/officeDocument/2006/relationships/slide" Target="slide100.xml"/><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160.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image" Target="../media/image986.png"/><Relationship Id="rId7" Type="http://schemas.openxmlformats.org/officeDocument/2006/relationships/slide" Target="slide1156.xml"/><Relationship Id="rId2" Type="http://schemas.openxmlformats.org/officeDocument/2006/relationships/image" Target="../media/image98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1128.xml"/></Relationships>
</file>

<file path=ppt/slides/_rels/slide116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29.xml"/><Relationship Id="rId5" Type="http://schemas.openxmlformats.org/officeDocument/2006/relationships/slide" Target="slide1161.xml"/><Relationship Id="rId4" Type="http://schemas.openxmlformats.org/officeDocument/2006/relationships/image" Target="../media/image3.png"/><Relationship Id="rId9" Type="http://schemas.openxmlformats.org/officeDocument/2006/relationships/image" Target="../media/image987.png"/></Relationships>
</file>

<file path=ppt/slides/_rels/slide1162.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29.xml"/><Relationship Id="rId2" Type="http://schemas.openxmlformats.org/officeDocument/2006/relationships/image" Target="../media/image988.png"/><Relationship Id="rId1" Type="http://schemas.openxmlformats.org/officeDocument/2006/relationships/slideLayout" Target="../slideLayouts/slideLayout2.xml"/><Relationship Id="rId6" Type="http://schemas.openxmlformats.org/officeDocument/2006/relationships/slide" Target="slide1161.xml"/><Relationship Id="rId5" Type="http://schemas.openxmlformats.org/officeDocument/2006/relationships/image" Target="../media/image4.png"/><Relationship Id="rId4" Type="http://schemas.openxmlformats.org/officeDocument/2006/relationships/image" Target="../media/image1.png"/></Relationships>
</file>

<file path=ppt/slides/_rels/slide1163.xml.rels><?xml version="1.0" encoding="UTF-8" standalone="yes"?>
<Relationships xmlns="http://schemas.openxmlformats.org/package/2006/relationships"><Relationship Id="rId8" Type="http://schemas.openxmlformats.org/officeDocument/2006/relationships/slide" Target="slide1166.xml"/><Relationship Id="rId3" Type="http://schemas.openxmlformats.org/officeDocument/2006/relationships/image" Target="../media/image1.png"/><Relationship Id="rId7" Type="http://schemas.openxmlformats.org/officeDocument/2006/relationships/slide" Target="slide117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64.xml"/><Relationship Id="rId11" Type="http://schemas.openxmlformats.org/officeDocument/2006/relationships/slide" Target="slide1173.xml"/><Relationship Id="rId5" Type="http://schemas.openxmlformats.org/officeDocument/2006/relationships/slide" Target="slide1128.xml"/><Relationship Id="rId10" Type="http://schemas.openxmlformats.org/officeDocument/2006/relationships/slide" Target="slide1170.xml"/><Relationship Id="rId4" Type="http://schemas.openxmlformats.org/officeDocument/2006/relationships/slide" Target="slide1163.xml"/><Relationship Id="rId9" Type="http://schemas.openxmlformats.org/officeDocument/2006/relationships/slide" Target="slide1168.xml"/></Relationships>
</file>

<file path=ppt/slides/_rels/slide1164.xml.rels><?xml version="1.0" encoding="UTF-8" standalone="yes"?>
<Relationships xmlns="http://schemas.openxmlformats.org/package/2006/relationships"><Relationship Id="rId8" Type="http://schemas.openxmlformats.org/officeDocument/2006/relationships/image" Target="../media/image98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63.xml"/><Relationship Id="rId5" Type="http://schemas.openxmlformats.org/officeDocument/2006/relationships/slide" Target="slide1164.xml"/><Relationship Id="rId4" Type="http://schemas.openxmlformats.org/officeDocument/2006/relationships/image" Target="../media/image3.png"/><Relationship Id="rId9" Type="http://schemas.openxmlformats.org/officeDocument/2006/relationships/image" Target="../media/image9.png"/></Relationships>
</file>

<file path=ppt/slides/_rels/slide1165.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63.xml"/><Relationship Id="rId2" Type="http://schemas.openxmlformats.org/officeDocument/2006/relationships/image" Target="../media/image990.png"/><Relationship Id="rId1" Type="http://schemas.openxmlformats.org/officeDocument/2006/relationships/slideLayout" Target="../slideLayouts/slideLayout2.xml"/><Relationship Id="rId6" Type="http://schemas.openxmlformats.org/officeDocument/2006/relationships/slide" Target="slide1164.xml"/><Relationship Id="rId5" Type="http://schemas.openxmlformats.org/officeDocument/2006/relationships/image" Target="../media/image4.png"/><Relationship Id="rId4" Type="http://schemas.openxmlformats.org/officeDocument/2006/relationships/image" Target="../media/image1.png"/></Relationships>
</file>

<file path=ppt/slides/_rels/slide116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63.xml"/><Relationship Id="rId5" Type="http://schemas.openxmlformats.org/officeDocument/2006/relationships/slide" Target="slide1166.xml"/><Relationship Id="rId4" Type="http://schemas.openxmlformats.org/officeDocument/2006/relationships/image" Target="../media/image3.png"/><Relationship Id="rId9" Type="http://schemas.openxmlformats.org/officeDocument/2006/relationships/image" Target="../media/image991.png"/></Relationships>
</file>

<file path=ppt/slides/_rels/slide1167.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63.xml"/><Relationship Id="rId2" Type="http://schemas.openxmlformats.org/officeDocument/2006/relationships/image" Target="../media/image992.png"/><Relationship Id="rId1" Type="http://schemas.openxmlformats.org/officeDocument/2006/relationships/slideLayout" Target="../slideLayouts/slideLayout2.xml"/><Relationship Id="rId6" Type="http://schemas.openxmlformats.org/officeDocument/2006/relationships/slide" Target="slide1166.xml"/><Relationship Id="rId5" Type="http://schemas.openxmlformats.org/officeDocument/2006/relationships/image" Target="../media/image4.png"/><Relationship Id="rId4" Type="http://schemas.openxmlformats.org/officeDocument/2006/relationships/image" Target="../media/image1.png"/></Relationships>
</file>

<file path=ppt/slides/_rels/slide116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63.xml"/><Relationship Id="rId5" Type="http://schemas.openxmlformats.org/officeDocument/2006/relationships/slide" Target="slide1168.xml"/><Relationship Id="rId4" Type="http://schemas.openxmlformats.org/officeDocument/2006/relationships/image" Target="../media/image3.png"/></Relationships>
</file>

<file path=ppt/slides/_rels/slide116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1128.xml"/><Relationship Id="rId2" Type="http://schemas.openxmlformats.org/officeDocument/2006/relationships/image" Target="../media/image993.png"/><Relationship Id="rId1" Type="http://schemas.openxmlformats.org/officeDocument/2006/relationships/slideLayout" Target="../slideLayouts/slideLayout2.xml"/><Relationship Id="rId6" Type="http://schemas.openxmlformats.org/officeDocument/2006/relationships/slide" Target="slide1163.xml"/><Relationship Id="rId5" Type="http://schemas.openxmlformats.org/officeDocument/2006/relationships/slide" Target="slide1168.xml"/><Relationship Id="rId4" Type="http://schemas.openxmlformats.org/officeDocument/2006/relationships/image" Target="../media/image1.png"/></Relationships>
</file>

<file path=ppt/slides/_rels/slide117.xml.rels><?xml version="1.0" encoding="UTF-8" standalone="yes"?>
<Relationships xmlns="http://schemas.openxmlformats.org/package/2006/relationships"><Relationship Id="rId8" Type="http://schemas.openxmlformats.org/officeDocument/2006/relationships/slide" Target="slide100.xml"/><Relationship Id="rId3" Type="http://schemas.openxmlformats.org/officeDocument/2006/relationships/slide" Target="slide8.xml"/><Relationship Id="rId7" Type="http://schemas.openxmlformats.org/officeDocument/2006/relationships/slide" Target="slide10.xml"/><Relationship Id="rId12" Type="http://schemas.openxmlformats.org/officeDocument/2006/relationships/image" Target="../media/image132.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1.png"/><Relationship Id="rId5" Type="http://schemas.openxmlformats.org/officeDocument/2006/relationships/image" Target="../media/image3.png"/><Relationship Id="rId10" Type="http://schemas.openxmlformats.org/officeDocument/2006/relationships/image" Target="../media/image130.png"/><Relationship Id="rId4" Type="http://schemas.openxmlformats.org/officeDocument/2006/relationships/image" Target="../media/image1.png"/><Relationship Id="rId9" Type="http://schemas.openxmlformats.org/officeDocument/2006/relationships/slide" Target="slide117.xml"/></Relationships>
</file>

<file path=ppt/slides/_rels/slide117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63.xml"/><Relationship Id="rId5" Type="http://schemas.openxmlformats.org/officeDocument/2006/relationships/slide" Target="slide1170.xml"/><Relationship Id="rId4" Type="http://schemas.openxmlformats.org/officeDocument/2006/relationships/image" Target="../media/image3.png"/></Relationships>
</file>

<file path=ppt/slides/_rels/slide1171.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63.xml"/><Relationship Id="rId2" Type="http://schemas.openxmlformats.org/officeDocument/2006/relationships/image" Target="../media/image994.png"/><Relationship Id="rId1" Type="http://schemas.openxmlformats.org/officeDocument/2006/relationships/slideLayout" Target="../slideLayouts/slideLayout2.xml"/><Relationship Id="rId6" Type="http://schemas.openxmlformats.org/officeDocument/2006/relationships/slide" Target="slide117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172.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63.xml"/><Relationship Id="rId2" Type="http://schemas.openxmlformats.org/officeDocument/2006/relationships/image" Target="../media/image995.png"/><Relationship Id="rId1" Type="http://schemas.openxmlformats.org/officeDocument/2006/relationships/slideLayout" Target="../slideLayouts/slideLayout2.xml"/><Relationship Id="rId6" Type="http://schemas.openxmlformats.org/officeDocument/2006/relationships/slide" Target="slide1170.xml"/><Relationship Id="rId5" Type="http://schemas.openxmlformats.org/officeDocument/2006/relationships/image" Target="../media/image4.png"/><Relationship Id="rId4" Type="http://schemas.openxmlformats.org/officeDocument/2006/relationships/image" Target="../media/image1.png"/></Relationships>
</file>

<file path=ppt/slides/_rels/slide117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63.xml"/><Relationship Id="rId5" Type="http://schemas.openxmlformats.org/officeDocument/2006/relationships/slide" Target="slide1173.xml"/><Relationship Id="rId4" Type="http://schemas.openxmlformats.org/officeDocument/2006/relationships/image" Target="../media/image3.png"/></Relationships>
</file>

<file path=ppt/slides/_rels/slide1174.xml.rels><?xml version="1.0" encoding="UTF-8" standalone="yes"?>
<Relationships xmlns="http://schemas.openxmlformats.org/package/2006/relationships"><Relationship Id="rId8" Type="http://schemas.openxmlformats.org/officeDocument/2006/relationships/slide" Target="slide1163.xml"/><Relationship Id="rId3" Type="http://schemas.openxmlformats.org/officeDocument/2006/relationships/slide" Target="slide8.xml"/><Relationship Id="rId7" Type="http://schemas.openxmlformats.org/officeDocument/2006/relationships/slide" Target="slide1173.xml"/><Relationship Id="rId2" Type="http://schemas.openxmlformats.org/officeDocument/2006/relationships/image" Target="../media/image41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175.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63.xml"/><Relationship Id="rId2" Type="http://schemas.openxmlformats.org/officeDocument/2006/relationships/image" Target="../media/image413.png"/><Relationship Id="rId1" Type="http://schemas.openxmlformats.org/officeDocument/2006/relationships/slideLayout" Target="../slideLayouts/slideLayout2.xml"/><Relationship Id="rId6" Type="http://schemas.openxmlformats.org/officeDocument/2006/relationships/slide" Target="slide1173.xml"/><Relationship Id="rId5" Type="http://schemas.openxmlformats.org/officeDocument/2006/relationships/image" Target="../media/image4.png"/><Relationship Id="rId4" Type="http://schemas.openxmlformats.org/officeDocument/2006/relationships/image" Target="../media/image1.png"/></Relationships>
</file>

<file path=ppt/slides/_rels/slide1176.xml.rels><?xml version="1.0" encoding="UTF-8" standalone="yes"?>
<Relationships xmlns="http://schemas.openxmlformats.org/package/2006/relationships"><Relationship Id="rId8" Type="http://schemas.openxmlformats.org/officeDocument/2006/relationships/slide" Target="slide1179.xml"/><Relationship Id="rId3" Type="http://schemas.openxmlformats.org/officeDocument/2006/relationships/image" Target="../media/image1.png"/><Relationship Id="rId7" Type="http://schemas.openxmlformats.org/officeDocument/2006/relationships/slide" Target="slide117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63.xml"/><Relationship Id="rId5" Type="http://schemas.openxmlformats.org/officeDocument/2006/relationships/slide" Target="slide1128.xml"/><Relationship Id="rId10" Type="http://schemas.openxmlformats.org/officeDocument/2006/relationships/slide" Target="slide1186.xml"/><Relationship Id="rId4" Type="http://schemas.openxmlformats.org/officeDocument/2006/relationships/slide" Target="slide1176.xml"/><Relationship Id="rId9" Type="http://schemas.openxmlformats.org/officeDocument/2006/relationships/slide" Target="slide1182.xml"/></Relationships>
</file>

<file path=ppt/slides/_rels/slide1177.xml.rels><?xml version="1.0" encoding="UTF-8" standalone="yes"?>
<Relationships xmlns="http://schemas.openxmlformats.org/package/2006/relationships"><Relationship Id="rId8" Type="http://schemas.openxmlformats.org/officeDocument/2006/relationships/image" Target="../media/image996.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76.xml"/><Relationship Id="rId5" Type="http://schemas.openxmlformats.org/officeDocument/2006/relationships/slide" Target="slide1177.xml"/><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997.png"/></Relationships>
</file>

<file path=ppt/slides/_rels/slide1178.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image" Target="../media/image999.png"/><Relationship Id="rId7" Type="http://schemas.openxmlformats.org/officeDocument/2006/relationships/slide" Target="slide1176.xml"/><Relationship Id="rId2" Type="http://schemas.openxmlformats.org/officeDocument/2006/relationships/image" Target="../media/image998.png"/><Relationship Id="rId1" Type="http://schemas.openxmlformats.org/officeDocument/2006/relationships/slideLayout" Target="../slideLayouts/slideLayout2.xml"/><Relationship Id="rId6" Type="http://schemas.openxmlformats.org/officeDocument/2006/relationships/slide" Target="slide1177.xml"/><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image" Target="../media/image4.png"/></Relationships>
</file>

<file path=ppt/slides/_rels/slide1179.xml.rels><?xml version="1.0" encoding="UTF-8" standalone="yes"?>
<Relationships xmlns="http://schemas.openxmlformats.org/package/2006/relationships"><Relationship Id="rId8" Type="http://schemas.openxmlformats.org/officeDocument/2006/relationships/slide" Target="slide1176.xml"/><Relationship Id="rId3" Type="http://schemas.openxmlformats.org/officeDocument/2006/relationships/image" Target="../media/image1001.png"/><Relationship Id="rId7" Type="http://schemas.openxmlformats.org/officeDocument/2006/relationships/slide" Target="slide1179.xml"/><Relationship Id="rId2" Type="http://schemas.openxmlformats.org/officeDocument/2006/relationships/image" Target="../media/image1000.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002.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slide" Target="slide1128.xml"/></Relationships>
</file>

<file path=ppt/slides/_rels/slide118.xml.rels><?xml version="1.0" encoding="UTF-8" standalone="yes"?>
<Relationships xmlns="http://schemas.openxmlformats.org/package/2006/relationships"><Relationship Id="rId8" Type="http://schemas.openxmlformats.org/officeDocument/2006/relationships/slide" Target="slide117.xml"/><Relationship Id="rId3" Type="http://schemas.openxmlformats.org/officeDocument/2006/relationships/slide" Target="slide8.xml"/><Relationship Id="rId7" Type="http://schemas.openxmlformats.org/officeDocument/2006/relationships/slide" Target="slide100.xml"/><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180.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76.xml"/><Relationship Id="rId2" Type="http://schemas.openxmlformats.org/officeDocument/2006/relationships/image" Target="../media/image1003.png"/><Relationship Id="rId1" Type="http://schemas.openxmlformats.org/officeDocument/2006/relationships/slideLayout" Target="../slideLayouts/slideLayout2.xml"/><Relationship Id="rId6" Type="http://schemas.openxmlformats.org/officeDocument/2006/relationships/slide" Target="slide1179.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181.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76.xml"/><Relationship Id="rId2" Type="http://schemas.openxmlformats.org/officeDocument/2006/relationships/image" Target="../media/image1004.png"/><Relationship Id="rId1" Type="http://schemas.openxmlformats.org/officeDocument/2006/relationships/slideLayout" Target="../slideLayouts/slideLayout2.xml"/><Relationship Id="rId6" Type="http://schemas.openxmlformats.org/officeDocument/2006/relationships/slide" Target="slide1179.xml"/><Relationship Id="rId5" Type="http://schemas.openxmlformats.org/officeDocument/2006/relationships/image" Target="../media/image4.png"/><Relationship Id="rId4" Type="http://schemas.openxmlformats.org/officeDocument/2006/relationships/image" Target="../media/image1.png"/></Relationships>
</file>

<file path=ppt/slides/_rels/slide1182.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76.xml"/><Relationship Id="rId2" Type="http://schemas.openxmlformats.org/officeDocument/2006/relationships/image" Target="../media/image674.png"/><Relationship Id="rId1" Type="http://schemas.openxmlformats.org/officeDocument/2006/relationships/slideLayout" Target="../slideLayouts/slideLayout2.xml"/><Relationship Id="rId6" Type="http://schemas.openxmlformats.org/officeDocument/2006/relationships/slide" Target="slide1182.xml"/><Relationship Id="rId11" Type="http://schemas.openxmlformats.org/officeDocument/2006/relationships/image" Target="../media/image676.png"/><Relationship Id="rId5" Type="http://schemas.openxmlformats.org/officeDocument/2006/relationships/image" Target="../media/image3.png"/><Relationship Id="rId10" Type="http://schemas.openxmlformats.org/officeDocument/2006/relationships/image" Target="../media/image675.png"/><Relationship Id="rId4" Type="http://schemas.openxmlformats.org/officeDocument/2006/relationships/image" Target="../media/image1.png"/><Relationship Id="rId9" Type="http://schemas.openxmlformats.org/officeDocument/2006/relationships/image" Target="../media/image9.png"/></Relationships>
</file>

<file path=ppt/slides/_rels/slide1183.xml.rels><?xml version="1.0" encoding="UTF-8" standalone="yes"?>
<Relationships xmlns="http://schemas.openxmlformats.org/package/2006/relationships"><Relationship Id="rId8" Type="http://schemas.openxmlformats.org/officeDocument/2006/relationships/slide" Target="slide1176.xml"/><Relationship Id="rId3" Type="http://schemas.openxmlformats.org/officeDocument/2006/relationships/slide" Target="slide8.xml"/><Relationship Id="rId7" Type="http://schemas.openxmlformats.org/officeDocument/2006/relationships/slide" Target="slide1182.xml"/><Relationship Id="rId2" Type="http://schemas.openxmlformats.org/officeDocument/2006/relationships/image" Target="../media/image67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184.xml.rels><?xml version="1.0" encoding="UTF-8" standalone="yes"?>
<Relationships xmlns="http://schemas.openxmlformats.org/package/2006/relationships"><Relationship Id="rId8" Type="http://schemas.openxmlformats.org/officeDocument/2006/relationships/slide" Target="slide1176.xml"/><Relationship Id="rId3" Type="http://schemas.openxmlformats.org/officeDocument/2006/relationships/slide" Target="slide8.xml"/><Relationship Id="rId7" Type="http://schemas.openxmlformats.org/officeDocument/2006/relationships/slide" Target="slide1182.xml"/><Relationship Id="rId2" Type="http://schemas.openxmlformats.org/officeDocument/2006/relationships/image" Target="../media/image67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185.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76.xml"/><Relationship Id="rId2" Type="http://schemas.openxmlformats.org/officeDocument/2006/relationships/image" Target="../media/image679.png"/><Relationship Id="rId1" Type="http://schemas.openxmlformats.org/officeDocument/2006/relationships/slideLayout" Target="../slideLayouts/slideLayout2.xml"/><Relationship Id="rId6" Type="http://schemas.openxmlformats.org/officeDocument/2006/relationships/slide" Target="slide1182.xml"/><Relationship Id="rId5" Type="http://schemas.openxmlformats.org/officeDocument/2006/relationships/image" Target="../media/image4.png"/><Relationship Id="rId4" Type="http://schemas.openxmlformats.org/officeDocument/2006/relationships/image" Target="../media/image1.png"/></Relationships>
</file>

<file path=ppt/slides/_rels/slide118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76.xml"/><Relationship Id="rId5" Type="http://schemas.openxmlformats.org/officeDocument/2006/relationships/slide" Target="slide1186.xml"/><Relationship Id="rId10" Type="http://schemas.openxmlformats.org/officeDocument/2006/relationships/image" Target="../media/image1006.png"/><Relationship Id="rId4" Type="http://schemas.openxmlformats.org/officeDocument/2006/relationships/image" Target="../media/image3.png"/><Relationship Id="rId9" Type="http://schemas.openxmlformats.org/officeDocument/2006/relationships/image" Target="../media/image1005.png"/></Relationships>
</file>

<file path=ppt/slides/_rels/slide1187.xml.rels><?xml version="1.0" encoding="UTF-8" standalone="yes"?>
<Relationships xmlns="http://schemas.openxmlformats.org/package/2006/relationships"><Relationship Id="rId8" Type="http://schemas.openxmlformats.org/officeDocument/2006/relationships/slide" Target="slide1176.xml"/><Relationship Id="rId3" Type="http://schemas.openxmlformats.org/officeDocument/2006/relationships/slide" Target="slide8.xml"/><Relationship Id="rId7" Type="http://schemas.openxmlformats.org/officeDocument/2006/relationships/slide" Target="slide1186.xml"/><Relationship Id="rId2" Type="http://schemas.openxmlformats.org/officeDocument/2006/relationships/image" Target="../media/image100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188.xml.rels><?xml version="1.0" encoding="UTF-8" standalone="yes"?>
<Relationships xmlns="http://schemas.openxmlformats.org/package/2006/relationships"><Relationship Id="rId8" Type="http://schemas.openxmlformats.org/officeDocument/2006/relationships/slide" Target="slide1176.xml"/><Relationship Id="rId3" Type="http://schemas.openxmlformats.org/officeDocument/2006/relationships/slide" Target="slide8.xml"/><Relationship Id="rId7" Type="http://schemas.openxmlformats.org/officeDocument/2006/relationships/slide" Target="slide1186.xml"/><Relationship Id="rId2" Type="http://schemas.openxmlformats.org/officeDocument/2006/relationships/image" Target="../media/image100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189.xml.rels><?xml version="1.0" encoding="UTF-8" standalone="yes"?>
<Relationships xmlns="http://schemas.openxmlformats.org/package/2006/relationships"><Relationship Id="rId8" Type="http://schemas.openxmlformats.org/officeDocument/2006/relationships/slide" Target="slide1176.xml"/><Relationship Id="rId3" Type="http://schemas.openxmlformats.org/officeDocument/2006/relationships/slide" Target="slide8.xml"/><Relationship Id="rId7" Type="http://schemas.openxmlformats.org/officeDocument/2006/relationships/slide" Target="slide1186.xml"/><Relationship Id="rId2" Type="http://schemas.openxmlformats.org/officeDocument/2006/relationships/image" Target="../media/image100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19.xml.rels><?xml version="1.0" encoding="UTF-8" standalone="yes"?>
<Relationships xmlns="http://schemas.openxmlformats.org/package/2006/relationships"><Relationship Id="rId8" Type="http://schemas.openxmlformats.org/officeDocument/2006/relationships/slide" Target="slide117.xml"/><Relationship Id="rId3" Type="http://schemas.openxmlformats.org/officeDocument/2006/relationships/slide" Target="slide8.xml"/><Relationship Id="rId7" Type="http://schemas.openxmlformats.org/officeDocument/2006/relationships/slide" Target="slide100.xml"/><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190.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76.xml"/><Relationship Id="rId2" Type="http://schemas.openxmlformats.org/officeDocument/2006/relationships/image" Target="../media/image1010.png"/><Relationship Id="rId1" Type="http://schemas.openxmlformats.org/officeDocument/2006/relationships/slideLayout" Target="../slideLayouts/slideLayout2.xml"/><Relationship Id="rId6" Type="http://schemas.openxmlformats.org/officeDocument/2006/relationships/slide" Target="slide1186.xml"/><Relationship Id="rId5" Type="http://schemas.openxmlformats.org/officeDocument/2006/relationships/image" Target="../media/image4.png"/><Relationship Id="rId4" Type="http://schemas.openxmlformats.org/officeDocument/2006/relationships/image" Target="../media/image1.png"/></Relationships>
</file>

<file path=ppt/slides/_rels/slide1191.xml.rels><?xml version="1.0" encoding="UTF-8" standalone="yes"?>
<Relationships xmlns="http://schemas.openxmlformats.org/package/2006/relationships"><Relationship Id="rId8" Type="http://schemas.openxmlformats.org/officeDocument/2006/relationships/slide" Target="slide1197.xml"/><Relationship Id="rId13" Type="http://schemas.openxmlformats.org/officeDocument/2006/relationships/slide" Target="slide1207.xml"/><Relationship Id="rId3" Type="http://schemas.openxmlformats.org/officeDocument/2006/relationships/image" Target="../media/image1.png"/><Relationship Id="rId7" Type="http://schemas.openxmlformats.org/officeDocument/2006/relationships/slide" Target="slide1194.xml"/><Relationship Id="rId12" Type="http://schemas.openxmlformats.org/officeDocument/2006/relationships/slide" Target="slide120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92.xml"/><Relationship Id="rId11" Type="http://schemas.openxmlformats.org/officeDocument/2006/relationships/slide" Target="slide1203.xml"/><Relationship Id="rId5" Type="http://schemas.openxmlformats.org/officeDocument/2006/relationships/slide" Target="slide1128.xml"/><Relationship Id="rId10" Type="http://schemas.openxmlformats.org/officeDocument/2006/relationships/slide" Target="slide1201.xml"/><Relationship Id="rId4" Type="http://schemas.openxmlformats.org/officeDocument/2006/relationships/slide" Target="slide1191.xml"/><Relationship Id="rId9" Type="http://schemas.openxmlformats.org/officeDocument/2006/relationships/slide" Target="slide1199.xml"/></Relationships>
</file>

<file path=ppt/slides/_rels/slide1192.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91.xml"/><Relationship Id="rId2" Type="http://schemas.openxmlformats.org/officeDocument/2006/relationships/image" Target="../media/image1011.png"/><Relationship Id="rId1" Type="http://schemas.openxmlformats.org/officeDocument/2006/relationships/slideLayout" Target="../slideLayouts/slideLayout2.xml"/><Relationship Id="rId6" Type="http://schemas.openxmlformats.org/officeDocument/2006/relationships/slide" Target="slide1192.xml"/><Relationship Id="rId5" Type="http://schemas.openxmlformats.org/officeDocument/2006/relationships/image" Target="../media/image3.png"/><Relationship Id="rId10" Type="http://schemas.openxmlformats.org/officeDocument/2006/relationships/image" Target="../media/image1012.png"/><Relationship Id="rId4" Type="http://schemas.openxmlformats.org/officeDocument/2006/relationships/image" Target="../media/image1.png"/><Relationship Id="rId9" Type="http://schemas.openxmlformats.org/officeDocument/2006/relationships/image" Target="../media/image9.png"/></Relationships>
</file>

<file path=ppt/slides/_rels/slide1193.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91.xml"/><Relationship Id="rId2" Type="http://schemas.openxmlformats.org/officeDocument/2006/relationships/image" Target="../media/image1013.png"/><Relationship Id="rId1" Type="http://schemas.openxmlformats.org/officeDocument/2006/relationships/slideLayout" Target="../slideLayouts/slideLayout2.xml"/><Relationship Id="rId6" Type="http://schemas.openxmlformats.org/officeDocument/2006/relationships/slide" Target="slide1192.xml"/><Relationship Id="rId5" Type="http://schemas.openxmlformats.org/officeDocument/2006/relationships/image" Target="../media/image4.png"/><Relationship Id="rId4" Type="http://schemas.openxmlformats.org/officeDocument/2006/relationships/image" Target="../media/image1.png"/></Relationships>
</file>

<file path=ppt/slides/_rels/slide119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91.xml"/><Relationship Id="rId11" Type="http://schemas.openxmlformats.org/officeDocument/2006/relationships/image" Target="../media/image1016.png"/><Relationship Id="rId5" Type="http://schemas.openxmlformats.org/officeDocument/2006/relationships/slide" Target="slide1194.xml"/><Relationship Id="rId10" Type="http://schemas.openxmlformats.org/officeDocument/2006/relationships/image" Target="../media/image1015.png"/><Relationship Id="rId4" Type="http://schemas.openxmlformats.org/officeDocument/2006/relationships/image" Target="../media/image3.png"/><Relationship Id="rId9" Type="http://schemas.openxmlformats.org/officeDocument/2006/relationships/image" Target="../media/image1014.png"/></Relationships>
</file>

<file path=ppt/slides/_rels/slide1195.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91.xml"/><Relationship Id="rId2" Type="http://schemas.openxmlformats.org/officeDocument/2006/relationships/image" Target="../media/image1017.png"/><Relationship Id="rId1" Type="http://schemas.openxmlformats.org/officeDocument/2006/relationships/slideLayout" Target="../slideLayouts/slideLayout2.xml"/><Relationship Id="rId6" Type="http://schemas.openxmlformats.org/officeDocument/2006/relationships/slide" Target="slide119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196.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91.xml"/><Relationship Id="rId2" Type="http://schemas.openxmlformats.org/officeDocument/2006/relationships/image" Target="../media/image1018.png"/><Relationship Id="rId1" Type="http://schemas.openxmlformats.org/officeDocument/2006/relationships/slideLayout" Target="../slideLayouts/slideLayout2.xml"/><Relationship Id="rId6" Type="http://schemas.openxmlformats.org/officeDocument/2006/relationships/slide" Target="slide1194.xml"/><Relationship Id="rId5" Type="http://schemas.openxmlformats.org/officeDocument/2006/relationships/image" Target="../media/image4.png"/><Relationship Id="rId4" Type="http://schemas.openxmlformats.org/officeDocument/2006/relationships/image" Target="../media/image1.png"/></Relationships>
</file>

<file path=ppt/slides/_rels/slide119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91.xml"/><Relationship Id="rId5" Type="http://schemas.openxmlformats.org/officeDocument/2006/relationships/slide" Target="slide1197.xml"/><Relationship Id="rId10" Type="http://schemas.openxmlformats.org/officeDocument/2006/relationships/image" Target="../media/image1020.png"/><Relationship Id="rId4" Type="http://schemas.openxmlformats.org/officeDocument/2006/relationships/image" Target="../media/image3.png"/><Relationship Id="rId9" Type="http://schemas.openxmlformats.org/officeDocument/2006/relationships/image" Target="../media/image1019.png"/></Relationships>
</file>

<file path=ppt/slides/_rels/slide1198.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91.xml"/><Relationship Id="rId2" Type="http://schemas.openxmlformats.org/officeDocument/2006/relationships/image" Target="../media/image1021.png"/><Relationship Id="rId1" Type="http://schemas.openxmlformats.org/officeDocument/2006/relationships/slideLayout" Target="../slideLayouts/slideLayout2.xml"/><Relationship Id="rId6" Type="http://schemas.openxmlformats.org/officeDocument/2006/relationships/slide" Target="slide1197.xml"/><Relationship Id="rId5" Type="http://schemas.openxmlformats.org/officeDocument/2006/relationships/image" Target="../media/image4.png"/><Relationship Id="rId4" Type="http://schemas.openxmlformats.org/officeDocument/2006/relationships/image" Target="../media/image1.png"/></Relationships>
</file>

<file path=ppt/slides/_rels/slide1199.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91.xml"/><Relationship Id="rId2" Type="http://schemas.openxmlformats.org/officeDocument/2006/relationships/image" Target="../media/image1022.png"/><Relationship Id="rId1" Type="http://schemas.openxmlformats.org/officeDocument/2006/relationships/slideLayout" Target="../slideLayouts/slideLayout2.xml"/><Relationship Id="rId6" Type="http://schemas.openxmlformats.org/officeDocument/2006/relationships/slide" Target="slide1199.xml"/><Relationship Id="rId5" Type="http://schemas.openxmlformats.org/officeDocument/2006/relationships/image" Target="../media/image3.png"/><Relationship Id="rId10" Type="http://schemas.openxmlformats.org/officeDocument/2006/relationships/image" Target="../media/image1023.png"/><Relationship Id="rId4" Type="http://schemas.openxmlformats.org/officeDocument/2006/relationships/image" Target="../media/image1.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 Target="slide10.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12.xml"/><Relationship Id="rId4" Type="http://schemas.openxmlformats.org/officeDocument/2006/relationships/slide" Target="slide11.xml"/><Relationship Id="rId9" Type="http://schemas.openxmlformats.org/officeDocument/2006/relationships/image" Target="../media/image9.png"/></Relationships>
</file>

<file path=ppt/slides/_rels/slide120.xml.rels><?xml version="1.0" encoding="UTF-8" standalone="yes"?>
<Relationships xmlns="http://schemas.openxmlformats.org/package/2006/relationships"><Relationship Id="rId8" Type="http://schemas.openxmlformats.org/officeDocument/2006/relationships/slide" Target="slide100.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120.xml"/></Relationships>
</file>

<file path=ppt/slides/_rels/slide120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1128.xml"/><Relationship Id="rId2" Type="http://schemas.openxmlformats.org/officeDocument/2006/relationships/image" Target="../media/image1024.png"/><Relationship Id="rId1" Type="http://schemas.openxmlformats.org/officeDocument/2006/relationships/slideLayout" Target="../slideLayouts/slideLayout2.xml"/><Relationship Id="rId6" Type="http://schemas.openxmlformats.org/officeDocument/2006/relationships/slide" Target="slide1191.xml"/><Relationship Id="rId5" Type="http://schemas.openxmlformats.org/officeDocument/2006/relationships/slide" Target="slide1199.xml"/><Relationship Id="rId4" Type="http://schemas.openxmlformats.org/officeDocument/2006/relationships/image" Target="../media/image1.png"/></Relationships>
</file>

<file path=ppt/slides/_rels/slide1201.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91.xml"/><Relationship Id="rId2" Type="http://schemas.openxmlformats.org/officeDocument/2006/relationships/image" Target="../media/image1025.png"/><Relationship Id="rId1" Type="http://schemas.openxmlformats.org/officeDocument/2006/relationships/slideLayout" Target="../slideLayouts/slideLayout2.xml"/><Relationship Id="rId6" Type="http://schemas.openxmlformats.org/officeDocument/2006/relationships/slide" Target="slide120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202.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91.xml"/><Relationship Id="rId2" Type="http://schemas.openxmlformats.org/officeDocument/2006/relationships/image" Target="../media/image1026.png"/><Relationship Id="rId1" Type="http://schemas.openxmlformats.org/officeDocument/2006/relationships/slideLayout" Target="../slideLayouts/slideLayout2.xml"/><Relationship Id="rId6" Type="http://schemas.openxmlformats.org/officeDocument/2006/relationships/slide" Target="slide1201.xml"/><Relationship Id="rId5" Type="http://schemas.openxmlformats.org/officeDocument/2006/relationships/image" Target="../media/image4.png"/><Relationship Id="rId4" Type="http://schemas.openxmlformats.org/officeDocument/2006/relationships/image" Target="../media/image1.png"/></Relationships>
</file>

<file path=ppt/slides/_rels/slide1203.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91.xml"/><Relationship Id="rId2" Type="http://schemas.openxmlformats.org/officeDocument/2006/relationships/image" Target="../media/image277.png"/><Relationship Id="rId1" Type="http://schemas.openxmlformats.org/officeDocument/2006/relationships/slideLayout" Target="../slideLayouts/slideLayout2.xml"/><Relationship Id="rId6" Type="http://schemas.openxmlformats.org/officeDocument/2006/relationships/slide" Target="slide1203.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204.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91.xml"/><Relationship Id="rId2" Type="http://schemas.openxmlformats.org/officeDocument/2006/relationships/image" Target="../media/image278.png"/><Relationship Id="rId1" Type="http://schemas.openxmlformats.org/officeDocument/2006/relationships/slideLayout" Target="../slideLayouts/slideLayout2.xml"/><Relationship Id="rId6" Type="http://schemas.openxmlformats.org/officeDocument/2006/relationships/slide" Target="slide1203.xml"/><Relationship Id="rId5" Type="http://schemas.openxmlformats.org/officeDocument/2006/relationships/image" Target="../media/image4.png"/><Relationship Id="rId4" Type="http://schemas.openxmlformats.org/officeDocument/2006/relationships/image" Target="../media/image1.png"/></Relationships>
</file>

<file path=ppt/slides/_rels/slide120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91.xml"/><Relationship Id="rId5" Type="http://schemas.openxmlformats.org/officeDocument/2006/relationships/slide" Target="slide1205.xml"/><Relationship Id="rId4" Type="http://schemas.openxmlformats.org/officeDocument/2006/relationships/image" Target="../media/image3.png"/><Relationship Id="rId9" Type="http://schemas.openxmlformats.org/officeDocument/2006/relationships/image" Target="../media/image1027.png"/></Relationships>
</file>

<file path=ppt/slides/_rels/slide1206.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91.xml"/><Relationship Id="rId2" Type="http://schemas.openxmlformats.org/officeDocument/2006/relationships/image" Target="../media/image1028.png"/><Relationship Id="rId1" Type="http://schemas.openxmlformats.org/officeDocument/2006/relationships/slideLayout" Target="../slideLayouts/slideLayout2.xml"/><Relationship Id="rId6" Type="http://schemas.openxmlformats.org/officeDocument/2006/relationships/slide" Target="slide1205.xml"/><Relationship Id="rId5" Type="http://schemas.openxmlformats.org/officeDocument/2006/relationships/image" Target="../media/image4.png"/><Relationship Id="rId4" Type="http://schemas.openxmlformats.org/officeDocument/2006/relationships/image" Target="../media/image1.png"/></Relationships>
</file>

<file path=ppt/slides/_rels/slide120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91.xml"/><Relationship Id="rId5" Type="http://schemas.openxmlformats.org/officeDocument/2006/relationships/slide" Target="slide1207.xml"/><Relationship Id="rId4" Type="http://schemas.openxmlformats.org/officeDocument/2006/relationships/image" Target="../media/image3.png"/><Relationship Id="rId9" Type="http://schemas.openxmlformats.org/officeDocument/2006/relationships/image" Target="../media/image1029.png"/></Relationships>
</file>

<file path=ppt/slides/_rels/slide1208.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191.xml"/><Relationship Id="rId2" Type="http://schemas.openxmlformats.org/officeDocument/2006/relationships/image" Target="../media/image1030.png"/><Relationship Id="rId1" Type="http://schemas.openxmlformats.org/officeDocument/2006/relationships/slideLayout" Target="../slideLayouts/slideLayout2.xml"/><Relationship Id="rId6" Type="http://schemas.openxmlformats.org/officeDocument/2006/relationships/slide" Target="slide1207.xml"/><Relationship Id="rId5" Type="http://schemas.openxmlformats.org/officeDocument/2006/relationships/image" Target="../media/image4.png"/><Relationship Id="rId4" Type="http://schemas.openxmlformats.org/officeDocument/2006/relationships/image" Target="../media/image1.png"/></Relationships>
</file>

<file path=ppt/slides/_rels/slide1209.xml.rels><?xml version="1.0" encoding="UTF-8" standalone="yes"?>
<Relationships xmlns="http://schemas.openxmlformats.org/package/2006/relationships"><Relationship Id="rId8" Type="http://schemas.openxmlformats.org/officeDocument/2006/relationships/slide" Target="slide1215.xml"/><Relationship Id="rId3" Type="http://schemas.openxmlformats.org/officeDocument/2006/relationships/image" Target="../media/image1.png"/><Relationship Id="rId7" Type="http://schemas.openxmlformats.org/officeDocument/2006/relationships/slide" Target="slide121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10.xml"/><Relationship Id="rId5" Type="http://schemas.openxmlformats.org/officeDocument/2006/relationships/slide" Target="slide1128.xml"/><Relationship Id="rId10" Type="http://schemas.openxmlformats.org/officeDocument/2006/relationships/slide" Target="slide1221.xml"/><Relationship Id="rId4" Type="http://schemas.openxmlformats.org/officeDocument/2006/relationships/slide" Target="slide1209.xml"/><Relationship Id="rId9" Type="http://schemas.openxmlformats.org/officeDocument/2006/relationships/slide" Target="slide1218.xml"/></Relationships>
</file>

<file path=ppt/slides/_rels/slide121.xml.rels><?xml version="1.0" encoding="UTF-8" standalone="yes"?>
<Relationships xmlns="http://schemas.openxmlformats.org/package/2006/relationships"><Relationship Id="rId8" Type="http://schemas.openxmlformats.org/officeDocument/2006/relationships/slide" Target="slide120.xml"/><Relationship Id="rId3" Type="http://schemas.openxmlformats.org/officeDocument/2006/relationships/slide" Target="slide8.xml"/><Relationship Id="rId7" Type="http://schemas.openxmlformats.org/officeDocument/2006/relationships/slide" Target="slide100.xml"/><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210.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09.xml"/><Relationship Id="rId2" Type="http://schemas.openxmlformats.org/officeDocument/2006/relationships/image" Target="../media/image1031.png"/><Relationship Id="rId1" Type="http://schemas.openxmlformats.org/officeDocument/2006/relationships/slideLayout" Target="../slideLayouts/slideLayout2.xml"/><Relationship Id="rId6" Type="http://schemas.openxmlformats.org/officeDocument/2006/relationships/slide" Target="slide1210.xml"/><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1033.png"/><Relationship Id="rId4" Type="http://schemas.openxmlformats.org/officeDocument/2006/relationships/image" Target="../media/image1.png"/><Relationship Id="rId9" Type="http://schemas.openxmlformats.org/officeDocument/2006/relationships/image" Target="../media/image1032.png"/></Relationships>
</file>

<file path=ppt/slides/_rels/slide1211.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09.xml"/><Relationship Id="rId2" Type="http://schemas.openxmlformats.org/officeDocument/2006/relationships/image" Target="../media/image1034.png"/><Relationship Id="rId1" Type="http://schemas.openxmlformats.org/officeDocument/2006/relationships/slideLayout" Target="../slideLayouts/slideLayout2.xml"/><Relationship Id="rId6" Type="http://schemas.openxmlformats.org/officeDocument/2006/relationships/slide" Target="slide1210.xml"/><Relationship Id="rId5" Type="http://schemas.openxmlformats.org/officeDocument/2006/relationships/image" Target="../media/image4.png"/><Relationship Id="rId4" Type="http://schemas.openxmlformats.org/officeDocument/2006/relationships/image" Target="../media/image1.png"/></Relationships>
</file>

<file path=ppt/slides/_rels/slide12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09.xml"/><Relationship Id="rId11" Type="http://schemas.openxmlformats.org/officeDocument/2006/relationships/image" Target="../media/image1037.png"/><Relationship Id="rId5" Type="http://schemas.openxmlformats.org/officeDocument/2006/relationships/slide" Target="slide1212.xml"/><Relationship Id="rId10" Type="http://schemas.openxmlformats.org/officeDocument/2006/relationships/image" Target="../media/image1036.png"/><Relationship Id="rId4" Type="http://schemas.openxmlformats.org/officeDocument/2006/relationships/image" Target="../media/image3.png"/><Relationship Id="rId9" Type="http://schemas.openxmlformats.org/officeDocument/2006/relationships/image" Target="../media/image1035.png"/></Relationships>
</file>

<file path=ppt/slides/_rels/slide1213.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09.xml"/><Relationship Id="rId2" Type="http://schemas.openxmlformats.org/officeDocument/2006/relationships/image" Target="../media/image1038.png"/><Relationship Id="rId1" Type="http://schemas.openxmlformats.org/officeDocument/2006/relationships/slideLayout" Target="../slideLayouts/slideLayout2.xml"/><Relationship Id="rId6" Type="http://schemas.openxmlformats.org/officeDocument/2006/relationships/slide" Target="slide1212.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214.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09.xml"/><Relationship Id="rId2" Type="http://schemas.openxmlformats.org/officeDocument/2006/relationships/image" Target="../media/image1039.png"/><Relationship Id="rId1" Type="http://schemas.openxmlformats.org/officeDocument/2006/relationships/slideLayout" Target="../slideLayouts/slideLayout2.xml"/><Relationship Id="rId6" Type="http://schemas.openxmlformats.org/officeDocument/2006/relationships/slide" Target="slide1212.xml"/><Relationship Id="rId5" Type="http://schemas.openxmlformats.org/officeDocument/2006/relationships/image" Target="../media/image4.png"/><Relationship Id="rId4" Type="http://schemas.openxmlformats.org/officeDocument/2006/relationships/image" Target="../media/image1.png"/></Relationships>
</file>

<file path=ppt/slides/_rels/slide12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09.xml"/><Relationship Id="rId11" Type="http://schemas.openxmlformats.org/officeDocument/2006/relationships/image" Target="../media/image1042.png"/><Relationship Id="rId5" Type="http://schemas.openxmlformats.org/officeDocument/2006/relationships/slide" Target="slide1215.xml"/><Relationship Id="rId10" Type="http://schemas.openxmlformats.org/officeDocument/2006/relationships/image" Target="../media/image1041.png"/><Relationship Id="rId4" Type="http://schemas.openxmlformats.org/officeDocument/2006/relationships/image" Target="../media/image3.png"/><Relationship Id="rId9" Type="http://schemas.openxmlformats.org/officeDocument/2006/relationships/image" Target="../media/image1040.png"/></Relationships>
</file>

<file path=ppt/slides/_rels/slide121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4.png"/><Relationship Id="rId7" Type="http://schemas.openxmlformats.org/officeDocument/2006/relationships/slide" Target="slide1128.xml"/><Relationship Id="rId2" Type="http://schemas.openxmlformats.org/officeDocument/2006/relationships/image" Target="../media/image1043.png"/><Relationship Id="rId1" Type="http://schemas.openxmlformats.org/officeDocument/2006/relationships/slideLayout" Target="../slideLayouts/slideLayout2.xml"/><Relationship Id="rId6" Type="http://schemas.openxmlformats.org/officeDocument/2006/relationships/slide" Target="slide1209.xml"/><Relationship Id="rId5" Type="http://schemas.openxmlformats.org/officeDocument/2006/relationships/slide" Target="slide1215.xml"/><Relationship Id="rId4" Type="http://schemas.openxmlformats.org/officeDocument/2006/relationships/image" Target="../media/image3.png"/><Relationship Id="rId9" Type="http://schemas.openxmlformats.org/officeDocument/2006/relationships/image" Target="../media/image1.png"/></Relationships>
</file>

<file path=ppt/slides/_rels/slide1217.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09.xml"/><Relationship Id="rId2" Type="http://schemas.openxmlformats.org/officeDocument/2006/relationships/image" Target="../media/image1044.png"/><Relationship Id="rId1" Type="http://schemas.openxmlformats.org/officeDocument/2006/relationships/slideLayout" Target="../slideLayouts/slideLayout2.xml"/><Relationship Id="rId6" Type="http://schemas.openxmlformats.org/officeDocument/2006/relationships/slide" Target="slide1215.xml"/><Relationship Id="rId5" Type="http://schemas.openxmlformats.org/officeDocument/2006/relationships/image" Target="../media/image4.png"/><Relationship Id="rId4" Type="http://schemas.openxmlformats.org/officeDocument/2006/relationships/image" Target="../media/image1.png"/></Relationships>
</file>

<file path=ppt/slides/_rels/slide12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12" Type="http://schemas.openxmlformats.org/officeDocument/2006/relationships/image" Target="../media/image1048.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09.xml"/><Relationship Id="rId11" Type="http://schemas.openxmlformats.org/officeDocument/2006/relationships/image" Target="../media/image1047.png"/><Relationship Id="rId5" Type="http://schemas.openxmlformats.org/officeDocument/2006/relationships/slide" Target="slide1218.xml"/><Relationship Id="rId10" Type="http://schemas.openxmlformats.org/officeDocument/2006/relationships/image" Target="../media/image1046.png"/><Relationship Id="rId4" Type="http://schemas.openxmlformats.org/officeDocument/2006/relationships/image" Target="../media/image3.png"/><Relationship Id="rId9" Type="http://schemas.openxmlformats.org/officeDocument/2006/relationships/image" Target="../media/image1045.png"/></Relationships>
</file>

<file path=ppt/slides/_rels/slide12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50.png"/><Relationship Id="rId7" Type="http://schemas.openxmlformats.org/officeDocument/2006/relationships/slide" Target="slide8.xml"/><Relationship Id="rId2" Type="http://schemas.openxmlformats.org/officeDocument/2006/relationships/image" Target="../media/image1049.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1128.xml"/><Relationship Id="rId5" Type="http://schemas.openxmlformats.org/officeDocument/2006/relationships/image" Target="../media/image4.png"/><Relationship Id="rId10" Type="http://schemas.openxmlformats.org/officeDocument/2006/relationships/slide" Target="slide1209.xml"/><Relationship Id="rId4" Type="http://schemas.openxmlformats.org/officeDocument/2006/relationships/image" Target="../media/image1051.png"/><Relationship Id="rId9" Type="http://schemas.openxmlformats.org/officeDocument/2006/relationships/slide" Target="slide1218.xml"/></Relationships>
</file>

<file path=ppt/slides/_rels/slide122.xml.rels><?xml version="1.0" encoding="UTF-8" standalone="yes"?>
<Relationships xmlns="http://schemas.openxmlformats.org/package/2006/relationships"><Relationship Id="rId8" Type="http://schemas.openxmlformats.org/officeDocument/2006/relationships/slide" Target="slide122.xml"/><Relationship Id="rId3" Type="http://schemas.openxmlformats.org/officeDocument/2006/relationships/image" Target="../media/image1.png"/><Relationship Id="rId7" Type="http://schemas.openxmlformats.org/officeDocument/2006/relationships/slide" Target="slide10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9.png"/><Relationship Id="rId10" Type="http://schemas.openxmlformats.org/officeDocument/2006/relationships/image" Target="../media/image138.png"/><Relationship Id="rId4" Type="http://schemas.openxmlformats.org/officeDocument/2006/relationships/image" Target="../media/image3.png"/><Relationship Id="rId9" Type="http://schemas.openxmlformats.org/officeDocument/2006/relationships/image" Target="../media/image137.png"/></Relationships>
</file>

<file path=ppt/slides/_rels/slide1220.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09.xml"/><Relationship Id="rId2" Type="http://schemas.openxmlformats.org/officeDocument/2006/relationships/image" Target="../media/image1052.png"/><Relationship Id="rId1" Type="http://schemas.openxmlformats.org/officeDocument/2006/relationships/slideLayout" Target="../slideLayouts/slideLayout2.xml"/><Relationship Id="rId6" Type="http://schemas.openxmlformats.org/officeDocument/2006/relationships/slide" Target="slide1218.xml"/><Relationship Id="rId5" Type="http://schemas.openxmlformats.org/officeDocument/2006/relationships/image" Target="../media/image4.png"/><Relationship Id="rId4" Type="http://schemas.openxmlformats.org/officeDocument/2006/relationships/image" Target="../media/image1.png"/></Relationships>
</file>

<file path=ppt/slides/_rels/slide12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09.xml"/><Relationship Id="rId5" Type="http://schemas.openxmlformats.org/officeDocument/2006/relationships/slide" Target="slide1221.xml"/><Relationship Id="rId10" Type="http://schemas.openxmlformats.org/officeDocument/2006/relationships/image" Target="../media/image1054.png"/><Relationship Id="rId4" Type="http://schemas.openxmlformats.org/officeDocument/2006/relationships/image" Target="../media/image3.png"/><Relationship Id="rId9" Type="http://schemas.openxmlformats.org/officeDocument/2006/relationships/image" Target="../media/image1053.png"/></Relationships>
</file>

<file path=ppt/slides/_rels/slide1222.xml.rels><?xml version="1.0" encoding="UTF-8" standalone="yes"?>
<Relationships xmlns="http://schemas.openxmlformats.org/package/2006/relationships"><Relationship Id="rId8" Type="http://schemas.openxmlformats.org/officeDocument/2006/relationships/slide" Target="slide1209.xml"/><Relationship Id="rId3" Type="http://schemas.openxmlformats.org/officeDocument/2006/relationships/image" Target="../media/image1056.png"/><Relationship Id="rId7" Type="http://schemas.openxmlformats.org/officeDocument/2006/relationships/slide" Target="slide1221.xml"/><Relationship Id="rId2" Type="http://schemas.openxmlformats.org/officeDocument/2006/relationships/image" Target="../media/image105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image" Target="../media/image4.png"/><Relationship Id="rId9" Type="http://schemas.openxmlformats.org/officeDocument/2006/relationships/slide" Target="slide1128.xml"/></Relationships>
</file>

<file path=ppt/slides/_rels/slide1223.xml.rels><?xml version="1.0" encoding="UTF-8" standalone="yes"?>
<Relationships xmlns="http://schemas.openxmlformats.org/package/2006/relationships"><Relationship Id="rId8" Type="http://schemas.openxmlformats.org/officeDocument/2006/relationships/slide" Target="slide1228.xml"/><Relationship Id="rId3" Type="http://schemas.openxmlformats.org/officeDocument/2006/relationships/image" Target="../media/image1.png"/><Relationship Id="rId7" Type="http://schemas.openxmlformats.org/officeDocument/2006/relationships/slide" Target="slide122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23.xml"/><Relationship Id="rId5" Type="http://schemas.openxmlformats.org/officeDocument/2006/relationships/slide" Target="slide1224.xml"/><Relationship Id="rId4" Type="http://schemas.openxmlformats.org/officeDocument/2006/relationships/slide" Target="slide1128.xml"/></Relationships>
</file>

<file path=ppt/slides/_rels/slide1224.xml.rels><?xml version="1.0" encoding="UTF-8" standalone="yes"?>
<Relationships xmlns="http://schemas.openxmlformats.org/package/2006/relationships"><Relationship Id="rId8" Type="http://schemas.openxmlformats.org/officeDocument/2006/relationships/slide" Target="slide1223.xml"/><Relationship Id="rId3" Type="http://schemas.openxmlformats.org/officeDocument/2006/relationships/slide" Target="slide8.xml"/><Relationship Id="rId7" Type="http://schemas.openxmlformats.org/officeDocument/2006/relationships/slide" Target="slide1128.xml"/><Relationship Id="rId2" Type="http://schemas.openxmlformats.org/officeDocument/2006/relationships/image" Target="../media/image1057.png"/><Relationship Id="rId1" Type="http://schemas.openxmlformats.org/officeDocument/2006/relationships/slideLayout" Target="../slideLayouts/slideLayout2.xml"/><Relationship Id="rId6" Type="http://schemas.openxmlformats.org/officeDocument/2006/relationships/slide" Target="slide122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225.xml.rels><?xml version="1.0" encoding="UTF-8" standalone="yes"?>
<Relationships xmlns="http://schemas.openxmlformats.org/package/2006/relationships"><Relationship Id="rId8" Type="http://schemas.openxmlformats.org/officeDocument/2006/relationships/slide" Target="slide1223.xml"/><Relationship Id="rId3" Type="http://schemas.openxmlformats.org/officeDocument/2006/relationships/slide" Target="slide8.xml"/><Relationship Id="rId7" Type="http://schemas.openxmlformats.org/officeDocument/2006/relationships/slide" Target="slide1128.xml"/><Relationship Id="rId2" Type="http://schemas.openxmlformats.org/officeDocument/2006/relationships/image" Target="../media/image1058.png"/><Relationship Id="rId1" Type="http://schemas.openxmlformats.org/officeDocument/2006/relationships/slideLayout" Target="../slideLayouts/slideLayout2.xml"/><Relationship Id="rId6" Type="http://schemas.openxmlformats.org/officeDocument/2006/relationships/slide" Target="slide1224.xml"/><Relationship Id="rId5" Type="http://schemas.openxmlformats.org/officeDocument/2006/relationships/image" Target="../media/image4.png"/><Relationship Id="rId4" Type="http://schemas.openxmlformats.org/officeDocument/2006/relationships/image" Target="../media/image1.png"/></Relationships>
</file>

<file path=ppt/slides/_rels/slide1226.xml.rels><?xml version="1.0" encoding="UTF-8" standalone="yes"?>
<Relationships xmlns="http://schemas.openxmlformats.org/package/2006/relationships"><Relationship Id="rId8" Type="http://schemas.openxmlformats.org/officeDocument/2006/relationships/slide" Target="slide1223.xml"/><Relationship Id="rId3" Type="http://schemas.openxmlformats.org/officeDocument/2006/relationships/slide" Target="slide8.xml"/><Relationship Id="rId7" Type="http://schemas.openxmlformats.org/officeDocument/2006/relationships/slide" Target="slide1128.xml"/><Relationship Id="rId2" Type="http://schemas.openxmlformats.org/officeDocument/2006/relationships/image" Target="../media/image1059.png"/><Relationship Id="rId1" Type="http://schemas.openxmlformats.org/officeDocument/2006/relationships/slideLayout" Target="../slideLayouts/slideLayout2.xml"/><Relationship Id="rId6" Type="http://schemas.openxmlformats.org/officeDocument/2006/relationships/slide" Target="slide1226.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2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1223.xml"/><Relationship Id="rId2" Type="http://schemas.openxmlformats.org/officeDocument/2006/relationships/image" Target="../media/image1060.png"/><Relationship Id="rId1" Type="http://schemas.openxmlformats.org/officeDocument/2006/relationships/slideLayout" Target="../slideLayouts/slideLayout2.xml"/><Relationship Id="rId6" Type="http://schemas.openxmlformats.org/officeDocument/2006/relationships/slide" Target="slide1128.xml"/><Relationship Id="rId5" Type="http://schemas.openxmlformats.org/officeDocument/2006/relationships/slide" Target="slide1226.xml"/><Relationship Id="rId4" Type="http://schemas.openxmlformats.org/officeDocument/2006/relationships/image" Target="../media/image1.png"/></Relationships>
</file>

<file path=ppt/slides/_rels/slide12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22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28.xml"/><Relationship Id="rId5" Type="http://schemas.openxmlformats.org/officeDocument/2006/relationships/slide" Target="slide1228.xml"/><Relationship Id="rId10" Type="http://schemas.openxmlformats.org/officeDocument/2006/relationships/image" Target="../media/image1062.png"/><Relationship Id="rId4" Type="http://schemas.openxmlformats.org/officeDocument/2006/relationships/image" Target="../media/image3.png"/><Relationship Id="rId9" Type="http://schemas.openxmlformats.org/officeDocument/2006/relationships/image" Target="../media/image1061.png"/></Relationships>
</file>

<file path=ppt/slides/_rels/slide1229.xml.rels><?xml version="1.0" encoding="UTF-8" standalone="yes"?>
<Relationships xmlns="http://schemas.openxmlformats.org/package/2006/relationships"><Relationship Id="rId8" Type="http://schemas.openxmlformats.org/officeDocument/2006/relationships/slide" Target="slide1223.xml"/><Relationship Id="rId3" Type="http://schemas.openxmlformats.org/officeDocument/2006/relationships/slide" Target="slide8.xml"/><Relationship Id="rId7" Type="http://schemas.openxmlformats.org/officeDocument/2006/relationships/slide" Target="slide1128.xml"/><Relationship Id="rId2" Type="http://schemas.openxmlformats.org/officeDocument/2006/relationships/image" Target="../media/image1063.png"/><Relationship Id="rId1" Type="http://schemas.openxmlformats.org/officeDocument/2006/relationships/slideLayout" Target="../slideLayouts/slideLayout2.xml"/><Relationship Id="rId6" Type="http://schemas.openxmlformats.org/officeDocument/2006/relationships/slide" Target="slide1228.xml"/><Relationship Id="rId5" Type="http://schemas.openxmlformats.org/officeDocument/2006/relationships/image" Target="../media/image4.png"/><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8" Type="http://schemas.openxmlformats.org/officeDocument/2006/relationships/slide" Target="slide122.xml"/><Relationship Id="rId3" Type="http://schemas.openxmlformats.org/officeDocument/2006/relationships/slide" Target="slide8.xml"/><Relationship Id="rId7" Type="http://schemas.openxmlformats.org/officeDocument/2006/relationships/slide" Target="slide100.xml"/><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2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28.xml"/><Relationship Id="rId5" Type="http://schemas.openxmlformats.org/officeDocument/2006/relationships/slide" Target="slide1230.xml"/><Relationship Id="rId4" Type="http://schemas.openxmlformats.org/officeDocument/2006/relationships/slide" Target="slide1231.xml"/></Relationships>
</file>

<file path=ppt/slides/_rels/slide1231.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30.xml"/><Relationship Id="rId2" Type="http://schemas.openxmlformats.org/officeDocument/2006/relationships/image" Target="../media/image1064.png"/><Relationship Id="rId1" Type="http://schemas.openxmlformats.org/officeDocument/2006/relationships/slideLayout" Target="../slideLayouts/slideLayout2.xml"/><Relationship Id="rId6" Type="http://schemas.openxmlformats.org/officeDocument/2006/relationships/slide" Target="slide12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65.png"/></Relationships>
</file>

<file path=ppt/slides/_rels/slide12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1231.xml"/><Relationship Id="rId7" Type="http://schemas.openxmlformats.org/officeDocument/2006/relationships/image" Target="../media/image1.png"/><Relationship Id="rId2" Type="http://schemas.openxmlformats.org/officeDocument/2006/relationships/image" Target="../media/image1066.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1128.xml"/><Relationship Id="rId4" Type="http://schemas.openxmlformats.org/officeDocument/2006/relationships/slide" Target="slide1230.xml"/></Relationships>
</file>

<file path=ppt/slides/_rels/slide1233.xml.rels><?xml version="1.0" encoding="UTF-8" standalone="yes"?>
<Relationships xmlns="http://schemas.openxmlformats.org/package/2006/relationships"><Relationship Id="rId8" Type="http://schemas.openxmlformats.org/officeDocument/2006/relationships/slide" Target="slide1238.xml"/><Relationship Id="rId3" Type="http://schemas.openxmlformats.org/officeDocument/2006/relationships/image" Target="../media/image1.png"/><Relationship Id="rId7" Type="http://schemas.openxmlformats.org/officeDocument/2006/relationships/slide" Target="slide123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34.xml"/><Relationship Id="rId11" Type="http://schemas.openxmlformats.org/officeDocument/2006/relationships/slide" Target="slide1246.xml"/><Relationship Id="rId5" Type="http://schemas.openxmlformats.org/officeDocument/2006/relationships/slide" Target="slide1128.xml"/><Relationship Id="rId10" Type="http://schemas.openxmlformats.org/officeDocument/2006/relationships/slide" Target="slide1242.xml"/><Relationship Id="rId4" Type="http://schemas.openxmlformats.org/officeDocument/2006/relationships/slide" Target="slide1233.xml"/><Relationship Id="rId9" Type="http://schemas.openxmlformats.org/officeDocument/2006/relationships/slide" Target="slide1240.xml"/></Relationships>
</file>

<file path=ppt/slides/_rels/slide1234.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33.xml"/><Relationship Id="rId2" Type="http://schemas.openxmlformats.org/officeDocument/2006/relationships/image" Target="../media/image247.png"/><Relationship Id="rId1" Type="http://schemas.openxmlformats.org/officeDocument/2006/relationships/slideLayout" Target="../slideLayouts/slideLayout2.xml"/><Relationship Id="rId6" Type="http://schemas.openxmlformats.org/officeDocument/2006/relationships/slide" Target="slide123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235.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33.xml"/><Relationship Id="rId2"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slide" Target="slide1234.xml"/><Relationship Id="rId5" Type="http://schemas.openxmlformats.org/officeDocument/2006/relationships/image" Target="../media/image4.png"/><Relationship Id="rId4" Type="http://schemas.openxmlformats.org/officeDocument/2006/relationships/image" Target="../media/image1.png"/></Relationships>
</file>

<file path=ppt/slides/_rels/slide12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33.xml"/><Relationship Id="rId5" Type="http://schemas.openxmlformats.org/officeDocument/2006/relationships/slide" Target="slide1236.xml"/><Relationship Id="rId10" Type="http://schemas.openxmlformats.org/officeDocument/2006/relationships/image" Target="../media/image1068.png"/><Relationship Id="rId4" Type="http://schemas.openxmlformats.org/officeDocument/2006/relationships/image" Target="../media/image3.png"/><Relationship Id="rId9" Type="http://schemas.openxmlformats.org/officeDocument/2006/relationships/image" Target="../media/image1067.png"/></Relationships>
</file>

<file path=ppt/slides/_rels/slide1237.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33.xml"/><Relationship Id="rId2" Type="http://schemas.openxmlformats.org/officeDocument/2006/relationships/image" Target="../media/image1069.png"/><Relationship Id="rId1" Type="http://schemas.openxmlformats.org/officeDocument/2006/relationships/slideLayout" Target="../slideLayouts/slideLayout2.xml"/><Relationship Id="rId6" Type="http://schemas.openxmlformats.org/officeDocument/2006/relationships/slide" Target="slide1236.xml"/><Relationship Id="rId5" Type="http://schemas.openxmlformats.org/officeDocument/2006/relationships/image" Target="../media/image4.png"/><Relationship Id="rId4" Type="http://schemas.openxmlformats.org/officeDocument/2006/relationships/image" Target="../media/image1.png"/></Relationships>
</file>

<file path=ppt/slides/_rels/slide1238.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33.xml"/><Relationship Id="rId2" Type="http://schemas.openxmlformats.org/officeDocument/2006/relationships/image" Target="../media/image1070.png"/><Relationship Id="rId1" Type="http://schemas.openxmlformats.org/officeDocument/2006/relationships/slideLayout" Target="../slideLayouts/slideLayout2.xml"/><Relationship Id="rId6" Type="http://schemas.openxmlformats.org/officeDocument/2006/relationships/slide" Target="slide1238.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239.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33.xml"/><Relationship Id="rId2" Type="http://schemas.openxmlformats.org/officeDocument/2006/relationships/image" Target="../media/image1071.png"/><Relationship Id="rId1" Type="http://schemas.openxmlformats.org/officeDocument/2006/relationships/slideLayout" Target="../slideLayouts/slideLayout2.xml"/><Relationship Id="rId6" Type="http://schemas.openxmlformats.org/officeDocument/2006/relationships/slide" Target="slide1238.xml"/><Relationship Id="rId5" Type="http://schemas.openxmlformats.org/officeDocument/2006/relationships/image" Target="../media/image4.png"/><Relationship Id="rId4" Type="http://schemas.openxmlformats.org/officeDocument/2006/relationships/image" Target="../media/image1.png"/></Relationships>
</file>

<file path=ppt/slides/_rels/slide1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2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0.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140.png"/></Relationships>
</file>

<file path=ppt/slides/_rels/slide1240.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33.xml"/><Relationship Id="rId2" Type="http://schemas.openxmlformats.org/officeDocument/2006/relationships/image" Target="../media/image1072.png"/><Relationship Id="rId1" Type="http://schemas.openxmlformats.org/officeDocument/2006/relationships/slideLayout" Target="../slideLayouts/slideLayout2.xml"/><Relationship Id="rId6" Type="http://schemas.openxmlformats.org/officeDocument/2006/relationships/slide" Target="slide124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241.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33.xml"/><Relationship Id="rId2" Type="http://schemas.openxmlformats.org/officeDocument/2006/relationships/image" Target="../media/image1073.png"/><Relationship Id="rId1" Type="http://schemas.openxmlformats.org/officeDocument/2006/relationships/slideLayout" Target="../slideLayouts/slideLayout2.xml"/><Relationship Id="rId6" Type="http://schemas.openxmlformats.org/officeDocument/2006/relationships/slide" Target="slide1240.xml"/><Relationship Id="rId5" Type="http://schemas.openxmlformats.org/officeDocument/2006/relationships/image" Target="../media/image4.png"/><Relationship Id="rId4" Type="http://schemas.openxmlformats.org/officeDocument/2006/relationships/image" Target="../media/image1.png"/></Relationships>
</file>

<file path=ppt/slides/_rels/slide12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33.xml"/><Relationship Id="rId11" Type="http://schemas.openxmlformats.org/officeDocument/2006/relationships/image" Target="../media/image1076.png"/><Relationship Id="rId5" Type="http://schemas.openxmlformats.org/officeDocument/2006/relationships/slide" Target="slide1242.xml"/><Relationship Id="rId10" Type="http://schemas.openxmlformats.org/officeDocument/2006/relationships/image" Target="../media/image1075.png"/><Relationship Id="rId4" Type="http://schemas.openxmlformats.org/officeDocument/2006/relationships/image" Target="../media/image3.png"/><Relationship Id="rId9" Type="http://schemas.openxmlformats.org/officeDocument/2006/relationships/image" Target="../media/image1074.png"/></Relationships>
</file>

<file path=ppt/slides/_rels/slide1243.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33.xml"/><Relationship Id="rId2" Type="http://schemas.openxmlformats.org/officeDocument/2006/relationships/image" Target="../media/image1077.png"/><Relationship Id="rId1" Type="http://schemas.openxmlformats.org/officeDocument/2006/relationships/slideLayout" Target="../slideLayouts/slideLayout2.xml"/><Relationship Id="rId6" Type="http://schemas.openxmlformats.org/officeDocument/2006/relationships/slide" Target="slide1242.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244.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33.xml"/><Relationship Id="rId2" Type="http://schemas.openxmlformats.org/officeDocument/2006/relationships/image" Target="../media/image1078.png"/><Relationship Id="rId1" Type="http://schemas.openxmlformats.org/officeDocument/2006/relationships/slideLayout" Target="../slideLayouts/slideLayout2.xml"/><Relationship Id="rId6" Type="http://schemas.openxmlformats.org/officeDocument/2006/relationships/slide" Target="slide1242.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245.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33.xml"/><Relationship Id="rId2" Type="http://schemas.openxmlformats.org/officeDocument/2006/relationships/image" Target="../media/image1079.png"/><Relationship Id="rId1" Type="http://schemas.openxmlformats.org/officeDocument/2006/relationships/slideLayout" Target="../slideLayouts/slideLayout2.xml"/><Relationship Id="rId6" Type="http://schemas.openxmlformats.org/officeDocument/2006/relationships/slide" Target="slide1242.xml"/><Relationship Id="rId5" Type="http://schemas.openxmlformats.org/officeDocument/2006/relationships/image" Target="../media/image4.png"/><Relationship Id="rId4" Type="http://schemas.openxmlformats.org/officeDocument/2006/relationships/image" Target="../media/image1.png"/></Relationships>
</file>

<file path=ppt/slides/_rels/slide12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33.xml"/><Relationship Id="rId11" Type="http://schemas.openxmlformats.org/officeDocument/2006/relationships/image" Target="../media/image1082.png"/><Relationship Id="rId5" Type="http://schemas.openxmlformats.org/officeDocument/2006/relationships/slide" Target="slide1246.xml"/><Relationship Id="rId10" Type="http://schemas.openxmlformats.org/officeDocument/2006/relationships/image" Target="../media/image1081.png"/><Relationship Id="rId4" Type="http://schemas.openxmlformats.org/officeDocument/2006/relationships/image" Target="../media/image3.png"/><Relationship Id="rId9" Type="http://schemas.openxmlformats.org/officeDocument/2006/relationships/image" Target="../media/image1080.png"/></Relationships>
</file>

<file path=ppt/slides/_rels/slide124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4.png"/><Relationship Id="rId7" Type="http://schemas.openxmlformats.org/officeDocument/2006/relationships/slide" Target="slide1128.xml"/><Relationship Id="rId2" Type="http://schemas.openxmlformats.org/officeDocument/2006/relationships/image" Target="../media/image1083.png"/><Relationship Id="rId1" Type="http://schemas.openxmlformats.org/officeDocument/2006/relationships/slideLayout" Target="../slideLayouts/slideLayout2.xml"/><Relationship Id="rId6" Type="http://schemas.openxmlformats.org/officeDocument/2006/relationships/slide" Target="slide1233.xml"/><Relationship Id="rId5" Type="http://schemas.openxmlformats.org/officeDocument/2006/relationships/slide" Target="slide1246.xml"/><Relationship Id="rId4" Type="http://schemas.openxmlformats.org/officeDocument/2006/relationships/image" Target="../media/image3.png"/><Relationship Id="rId9" Type="http://schemas.openxmlformats.org/officeDocument/2006/relationships/image" Target="../media/image1.png"/></Relationships>
</file>

<file path=ppt/slides/_rels/slide1248.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33.xml"/><Relationship Id="rId2" Type="http://schemas.openxmlformats.org/officeDocument/2006/relationships/image" Target="../media/image1084.png"/><Relationship Id="rId1" Type="http://schemas.openxmlformats.org/officeDocument/2006/relationships/slideLayout" Target="../slideLayouts/slideLayout2.xml"/><Relationship Id="rId6" Type="http://schemas.openxmlformats.org/officeDocument/2006/relationships/slide" Target="slide1246.xml"/><Relationship Id="rId5" Type="http://schemas.openxmlformats.org/officeDocument/2006/relationships/image" Target="../media/image4.png"/><Relationship Id="rId4" Type="http://schemas.openxmlformats.org/officeDocument/2006/relationships/image" Target="../media/image1.png"/></Relationships>
</file>

<file path=ppt/slides/_rels/slide1249.xml.rels><?xml version="1.0" encoding="UTF-8" standalone="yes"?>
<Relationships xmlns="http://schemas.openxmlformats.org/package/2006/relationships"><Relationship Id="rId8" Type="http://schemas.openxmlformats.org/officeDocument/2006/relationships/slide" Target="slide1254.xml"/><Relationship Id="rId13" Type="http://schemas.openxmlformats.org/officeDocument/2006/relationships/slide" Target="slide1264.xml"/><Relationship Id="rId3" Type="http://schemas.openxmlformats.org/officeDocument/2006/relationships/image" Target="../media/image1.png"/><Relationship Id="rId7" Type="http://schemas.openxmlformats.org/officeDocument/2006/relationships/slide" Target="slide1252.xml"/><Relationship Id="rId12" Type="http://schemas.openxmlformats.org/officeDocument/2006/relationships/slide" Target="slide1262.xml"/><Relationship Id="rId2" Type="http://schemas.openxmlformats.org/officeDocument/2006/relationships/slide" Target="slide8.xml"/><Relationship Id="rId16" Type="http://schemas.openxmlformats.org/officeDocument/2006/relationships/slide" Target="slide1272.xml"/><Relationship Id="rId1" Type="http://schemas.openxmlformats.org/officeDocument/2006/relationships/slideLayout" Target="../slideLayouts/slideLayout2.xml"/><Relationship Id="rId6" Type="http://schemas.openxmlformats.org/officeDocument/2006/relationships/slide" Target="slide1250.xml"/><Relationship Id="rId11" Type="http://schemas.openxmlformats.org/officeDocument/2006/relationships/slide" Target="slide1260.xml"/><Relationship Id="rId5" Type="http://schemas.openxmlformats.org/officeDocument/2006/relationships/slide" Target="slide1128.xml"/><Relationship Id="rId15" Type="http://schemas.openxmlformats.org/officeDocument/2006/relationships/slide" Target="slide1269.xml"/><Relationship Id="rId10" Type="http://schemas.openxmlformats.org/officeDocument/2006/relationships/slide" Target="slide1258.xml"/><Relationship Id="rId4" Type="http://schemas.openxmlformats.org/officeDocument/2006/relationships/slide" Target="slide1249.xml"/><Relationship Id="rId9" Type="http://schemas.openxmlformats.org/officeDocument/2006/relationships/slide" Target="slide1256.xml"/><Relationship Id="rId14" Type="http://schemas.openxmlformats.org/officeDocument/2006/relationships/slide" Target="slide1267.xml"/></Relationships>
</file>

<file path=ppt/slides/_rels/slide125.xml.rels><?xml version="1.0" encoding="UTF-8" standalone="yes"?>
<Relationships xmlns="http://schemas.openxmlformats.org/package/2006/relationships"><Relationship Id="rId8" Type="http://schemas.openxmlformats.org/officeDocument/2006/relationships/slide" Target="slide124.xml"/><Relationship Id="rId3" Type="http://schemas.openxmlformats.org/officeDocument/2006/relationships/slide" Target="slide8.xml"/><Relationship Id="rId7" Type="http://schemas.openxmlformats.org/officeDocument/2006/relationships/slide" Target="slide100.xml"/><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250.xml.rels><?xml version="1.0" encoding="UTF-8" standalone="yes"?>
<Relationships xmlns="http://schemas.openxmlformats.org/package/2006/relationships"><Relationship Id="rId8" Type="http://schemas.openxmlformats.org/officeDocument/2006/relationships/slide" Target="slide1249.xml"/><Relationship Id="rId3" Type="http://schemas.openxmlformats.org/officeDocument/2006/relationships/image" Target="../media/image1086.png"/><Relationship Id="rId7" Type="http://schemas.openxmlformats.org/officeDocument/2006/relationships/slide" Target="slide1250.xml"/><Relationship Id="rId2" Type="http://schemas.openxmlformats.org/officeDocument/2006/relationships/image" Target="../media/image108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slide" Target="slide1128.xml"/></Relationships>
</file>

<file path=ppt/slides/_rels/slide1251.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49.xml"/><Relationship Id="rId2" Type="http://schemas.openxmlformats.org/officeDocument/2006/relationships/image" Target="../media/image1087.png"/><Relationship Id="rId1" Type="http://schemas.openxmlformats.org/officeDocument/2006/relationships/slideLayout" Target="../slideLayouts/slideLayout2.xml"/><Relationship Id="rId6" Type="http://schemas.openxmlformats.org/officeDocument/2006/relationships/slide" Target="slide1250.xml"/><Relationship Id="rId5" Type="http://schemas.openxmlformats.org/officeDocument/2006/relationships/image" Target="../media/image4.png"/><Relationship Id="rId4" Type="http://schemas.openxmlformats.org/officeDocument/2006/relationships/image" Target="../media/image1.png"/></Relationships>
</file>

<file path=ppt/slides/_rels/slide1252.xml.rels><?xml version="1.0" encoding="UTF-8" standalone="yes"?>
<Relationships xmlns="http://schemas.openxmlformats.org/package/2006/relationships"><Relationship Id="rId8" Type="http://schemas.openxmlformats.org/officeDocument/2006/relationships/slide" Target="slide1249.xml"/><Relationship Id="rId3" Type="http://schemas.openxmlformats.org/officeDocument/2006/relationships/slide" Target="slide8.xml"/><Relationship Id="rId7" Type="http://schemas.openxmlformats.org/officeDocument/2006/relationships/slide" Target="slide1252.xml"/><Relationship Id="rId2" Type="http://schemas.openxmlformats.org/officeDocument/2006/relationships/image" Target="../media/image24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1128.xml"/></Relationships>
</file>

<file path=ppt/slides/_rels/slide1253.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49.xml"/><Relationship Id="rId2"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slide" Target="slide1252.xml"/><Relationship Id="rId5" Type="http://schemas.openxmlformats.org/officeDocument/2006/relationships/image" Target="../media/image4.png"/><Relationship Id="rId4" Type="http://schemas.openxmlformats.org/officeDocument/2006/relationships/image" Target="../media/image1.png"/></Relationships>
</file>

<file path=ppt/slides/_rels/slide1254.xml.rels><?xml version="1.0" encoding="UTF-8" standalone="yes"?>
<Relationships xmlns="http://schemas.openxmlformats.org/package/2006/relationships"><Relationship Id="rId8" Type="http://schemas.openxmlformats.org/officeDocument/2006/relationships/slide" Target="slide1254.xml"/><Relationship Id="rId3" Type="http://schemas.openxmlformats.org/officeDocument/2006/relationships/image" Target="../media/image1.png"/><Relationship Id="rId7" Type="http://schemas.openxmlformats.org/officeDocument/2006/relationships/image" Target="../media/image1068.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1067.png"/><Relationship Id="rId5" Type="http://schemas.openxmlformats.org/officeDocument/2006/relationships/image" Target="../media/image9.png"/><Relationship Id="rId10" Type="http://schemas.openxmlformats.org/officeDocument/2006/relationships/slide" Target="slide1128.xml"/><Relationship Id="rId4" Type="http://schemas.openxmlformats.org/officeDocument/2006/relationships/image" Target="../media/image3.png"/><Relationship Id="rId9" Type="http://schemas.openxmlformats.org/officeDocument/2006/relationships/slide" Target="slide1249.xml"/></Relationships>
</file>

<file path=ppt/slides/_rels/slide1255.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49.xml"/><Relationship Id="rId2" Type="http://schemas.openxmlformats.org/officeDocument/2006/relationships/image" Target="../media/image1069.png"/><Relationship Id="rId1" Type="http://schemas.openxmlformats.org/officeDocument/2006/relationships/slideLayout" Target="../slideLayouts/slideLayout2.xml"/><Relationship Id="rId6" Type="http://schemas.openxmlformats.org/officeDocument/2006/relationships/slide" Target="slide1254.xml"/><Relationship Id="rId5" Type="http://schemas.openxmlformats.org/officeDocument/2006/relationships/image" Target="../media/image4.png"/><Relationship Id="rId4" Type="http://schemas.openxmlformats.org/officeDocument/2006/relationships/image" Target="../media/image1.png"/></Relationships>
</file>

<file path=ppt/slides/_rels/slide1256.xml.rels><?xml version="1.0" encoding="UTF-8" standalone="yes"?>
<Relationships xmlns="http://schemas.openxmlformats.org/package/2006/relationships"><Relationship Id="rId8" Type="http://schemas.openxmlformats.org/officeDocument/2006/relationships/slide" Target="slide1249.xml"/><Relationship Id="rId3" Type="http://schemas.openxmlformats.org/officeDocument/2006/relationships/slide" Target="slide8.xml"/><Relationship Id="rId7" Type="http://schemas.openxmlformats.org/officeDocument/2006/relationships/slide" Target="slide1256.xml"/><Relationship Id="rId2" Type="http://schemas.openxmlformats.org/officeDocument/2006/relationships/image" Target="../media/image108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1128.xml"/></Relationships>
</file>

<file path=ppt/slides/_rels/slide1257.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49.xml"/><Relationship Id="rId2" Type="http://schemas.openxmlformats.org/officeDocument/2006/relationships/image" Target="../media/image1089.png"/><Relationship Id="rId1" Type="http://schemas.openxmlformats.org/officeDocument/2006/relationships/slideLayout" Target="../slideLayouts/slideLayout2.xml"/><Relationship Id="rId6" Type="http://schemas.openxmlformats.org/officeDocument/2006/relationships/slide" Target="slide1256.xml"/><Relationship Id="rId5" Type="http://schemas.openxmlformats.org/officeDocument/2006/relationships/image" Target="../media/image4.png"/><Relationship Id="rId4" Type="http://schemas.openxmlformats.org/officeDocument/2006/relationships/image" Target="../media/image1.png"/></Relationships>
</file>

<file path=ppt/slides/_rels/slide125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49.xml"/><Relationship Id="rId5" Type="http://schemas.openxmlformats.org/officeDocument/2006/relationships/slide" Target="slide1258.xml"/><Relationship Id="rId4" Type="http://schemas.openxmlformats.org/officeDocument/2006/relationships/image" Target="../media/image3.png"/><Relationship Id="rId9" Type="http://schemas.openxmlformats.org/officeDocument/2006/relationships/image" Target="../media/image1090.png"/></Relationships>
</file>

<file path=ppt/slides/_rels/slide1259.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49.xml"/><Relationship Id="rId2" Type="http://schemas.openxmlformats.org/officeDocument/2006/relationships/image" Target="../media/image1091.png"/><Relationship Id="rId1" Type="http://schemas.openxmlformats.org/officeDocument/2006/relationships/slideLayout" Target="../slideLayouts/slideLayout2.xml"/><Relationship Id="rId6" Type="http://schemas.openxmlformats.org/officeDocument/2006/relationships/slide" Target="slide1258.xml"/><Relationship Id="rId5" Type="http://schemas.openxmlformats.org/officeDocument/2006/relationships/image" Target="../media/image4.png"/><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2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0.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142.png"/></Relationships>
</file>

<file path=ppt/slides/_rels/slide1260.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49.xml"/><Relationship Id="rId2" Type="http://schemas.openxmlformats.org/officeDocument/2006/relationships/image" Target="../media/image1092.png"/><Relationship Id="rId1" Type="http://schemas.openxmlformats.org/officeDocument/2006/relationships/slideLayout" Target="../slideLayouts/slideLayout2.xml"/><Relationship Id="rId6" Type="http://schemas.openxmlformats.org/officeDocument/2006/relationships/slide" Target="slide126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261.xml.rels><?xml version="1.0" encoding="UTF-8" standalone="yes"?>
<Relationships xmlns="http://schemas.openxmlformats.org/package/2006/relationships"><Relationship Id="rId8" Type="http://schemas.openxmlformats.org/officeDocument/2006/relationships/slide" Target="slide1249.xml"/><Relationship Id="rId3" Type="http://schemas.openxmlformats.org/officeDocument/2006/relationships/image" Target="../media/image1094.png"/><Relationship Id="rId7" Type="http://schemas.openxmlformats.org/officeDocument/2006/relationships/slide" Target="slide1260.xml"/><Relationship Id="rId2" Type="http://schemas.openxmlformats.org/officeDocument/2006/relationships/image" Target="../media/image109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1128.xml"/></Relationships>
</file>

<file path=ppt/slides/_rels/slide1262.xml.rels><?xml version="1.0" encoding="UTF-8" standalone="yes"?>
<Relationships xmlns="http://schemas.openxmlformats.org/package/2006/relationships"><Relationship Id="rId8" Type="http://schemas.openxmlformats.org/officeDocument/2006/relationships/slide" Target="slide1249.xml"/><Relationship Id="rId3" Type="http://schemas.openxmlformats.org/officeDocument/2006/relationships/slide" Target="slide8.xml"/><Relationship Id="rId7" Type="http://schemas.openxmlformats.org/officeDocument/2006/relationships/slide" Target="slide1262.xml"/><Relationship Id="rId2" Type="http://schemas.openxmlformats.org/officeDocument/2006/relationships/image" Target="../media/image107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1128.xml"/></Relationships>
</file>

<file path=ppt/slides/_rels/slide1263.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49.xml"/><Relationship Id="rId2" Type="http://schemas.openxmlformats.org/officeDocument/2006/relationships/image" Target="../media/image1071.png"/><Relationship Id="rId1" Type="http://schemas.openxmlformats.org/officeDocument/2006/relationships/slideLayout" Target="../slideLayouts/slideLayout2.xml"/><Relationship Id="rId6" Type="http://schemas.openxmlformats.org/officeDocument/2006/relationships/slide" Target="slide1262.xml"/><Relationship Id="rId5" Type="http://schemas.openxmlformats.org/officeDocument/2006/relationships/image" Target="../media/image4.png"/><Relationship Id="rId4" Type="http://schemas.openxmlformats.org/officeDocument/2006/relationships/image" Target="../media/image1.png"/></Relationships>
</file>

<file path=ppt/slides/_rels/slide126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49.xml"/><Relationship Id="rId5" Type="http://schemas.openxmlformats.org/officeDocument/2006/relationships/slide" Target="slide1264.xml"/><Relationship Id="rId4" Type="http://schemas.openxmlformats.org/officeDocument/2006/relationships/image" Target="../media/image3.png"/><Relationship Id="rId9" Type="http://schemas.openxmlformats.org/officeDocument/2006/relationships/image" Target="../media/image1095.png"/></Relationships>
</file>

<file path=ppt/slides/_rels/slide126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096.png"/><Relationship Id="rId1" Type="http://schemas.openxmlformats.org/officeDocument/2006/relationships/slideLayout" Target="../slideLayouts/slideLayout2.xml"/><Relationship Id="rId6" Type="http://schemas.openxmlformats.org/officeDocument/2006/relationships/slide" Target="slide1128.xml"/><Relationship Id="rId5" Type="http://schemas.openxmlformats.org/officeDocument/2006/relationships/slide" Target="slide1249.xml"/><Relationship Id="rId4" Type="http://schemas.openxmlformats.org/officeDocument/2006/relationships/slide" Target="slide1264.xml"/><Relationship Id="rId9" Type="http://schemas.openxmlformats.org/officeDocument/2006/relationships/image" Target="../media/image1.png"/></Relationships>
</file>

<file path=ppt/slides/_rels/slide126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8.xml"/><Relationship Id="rId2" Type="http://schemas.openxmlformats.org/officeDocument/2006/relationships/image" Target="../media/image1097.png"/><Relationship Id="rId1" Type="http://schemas.openxmlformats.org/officeDocument/2006/relationships/slideLayout" Target="../slideLayouts/slideLayout2.xml"/><Relationship Id="rId6" Type="http://schemas.openxmlformats.org/officeDocument/2006/relationships/slide" Target="slide1128.xml"/><Relationship Id="rId5" Type="http://schemas.openxmlformats.org/officeDocument/2006/relationships/slide" Target="slide1249.xml"/><Relationship Id="rId4" Type="http://schemas.openxmlformats.org/officeDocument/2006/relationships/slide" Target="slide1264.xml"/></Relationships>
</file>

<file path=ppt/slides/_rels/slide1267.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49.xml"/><Relationship Id="rId2" Type="http://schemas.openxmlformats.org/officeDocument/2006/relationships/image" Target="../media/image1098.png"/><Relationship Id="rId1" Type="http://schemas.openxmlformats.org/officeDocument/2006/relationships/slideLayout" Target="../slideLayouts/slideLayout2.xml"/><Relationship Id="rId6" Type="http://schemas.openxmlformats.org/officeDocument/2006/relationships/slide" Target="slide1267.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268.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image" Target="../media/image4.png"/><Relationship Id="rId7" Type="http://schemas.openxmlformats.org/officeDocument/2006/relationships/slide" Target="slide1249.xml"/><Relationship Id="rId2" Type="http://schemas.openxmlformats.org/officeDocument/2006/relationships/image" Target="../media/image1099.png"/><Relationship Id="rId1" Type="http://schemas.openxmlformats.org/officeDocument/2006/relationships/slideLayout" Target="../slideLayouts/slideLayout2.xml"/><Relationship Id="rId6" Type="http://schemas.openxmlformats.org/officeDocument/2006/relationships/slide" Target="slide1267.xml"/><Relationship Id="rId5" Type="http://schemas.openxmlformats.org/officeDocument/2006/relationships/image" Target="../media/image1.png"/><Relationship Id="rId4" Type="http://schemas.openxmlformats.org/officeDocument/2006/relationships/slide" Target="slide8.xml"/></Relationships>
</file>

<file path=ppt/slides/_rels/slide1269.xml.rels><?xml version="1.0" encoding="UTF-8" standalone="yes"?>
<Relationships xmlns="http://schemas.openxmlformats.org/package/2006/relationships"><Relationship Id="rId8" Type="http://schemas.openxmlformats.org/officeDocument/2006/relationships/image" Target="../media/image1082.png"/><Relationship Id="rId3" Type="http://schemas.openxmlformats.org/officeDocument/2006/relationships/image" Target="../media/image1.png"/><Relationship Id="rId7" Type="http://schemas.openxmlformats.org/officeDocument/2006/relationships/image" Target="../media/image1081.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1080.png"/><Relationship Id="rId11" Type="http://schemas.openxmlformats.org/officeDocument/2006/relationships/slide" Target="slide1128.xml"/><Relationship Id="rId5" Type="http://schemas.openxmlformats.org/officeDocument/2006/relationships/image" Target="../media/image9.png"/><Relationship Id="rId10" Type="http://schemas.openxmlformats.org/officeDocument/2006/relationships/slide" Target="slide1249.xml"/><Relationship Id="rId4" Type="http://schemas.openxmlformats.org/officeDocument/2006/relationships/image" Target="../media/image3.png"/><Relationship Id="rId9" Type="http://schemas.openxmlformats.org/officeDocument/2006/relationships/slide" Target="slide1269.xml"/></Relationships>
</file>

<file path=ppt/slides/_rels/slide127.xml.rels><?xml version="1.0" encoding="UTF-8" standalone="yes"?>
<Relationships xmlns="http://schemas.openxmlformats.org/package/2006/relationships"><Relationship Id="rId8" Type="http://schemas.openxmlformats.org/officeDocument/2006/relationships/slide" Target="slide126.xml"/><Relationship Id="rId3" Type="http://schemas.openxmlformats.org/officeDocument/2006/relationships/slide" Target="slide8.xml"/><Relationship Id="rId7" Type="http://schemas.openxmlformats.org/officeDocument/2006/relationships/slide" Target="slide100.xml"/><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270.xml.rels><?xml version="1.0" encoding="UTF-8" standalone="yes"?>
<Relationships xmlns="http://schemas.openxmlformats.org/package/2006/relationships"><Relationship Id="rId8" Type="http://schemas.openxmlformats.org/officeDocument/2006/relationships/slide" Target="slide1249.xml"/><Relationship Id="rId3" Type="http://schemas.openxmlformats.org/officeDocument/2006/relationships/image" Target="../media/image4.png"/><Relationship Id="rId7" Type="http://schemas.openxmlformats.org/officeDocument/2006/relationships/slide" Target="slide1269.xml"/><Relationship Id="rId2" Type="http://schemas.openxmlformats.org/officeDocument/2006/relationships/image" Target="../media/image108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image" Target="../media/image3.png"/><Relationship Id="rId9" Type="http://schemas.openxmlformats.org/officeDocument/2006/relationships/slide" Target="slide1128.xml"/></Relationships>
</file>

<file path=ppt/slides/_rels/slide1271.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49.xml"/><Relationship Id="rId2" Type="http://schemas.openxmlformats.org/officeDocument/2006/relationships/image" Target="../media/image1084.png"/><Relationship Id="rId1" Type="http://schemas.openxmlformats.org/officeDocument/2006/relationships/slideLayout" Target="../slideLayouts/slideLayout2.xml"/><Relationship Id="rId6" Type="http://schemas.openxmlformats.org/officeDocument/2006/relationships/slide" Target="slide1269.xml"/><Relationship Id="rId5" Type="http://schemas.openxmlformats.org/officeDocument/2006/relationships/image" Target="../media/image4.png"/><Relationship Id="rId4" Type="http://schemas.openxmlformats.org/officeDocument/2006/relationships/image" Target="../media/image1.png"/></Relationships>
</file>

<file path=ppt/slides/_rels/slide1272.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image" Target="../media/image1.png"/><Relationship Id="rId7" Type="http://schemas.openxmlformats.org/officeDocument/2006/relationships/slide" Target="slide124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72.xml"/><Relationship Id="rId5" Type="http://schemas.openxmlformats.org/officeDocument/2006/relationships/image" Target="../media/image9.png"/><Relationship Id="rId4" Type="http://schemas.openxmlformats.org/officeDocument/2006/relationships/image" Target="../media/image3.png"/></Relationships>
</file>

<file path=ppt/slides/_rels/slide1273.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image" Target="../media/image4.png"/><Relationship Id="rId7" Type="http://schemas.openxmlformats.org/officeDocument/2006/relationships/slide" Target="slide1249.xml"/><Relationship Id="rId2" Type="http://schemas.openxmlformats.org/officeDocument/2006/relationships/image" Target="../media/image1100.png"/><Relationship Id="rId1" Type="http://schemas.openxmlformats.org/officeDocument/2006/relationships/slideLayout" Target="../slideLayouts/slideLayout2.xml"/><Relationship Id="rId6" Type="http://schemas.openxmlformats.org/officeDocument/2006/relationships/slide" Target="slide1272.xml"/><Relationship Id="rId5" Type="http://schemas.openxmlformats.org/officeDocument/2006/relationships/image" Target="../media/image1.png"/><Relationship Id="rId4" Type="http://schemas.openxmlformats.org/officeDocument/2006/relationships/slide" Target="slide8.xml"/></Relationships>
</file>

<file path=ppt/slides/_rels/slide1274.xml.rels><?xml version="1.0" encoding="UTF-8" standalone="yes"?>
<Relationships xmlns="http://schemas.openxmlformats.org/package/2006/relationships"><Relationship Id="rId8" Type="http://schemas.openxmlformats.org/officeDocument/2006/relationships/slide" Target="slide1279.xml"/><Relationship Id="rId3" Type="http://schemas.openxmlformats.org/officeDocument/2006/relationships/image" Target="../media/image1.png"/><Relationship Id="rId7" Type="http://schemas.openxmlformats.org/officeDocument/2006/relationships/slide" Target="slide127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75.xml"/><Relationship Id="rId5" Type="http://schemas.openxmlformats.org/officeDocument/2006/relationships/slide" Target="slide1128.xml"/><Relationship Id="rId10" Type="http://schemas.openxmlformats.org/officeDocument/2006/relationships/slide" Target="slide1286.xml"/><Relationship Id="rId4" Type="http://schemas.openxmlformats.org/officeDocument/2006/relationships/slide" Target="slide1274.xml"/><Relationship Id="rId9" Type="http://schemas.openxmlformats.org/officeDocument/2006/relationships/slide" Target="slide1282.xml"/></Relationships>
</file>

<file path=ppt/slides/_rels/slide1275.xml.rels><?xml version="1.0" encoding="UTF-8" standalone="yes"?>
<Relationships xmlns="http://schemas.openxmlformats.org/package/2006/relationships"><Relationship Id="rId8" Type="http://schemas.openxmlformats.org/officeDocument/2006/relationships/slide" Target="slide1274.xml"/><Relationship Id="rId3" Type="http://schemas.openxmlformats.org/officeDocument/2006/relationships/image" Target="../media/image1102.png"/><Relationship Id="rId7" Type="http://schemas.openxmlformats.org/officeDocument/2006/relationships/slide" Target="slide1275.xml"/><Relationship Id="rId2" Type="http://schemas.openxmlformats.org/officeDocument/2006/relationships/image" Target="../media/image110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slide" Target="slide1128.xml"/></Relationships>
</file>

<file path=ppt/slides/_rels/slide127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104.png"/><Relationship Id="rId7" Type="http://schemas.openxmlformats.org/officeDocument/2006/relationships/slide" Target="slide1128.xml"/><Relationship Id="rId2" Type="http://schemas.openxmlformats.org/officeDocument/2006/relationships/image" Target="../media/image1103.png"/><Relationship Id="rId1" Type="http://schemas.openxmlformats.org/officeDocument/2006/relationships/slideLayout" Target="../slideLayouts/slideLayout2.xml"/><Relationship Id="rId6" Type="http://schemas.openxmlformats.org/officeDocument/2006/relationships/slide" Target="slide1274.xml"/><Relationship Id="rId5" Type="http://schemas.openxmlformats.org/officeDocument/2006/relationships/slide" Target="slide1275.xml"/><Relationship Id="rId4" Type="http://schemas.openxmlformats.org/officeDocument/2006/relationships/image" Target="../media/image4.png"/><Relationship Id="rId9" Type="http://schemas.openxmlformats.org/officeDocument/2006/relationships/image" Target="../media/image1.png"/></Relationships>
</file>

<file path=ppt/slides/_rels/slide127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74.xml"/><Relationship Id="rId5" Type="http://schemas.openxmlformats.org/officeDocument/2006/relationships/slide" Target="slide1277.xml"/><Relationship Id="rId10" Type="http://schemas.openxmlformats.org/officeDocument/2006/relationships/image" Target="../media/image1106.png"/><Relationship Id="rId4" Type="http://schemas.openxmlformats.org/officeDocument/2006/relationships/image" Target="../media/image3.png"/><Relationship Id="rId9" Type="http://schemas.openxmlformats.org/officeDocument/2006/relationships/image" Target="../media/image1105.png"/></Relationships>
</file>

<file path=ppt/slides/_rels/slide1278.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image" Target="../media/image4.png"/><Relationship Id="rId7" Type="http://schemas.openxmlformats.org/officeDocument/2006/relationships/slide" Target="slide1274.xml"/><Relationship Id="rId2" Type="http://schemas.openxmlformats.org/officeDocument/2006/relationships/image" Target="../media/image1107.png"/><Relationship Id="rId1" Type="http://schemas.openxmlformats.org/officeDocument/2006/relationships/slideLayout" Target="../slideLayouts/slideLayout2.xml"/><Relationship Id="rId6" Type="http://schemas.openxmlformats.org/officeDocument/2006/relationships/slide" Target="slide1277.xml"/><Relationship Id="rId5" Type="http://schemas.openxmlformats.org/officeDocument/2006/relationships/image" Target="../media/image1.png"/><Relationship Id="rId4" Type="http://schemas.openxmlformats.org/officeDocument/2006/relationships/slide" Target="slide8.xml"/></Relationships>
</file>

<file path=ppt/slides/_rels/slide127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74.xml"/><Relationship Id="rId5" Type="http://schemas.openxmlformats.org/officeDocument/2006/relationships/slide" Target="slide1279.xml"/><Relationship Id="rId10" Type="http://schemas.openxmlformats.org/officeDocument/2006/relationships/image" Target="../media/image1109.png"/><Relationship Id="rId4" Type="http://schemas.openxmlformats.org/officeDocument/2006/relationships/image" Target="../media/image3.png"/><Relationship Id="rId9" Type="http://schemas.openxmlformats.org/officeDocument/2006/relationships/image" Target="../media/image1108.png"/></Relationships>
</file>

<file path=ppt/slides/_rels/slide1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0.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144.png"/></Relationships>
</file>

<file path=ppt/slides/_rels/slide1280.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image" Target="../media/image4.png"/><Relationship Id="rId7" Type="http://schemas.openxmlformats.org/officeDocument/2006/relationships/slide" Target="slide1274.xml"/><Relationship Id="rId2" Type="http://schemas.openxmlformats.org/officeDocument/2006/relationships/image" Target="../media/image1110.png"/><Relationship Id="rId1" Type="http://schemas.openxmlformats.org/officeDocument/2006/relationships/slideLayout" Target="../slideLayouts/slideLayout2.xml"/><Relationship Id="rId6" Type="http://schemas.openxmlformats.org/officeDocument/2006/relationships/slide" Target="slide1279.xml"/><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image" Target="../media/image3.png"/></Relationships>
</file>

<file path=ppt/slides/_rels/slide1281.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image" Target="../media/image4.png"/><Relationship Id="rId7" Type="http://schemas.openxmlformats.org/officeDocument/2006/relationships/slide" Target="slide1274.xml"/><Relationship Id="rId2" Type="http://schemas.openxmlformats.org/officeDocument/2006/relationships/image" Target="../media/image1111.png"/><Relationship Id="rId1" Type="http://schemas.openxmlformats.org/officeDocument/2006/relationships/slideLayout" Target="../slideLayouts/slideLayout2.xml"/><Relationship Id="rId6" Type="http://schemas.openxmlformats.org/officeDocument/2006/relationships/slide" Target="slide1279.xml"/><Relationship Id="rId5" Type="http://schemas.openxmlformats.org/officeDocument/2006/relationships/image" Target="../media/image1.png"/><Relationship Id="rId4" Type="http://schemas.openxmlformats.org/officeDocument/2006/relationships/slide" Target="slide8.xml"/></Relationships>
</file>

<file path=ppt/slides/_rels/slide128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74.xml"/><Relationship Id="rId5" Type="http://schemas.openxmlformats.org/officeDocument/2006/relationships/slide" Target="slide1282.xml"/><Relationship Id="rId4" Type="http://schemas.openxmlformats.org/officeDocument/2006/relationships/image" Target="../media/image3.png"/><Relationship Id="rId9" Type="http://schemas.openxmlformats.org/officeDocument/2006/relationships/image" Target="../media/image1112.png"/></Relationships>
</file>

<file path=ppt/slides/_rels/slide1283.xml.rels><?xml version="1.0" encoding="UTF-8" standalone="yes"?>
<Relationships xmlns="http://schemas.openxmlformats.org/package/2006/relationships"><Relationship Id="rId8" Type="http://schemas.openxmlformats.org/officeDocument/2006/relationships/slide" Target="slide1274.xml"/><Relationship Id="rId3" Type="http://schemas.openxmlformats.org/officeDocument/2006/relationships/image" Target="../media/image4.png"/><Relationship Id="rId7" Type="http://schemas.openxmlformats.org/officeDocument/2006/relationships/slide" Target="slide1282.xml"/><Relationship Id="rId2" Type="http://schemas.openxmlformats.org/officeDocument/2006/relationships/image" Target="../media/image111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1128.xml"/></Relationships>
</file>

<file path=ppt/slides/_rels/slide1284.xml.rels><?xml version="1.0" encoding="UTF-8" standalone="yes"?>
<Relationships xmlns="http://schemas.openxmlformats.org/package/2006/relationships"><Relationship Id="rId8" Type="http://schemas.openxmlformats.org/officeDocument/2006/relationships/slide" Target="slide1274.xml"/><Relationship Id="rId3" Type="http://schemas.openxmlformats.org/officeDocument/2006/relationships/image" Target="../media/image4.png"/><Relationship Id="rId7" Type="http://schemas.openxmlformats.org/officeDocument/2006/relationships/slide" Target="slide1282.xml"/><Relationship Id="rId2" Type="http://schemas.openxmlformats.org/officeDocument/2006/relationships/image" Target="../media/image111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1128.xml"/></Relationships>
</file>

<file path=ppt/slides/_rels/slide1285.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image" Target="../media/image4.png"/><Relationship Id="rId7" Type="http://schemas.openxmlformats.org/officeDocument/2006/relationships/slide" Target="slide1274.xml"/><Relationship Id="rId2" Type="http://schemas.openxmlformats.org/officeDocument/2006/relationships/image" Target="../media/image1115.png"/><Relationship Id="rId1" Type="http://schemas.openxmlformats.org/officeDocument/2006/relationships/slideLayout" Target="../slideLayouts/slideLayout2.xml"/><Relationship Id="rId6" Type="http://schemas.openxmlformats.org/officeDocument/2006/relationships/slide" Target="slide1282.xml"/><Relationship Id="rId5" Type="http://schemas.openxmlformats.org/officeDocument/2006/relationships/image" Target="../media/image1.png"/><Relationship Id="rId4" Type="http://schemas.openxmlformats.org/officeDocument/2006/relationships/slide" Target="slide8.xml"/></Relationships>
</file>

<file path=ppt/slides/_rels/slide1286.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74.xml"/><Relationship Id="rId2" Type="http://schemas.openxmlformats.org/officeDocument/2006/relationships/image" Target="../media/image1116.png"/><Relationship Id="rId1" Type="http://schemas.openxmlformats.org/officeDocument/2006/relationships/slideLayout" Target="../slideLayouts/slideLayout2.xml"/><Relationship Id="rId6" Type="http://schemas.openxmlformats.org/officeDocument/2006/relationships/slide" Target="slide1286.xml"/><Relationship Id="rId5" Type="http://schemas.openxmlformats.org/officeDocument/2006/relationships/image" Target="../media/image3.png"/><Relationship Id="rId10" Type="http://schemas.openxmlformats.org/officeDocument/2006/relationships/image" Target="../media/image1117.png"/><Relationship Id="rId4" Type="http://schemas.openxmlformats.org/officeDocument/2006/relationships/image" Target="../media/image1.png"/><Relationship Id="rId9" Type="http://schemas.openxmlformats.org/officeDocument/2006/relationships/image" Target="../media/image9.png"/></Relationships>
</file>

<file path=ppt/slides/_rels/slide1287.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image" Target="../media/image4.png"/><Relationship Id="rId7" Type="http://schemas.openxmlformats.org/officeDocument/2006/relationships/slide" Target="slide1274.xml"/><Relationship Id="rId2" Type="http://schemas.openxmlformats.org/officeDocument/2006/relationships/image" Target="../media/image1118.png"/><Relationship Id="rId1" Type="http://schemas.openxmlformats.org/officeDocument/2006/relationships/slideLayout" Target="../slideLayouts/slideLayout2.xml"/><Relationship Id="rId6" Type="http://schemas.openxmlformats.org/officeDocument/2006/relationships/slide" Target="slide1286.xml"/><Relationship Id="rId5" Type="http://schemas.openxmlformats.org/officeDocument/2006/relationships/image" Target="../media/image1.png"/><Relationship Id="rId4" Type="http://schemas.openxmlformats.org/officeDocument/2006/relationships/slide" Target="slide8.xml"/></Relationships>
</file>

<file path=ppt/slides/_rels/slide1288.xml.rels><?xml version="1.0" encoding="UTF-8" standalone="yes"?>
<Relationships xmlns="http://schemas.openxmlformats.org/package/2006/relationships"><Relationship Id="rId8" Type="http://schemas.openxmlformats.org/officeDocument/2006/relationships/slide" Target="slide1293.xml"/><Relationship Id="rId13" Type="http://schemas.openxmlformats.org/officeDocument/2006/relationships/slide" Target="slide1304.xml"/><Relationship Id="rId18" Type="http://schemas.openxmlformats.org/officeDocument/2006/relationships/slide" Target="slide1315.xml"/><Relationship Id="rId3" Type="http://schemas.openxmlformats.org/officeDocument/2006/relationships/image" Target="../media/image1.png"/><Relationship Id="rId7" Type="http://schemas.openxmlformats.org/officeDocument/2006/relationships/slide" Target="slide1291.xml"/><Relationship Id="rId12" Type="http://schemas.openxmlformats.org/officeDocument/2006/relationships/slide" Target="slide1302.xml"/><Relationship Id="rId17" Type="http://schemas.openxmlformats.org/officeDocument/2006/relationships/slide" Target="slide1312.xml"/><Relationship Id="rId2" Type="http://schemas.openxmlformats.org/officeDocument/2006/relationships/slide" Target="slide8.xml"/><Relationship Id="rId16" Type="http://schemas.openxmlformats.org/officeDocument/2006/relationships/slide" Target="slide1310.xml"/><Relationship Id="rId20" Type="http://schemas.openxmlformats.org/officeDocument/2006/relationships/slide" Target="slide1230.xml"/><Relationship Id="rId1" Type="http://schemas.openxmlformats.org/officeDocument/2006/relationships/slideLayout" Target="../slideLayouts/slideLayout2.xml"/><Relationship Id="rId6" Type="http://schemas.openxmlformats.org/officeDocument/2006/relationships/slide" Target="slide1128.xml"/><Relationship Id="rId11" Type="http://schemas.openxmlformats.org/officeDocument/2006/relationships/slide" Target="slide1300.xml"/><Relationship Id="rId5" Type="http://schemas.openxmlformats.org/officeDocument/2006/relationships/slide" Target="slide1288.xml"/><Relationship Id="rId15" Type="http://schemas.openxmlformats.org/officeDocument/2006/relationships/slide" Target="slide1308.xml"/><Relationship Id="rId10" Type="http://schemas.openxmlformats.org/officeDocument/2006/relationships/slide" Target="slide1297.xml"/><Relationship Id="rId19" Type="http://schemas.openxmlformats.org/officeDocument/2006/relationships/slide" Target="slide1317.xml"/><Relationship Id="rId4" Type="http://schemas.openxmlformats.org/officeDocument/2006/relationships/slide" Target="slide1289.xml"/><Relationship Id="rId9" Type="http://schemas.openxmlformats.org/officeDocument/2006/relationships/slide" Target="slide1295.xml"/><Relationship Id="rId14" Type="http://schemas.openxmlformats.org/officeDocument/2006/relationships/slide" Target="slide1306.xml"/></Relationships>
</file>

<file path=ppt/slides/_rels/slide1289.xml.rels><?xml version="1.0" encoding="UTF-8" standalone="yes"?>
<Relationships xmlns="http://schemas.openxmlformats.org/package/2006/relationships"><Relationship Id="rId8" Type="http://schemas.openxmlformats.org/officeDocument/2006/relationships/image" Target="../media/image111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88.xml"/><Relationship Id="rId11" Type="http://schemas.openxmlformats.org/officeDocument/2006/relationships/image" Target="../media/image9.png"/><Relationship Id="rId5" Type="http://schemas.openxmlformats.org/officeDocument/2006/relationships/slide" Target="slide1289.xml"/><Relationship Id="rId10" Type="http://schemas.openxmlformats.org/officeDocument/2006/relationships/image" Target="../media/image1121.png"/><Relationship Id="rId4" Type="http://schemas.openxmlformats.org/officeDocument/2006/relationships/image" Target="../media/image3.png"/><Relationship Id="rId9" Type="http://schemas.openxmlformats.org/officeDocument/2006/relationships/image" Target="../media/image1120.png"/></Relationships>
</file>

<file path=ppt/slides/_rels/slide129.xml.rels><?xml version="1.0" encoding="UTF-8" standalone="yes"?>
<Relationships xmlns="http://schemas.openxmlformats.org/package/2006/relationships"><Relationship Id="rId8" Type="http://schemas.openxmlformats.org/officeDocument/2006/relationships/slide" Target="slide128.xml"/><Relationship Id="rId3" Type="http://schemas.openxmlformats.org/officeDocument/2006/relationships/slide" Target="slide8.xml"/><Relationship Id="rId7" Type="http://schemas.openxmlformats.org/officeDocument/2006/relationships/slide" Target="slide100.xml"/><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290.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22.png"/><Relationship Id="rId1" Type="http://schemas.openxmlformats.org/officeDocument/2006/relationships/slideLayout" Target="../slideLayouts/slideLayout2.xml"/><Relationship Id="rId6" Type="http://schemas.openxmlformats.org/officeDocument/2006/relationships/slide" Target="slide1289.xml"/><Relationship Id="rId5" Type="http://schemas.openxmlformats.org/officeDocument/2006/relationships/image" Target="../media/image4.png"/><Relationship Id="rId4" Type="http://schemas.openxmlformats.org/officeDocument/2006/relationships/image" Target="../media/image1.png"/></Relationships>
</file>

<file path=ppt/slides/_rels/slide1291.xml.rels><?xml version="1.0" encoding="UTF-8" standalone="yes"?>
<Relationships xmlns="http://schemas.openxmlformats.org/package/2006/relationships"><Relationship Id="rId8" Type="http://schemas.openxmlformats.org/officeDocument/2006/relationships/slide" Target="slide1288.xml"/><Relationship Id="rId3" Type="http://schemas.openxmlformats.org/officeDocument/2006/relationships/image" Target="../media/image1124.png"/><Relationship Id="rId7" Type="http://schemas.openxmlformats.org/officeDocument/2006/relationships/slide" Target="slide1291.xml"/><Relationship Id="rId2" Type="http://schemas.openxmlformats.org/officeDocument/2006/relationships/image" Target="../media/image1123.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125.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slide" Target="slide1128.xml"/></Relationships>
</file>

<file path=ppt/slides/_rels/slide1292.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26.png"/><Relationship Id="rId1" Type="http://schemas.openxmlformats.org/officeDocument/2006/relationships/slideLayout" Target="../slideLayouts/slideLayout2.xml"/><Relationship Id="rId6" Type="http://schemas.openxmlformats.org/officeDocument/2006/relationships/slide" Target="slide1291.xml"/><Relationship Id="rId5" Type="http://schemas.openxmlformats.org/officeDocument/2006/relationships/image" Target="../media/image4.png"/><Relationship Id="rId4" Type="http://schemas.openxmlformats.org/officeDocument/2006/relationships/image" Target="../media/image1.png"/></Relationships>
</file>

<file path=ppt/slides/_rels/slide1293.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27.png"/><Relationship Id="rId1" Type="http://schemas.openxmlformats.org/officeDocument/2006/relationships/slideLayout" Target="../slideLayouts/slideLayout2.xml"/><Relationship Id="rId6" Type="http://schemas.openxmlformats.org/officeDocument/2006/relationships/slide" Target="slide1293.xml"/><Relationship Id="rId5" Type="http://schemas.openxmlformats.org/officeDocument/2006/relationships/image" Target="../media/image3.png"/><Relationship Id="rId10" Type="http://schemas.openxmlformats.org/officeDocument/2006/relationships/image" Target="../media/image1128.png"/><Relationship Id="rId4" Type="http://schemas.openxmlformats.org/officeDocument/2006/relationships/image" Target="../media/image1.png"/><Relationship Id="rId9" Type="http://schemas.openxmlformats.org/officeDocument/2006/relationships/image" Target="../media/image9.png"/></Relationships>
</file>

<file path=ppt/slides/_rels/slide1294.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29.png"/><Relationship Id="rId1" Type="http://schemas.openxmlformats.org/officeDocument/2006/relationships/slideLayout" Target="../slideLayouts/slideLayout2.xml"/><Relationship Id="rId6" Type="http://schemas.openxmlformats.org/officeDocument/2006/relationships/slide" Target="slide1293.xml"/><Relationship Id="rId5" Type="http://schemas.openxmlformats.org/officeDocument/2006/relationships/image" Target="../media/image4.png"/><Relationship Id="rId4" Type="http://schemas.openxmlformats.org/officeDocument/2006/relationships/image" Target="../media/image1.png"/></Relationships>
</file>

<file path=ppt/slides/_rels/slide1295.xml.rels><?xml version="1.0" encoding="UTF-8" standalone="yes"?>
<Relationships xmlns="http://schemas.openxmlformats.org/package/2006/relationships"><Relationship Id="rId8" Type="http://schemas.openxmlformats.org/officeDocument/2006/relationships/image" Target="../media/image1130.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88.xml"/><Relationship Id="rId5" Type="http://schemas.openxmlformats.org/officeDocument/2006/relationships/slide" Target="slide1295.xml"/><Relationship Id="rId10" Type="http://schemas.openxmlformats.org/officeDocument/2006/relationships/image" Target="../media/image1131.png"/><Relationship Id="rId4" Type="http://schemas.openxmlformats.org/officeDocument/2006/relationships/image" Target="../media/image3.png"/><Relationship Id="rId9" Type="http://schemas.openxmlformats.org/officeDocument/2006/relationships/image" Target="../media/image9.png"/></Relationships>
</file>

<file path=ppt/slides/_rels/slide1296.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32.png"/><Relationship Id="rId1" Type="http://schemas.openxmlformats.org/officeDocument/2006/relationships/slideLayout" Target="../slideLayouts/slideLayout2.xml"/><Relationship Id="rId6" Type="http://schemas.openxmlformats.org/officeDocument/2006/relationships/slide" Target="slide1295.xml"/><Relationship Id="rId5" Type="http://schemas.openxmlformats.org/officeDocument/2006/relationships/image" Target="../media/image4.png"/><Relationship Id="rId4" Type="http://schemas.openxmlformats.org/officeDocument/2006/relationships/image" Target="../media/image1.png"/></Relationships>
</file>

<file path=ppt/slides/_rels/slide1297.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33.png"/><Relationship Id="rId1" Type="http://schemas.openxmlformats.org/officeDocument/2006/relationships/slideLayout" Target="../slideLayouts/slideLayout2.xml"/><Relationship Id="rId6" Type="http://schemas.openxmlformats.org/officeDocument/2006/relationships/slide" Target="slide1297.xml"/><Relationship Id="rId11" Type="http://schemas.openxmlformats.org/officeDocument/2006/relationships/image" Target="../media/image1135.png"/><Relationship Id="rId5" Type="http://schemas.openxmlformats.org/officeDocument/2006/relationships/image" Target="../media/image3.png"/><Relationship Id="rId10" Type="http://schemas.openxmlformats.org/officeDocument/2006/relationships/image" Target="../media/image1134.png"/><Relationship Id="rId4" Type="http://schemas.openxmlformats.org/officeDocument/2006/relationships/image" Target="../media/image1.png"/><Relationship Id="rId9" Type="http://schemas.openxmlformats.org/officeDocument/2006/relationships/image" Target="../media/image9.png"/></Relationships>
</file>

<file path=ppt/slides/_rels/slide129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1297.xml"/><Relationship Id="rId7" Type="http://schemas.openxmlformats.org/officeDocument/2006/relationships/image" Target="../media/image1138.png"/><Relationship Id="rId2" Type="http://schemas.openxmlformats.org/officeDocument/2006/relationships/image" Target="../media/image1136.png"/><Relationship Id="rId1" Type="http://schemas.openxmlformats.org/officeDocument/2006/relationships/slideLayout" Target="../slideLayouts/slideLayout2.xml"/><Relationship Id="rId6" Type="http://schemas.openxmlformats.org/officeDocument/2006/relationships/image" Target="../media/image1137.png"/><Relationship Id="rId11" Type="http://schemas.openxmlformats.org/officeDocument/2006/relationships/image" Target="../media/image3.png"/><Relationship Id="rId5" Type="http://schemas.openxmlformats.org/officeDocument/2006/relationships/slide" Target="slide1128.xml"/><Relationship Id="rId10" Type="http://schemas.openxmlformats.org/officeDocument/2006/relationships/image" Target="../media/image4.png"/><Relationship Id="rId4" Type="http://schemas.openxmlformats.org/officeDocument/2006/relationships/slide" Target="slide1288.xml"/><Relationship Id="rId9" Type="http://schemas.openxmlformats.org/officeDocument/2006/relationships/image" Target="../media/image1.png"/></Relationships>
</file>

<file path=ppt/slides/_rels/slide129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1297.xml"/><Relationship Id="rId7" Type="http://schemas.openxmlformats.org/officeDocument/2006/relationships/image" Target="../media/image1.png"/><Relationship Id="rId2" Type="http://schemas.openxmlformats.org/officeDocument/2006/relationships/image" Target="../media/image1139.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1128.xml"/><Relationship Id="rId4" Type="http://schemas.openxmlformats.org/officeDocument/2006/relationships/slide" Target="slide1288.xml"/></Relationships>
</file>

<file path=ppt/slides/_rels/slide1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4.png"/><Relationship Id="rId7" Type="http://schemas.openxmlformats.org/officeDocument/2006/relationships/slide" Target="slide1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130.xml.rels><?xml version="1.0" encoding="UTF-8" standalone="yes"?>
<Relationships xmlns="http://schemas.openxmlformats.org/package/2006/relationships"><Relationship Id="rId8" Type="http://schemas.openxmlformats.org/officeDocument/2006/relationships/slide" Target="slide130.xml"/><Relationship Id="rId3" Type="http://schemas.openxmlformats.org/officeDocument/2006/relationships/slide" Target="slide8.xml"/><Relationship Id="rId7" Type="http://schemas.openxmlformats.org/officeDocument/2006/relationships/slide" Target="slide100.xml"/><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300.xml.rels><?xml version="1.0" encoding="UTF-8" standalone="yes"?>
<Relationships xmlns="http://schemas.openxmlformats.org/package/2006/relationships"><Relationship Id="rId8" Type="http://schemas.openxmlformats.org/officeDocument/2006/relationships/slide" Target="slide1288.xml"/><Relationship Id="rId3" Type="http://schemas.openxmlformats.org/officeDocument/2006/relationships/image" Target="../media/image1141.png"/><Relationship Id="rId7" Type="http://schemas.openxmlformats.org/officeDocument/2006/relationships/slide" Target="slide1300.xml"/><Relationship Id="rId2" Type="http://schemas.openxmlformats.org/officeDocument/2006/relationships/image" Target="../media/image114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slide" Target="slide1128.xml"/></Relationships>
</file>

<file path=ppt/slides/_rels/slide1301.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42.png"/><Relationship Id="rId1" Type="http://schemas.openxmlformats.org/officeDocument/2006/relationships/slideLayout" Target="../slideLayouts/slideLayout2.xml"/><Relationship Id="rId6" Type="http://schemas.openxmlformats.org/officeDocument/2006/relationships/slide" Target="slide1300.xml"/><Relationship Id="rId5" Type="http://schemas.openxmlformats.org/officeDocument/2006/relationships/image" Target="../media/image4.png"/><Relationship Id="rId4" Type="http://schemas.openxmlformats.org/officeDocument/2006/relationships/image" Target="../media/image1.png"/></Relationships>
</file>

<file path=ppt/slides/_rels/slide1302.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43.png"/><Relationship Id="rId1" Type="http://schemas.openxmlformats.org/officeDocument/2006/relationships/slideLayout" Target="../slideLayouts/slideLayout2.xml"/><Relationship Id="rId6" Type="http://schemas.openxmlformats.org/officeDocument/2006/relationships/slide" Target="slide1302.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303.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44.png"/><Relationship Id="rId1" Type="http://schemas.openxmlformats.org/officeDocument/2006/relationships/slideLayout" Target="../slideLayouts/slideLayout2.xml"/><Relationship Id="rId6" Type="http://schemas.openxmlformats.org/officeDocument/2006/relationships/slide" Target="slide1302.xml"/><Relationship Id="rId5" Type="http://schemas.openxmlformats.org/officeDocument/2006/relationships/image" Target="../media/image4.png"/><Relationship Id="rId4" Type="http://schemas.openxmlformats.org/officeDocument/2006/relationships/image" Target="../media/image1.png"/></Relationships>
</file>

<file path=ppt/slides/_rels/slide1304.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45.png"/><Relationship Id="rId1" Type="http://schemas.openxmlformats.org/officeDocument/2006/relationships/slideLayout" Target="../slideLayouts/slideLayout2.xml"/><Relationship Id="rId6" Type="http://schemas.openxmlformats.org/officeDocument/2006/relationships/slide" Target="slide130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305.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46.png"/><Relationship Id="rId1" Type="http://schemas.openxmlformats.org/officeDocument/2006/relationships/slideLayout" Target="../slideLayouts/slideLayout2.xml"/><Relationship Id="rId6" Type="http://schemas.openxmlformats.org/officeDocument/2006/relationships/slide" Target="slide1304.xml"/><Relationship Id="rId5" Type="http://schemas.openxmlformats.org/officeDocument/2006/relationships/image" Target="../media/image4.png"/><Relationship Id="rId4" Type="http://schemas.openxmlformats.org/officeDocument/2006/relationships/image" Target="../media/image1.png"/></Relationships>
</file>

<file path=ppt/slides/_rels/slide1306.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47.png"/><Relationship Id="rId1" Type="http://schemas.openxmlformats.org/officeDocument/2006/relationships/slideLayout" Target="../slideLayouts/slideLayout2.xml"/><Relationship Id="rId6" Type="http://schemas.openxmlformats.org/officeDocument/2006/relationships/slide" Target="slide1306.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307.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48.png"/><Relationship Id="rId1" Type="http://schemas.openxmlformats.org/officeDocument/2006/relationships/slideLayout" Target="../slideLayouts/slideLayout2.xml"/><Relationship Id="rId6" Type="http://schemas.openxmlformats.org/officeDocument/2006/relationships/slide" Target="slide1306.xml"/><Relationship Id="rId5" Type="http://schemas.openxmlformats.org/officeDocument/2006/relationships/image" Target="../media/image4.png"/><Relationship Id="rId4" Type="http://schemas.openxmlformats.org/officeDocument/2006/relationships/image" Target="../media/image1.png"/></Relationships>
</file>

<file path=ppt/slides/_rels/slide1308.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49.png"/><Relationship Id="rId1" Type="http://schemas.openxmlformats.org/officeDocument/2006/relationships/slideLayout" Target="../slideLayouts/slideLayout2.xml"/><Relationship Id="rId6" Type="http://schemas.openxmlformats.org/officeDocument/2006/relationships/slide" Target="slide1308.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309.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50.png"/><Relationship Id="rId1" Type="http://schemas.openxmlformats.org/officeDocument/2006/relationships/slideLayout" Target="../slideLayouts/slideLayout2.xml"/><Relationship Id="rId6" Type="http://schemas.openxmlformats.org/officeDocument/2006/relationships/slide" Target="slide1308.xml"/><Relationship Id="rId5" Type="http://schemas.openxmlformats.org/officeDocument/2006/relationships/image" Target="../media/image4.png"/><Relationship Id="rId4" Type="http://schemas.openxmlformats.org/officeDocument/2006/relationships/image" Target="../media/image1.png"/></Relationships>
</file>

<file path=ppt/slides/_rels/slide131.xml.rels><?xml version="1.0" encoding="UTF-8" standalone="yes"?>
<Relationships xmlns="http://schemas.openxmlformats.org/package/2006/relationships"><Relationship Id="rId8" Type="http://schemas.openxmlformats.org/officeDocument/2006/relationships/slide" Target="slide130.xml"/><Relationship Id="rId3" Type="http://schemas.openxmlformats.org/officeDocument/2006/relationships/slide" Target="slide8.xml"/><Relationship Id="rId7" Type="http://schemas.openxmlformats.org/officeDocument/2006/relationships/slide" Target="slide100.xml"/><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3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88.xml"/><Relationship Id="rId5" Type="http://schemas.openxmlformats.org/officeDocument/2006/relationships/slide" Target="slide1310.xml"/><Relationship Id="rId4" Type="http://schemas.openxmlformats.org/officeDocument/2006/relationships/image" Target="../media/image3.png"/><Relationship Id="rId9" Type="http://schemas.openxmlformats.org/officeDocument/2006/relationships/image" Target="../media/image1151.emf"/></Relationships>
</file>

<file path=ppt/slides/_rels/slide1311.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52.png"/><Relationship Id="rId1" Type="http://schemas.openxmlformats.org/officeDocument/2006/relationships/slideLayout" Target="../slideLayouts/slideLayout2.xml"/><Relationship Id="rId6" Type="http://schemas.openxmlformats.org/officeDocument/2006/relationships/slide" Target="slide1310.xml"/><Relationship Id="rId5" Type="http://schemas.openxmlformats.org/officeDocument/2006/relationships/image" Target="../media/image4.png"/><Relationship Id="rId4" Type="http://schemas.openxmlformats.org/officeDocument/2006/relationships/image" Target="../media/image1.png"/></Relationships>
</file>

<file path=ppt/slides/_rels/slide13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12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288.xml"/><Relationship Id="rId5" Type="http://schemas.openxmlformats.org/officeDocument/2006/relationships/slide" Target="slide1312.xml"/><Relationship Id="rId10" Type="http://schemas.openxmlformats.org/officeDocument/2006/relationships/image" Target="../media/image1154.png"/><Relationship Id="rId4" Type="http://schemas.openxmlformats.org/officeDocument/2006/relationships/image" Target="../media/image3.png"/><Relationship Id="rId9" Type="http://schemas.openxmlformats.org/officeDocument/2006/relationships/image" Target="../media/image1153.png"/></Relationships>
</file>

<file path=ppt/slides/_rels/slide1313.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55.png"/><Relationship Id="rId1" Type="http://schemas.openxmlformats.org/officeDocument/2006/relationships/slideLayout" Target="../slideLayouts/slideLayout2.xml"/><Relationship Id="rId6" Type="http://schemas.openxmlformats.org/officeDocument/2006/relationships/slide" Target="slide1312.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314.xml.rels><?xml version="1.0" encoding="UTF-8" standalone="yes"?>
<Relationships xmlns="http://schemas.openxmlformats.org/package/2006/relationships"><Relationship Id="rId8" Type="http://schemas.openxmlformats.org/officeDocument/2006/relationships/slide" Target="slide1288.xml"/><Relationship Id="rId3" Type="http://schemas.openxmlformats.org/officeDocument/2006/relationships/image" Target="../media/image1157.png"/><Relationship Id="rId7" Type="http://schemas.openxmlformats.org/officeDocument/2006/relationships/slide" Target="slide1312.xml"/><Relationship Id="rId2" Type="http://schemas.openxmlformats.org/officeDocument/2006/relationships/image" Target="../media/image115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1128.xml"/></Relationships>
</file>

<file path=ppt/slides/_rels/slide1315.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58.png"/><Relationship Id="rId1" Type="http://schemas.openxmlformats.org/officeDocument/2006/relationships/slideLayout" Target="../slideLayouts/slideLayout2.xml"/><Relationship Id="rId6" Type="http://schemas.openxmlformats.org/officeDocument/2006/relationships/slide" Target="slide1315.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316.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59.png"/><Relationship Id="rId1" Type="http://schemas.openxmlformats.org/officeDocument/2006/relationships/slideLayout" Target="../slideLayouts/slideLayout2.xml"/><Relationship Id="rId6" Type="http://schemas.openxmlformats.org/officeDocument/2006/relationships/slide" Target="slide1315.xml"/><Relationship Id="rId5" Type="http://schemas.openxmlformats.org/officeDocument/2006/relationships/image" Target="../media/image4.png"/><Relationship Id="rId4" Type="http://schemas.openxmlformats.org/officeDocument/2006/relationships/image" Target="../media/image1.png"/></Relationships>
</file>

<file path=ppt/slides/_rels/slide1317.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60.png"/><Relationship Id="rId1" Type="http://schemas.openxmlformats.org/officeDocument/2006/relationships/slideLayout" Target="../slideLayouts/slideLayout2.xml"/><Relationship Id="rId6" Type="http://schemas.openxmlformats.org/officeDocument/2006/relationships/slide" Target="slide1317.xml"/><Relationship Id="rId5" Type="http://schemas.openxmlformats.org/officeDocument/2006/relationships/image" Target="../media/image3.png"/><Relationship Id="rId10" Type="http://schemas.openxmlformats.org/officeDocument/2006/relationships/image" Target="../media/image1161.png"/><Relationship Id="rId4" Type="http://schemas.openxmlformats.org/officeDocument/2006/relationships/image" Target="../media/image1.png"/><Relationship Id="rId9" Type="http://schemas.openxmlformats.org/officeDocument/2006/relationships/image" Target="../media/image9.png"/></Relationships>
</file>

<file path=ppt/slides/_rels/slide1318.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62.png"/><Relationship Id="rId1" Type="http://schemas.openxmlformats.org/officeDocument/2006/relationships/slideLayout" Target="../slideLayouts/slideLayout2.xml"/><Relationship Id="rId6" Type="http://schemas.openxmlformats.org/officeDocument/2006/relationships/slide" Target="slide1317.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319.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288.xml"/><Relationship Id="rId2" Type="http://schemas.openxmlformats.org/officeDocument/2006/relationships/image" Target="../media/image1163.png"/><Relationship Id="rId1" Type="http://schemas.openxmlformats.org/officeDocument/2006/relationships/slideLayout" Target="../slideLayouts/slideLayout2.xml"/><Relationship Id="rId6" Type="http://schemas.openxmlformats.org/officeDocument/2006/relationships/slide" Target="slide1317.xml"/><Relationship Id="rId5" Type="http://schemas.openxmlformats.org/officeDocument/2006/relationships/image" Target="../media/image4.png"/><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8" Type="http://schemas.openxmlformats.org/officeDocument/2006/relationships/slide" Target="slide694.xml"/><Relationship Id="rId13" Type="http://schemas.openxmlformats.org/officeDocument/2006/relationships/slide" Target="slide137.xml"/><Relationship Id="rId18" Type="http://schemas.openxmlformats.org/officeDocument/2006/relationships/slide" Target="slide182.xml"/><Relationship Id="rId3" Type="http://schemas.openxmlformats.org/officeDocument/2006/relationships/image" Target="../media/image1.png"/><Relationship Id="rId7" Type="http://schemas.openxmlformats.org/officeDocument/2006/relationships/slide" Target="slide391.xml"/><Relationship Id="rId12" Type="http://schemas.openxmlformats.org/officeDocument/2006/relationships/slide" Target="slide135.xml"/><Relationship Id="rId17" Type="http://schemas.openxmlformats.org/officeDocument/2006/relationships/slide" Target="slide220.xml"/><Relationship Id="rId2" Type="http://schemas.openxmlformats.org/officeDocument/2006/relationships/slide" Target="slide8.xml"/><Relationship Id="rId16" Type="http://schemas.openxmlformats.org/officeDocument/2006/relationships/slide" Target="slide143.xml"/><Relationship Id="rId1" Type="http://schemas.openxmlformats.org/officeDocument/2006/relationships/slideLayout" Target="../slideLayouts/slideLayout2.xml"/><Relationship Id="rId6" Type="http://schemas.openxmlformats.org/officeDocument/2006/relationships/slide" Target="slide948.xml"/><Relationship Id="rId11" Type="http://schemas.openxmlformats.org/officeDocument/2006/relationships/slide" Target="slide133.xml"/><Relationship Id="rId5" Type="http://schemas.openxmlformats.org/officeDocument/2006/relationships/slide" Target="slide132.xml"/><Relationship Id="rId15" Type="http://schemas.openxmlformats.org/officeDocument/2006/relationships/slide" Target="slide141.xml"/><Relationship Id="rId10" Type="http://schemas.openxmlformats.org/officeDocument/2006/relationships/slide" Target="slide558.xml"/><Relationship Id="rId4" Type="http://schemas.openxmlformats.org/officeDocument/2006/relationships/slide" Target="slide10.xml"/><Relationship Id="rId9" Type="http://schemas.openxmlformats.org/officeDocument/2006/relationships/slide" Target="slide100.xml"/><Relationship Id="rId14" Type="http://schemas.openxmlformats.org/officeDocument/2006/relationships/slide" Target="slide139.xml"/></Relationships>
</file>

<file path=ppt/slides/_rels/slide13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132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128.xml"/><Relationship Id="rId5" Type="http://schemas.openxmlformats.org/officeDocument/2006/relationships/slide" Target="slide1320.xml"/><Relationship Id="rId4" Type="http://schemas.openxmlformats.org/officeDocument/2006/relationships/slide" Target="slide1321.xml"/></Relationships>
</file>

<file path=ppt/slides/_rels/slide1321.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320.xml"/><Relationship Id="rId2" Type="http://schemas.openxmlformats.org/officeDocument/2006/relationships/image" Target="../media/image1164.png"/><Relationship Id="rId1" Type="http://schemas.openxmlformats.org/officeDocument/2006/relationships/slideLayout" Target="../slideLayouts/slideLayout2.xml"/><Relationship Id="rId6" Type="http://schemas.openxmlformats.org/officeDocument/2006/relationships/slide" Target="slide132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322.xml.rels><?xml version="1.0" encoding="UTF-8" standalone="yes"?>
<Relationships xmlns="http://schemas.openxmlformats.org/package/2006/relationships"><Relationship Id="rId8" Type="http://schemas.openxmlformats.org/officeDocument/2006/relationships/slide" Target="slide1320.xml"/><Relationship Id="rId3" Type="http://schemas.openxmlformats.org/officeDocument/2006/relationships/slide" Target="slide8.xml"/><Relationship Id="rId7" Type="http://schemas.openxmlformats.org/officeDocument/2006/relationships/slide" Target="slide1321.xml"/><Relationship Id="rId2" Type="http://schemas.openxmlformats.org/officeDocument/2006/relationships/image" Target="../media/image116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28.xml"/></Relationships>
</file>

<file path=ppt/slides/_rels/slide1323.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320.xml"/><Relationship Id="rId2" Type="http://schemas.openxmlformats.org/officeDocument/2006/relationships/image" Target="../media/image1166.png"/><Relationship Id="rId1" Type="http://schemas.openxmlformats.org/officeDocument/2006/relationships/slideLayout" Target="../slideLayouts/slideLayout2.xml"/><Relationship Id="rId6" Type="http://schemas.openxmlformats.org/officeDocument/2006/relationships/slide" Target="slide1321.xml"/><Relationship Id="rId5" Type="http://schemas.openxmlformats.org/officeDocument/2006/relationships/image" Target="../media/image4.png"/><Relationship Id="rId4" Type="http://schemas.openxmlformats.org/officeDocument/2006/relationships/image" Target="../media/image1.png"/></Relationships>
</file>

<file path=ppt/slides/_rels/slide1324.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320.xml"/><Relationship Id="rId2" Type="http://schemas.openxmlformats.org/officeDocument/2006/relationships/image" Target="../media/image262.png"/><Relationship Id="rId1" Type="http://schemas.openxmlformats.org/officeDocument/2006/relationships/slideLayout" Target="../slideLayouts/slideLayout2.xml"/><Relationship Id="rId6" Type="http://schemas.openxmlformats.org/officeDocument/2006/relationships/slide" Target="slide132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1325.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320.xml"/><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slide" Target="slide132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326.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320.xml"/><Relationship Id="rId2" Type="http://schemas.openxmlformats.org/officeDocument/2006/relationships/image" Target="../media/image264.png"/><Relationship Id="rId1" Type="http://schemas.openxmlformats.org/officeDocument/2006/relationships/slideLayout" Target="../slideLayouts/slideLayout2.xml"/><Relationship Id="rId6" Type="http://schemas.openxmlformats.org/officeDocument/2006/relationships/slide" Target="slide132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327.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slide" Target="slide8.xml"/><Relationship Id="rId7" Type="http://schemas.openxmlformats.org/officeDocument/2006/relationships/slide" Target="slide1320.xml"/><Relationship Id="rId2" Type="http://schemas.openxmlformats.org/officeDocument/2006/relationships/image" Target="../media/image265.png"/><Relationship Id="rId1" Type="http://schemas.openxmlformats.org/officeDocument/2006/relationships/slideLayout" Target="../slideLayouts/slideLayout2.xml"/><Relationship Id="rId6" Type="http://schemas.openxmlformats.org/officeDocument/2006/relationships/slide" Target="slide1324.xml"/><Relationship Id="rId5" Type="http://schemas.openxmlformats.org/officeDocument/2006/relationships/image" Target="../media/image4.png"/><Relationship Id="rId4" Type="http://schemas.openxmlformats.org/officeDocument/2006/relationships/image" Target="../media/image1.png"/></Relationships>
</file>

<file path=ppt/slides/_rels/slide1328.xml.rels><?xml version="1.0" encoding="UTF-8" standalone="yes"?>
<Relationships xmlns="http://schemas.openxmlformats.org/package/2006/relationships"><Relationship Id="rId3" Type="http://schemas.openxmlformats.org/officeDocument/2006/relationships/slide" Target="slide1328.xml"/><Relationship Id="rId2" Type="http://schemas.openxmlformats.org/officeDocument/2006/relationships/slide" Target="slide132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slide" Target="slide1128.xml"/></Relationships>
</file>

<file path=ppt/slides/_rels/slide1329.xml.rels><?xml version="1.0" encoding="UTF-8" standalone="yes"?>
<Relationships xmlns="http://schemas.openxmlformats.org/package/2006/relationships"><Relationship Id="rId8" Type="http://schemas.openxmlformats.org/officeDocument/2006/relationships/image" Target="../media/image1167.png"/><Relationship Id="rId3" Type="http://schemas.openxmlformats.org/officeDocument/2006/relationships/slide" Target="slide1329.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image" Target="../media/image9.png"/><Relationship Id="rId5" Type="http://schemas.openxmlformats.org/officeDocument/2006/relationships/slide" Target="slide1128.xml"/><Relationship Id="rId10" Type="http://schemas.openxmlformats.org/officeDocument/2006/relationships/image" Target="../media/image1169.png"/><Relationship Id="rId4" Type="http://schemas.openxmlformats.org/officeDocument/2006/relationships/slide" Target="slide1328.xml"/><Relationship Id="rId9" Type="http://schemas.openxmlformats.org/officeDocument/2006/relationships/image" Target="../media/image1168.png"/></Relationships>
</file>

<file path=ppt/slides/_rels/slide133.xml.rels><?xml version="1.0" encoding="UTF-8" standalone="yes"?>
<Relationships xmlns="http://schemas.openxmlformats.org/package/2006/relationships"><Relationship Id="rId8" Type="http://schemas.openxmlformats.org/officeDocument/2006/relationships/slide" Target="slide132.xml"/><Relationship Id="rId3" Type="http://schemas.openxmlformats.org/officeDocument/2006/relationships/image" Target="../media/image1.png"/><Relationship Id="rId7"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8.png"/><Relationship Id="rId4" Type="http://schemas.openxmlformats.org/officeDocument/2006/relationships/image" Target="../media/image3.png"/><Relationship Id="rId9" Type="http://schemas.openxmlformats.org/officeDocument/2006/relationships/slide" Target="slide133.xml"/></Relationships>
</file>

<file path=ppt/slides/_rels/slide1330.xml.rels><?xml version="1.0" encoding="UTF-8" standalone="yes"?>
<Relationships xmlns="http://schemas.openxmlformats.org/package/2006/relationships"><Relationship Id="rId8" Type="http://schemas.openxmlformats.org/officeDocument/2006/relationships/slide" Target="slide1128.xml"/><Relationship Id="rId3" Type="http://schemas.openxmlformats.org/officeDocument/2006/relationships/image" Target="../media/image4.png"/><Relationship Id="rId7" Type="http://schemas.openxmlformats.org/officeDocument/2006/relationships/slide" Target="slide1328.xml"/><Relationship Id="rId2" Type="http://schemas.openxmlformats.org/officeDocument/2006/relationships/image" Target="../media/image1170.png"/><Relationship Id="rId1" Type="http://schemas.openxmlformats.org/officeDocument/2006/relationships/slideLayout" Target="../slideLayouts/slideLayout2.xml"/><Relationship Id="rId6" Type="http://schemas.openxmlformats.org/officeDocument/2006/relationships/slide" Target="slide1329.xml"/><Relationship Id="rId5" Type="http://schemas.openxmlformats.org/officeDocument/2006/relationships/image" Target="../media/image1.png"/><Relationship Id="rId4" Type="http://schemas.openxmlformats.org/officeDocument/2006/relationships/slide" Target="slide8.xml"/></Relationships>
</file>

<file path=ppt/slides/_rels/slide134.xml.rels><?xml version="1.0" encoding="UTF-8" standalone="yes"?>
<Relationships xmlns="http://schemas.openxmlformats.org/package/2006/relationships"><Relationship Id="rId8" Type="http://schemas.openxmlformats.org/officeDocument/2006/relationships/slide" Target="slide133.xml"/><Relationship Id="rId3" Type="http://schemas.openxmlformats.org/officeDocument/2006/relationships/slide" Target="slide8.xml"/><Relationship Id="rId7" Type="http://schemas.openxmlformats.org/officeDocument/2006/relationships/slide" Target="slide132.xml"/><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35.xml.rels><?xml version="1.0" encoding="UTF-8" standalone="yes"?>
<Relationships xmlns="http://schemas.openxmlformats.org/package/2006/relationships"><Relationship Id="rId8" Type="http://schemas.openxmlformats.org/officeDocument/2006/relationships/slide" Target="slide132.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151.png"/><Relationship Id="rId4" Type="http://schemas.openxmlformats.org/officeDocument/2006/relationships/image" Target="../media/image1.png"/><Relationship Id="rId9" Type="http://schemas.openxmlformats.org/officeDocument/2006/relationships/slide" Target="slide135.xml"/></Relationships>
</file>

<file path=ppt/slides/_rels/slide136.xml.rels><?xml version="1.0" encoding="UTF-8" standalone="yes"?>
<Relationships xmlns="http://schemas.openxmlformats.org/package/2006/relationships"><Relationship Id="rId8" Type="http://schemas.openxmlformats.org/officeDocument/2006/relationships/slide" Target="slide135.xml"/><Relationship Id="rId3" Type="http://schemas.openxmlformats.org/officeDocument/2006/relationships/slide" Target="slide8.xml"/><Relationship Id="rId7" Type="http://schemas.openxmlformats.org/officeDocument/2006/relationships/slide" Target="slide132.xml"/><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8.xml"/><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slide" Target="slide137.xml"/><Relationship Id="rId4" Type="http://schemas.openxmlformats.org/officeDocument/2006/relationships/image" Target="../media/image1.png"/><Relationship Id="rId9" Type="http://schemas.openxmlformats.org/officeDocument/2006/relationships/slide" Target="slide132.xml"/></Relationships>
</file>

<file path=ppt/slides/_rels/slide138.xml.rels><?xml version="1.0" encoding="UTF-8" standalone="yes"?>
<Relationships xmlns="http://schemas.openxmlformats.org/package/2006/relationships"><Relationship Id="rId8" Type="http://schemas.openxmlformats.org/officeDocument/2006/relationships/slide" Target="slide137.xml"/><Relationship Id="rId3" Type="http://schemas.openxmlformats.org/officeDocument/2006/relationships/slide" Target="slide8.xml"/><Relationship Id="rId7" Type="http://schemas.openxmlformats.org/officeDocument/2006/relationships/slide" Target="slide132.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39.xml.rels><?xml version="1.0" encoding="UTF-8" standalone="yes"?>
<Relationships xmlns="http://schemas.openxmlformats.org/package/2006/relationships"><Relationship Id="rId8" Type="http://schemas.openxmlformats.org/officeDocument/2006/relationships/slide" Target="slide132.xml"/><Relationship Id="rId3" Type="http://schemas.openxmlformats.org/officeDocument/2006/relationships/image" Target="../media/image1.png"/><Relationship Id="rId7"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139.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0.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14.xml"/><Relationship Id="rId4" Type="http://schemas.openxmlformats.org/officeDocument/2006/relationships/slide" Target="slide11.xml"/><Relationship Id="rId9" Type="http://schemas.openxmlformats.org/officeDocument/2006/relationships/image" Target="../media/image11.png"/></Relationships>
</file>

<file path=ppt/slides/_rels/slide140.xml.rels><?xml version="1.0" encoding="UTF-8" standalone="yes"?>
<Relationships xmlns="http://schemas.openxmlformats.org/package/2006/relationships"><Relationship Id="rId8" Type="http://schemas.openxmlformats.org/officeDocument/2006/relationships/slide" Target="slide139.xml"/><Relationship Id="rId3" Type="http://schemas.openxmlformats.org/officeDocument/2006/relationships/slide" Target="slide8.xml"/><Relationship Id="rId7" Type="http://schemas.openxmlformats.org/officeDocument/2006/relationships/slide" Target="slide132.xml"/><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41.xml.rels><?xml version="1.0" encoding="UTF-8" standalone="yes"?>
<Relationships xmlns="http://schemas.openxmlformats.org/package/2006/relationships"><Relationship Id="rId8" Type="http://schemas.openxmlformats.org/officeDocument/2006/relationships/slide" Target="slide141.xml"/><Relationship Id="rId3" Type="http://schemas.openxmlformats.org/officeDocument/2006/relationships/image" Target="../media/image1.png"/><Relationship Id="rId7" Type="http://schemas.openxmlformats.org/officeDocument/2006/relationships/slide" Target="slide13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27.png"/></Relationships>
</file>

<file path=ppt/slides/_rels/slide142.xml.rels><?xml version="1.0" encoding="UTF-8" standalone="yes"?>
<Relationships xmlns="http://schemas.openxmlformats.org/package/2006/relationships"><Relationship Id="rId8" Type="http://schemas.openxmlformats.org/officeDocument/2006/relationships/slide" Target="slide141.xml"/><Relationship Id="rId3" Type="http://schemas.openxmlformats.org/officeDocument/2006/relationships/slide" Target="slide8.xml"/><Relationship Id="rId7" Type="http://schemas.openxmlformats.org/officeDocument/2006/relationships/slide" Target="slide132.xml"/><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43.xml.rels><?xml version="1.0" encoding="UTF-8" standalone="yes"?>
<Relationships xmlns="http://schemas.openxmlformats.org/package/2006/relationships"><Relationship Id="rId8" Type="http://schemas.openxmlformats.org/officeDocument/2006/relationships/slide" Target="slide132.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143.xml"/></Relationships>
</file>

<file path=ppt/slides/_rels/slide144.xml.rels><?xml version="1.0" encoding="UTF-8" standalone="yes"?>
<Relationships xmlns="http://schemas.openxmlformats.org/package/2006/relationships"><Relationship Id="rId8" Type="http://schemas.openxmlformats.org/officeDocument/2006/relationships/slide" Target="slide143.xml"/><Relationship Id="rId3" Type="http://schemas.openxmlformats.org/officeDocument/2006/relationships/image" Target="../media/image4.png"/><Relationship Id="rId7" Type="http://schemas.openxmlformats.org/officeDocument/2006/relationships/slide" Target="slide132.xml"/><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145.xml.rels><?xml version="1.0" encoding="UTF-8" standalone="yes"?>
<Relationships xmlns="http://schemas.openxmlformats.org/package/2006/relationships"><Relationship Id="rId8" Type="http://schemas.openxmlformats.org/officeDocument/2006/relationships/slide" Target="slide162.xml"/><Relationship Id="rId3" Type="http://schemas.openxmlformats.org/officeDocument/2006/relationships/image" Target="../media/image1.png"/><Relationship Id="rId7" Type="http://schemas.openxmlformats.org/officeDocument/2006/relationships/slide" Target="slide36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32.xml"/><Relationship Id="rId11" Type="http://schemas.openxmlformats.org/officeDocument/2006/relationships/slide" Target="slide146.xml"/><Relationship Id="rId5" Type="http://schemas.openxmlformats.org/officeDocument/2006/relationships/slide" Target="slide145.xml"/><Relationship Id="rId10" Type="http://schemas.openxmlformats.org/officeDocument/2006/relationships/slide" Target="slide237.xml"/><Relationship Id="rId4" Type="http://schemas.openxmlformats.org/officeDocument/2006/relationships/slide" Target="slide10.xml"/><Relationship Id="rId9" Type="http://schemas.openxmlformats.org/officeDocument/2006/relationships/slide" Target="slide182.xml"/></Relationships>
</file>

<file path=ppt/slides/_rels/slide1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4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45.xml"/><Relationship Id="rId5" Type="http://schemas.openxmlformats.org/officeDocument/2006/relationships/slide" Target="slide10.xml"/><Relationship Id="rId4" Type="http://schemas.openxmlformats.org/officeDocument/2006/relationships/image" Target="../media/image3.png"/></Relationships>
</file>

<file path=ppt/slides/_rels/slide1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0.xml"/><Relationship Id="rId7" Type="http://schemas.openxmlformats.org/officeDocument/2006/relationships/slide" Target="slide8.xml"/><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146.xml"/><Relationship Id="rId4" Type="http://schemas.openxmlformats.org/officeDocument/2006/relationships/slide" Target="slide145.xml"/><Relationship Id="rId9" Type="http://schemas.openxmlformats.org/officeDocument/2006/relationships/image" Target="../media/image3.png"/></Relationships>
</file>

<file path=ppt/slides/_rels/slide1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0.xml"/><Relationship Id="rId7" Type="http://schemas.openxmlformats.org/officeDocument/2006/relationships/slide" Target="slide8.xml"/><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146.xml"/><Relationship Id="rId4" Type="http://schemas.openxmlformats.org/officeDocument/2006/relationships/slide" Target="slide145.xml"/></Relationships>
</file>

<file path=ppt/slides/_rels/slide149.xml.rels><?xml version="1.0" encoding="UTF-8" standalone="yes"?>
<Relationships xmlns="http://schemas.openxmlformats.org/package/2006/relationships"><Relationship Id="rId8" Type="http://schemas.openxmlformats.org/officeDocument/2006/relationships/slide" Target="slide152.xml"/><Relationship Id="rId3" Type="http://schemas.openxmlformats.org/officeDocument/2006/relationships/image" Target="../media/image1.png"/><Relationship Id="rId7" Type="http://schemas.openxmlformats.org/officeDocument/2006/relationships/slide" Target="slide15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280.xml"/><Relationship Id="rId11" Type="http://schemas.openxmlformats.org/officeDocument/2006/relationships/slide" Target="slide160.xml"/><Relationship Id="rId5" Type="http://schemas.openxmlformats.org/officeDocument/2006/relationships/slide" Target="slide149.xml"/><Relationship Id="rId10" Type="http://schemas.openxmlformats.org/officeDocument/2006/relationships/slide" Target="slide158.xml"/><Relationship Id="rId4" Type="http://schemas.openxmlformats.org/officeDocument/2006/relationships/slide" Target="slide10.xml"/><Relationship Id="rId9" Type="http://schemas.openxmlformats.org/officeDocument/2006/relationships/slide" Target="slide155.xml"/></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4.png"/><Relationship Id="rId7" Type="http://schemas.openxmlformats.org/officeDocument/2006/relationships/slide" Target="slide1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15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slide" Target="slide8.xml"/><Relationship Id="rId7" Type="http://schemas.openxmlformats.org/officeDocument/2006/relationships/slide" Target="slide14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150.xml"/><Relationship Id="rId4" Type="http://schemas.openxmlformats.org/officeDocument/2006/relationships/image" Target="../media/image1.png"/><Relationship Id="rId9" Type="http://schemas.openxmlformats.org/officeDocument/2006/relationships/image" Target="../media/image9.png"/></Relationships>
</file>

<file path=ppt/slides/_rels/slide151.xml.rels><?xml version="1.0" encoding="UTF-8" standalone="yes"?>
<Relationships xmlns="http://schemas.openxmlformats.org/package/2006/relationships"><Relationship Id="rId8" Type="http://schemas.openxmlformats.org/officeDocument/2006/relationships/slide" Target="slide149.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slide" Target="slide150.xml"/><Relationship Id="rId5" Type="http://schemas.openxmlformats.org/officeDocument/2006/relationships/image" Target="../media/image4.png"/><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 Target="slide8.xml"/><Relationship Id="rId7" Type="http://schemas.openxmlformats.org/officeDocument/2006/relationships/image" Target="../media/image118.png"/><Relationship Id="rId12" Type="http://schemas.openxmlformats.org/officeDocument/2006/relationships/slide" Target="slide149.xml"/><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slide" Target="slide10.xml"/><Relationship Id="rId5" Type="http://schemas.openxmlformats.org/officeDocument/2006/relationships/image" Target="../media/image3.png"/><Relationship Id="rId10" Type="http://schemas.openxmlformats.org/officeDocument/2006/relationships/slide" Target="slide152.xml"/><Relationship Id="rId4" Type="http://schemas.openxmlformats.org/officeDocument/2006/relationships/image" Target="../media/image1.png"/><Relationship Id="rId9" Type="http://schemas.openxmlformats.org/officeDocument/2006/relationships/image" Target="../media/image120.png"/></Relationships>
</file>

<file path=ppt/slides/_rels/slide15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8.xml"/><Relationship Id="rId7" Type="http://schemas.openxmlformats.org/officeDocument/2006/relationships/slide" Target="slide152.xm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49.xml"/></Relationships>
</file>

<file path=ppt/slides/_rels/slide154.xml.rels><?xml version="1.0" encoding="UTF-8" standalone="yes"?>
<Relationships xmlns="http://schemas.openxmlformats.org/package/2006/relationships"><Relationship Id="rId8" Type="http://schemas.openxmlformats.org/officeDocument/2006/relationships/slide" Target="slide149.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slide" Target="slide152.xml"/><Relationship Id="rId5" Type="http://schemas.openxmlformats.org/officeDocument/2006/relationships/image" Target="../media/image4.png"/><Relationship Id="rId4" Type="http://schemas.openxmlformats.org/officeDocument/2006/relationships/image" Target="../media/image1.png"/></Relationships>
</file>

<file path=ppt/slides/_rels/slide15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4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155.xml"/><Relationship Id="rId10" Type="http://schemas.openxmlformats.org/officeDocument/2006/relationships/image" Target="../media/image162.png"/><Relationship Id="rId4" Type="http://schemas.openxmlformats.org/officeDocument/2006/relationships/image" Target="../media/image3.png"/><Relationship Id="rId9" Type="http://schemas.openxmlformats.org/officeDocument/2006/relationships/image" Target="../media/image161.png"/></Relationships>
</file>

<file path=ppt/slides/_rels/slide156.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8.xml"/><Relationship Id="rId7" Type="http://schemas.openxmlformats.org/officeDocument/2006/relationships/slide" Target="slide155.xml"/><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49.xml"/></Relationships>
</file>

<file path=ppt/slides/_rels/slide157.xml.rels><?xml version="1.0" encoding="UTF-8" standalone="yes"?>
<Relationships xmlns="http://schemas.openxmlformats.org/package/2006/relationships"><Relationship Id="rId8" Type="http://schemas.openxmlformats.org/officeDocument/2006/relationships/slide" Target="slide149.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slide" Target="slide155.xml"/><Relationship Id="rId5" Type="http://schemas.openxmlformats.org/officeDocument/2006/relationships/image" Target="../media/image4.png"/><Relationship Id="rId4" Type="http://schemas.openxmlformats.org/officeDocument/2006/relationships/image" Target="../media/image1.png"/></Relationships>
</file>

<file path=ppt/slides/_rels/slide15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4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158.xml"/><Relationship Id="rId4" Type="http://schemas.openxmlformats.org/officeDocument/2006/relationships/image" Target="../media/image3.png"/><Relationship Id="rId9" Type="http://schemas.openxmlformats.org/officeDocument/2006/relationships/image" Target="../media/image165.png"/></Relationships>
</file>

<file path=ppt/slides/_rels/slide15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png"/><Relationship Id="rId7" Type="http://schemas.openxmlformats.org/officeDocument/2006/relationships/slide" Target="slide14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158.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0.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16.xml"/><Relationship Id="rId4" Type="http://schemas.openxmlformats.org/officeDocument/2006/relationships/slide" Target="slide11.xml"/><Relationship Id="rId9" Type="http://schemas.openxmlformats.org/officeDocument/2006/relationships/image" Target="../media/image13.png"/></Relationships>
</file>

<file path=ppt/slides/_rels/slide16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4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160.xml"/><Relationship Id="rId4" Type="http://schemas.openxmlformats.org/officeDocument/2006/relationships/image" Target="../media/image3.png"/><Relationship Id="rId9" Type="http://schemas.openxmlformats.org/officeDocument/2006/relationships/image" Target="../media/image167.png"/></Relationships>
</file>

<file path=ppt/slides/_rels/slide1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149.xml"/><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160.xml"/><Relationship Id="rId4" Type="http://schemas.openxmlformats.org/officeDocument/2006/relationships/image" Target="../media/image1.png"/></Relationships>
</file>

<file path=ppt/slides/_rels/slide162.xml.rels><?xml version="1.0" encoding="UTF-8" standalone="yes"?>
<Relationships xmlns="http://schemas.openxmlformats.org/package/2006/relationships"><Relationship Id="rId8" Type="http://schemas.openxmlformats.org/officeDocument/2006/relationships/slide" Target="slide167.xml"/><Relationship Id="rId13" Type="http://schemas.openxmlformats.org/officeDocument/2006/relationships/slide" Target="slide178.xml"/><Relationship Id="rId3" Type="http://schemas.openxmlformats.org/officeDocument/2006/relationships/image" Target="../media/image1.png"/><Relationship Id="rId7" Type="http://schemas.openxmlformats.org/officeDocument/2006/relationships/slide" Target="slide165.xml"/><Relationship Id="rId12" Type="http://schemas.openxmlformats.org/officeDocument/2006/relationships/slide" Target="slide17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63.xml"/><Relationship Id="rId11" Type="http://schemas.openxmlformats.org/officeDocument/2006/relationships/slide" Target="slide174.xml"/><Relationship Id="rId5" Type="http://schemas.openxmlformats.org/officeDocument/2006/relationships/slide" Target="slide162.xml"/><Relationship Id="rId10" Type="http://schemas.openxmlformats.org/officeDocument/2006/relationships/slide" Target="slide172.xml"/><Relationship Id="rId4" Type="http://schemas.openxmlformats.org/officeDocument/2006/relationships/slide" Target="slide10.xml"/><Relationship Id="rId9" Type="http://schemas.openxmlformats.org/officeDocument/2006/relationships/slide" Target="slide169.xml"/><Relationship Id="rId14" Type="http://schemas.openxmlformats.org/officeDocument/2006/relationships/slide" Target="slide180.xml"/></Relationships>
</file>

<file path=ppt/slides/_rels/slide163.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png"/><Relationship Id="rId7" Type="http://schemas.openxmlformats.org/officeDocument/2006/relationships/slide" Target="slide16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62.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9.png"/></Relationships>
</file>

<file path=ppt/slides/_rels/slide164.xml.rels><?xml version="1.0" encoding="UTF-8" standalone="yes"?>
<Relationships xmlns="http://schemas.openxmlformats.org/package/2006/relationships"><Relationship Id="rId8" Type="http://schemas.openxmlformats.org/officeDocument/2006/relationships/slide" Target="slide163.xml"/><Relationship Id="rId3" Type="http://schemas.openxmlformats.org/officeDocument/2006/relationships/slide" Target="slide8.xml"/><Relationship Id="rId7" Type="http://schemas.openxmlformats.org/officeDocument/2006/relationships/slide" Target="slide162.xml"/><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6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6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62.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171.png"/></Relationships>
</file>

<file path=ppt/slides/_rels/slide166.xml.rels><?xml version="1.0" encoding="UTF-8" standalone="yes"?>
<Relationships xmlns="http://schemas.openxmlformats.org/package/2006/relationships"><Relationship Id="rId8" Type="http://schemas.openxmlformats.org/officeDocument/2006/relationships/slide" Target="slide165.xml"/><Relationship Id="rId3" Type="http://schemas.openxmlformats.org/officeDocument/2006/relationships/slide" Target="slide8.xml"/><Relationship Id="rId7" Type="http://schemas.openxmlformats.org/officeDocument/2006/relationships/slide" Target="slide162.xml"/><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6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6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62.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173.png"/></Relationships>
</file>

<file path=ppt/slides/_rels/slide168.xml.rels><?xml version="1.0" encoding="UTF-8" standalone="yes"?>
<Relationships xmlns="http://schemas.openxmlformats.org/package/2006/relationships"><Relationship Id="rId8" Type="http://schemas.openxmlformats.org/officeDocument/2006/relationships/slide" Target="slide167.xml"/><Relationship Id="rId3" Type="http://schemas.openxmlformats.org/officeDocument/2006/relationships/slide" Target="slide8.xml"/><Relationship Id="rId7" Type="http://schemas.openxmlformats.org/officeDocument/2006/relationships/slide" Target="slide162.xml"/><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6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png"/><Relationship Id="rId7" Type="http://schemas.openxmlformats.org/officeDocument/2006/relationships/image" Target="../media/image176.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9.png"/><Relationship Id="rId10" Type="http://schemas.openxmlformats.org/officeDocument/2006/relationships/slide" Target="slide169.xml"/><Relationship Id="rId4" Type="http://schemas.openxmlformats.org/officeDocument/2006/relationships/image" Target="../media/image3.png"/><Relationship Id="rId9" Type="http://schemas.openxmlformats.org/officeDocument/2006/relationships/slide" Target="slide162.xml"/></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4.png"/><Relationship Id="rId7" Type="http://schemas.openxmlformats.org/officeDocument/2006/relationships/slide" Target="slide11.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170.xml.rels><?xml version="1.0" encoding="UTF-8" standalone="yes"?>
<Relationships xmlns="http://schemas.openxmlformats.org/package/2006/relationships"><Relationship Id="rId8" Type="http://schemas.openxmlformats.org/officeDocument/2006/relationships/slide" Target="slide162.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69.xml"/></Relationships>
</file>

<file path=ppt/slides/_rels/slide171.xml.rels><?xml version="1.0" encoding="UTF-8" standalone="yes"?>
<Relationships xmlns="http://schemas.openxmlformats.org/package/2006/relationships"><Relationship Id="rId8" Type="http://schemas.openxmlformats.org/officeDocument/2006/relationships/slide" Target="slide169.xml"/><Relationship Id="rId3" Type="http://schemas.openxmlformats.org/officeDocument/2006/relationships/slide" Target="slide8.xml"/><Relationship Id="rId7" Type="http://schemas.openxmlformats.org/officeDocument/2006/relationships/slide" Target="slide162.xml"/><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72.xml.rels><?xml version="1.0" encoding="UTF-8" standalone="yes"?>
<Relationships xmlns="http://schemas.openxmlformats.org/package/2006/relationships"><Relationship Id="rId8" Type="http://schemas.openxmlformats.org/officeDocument/2006/relationships/slide" Target="slide172.xml"/><Relationship Id="rId3" Type="http://schemas.openxmlformats.org/officeDocument/2006/relationships/image" Target="../media/image1.png"/><Relationship Id="rId7" Type="http://schemas.openxmlformats.org/officeDocument/2006/relationships/slide" Target="slide16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79.png"/></Relationships>
</file>

<file path=ppt/slides/_rels/slide173.xml.rels><?xml version="1.0" encoding="UTF-8" standalone="yes"?>
<Relationships xmlns="http://schemas.openxmlformats.org/package/2006/relationships"><Relationship Id="rId8" Type="http://schemas.openxmlformats.org/officeDocument/2006/relationships/slide" Target="slide172.xml"/><Relationship Id="rId3" Type="http://schemas.openxmlformats.org/officeDocument/2006/relationships/slide" Target="slide8.xml"/><Relationship Id="rId7" Type="http://schemas.openxmlformats.org/officeDocument/2006/relationships/slide" Target="slide162.xml"/><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74.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image" Target="../media/image1.png"/><Relationship Id="rId7" Type="http://schemas.openxmlformats.org/officeDocument/2006/relationships/slide" Target="slide16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9.png"/><Relationship Id="rId10" Type="http://schemas.openxmlformats.org/officeDocument/2006/relationships/image" Target="../media/image182.png"/><Relationship Id="rId4" Type="http://schemas.openxmlformats.org/officeDocument/2006/relationships/image" Target="../media/image3.png"/><Relationship Id="rId9" Type="http://schemas.openxmlformats.org/officeDocument/2006/relationships/image" Target="../media/image181.png"/></Relationships>
</file>

<file path=ppt/slides/_rels/slide17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10.xml"/><Relationship Id="rId7" Type="http://schemas.openxmlformats.org/officeDocument/2006/relationships/image" Target="../media/image1.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174.xml"/><Relationship Id="rId4" Type="http://schemas.openxmlformats.org/officeDocument/2006/relationships/slide" Target="slide162.xml"/></Relationships>
</file>

<file path=ppt/slides/_rels/slide17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7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62.xml"/><Relationship Id="rId5" Type="http://schemas.openxmlformats.org/officeDocument/2006/relationships/slide" Target="slide10.xml"/><Relationship Id="rId4" Type="http://schemas.openxmlformats.org/officeDocument/2006/relationships/image" Target="../media/image3.png"/></Relationships>
</file>

<file path=ppt/slides/_rels/slide177.xml.rels><?xml version="1.0" encoding="UTF-8" standalone="yes"?>
<Relationships xmlns="http://schemas.openxmlformats.org/package/2006/relationships"><Relationship Id="rId8" Type="http://schemas.openxmlformats.org/officeDocument/2006/relationships/slide" Target="slide176.xml"/><Relationship Id="rId3" Type="http://schemas.openxmlformats.org/officeDocument/2006/relationships/slide" Target="slide8.xml"/><Relationship Id="rId7" Type="http://schemas.openxmlformats.org/officeDocument/2006/relationships/slide" Target="slide162.xml"/><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7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7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62.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185.png"/></Relationships>
</file>

<file path=ppt/slides/_rels/slide179.xml.rels><?xml version="1.0" encoding="UTF-8" standalone="yes"?>
<Relationships xmlns="http://schemas.openxmlformats.org/package/2006/relationships"><Relationship Id="rId8" Type="http://schemas.openxmlformats.org/officeDocument/2006/relationships/slide" Target="slide178.xml"/><Relationship Id="rId3" Type="http://schemas.openxmlformats.org/officeDocument/2006/relationships/slide" Target="slide8.xml"/><Relationship Id="rId7" Type="http://schemas.openxmlformats.org/officeDocument/2006/relationships/slide" Target="slide162.xml"/><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slide" Target="slide482.xml"/><Relationship Id="rId13" Type="http://schemas.openxmlformats.org/officeDocument/2006/relationships/slide" Target="slide27.xml"/><Relationship Id="rId18" Type="http://schemas.openxmlformats.org/officeDocument/2006/relationships/slide" Target="slide37.xml"/><Relationship Id="rId26" Type="http://schemas.openxmlformats.org/officeDocument/2006/relationships/slide" Target="slide53.xml"/><Relationship Id="rId3" Type="http://schemas.openxmlformats.org/officeDocument/2006/relationships/image" Target="../media/image1.png"/><Relationship Id="rId21" Type="http://schemas.openxmlformats.org/officeDocument/2006/relationships/slide" Target="slide43.xml"/><Relationship Id="rId7" Type="http://schemas.openxmlformats.org/officeDocument/2006/relationships/slide" Target="slide19.xml"/><Relationship Id="rId12" Type="http://schemas.openxmlformats.org/officeDocument/2006/relationships/slide" Target="slide25.xml"/><Relationship Id="rId17" Type="http://schemas.openxmlformats.org/officeDocument/2006/relationships/slide" Target="slide35.xml"/><Relationship Id="rId25" Type="http://schemas.openxmlformats.org/officeDocument/2006/relationships/slide" Target="slide51.xml"/><Relationship Id="rId2" Type="http://schemas.openxmlformats.org/officeDocument/2006/relationships/slide" Target="slide8.xml"/><Relationship Id="rId16" Type="http://schemas.openxmlformats.org/officeDocument/2006/relationships/slide" Target="slide33.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963.xml"/><Relationship Id="rId11" Type="http://schemas.openxmlformats.org/officeDocument/2006/relationships/slide" Target="slide23.xml"/><Relationship Id="rId24" Type="http://schemas.openxmlformats.org/officeDocument/2006/relationships/slide" Target="slide49.xml"/><Relationship Id="rId5" Type="http://schemas.openxmlformats.org/officeDocument/2006/relationships/slide" Target="slide18.xml"/><Relationship Id="rId15" Type="http://schemas.openxmlformats.org/officeDocument/2006/relationships/slide" Target="slide31.xml"/><Relationship Id="rId23" Type="http://schemas.openxmlformats.org/officeDocument/2006/relationships/slide" Target="slide47.xml"/><Relationship Id="rId10" Type="http://schemas.openxmlformats.org/officeDocument/2006/relationships/slide" Target="slide21.xml"/><Relationship Id="rId19" Type="http://schemas.openxmlformats.org/officeDocument/2006/relationships/slide" Target="slide39.xml"/><Relationship Id="rId4" Type="http://schemas.openxmlformats.org/officeDocument/2006/relationships/slide" Target="slide10.xml"/><Relationship Id="rId9" Type="http://schemas.openxmlformats.org/officeDocument/2006/relationships/slide" Target="slide509.xml"/><Relationship Id="rId14" Type="http://schemas.openxmlformats.org/officeDocument/2006/relationships/slide" Target="slide29.xml"/><Relationship Id="rId22" Type="http://schemas.openxmlformats.org/officeDocument/2006/relationships/slide" Target="slide45.xml"/><Relationship Id="rId27" Type="http://schemas.openxmlformats.org/officeDocument/2006/relationships/slide" Target="slide55.xml"/></Relationships>
</file>

<file path=ppt/slides/_rels/slide18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18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62.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187.png"/></Relationships>
</file>

<file path=ppt/slides/_rels/slide181.xml.rels><?xml version="1.0" encoding="UTF-8" standalone="yes"?>
<Relationships xmlns="http://schemas.openxmlformats.org/package/2006/relationships"><Relationship Id="rId8" Type="http://schemas.openxmlformats.org/officeDocument/2006/relationships/slide" Target="slide180.xml"/><Relationship Id="rId3" Type="http://schemas.openxmlformats.org/officeDocument/2006/relationships/slide" Target="slide8.xml"/><Relationship Id="rId7" Type="http://schemas.openxmlformats.org/officeDocument/2006/relationships/slide" Target="slide162.xml"/><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82.xml.rels><?xml version="1.0" encoding="UTF-8" standalone="yes"?>
<Relationships xmlns="http://schemas.openxmlformats.org/package/2006/relationships"><Relationship Id="rId8" Type="http://schemas.openxmlformats.org/officeDocument/2006/relationships/slide" Target="slide187.xml"/><Relationship Id="rId13" Type="http://schemas.openxmlformats.org/officeDocument/2006/relationships/slide" Target="slide198.xml"/><Relationship Id="rId18" Type="http://schemas.openxmlformats.org/officeDocument/2006/relationships/slide" Target="slide212.xml"/><Relationship Id="rId3" Type="http://schemas.openxmlformats.org/officeDocument/2006/relationships/image" Target="../media/image1.png"/><Relationship Id="rId21" Type="http://schemas.openxmlformats.org/officeDocument/2006/relationships/slide" Target="slide218.xml"/><Relationship Id="rId7" Type="http://schemas.openxmlformats.org/officeDocument/2006/relationships/slide" Target="slide185.xml"/><Relationship Id="rId12" Type="http://schemas.openxmlformats.org/officeDocument/2006/relationships/slide" Target="slide196.xml"/><Relationship Id="rId17" Type="http://schemas.openxmlformats.org/officeDocument/2006/relationships/slide" Target="slide210.xml"/><Relationship Id="rId2" Type="http://schemas.openxmlformats.org/officeDocument/2006/relationships/slide" Target="slide8.xml"/><Relationship Id="rId16" Type="http://schemas.openxmlformats.org/officeDocument/2006/relationships/slide" Target="slide208.xml"/><Relationship Id="rId20" Type="http://schemas.openxmlformats.org/officeDocument/2006/relationships/slide" Target="slide216.xml"/><Relationship Id="rId1" Type="http://schemas.openxmlformats.org/officeDocument/2006/relationships/slideLayout" Target="../slideLayouts/slideLayout2.xml"/><Relationship Id="rId6" Type="http://schemas.openxmlformats.org/officeDocument/2006/relationships/slide" Target="slide182.xml"/><Relationship Id="rId11" Type="http://schemas.openxmlformats.org/officeDocument/2006/relationships/slide" Target="slide193.xml"/><Relationship Id="rId5" Type="http://schemas.openxmlformats.org/officeDocument/2006/relationships/slide" Target="slide10.xml"/><Relationship Id="rId15" Type="http://schemas.openxmlformats.org/officeDocument/2006/relationships/slide" Target="slide204.xml"/><Relationship Id="rId10" Type="http://schemas.openxmlformats.org/officeDocument/2006/relationships/slide" Target="slide191.xml"/><Relationship Id="rId19" Type="http://schemas.openxmlformats.org/officeDocument/2006/relationships/slide" Target="slide214.xml"/><Relationship Id="rId4" Type="http://schemas.openxmlformats.org/officeDocument/2006/relationships/slide" Target="slide183.xml"/><Relationship Id="rId9" Type="http://schemas.openxmlformats.org/officeDocument/2006/relationships/slide" Target="slide189.xml"/><Relationship Id="rId14" Type="http://schemas.openxmlformats.org/officeDocument/2006/relationships/slide" Target="slide202.xml"/></Relationships>
</file>

<file path=ppt/slides/_rels/slide18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8.xml"/><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slide" Target="slide183.xml"/><Relationship Id="rId5" Type="http://schemas.openxmlformats.org/officeDocument/2006/relationships/slide" Target="slide182.xml"/><Relationship Id="rId10" Type="http://schemas.openxmlformats.org/officeDocument/2006/relationships/image" Target="../media/image9.png"/><Relationship Id="rId4" Type="http://schemas.openxmlformats.org/officeDocument/2006/relationships/slide" Target="slide10.xml"/><Relationship Id="rId9" Type="http://schemas.openxmlformats.org/officeDocument/2006/relationships/image" Target="../media/image190.png"/></Relationships>
</file>

<file path=ppt/slides/_rels/slide184.xml.rels><?xml version="1.0" encoding="UTF-8" standalone="yes"?>
<Relationships xmlns="http://schemas.openxmlformats.org/package/2006/relationships"><Relationship Id="rId8" Type="http://schemas.openxmlformats.org/officeDocument/2006/relationships/slide" Target="slide183.xml"/><Relationship Id="rId3" Type="http://schemas.openxmlformats.org/officeDocument/2006/relationships/slide" Target="slide8.xml"/><Relationship Id="rId7" Type="http://schemas.openxmlformats.org/officeDocument/2006/relationships/slide" Target="slide182.xml"/><Relationship Id="rId2"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8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0.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185.xml"/><Relationship Id="rId4" Type="http://schemas.openxmlformats.org/officeDocument/2006/relationships/slide" Target="slide182.xml"/><Relationship Id="rId9" Type="http://schemas.openxmlformats.org/officeDocument/2006/relationships/image" Target="../media/image192.png"/></Relationships>
</file>

<file path=ppt/slides/_rels/slide186.xml.rels><?xml version="1.0" encoding="UTF-8" standalone="yes"?>
<Relationships xmlns="http://schemas.openxmlformats.org/package/2006/relationships"><Relationship Id="rId8" Type="http://schemas.openxmlformats.org/officeDocument/2006/relationships/slide" Target="slide185.xml"/><Relationship Id="rId3" Type="http://schemas.openxmlformats.org/officeDocument/2006/relationships/slide" Target="slide8.xml"/><Relationship Id="rId7" Type="http://schemas.openxmlformats.org/officeDocument/2006/relationships/slide" Target="slide182.xml"/><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8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0.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187.xml"/><Relationship Id="rId10" Type="http://schemas.openxmlformats.org/officeDocument/2006/relationships/image" Target="../media/image18.png"/><Relationship Id="rId4" Type="http://schemas.openxmlformats.org/officeDocument/2006/relationships/slide" Target="slide182.xml"/><Relationship Id="rId9" Type="http://schemas.openxmlformats.org/officeDocument/2006/relationships/image" Target="../media/image17.png"/></Relationships>
</file>

<file path=ppt/slides/_rels/slide188.xml.rels><?xml version="1.0" encoding="UTF-8" standalone="yes"?>
<Relationships xmlns="http://schemas.openxmlformats.org/package/2006/relationships"><Relationship Id="rId8" Type="http://schemas.openxmlformats.org/officeDocument/2006/relationships/slide" Target="slide187.xml"/><Relationship Id="rId3" Type="http://schemas.openxmlformats.org/officeDocument/2006/relationships/slide" Target="slide8.xml"/><Relationship Id="rId7" Type="http://schemas.openxmlformats.org/officeDocument/2006/relationships/slide" Target="slide182.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8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8.xml"/><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slide" Target="slide189.xml"/><Relationship Id="rId5" Type="http://schemas.openxmlformats.org/officeDocument/2006/relationships/slide" Target="slide182.xml"/><Relationship Id="rId4" Type="http://schemas.openxmlformats.org/officeDocument/2006/relationships/slide" Target="slide10.xml"/><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slide" Target="slide1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9.png"/></Relationships>
</file>

<file path=ppt/slides/_rels/slide190.xml.rels><?xml version="1.0" encoding="UTF-8" standalone="yes"?>
<Relationships xmlns="http://schemas.openxmlformats.org/package/2006/relationships"><Relationship Id="rId8" Type="http://schemas.openxmlformats.org/officeDocument/2006/relationships/slide" Target="slide189.xml"/><Relationship Id="rId3" Type="http://schemas.openxmlformats.org/officeDocument/2006/relationships/slide" Target="slide8.xml"/><Relationship Id="rId7" Type="http://schemas.openxmlformats.org/officeDocument/2006/relationships/slide" Target="slide182.xml"/><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9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0.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191.xml"/><Relationship Id="rId4" Type="http://schemas.openxmlformats.org/officeDocument/2006/relationships/slide" Target="slide182.xml"/><Relationship Id="rId9" Type="http://schemas.openxmlformats.org/officeDocument/2006/relationships/image" Target="../media/image196.png"/></Relationships>
</file>

<file path=ppt/slides/_rels/slide192.xml.rels><?xml version="1.0" encoding="UTF-8" standalone="yes"?>
<Relationships xmlns="http://schemas.openxmlformats.org/package/2006/relationships"><Relationship Id="rId8" Type="http://schemas.openxmlformats.org/officeDocument/2006/relationships/slide" Target="slide191.xml"/><Relationship Id="rId3" Type="http://schemas.openxmlformats.org/officeDocument/2006/relationships/slide" Target="slide8.xml"/><Relationship Id="rId7" Type="http://schemas.openxmlformats.org/officeDocument/2006/relationships/slide" Target="slide182.xml"/><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9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0.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193.xml"/><Relationship Id="rId4" Type="http://schemas.openxmlformats.org/officeDocument/2006/relationships/slide" Target="slide182.xml"/><Relationship Id="rId9" Type="http://schemas.openxmlformats.org/officeDocument/2006/relationships/image" Target="../media/image198.png"/></Relationships>
</file>

<file path=ppt/slides/_rels/slide194.xml.rels><?xml version="1.0" encoding="UTF-8" standalone="yes"?>
<Relationships xmlns="http://schemas.openxmlformats.org/package/2006/relationships"><Relationship Id="rId8" Type="http://schemas.openxmlformats.org/officeDocument/2006/relationships/slide" Target="slide193.xml"/><Relationship Id="rId3" Type="http://schemas.openxmlformats.org/officeDocument/2006/relationships/slide" Target="slide8.xml"/><Relationship Id="rId7" Type="http://schemas.openxmlformats.org/officeDocument/2006/relationships/slide" Target="slide182.xml"/><Relationship Id="rId2"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95.xml.rels><?xml version="1.0" encoding="UTF-8" standalone="yes"?>
<Relationships xmlns="http://schemas.openxmlformats.org/package/2006/relationships"><Relationship Id="rId8" Type="http://schemas.openxmlformats.org/officeDocument/2006/relationships/slide" Target="slide193.xml"/><Relationship Id="rId3" Type="http://schemas.openxmlformats.org/officeDocument/2006/relationships/slide" Target="slide8.xml"/><Relationship Id="rId7" Type="http://schemas.openxmlformats.org/officeDocument/2006/relationships/slide" Target="slide182.xml"/><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9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0.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196.xml"/><Relationship Id="rId4" Type="http://schemas.openxmlformats.org/officeDocument/2006/relationships/slide" Target="slide182.xml"/><Relationship Id="rId9" Type="http://schemas.openxmlformats.org/officeDocument/2006/relationships/image" Target="../media/image201.png"/></Relationships>
</file>

<file path=ppt/slides/_rels/slide197.xml.rels><?xml version="1.0" encoding="UTF-8" standalone="yes"?>
<Relationships xmlns="http://schemas.openxmlformats.org/package/2006/relationships"><Relationship Id="rId8" Type="http://schemas.openxmlformats.org/officeDocument/2006/relationships/slide" Target="slide196.xml"/><Relationship Id="rId3" Type="http://schemas.openxmlformats.org/officeDocument/2006/relationships/slide" Target="slide8.xml"/><Relationship Id="rId7" Type="http://schemas.openxmlformats.org/officeDocument/2006/relationships/slide" Target="slide182.xml"/><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19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0.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198.xml"/><Relationship Id="rId10" Type="http://schemas.openxmlformats.org/officeDocument/2006/relationships/image" Target="../media/image204.png"/><Relationship Id="rId4" Type="http://schemas.openxmlformats.org/officeDocument/2006/relationships/slide" Target="slide182.xml"/><Relationship Id="rId9" Type="http://schemas.openxmlformats.org/officeDocument/2006/relationships/image" Target="../media/image203.png"/></Relationships>
</file>

<file path=ppt/slides/_rels/slide19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0.xml"/><Relationship Id="rId7" Type="http://schemas.openxmlformats.org/officeDocument/2006/relationships/slide" Target="slide8.xml"/><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198.xml"/><Relationship Id="rId4" Type="http://schemas.openxmlformats.org/officeDocument/2006/relationships/slide" Target="slide182.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0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0.xml"/><Relationship Id="rId7" Type="http://schemas.openxmlformats.org/officeDocument/2006/relationships/slide" Target="slide8.xml"/><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198.xml"/><Relationship Id="rId4" Type="http://schemas.openxmlformats.org/officeDocument/2006/relationships/slide" Target="slide182.xml"/><Relationship Id="rId9" Type="http://schemas.openxmlformats.org/officeDocument/2006/relationships/image" Target="../media/image3.png"/></Relationships>
</file>

<file path=ppt/slides/_rels/slide20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0.xml"/><Relationship Id="rId7" Type="http://schemas.openxmlformats.org/officeDocument/2006/relationships/slide" Target="slide8.xml"/><Relationship Id="rId2" Type="http://schemas.openxmlformats.org/officeDocument/2006/relationships/image" Target="../media/image20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198.xml"/><Relationship Id="rId4" Type="http://schemas.openxmlformats.org/officeDocument/2006/relationships/slide" Target="slide182.xml"/></Relationships>
</file>

<file path=ppt/slides/_rels/slide20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0.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202.xml"/><Relationship Id="rId4" Type="http://schemas.openxmlformats.org/officeDocument/2006/relationships/slide" Target="slide182.xml"/><Relationship Id="rId9" Type="http://schemas.openxmlformats.org/officeDocument/2006/relationships/image" Target="../media/image208.png"/></Relationships>
</file>

<file path=ppt/slides/_rels/slide203.xml.rels><?xml version="1.0" encoding="UTF-8" standalone="yes"?>
<Relationships xmlns="http://schemas.openxmlformats.org/package/2006/relationships"><Relationship Id="rId8" Type="http://schemas.openxmlformats.org/officeDocument/2006/relationships/slide" Target="slide202.xml"/><Relationship Id="rId3" Type="http://schemas.openxmlformats.org/officeDocument/2006/relationships/image" Target="../media/image4.png"/><Relationship Id="rId7" Type="http://schemas.openxmlformats.org/officeDocument/2006/relationships/slide" Target="slide182.xml"/><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20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8.xml"/><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slide" Target="slide204.xml"/><Relationship Id="rId5" Type="http://schemas.openxmlformats.org/officeDocument/2006/relationships/slide" Target="slide182.xml"/><Relationship Id="rId10" Type="http://schemas.openxmlformats.org/officeDocument/2006/relationships/image" Target="../media/image211.png"/><Relationship Id="rId4" Type="http://schemas.openxmlformats.org/officeDocument/2006/relationships/slide" Target="slide10.xml"/><Relationship Id="rId9" Type="http://schemas.openxmlformats.org/officeDocument/2006/relationships/image" Target="../media/image9.png"/></Relationships>
</file>

<file path=ppt/slides/_rels/slide205.xml.rels><?xml version="1.0" encoding="UTF-8" standalone="yes"?>
<Relationships xmlns="http://schemas.openxmlformats.org/package/2006/relationships"><Relationship Id="rId8" Type="http://schemas.openxmlformats.org/officeDocument/2006/relationships/slide" Target="slide204.xml"/><Relationship Id="rId3" Type="http://schemas.openxmlformats.org/officeDocument/2006/relationships/image" Target="../media/image4.png"/><Relationship Id="rId7" Type="http://schemas.openxmlformats.org/officeDocument/2006/relationships/slide" Target="slide182.xml"/><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image" Target="../media/image3.png"/></Relationships>
</file>

<file path=ppt/slides/_rels/slide206.xml.rels><?xml version="1.0" encoding="UTF-8" standalone="yes"?>
<Relationships xmlns="http://schemas.openxmlformats.org/package/2006/relationships"><Relationship Id="rId8" Type="http://schemas.openxmlformats.org/officeDocument/2006/relationships/slide" Target="slide204.xml"/><Relationship Id="rId3" Type="http://schemas.openxmlformats.org/officeDocument/2006/relationships/image" Target="../media/image4.png"/><Relationship Id="rId7" Type="http://schemas.openxmlformats.org/officeDocument/2006/relationships/slide" Target="slide182.xml"/><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image" Target="../media/image3.png"/></Relationships>
</file>

<file path=ppt/slides/_rels/slide207.xml.rels><?xml version="1.0" encoding="UTF-8" standalone="yes"?>
<Relationships xmlns="http://schemas.openxmlformats.org/package/2006/relationships"><Relationship Id="rId8" Type="http://schemas.openxmlformats.org/officeDocument/2006/relationships/slide" Target="slide204.xml"/><Relationship Id="rId3" Type="http://schemas.openxmlformats.org/officeDocument/2006/relationships/image" Target="../media/image4.png"/><Relationship Id="rId7" Type="http://schemas.openxmlformats.org/officeDocument/2006/relationships/slide" Target="slide182.xml"/><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20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8.xml"/><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slide" Target="slide208.xml"/><Relationship Id="rId5" Type="http://schemas.openxmlformats.org/officeDocument/2006/relationships/slide" Target="slide182.xml"/><Relationship Id="rId4" Type="http://schemas.openxmlformats.org/officeDocument/2006/relationships/slide" Target="slide10.xml"/><Relationship Id="rId9" Type="http://schemas.openxmlformats.org/officeDocument/2006/relationships/image" Target="../media/image9.png"/></Relationships>
</file>

<file path=ppt/slides/_rels/slide209.xml.rels><?xml version="1.0" encoding="UTF-8" standalone="yes"?>
<Relationships xmlns="http://schemas.openxmlformats.org/package/2006/relationships"><Relationship Id="rId8" Type="http://schemas.openxmlformats.org/officeDocument/2006/relationships/slide" Target="slide208.xml"/><Relationship Id="rId3" Type="http://schemas.openxmlformats.org/officeDocument/2006/relationships/image" Target="../media/image4.png"/><Relationship Id="rId7" Type="http://schemas.openxmlformats.org/officeDocument/2006/relationships/slide" Target="slide182.xml"/><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2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8.xml"/><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slide" Target="slide21.xml"/><Relationship Id="rId4" Type="http://schemas.openxmlformats.org/officeDocument/2006/relationships/image" Target="../media/image1.png"/><Relationship Id="rId9" Type="http://schemas.openxmlformats.org/officeDocument/2006/relationships/slide" Target="slide18.xml"/></Relationships>
</file>

<file path=ppt/slides/_rels/slide2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8.xml"/><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slide" Target="slide210.xml"/><Relationship Id="rId5" Type="http://schemas.openxmlformats.org/officeDocument/2006/relationships/slide" Target="slide182.xml"/><Relationship Id="rId4" Type="http://schemas.openxmlformats.org/officeDocument/2006/relationships/slide" Target="slide10.xml"/><Relationship Id="rId9" Type="http://schemas.openxmlformats.org/officeDocument/2006/relationships/image" Target="../media/image9.png"/></Relationships>
</file>

<file path=ppt/slides/_rels/slide211.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image" Target="../media/image4.png"/><Relationship Id="rId7" Type="http://schemas.openxmlformats.org/officeDocument/2006/relationships/slide" Target="slide182.xml"/><Relationship Id="rId2" Type="http://schemas.openxmlformats.org/officeDocument/2006/relationships/image" Target="../media/image21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2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0.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212.xml"/><Relationship Id="rId4" Type="http://schemas.openxmlformats.org/officeDocument/2006/relationships/slide" Target="slide182.xml"/></Relationships>
</file>

<file path=ppt/slides/_rels/slide213.xml.rels><?xml version="1.0" encoding="UTF-8" standalone="yes"?>
<Relationships xmlns="http://schemas.openxmlformats.org/package/2006/relationships"><Relationship Id="rId8" Type="http://schemas.openxmlformats.org/officeDocument/2006/relationships/slide" Target="slide212.xml"/><Relationship Id="rId3" Type="http://schemas.openxmlformats.org/officeDocument/2006/relationships/image" Target="../media/image4.png"/><Relationship Id="rId7" Type="http://schemas.openxmlformats.org/officeDocument/2006/relationships/slide" Target="slide182.xml"/><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2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0.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214.xml"/><Relationship Id="rId4" Type="http://schemas.openxmlformats.org/officeDocument/2006/relationships/slide" Target="slide182.xml"/><Relationship Id="rId9" Type="http://schemas.openxmlformats.org/officeDocument/2006/relationships/image" Target="../media/image220.png"/></Relationships>
</file>

<file path=ppt/slides/_rels/slide215.xml.rels><?xml version="1.0" encoding="UTF-8" standalone="yes"?>
<Relationships xmlns="http://schemas.openxmlformats.org/package/2006/relationships"><Relationship Id="rId8" Type="http://schemas.openxmlformats.org/officeDocument/2006/relationships/slide" Target="slide214.xml"/><Relationship Id="rId3" Type="http://schemas.openxmlformats.org/officeDocument/2006/relationships/image" Target="../media/image4.png"/><Relationship Id="rId7" Type="http://schemas.openxmlformats.org/officeDocument/2006/relationships/slide" Target="slide182.xml"/><Relationship Id="rId2" Type="http://schemas.openxmlformats.org/officeDocument/2006/relationships/image" Target="../media/image221.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2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0.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216.xml"/><Relationship Id="rId4" Type="http://schemas.openxmlformats.org/officeDocument/2006/relationships/slide" Target="slide182.xml"/><Relationship Id="rId9" Type="http://schemas.openxmlformats.org/officeDocument/2006/relationships/image" Target="../media/image222.png"/></Relationships>
</file>

<file path=ppt/slides/_rels/slide217.xml.rels><?xml version="1.0" encoding="UTF-8" standalone="yes"?>
<Relationships xmlns="http://schemas.openxmlformats.org/package/2006/relationships"><Relationship Id="rId8" Type="http://schemas.openxmlformats.org/officeDocument/2006/relationships/slide" Target="slide216.xml"/><Relationship Id="rId3" Type="http://schemas.openxmlformats.org/officeDocument/2006/relationships/image" Target="../media/image4.png"/><Relationship Id="rId7" Type="http://schemas.openxmlformats.org/officeDocument/2006/relationships/slide" Target="slide182.xml"/><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2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0.xml"/><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218.xml"/><Relationship Id="rId4" Type="http://schemas.openxmlformats.org/officeDocument/2006/relationships/slide" Target="slide182.xml"/><Relationship Id="rId9" Type="http://schemas.openxmlformats.org/officeDocument/2006/relationships/image" Target="../media/image224.png"/></Relationships>
</file>

<file path=ppt/slides/_rels/slide219.xml.rels><?xml version="1.0" encoding="UTF-8" standalone="yes"?>
<Relationships xmlns="http://schemas.openxmlformats.org/package/2006/relationships"><Relationship Id="rId8" Type="http://schemas.openxmlformats.org/officeDocument/2006/relationships/slide" Target="slide218.xml"/><Relationship Id="rId3" Type="http://schemas.openxmlformats.org/officeDocument/2006/relationships/image" Target="../media/image4.png"/><Relationship Id="rId7" Type="http://schemas.openxmlformats.org/officeDocument/2006/relationships/slide" Target="slide182.xml"/><Relationship Id="rId2" Type="http://schemas.openxmlformats.org/officeDocument/2006/relationships/image" Target="../media/image225.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2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20.xml.rels><?xml version="1.0" encoding="UTF-8" standalone="yes"?>
<Relationships xmlns="http://schemas.openxmlformats.org/package/2006/relationships"><Relationship Id="rId8" Type="http://schemas.openxmlformats.org/officeDocument/2006/relationships/slide" Target="slide225.xml"/><Relationship Id="rId3" Type="http://schemas.openxmlformats.org/officeDocument/2006/relationships/image" Target="../media/image1.png"/><Relationship Id="rId7" Type="http://schemas.openxmlformats.org/officeDocument/2006/relationships/slide" Target="slide22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220.xml"/><Relationship Id="rId5" Type="http://schemas.openxmlformats.org/officeDocument/2006/relationships/slide" Target="slide10.xml"/><Relationship Id="rId4" Type="http://schemas.openxmlformats.org/officeDocument/2006/relationships/slide" Target="slide221.xml"/></Relationships>
</file>

<file path=ppt/slides/_rels/slide221.xml.rels><?xml version="1.0" encoding="UTF-8" standalone="yes"?>
<Relationships xmlns="http://schemas.openxmlformats.org/package/2006/relationships"><Relationship Id="rId8" Type="http://schemas.openxmlformats.org/officeDocument/2006/relationships/slide" Target="slide220.xml"/><Relationship Id="rId3" Type="http://schemas.openxmlformats.org/officeDocument/2006/relationships/image" Target="../media/image3.png"/><Relationship Id="rId7" Type="http://schemas.openxmlformats.org/officeDocument/2006/relationships/slide" Target="slide10.xml"/><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10" Type="http://schemas.openxmlformats.org/officeDocument/2006/relationships/image" Target="../media/image9.png"/><Relationship Id="rId4" Type="http://schemas.openxmlformats.org/officeDocument/2006/relationships/slide" Target="slide221.xml"/><Relationship Id="rId9" Type="http://schemas.openxmlformats.org/officeDocument/2006/relationships/image" Target="../media/image227.png"/></Relationships>
</file>

<file path=ppt/slides/_rels/slide222.xml.rels><?xml version="1.0" encoding="UTF-8" standalone="yes"?>
<Relationships xmlns="http://schemas.openxmlformats.org/package/2006/relationships"><Relationship Id="rId8" Type="http://schemas.openxmlformats.org/officeDocument/2006/relationships/slide" Target="slide220.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slide" Target="slide221.xml"/><Relationship Id="rId5" Type="http://schemas.openxmlformats.org/officeDocument/2006/relationships/image" Target="../media/image4.png"/><Relationship Id="rId4" Type="http://schemas.openxmlformats.org/officeDocument/2006/relationships/image" Target="../media/image1.png"/></Relationships>
</file>

<file path=ppt/slides/_rels/slide2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223.xml"/><Relationship Id="rId7" Type="http://schemas.openxmlformats.org/officeDocument/2006/relationships/slide" Target="slide220.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image" Target="../media/image229.png"/></Relationships>
</file>

<file path=ppt/slides/_rels/slide224.xml.rels><?xml version="1.0" encoding="UTF-8" standalone="yes"?>
<Relationships xmlns="http://schemas.openxmlformats.org/package/2006/relationships"><Relationship Id="rId8" Type="http://schemas.openxmlformats.org/officeDocument/2006/relationships/slide" Target="slide220.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slide" Target="slide223.xml"/><Relationship Id="rId5" Type="http://schemas.openxmlformats.org/officeDocument/2006/relationships/image" Target="../media/image4.png"/><Relationship Id="rId4" Type="http://schemas.openxmlformats.org/officeDocument/2006/relationships/image" Target="../media/image1.png"/></Relationships>
</file>

<file path=ppt/slides/_rels/slide225.xml.rels><?xml version="1.0" encoding="UTF-8" standalone="yes"?>
<Relationships xmlns="http://schemas.openxmlformats.org/package/2006/relationships"><Relationship Id="rId8" Type="http://schemas.openxmlformats.org/officeDocument/2006/relationships/slide" Target="slide220.xml"/><Relationship Id="rId3" Type="http://schemas.openxmlformats.org/officeDocument/2006/relationships/image" Target="../media/image3.png"/><Relationship Id="rId7" Type="http://schemas.openxmlformats.org/officeDocument/2006/relationships/slide" Target="slide10.xml"/><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10" Type="http://schemas.openxmlformats.org/officeDocument/2006/relationships/image" Target="../media/image232.png"/><Relationship Id="rId4" Type="http://schemas.openxmlformats.org/officeDocument/2006/relationships/slide" Target="slide225.xml"/><Relationship Id="rId9" Type="http://schemas.openxmlformats.org/officeDocument/2006/relationships/image" Target="../media/image9.png"/></Relationships>
</file>

<file path=ppt/slides/_rels/slide226.xml.rels><?xml version="1.0" encoding="UTF-8" standalone="yes"?>
<Relationships xmlns="http://schemas.openxmlformats.org/package/2006/relationships"><Relationship Id="rId8" Type="http://schemas.openxmlformats.org/officeDocument/2006/relationships/slide" Target="slide220.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slide" Target="slide225.xml"/><Relationship Id="rId5" Type="http://schemas.openxmlformats.org/officeDocument/2006/relationships/image" Target="../media/image4.png"/><Relationship Id="rId4" Type="http://schemas.openxmlformats.org/officeDocument/2006/relationships/image" Target="../media/image1.png"/></Relationships>
</file>

<file path=ppt/slides/_rels/slide227.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17.xml"/><Relationship Id="rId7" Type="http://schemas.openxmlformats.org/officeDocument/2006/relationships/slide" Target="slide948.xml"/><Relationship Id="rId12" Type="http://schemas.openxmlformats.org/officeDocument/2006/relationships/slide" Target="slide235.xml"/><Relationship Id="rId2" Type="http://schemas.openxmlformats.org/officeDocument/2006/relationships/slide" Target="slide391.xml"/><Relationship Id="rId1" Type="http://schemas.openxmlformats.org/officeDocument/2006/relationships/slideLayout" Target="../slideLayouts/slideLayout2.xml"/><Relationship Id="rId6" Type="http://schemas.openxmlformats.org/officeDocument/2006/relationships/slide" Target="slide227.xml"/><Relationship Id="rId11" Type="http://schemas.openxmlformats.org/officeDocument/2006/relationships/slide" Target="slide232.xml"/><Relationship Id="rId5" Type="http://schemas.openxmlformats.org/officeDocument/2006/relationships/slide" Target="slide10.xml"/><Relationship Id="rId10" Type="http://schemas.openxmlformats.org/officeDocument/2006/relationships/slide" Target="slide230.xml"/><Relationship Id="rId4" Type="http://schemas.openxmlformats.org/officeDocument/2006/relationships/image" Target="../media/image1.png"/><Relationship Id="rId9" Type="http://schemas.openxmlformats.org/officeDocument/2006/relationships/slide" Target="slide228.xml"/></Relationships>
</file>

<file path=ppt/slides/_rels/slide228.xml.rels><?xml version="1.0" encoding="UTF-8" standalone="yes"?>
<Relationships xmlns="http://schemas.openxmlformats.org/package/2006/relationships"><Relationship Id="rId8" Type="http://schemas.openxmlformats.org/officeDocument/2006/relationships/slide" Target="slide228.xml"/><Relationship Id="rId3" Type="http://schemas.openxmlformats.org/officeDocument/2006/relationships/slide" Target="slide8.xml"/><Relationship Id="rId7" Type="http://schemas.openxmlformats.org/officeDocument/2006/relationships/slide" Target="slide227.xml"/><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229.xml.rels><?xml version="1.0" encoding="UTF-8" standalone="yes"?>
<Relationships xmlns="http://schemas.openxmlformats.org/package/2006/relationships"><Relationship Id="rId8" Type="http://schemas.openxmlformats.org/officeDocument/2006/relationships/slide" Target="slide228.xml"/><Relationship Id="rId3" Type="http://schemas.openxmlformats.org/officeDocument/2006/relationships/slide" Target="slide8.xml"/><Relationship Id="rId7" Type="http://schemas.openxmlformats.org/officeDocument/2006/relationships/slide" Target="slide227.xml"/><Relationship Id="rId2" Type="http://schemas.openxmlformats.org/officeDocument/2006/relationships/image" Target="../media/image235.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3.png"/><Relationship Id="rId7" Type="http://schemas.openxmlformats.org/officeDocument/2006/relationships/slide" Target="slide18.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image" Target="../media/image9.png"/></Relationships>
</file>

<file path=ppt/slides/_rels/slide2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23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227.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153.png"/></Relationships>
</file>

<file path=ppt/slides/_rels/slide231.xml.rels><?xml version="1.0" encoding="UTF-8" standalone="yes"?>
<Relationships xmlns="http://schemas.openxmlformats.org/package/2006/relationships"><Relationship Id="rId8" Type="http://schemas.openxmlformats.org/officeDocument/2006/relationships/slide" Target="slide230.xml"/><Relationship Id="rId3" Type="http://schemas.openxmlformats.org/officeDocument/2006/relationships/slide" Target="slide8.xml"/><Relationship Id="rId7" Type="http://schemas.openxmlformats.org/officeDocument/2006/relationships/slide" Target="slide227.xml"/><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23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227.xml"/><Relationship Id="rId5" Type="http://schemas.openxmlformats.org/officeDocument/2006/relationships/slide" Target="slide10.xml"/><Relationship Id="rId10" Type="http://schemas.openxmlformats.org/officeDocument/2006/relationships/image" Target="../media/image237.png"/><Relationship Id="rId4" Type="http://schemas.openxmlformats.org/officeDocument/2006/relationships/image" Target="../media/image3.png"/><Relationship Id="rId9" Type="http://schemas.openxmlformats.org/officeDocument/2006/relationships/image" Target="../media/image236.png"/></Relationships>
</file>

<file path=ppt/slides/_rels/slide233.xml.rels><?xml version="1.0" encoding="UTF-8" standalone="yes"?>
<Relationships xmlns="http://schemas.openxmlformats.org/package/2006/relationships"><Relationship Id="rId8" Type="http://schemas.openxmlformats.org/officeDocument/2006/relationships/slide" Target="slide232.xml"/><Relationship Id="rId3" Type="http://schemas.openxmlformats.org/officeDocument/2006/relationships/slide" Target="slide8.xml"/><Relationship Id="rId7" Type="http://schemas.openxmlformats.org/officeDocument/2006/relationships/slide" Target="slide227.xml"/><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234.xml.rels><?xml version="1.0" encoding="UTF-8" standalone="yes"?>
<Relationships xmlns="http://schemas.openxmlformats.org/package/2006/relationships"><Relationship Id="rId8" Type="http://schemas.openxmlformats.org/officeDocument/2006/relationships/slide" Target="slide232.xml"/><Relationship Id="rId3" Type="http://schemas.openxmlformats.org/officeDocument/2006/relationships/slide" Target="slide8.xml"/><Relationship Id="rId7" Type="http://schemas.openxmlformats.org/officeDocument/2006/relationships/slide" Target="slide227.xml"/><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23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227.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55.png"/></Relationships>
</file>

<file path=ppt/slides/_rels/slide236.xml.rels><?xml version="1.0" encoding="UTF-8" standalone="yes"?>
<Relationships xmlns="http://schemas.openxmlformats.org/package/2006/relationships"><Relationship Id="rId8" Type="http://schemas.openxmlformats.org/officeDocument/2006/relationships/slide" Target="slide235.xml"/><Relationship Id="rId3" Type="http://schemas.openxmlformats.org/officeDocument/2006/relationships/slide" Target="slide8.xml"/><Relationship Id="rId7" Type="http://schemas.openxmlformats.org/officeDocument/2006/relationships/slide" Target="slide227.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37.xml.rels><?xml version="1.0" encoding="UTF-8" standalone="yes"?>
<Relationships xmlns="http://schemas.openxmlformats.org/package/2006/relationships"><Relationship Id="rId8" Type="http://schemas.openxmlformats.org/officeDocument/2006/relationships/slide" Target="slide694.xml"/><Relationship Id="rId13" Type="http://schemas.openxmlformats.org/officeDocument/2006/relationships/slide" Target="slide246.xml"/><Relationship Id="rId18" Type="http://schemas.openxmlformats.org/officeDocument/2006/relationships/slide" Target="slide261.xml"/><Relationship Id="rId3" Type="http://schemas.openxmlformats.org/officeDocument/2006/relationships/slide" Target="slide8.xml"/><Relationship Id="rId21" Type="http://schemas.openxmlformats.org/officeDocument/2006/relationships/slide" Target="slide268.xml"/><Relationship Id="rId7" Type="http://schemas.openxmlformats.org/officeDocument/2006/relationships/slide" Target="slide412.xml"/><Relationship Id="rId12" Type="http://schemas.openxmlformats.org/officeDocument/2006/relationships/slide" Target="slide244.xml"/><Relationship Id="rId17" Type="http://schemas.openxmlformats.org/officeDocument/2006/relationships/slide" Target="slide257.xml"/><Relationship Id="rId25" Type="http://schemas.openxmlformats.org/officeDocument/2006/relationships/slide" Target="slide278.xml"/><Relationship Id="rId2" Type="http://schemas.openxmlformats.org/officeDocument/2006/relationships/slide" Target="slide182.xml"/><Relationship Id="rId16" Type="http://schemas.openxmlformats.org/officeDocument/2006/relationships/slide" Target="slide255.xml"/><Relationship Id="rId20" Type="http://schemas.openxmlformats.org/officeDocument/2006/relationships/slide" Target="slide265.xml"/><Relationship Id="rId1" Type="http://schemas.openxmlformats.org/officeDocument/2006/relationships/slideLayout" Target="../slideLayouts/slideLayout2.xml"/><Relationship Id="rId6" Type="http://schemas.openxmlformats.org/officeDocument/2006/relationships/slide" Target="slide237.xml"/><Relationship Id="rId11" Type="http://schemas.openxmlformats.org/officeDocument/2006/relationships/slide" Target="slide242.xml"/><Relationship Id="rId24" Type="http://schemas.openxmlformats.org/officeDocument/2006/relationships/slide" Target="slide276.xml"/><Relationship Id="rId5" Type="http://schemas.openxmlformats.org/officeDocument/2006/relationships/slide" Target="slide10.xml"/><Relationship Id="rId15" Type="http://schemas.openxmlformats.org/officeDocument/2006/relationships/slide" Target="slide252.xml"/><Relationship Id="rId23" Type="http://schemas.openxmlformats.org/officeDocument/2006/relationships/slide" Target="slide274.xml"/><Relationship Id="rId10" Type="http://schemas.openxmlformats.org/officeDocument/2006/relationships/slide" Target="slide240.xml"/><Relationship Id="rId19" Type="http://schemas.openxmlformats.org/officeDocument/2006/relationships/slide" Target="slide263.xml"/><Relationship Id="rId4" Type="http://schemas.openxmlformats.org/officeDocument/2006/relationships/image" Target="../media/image1.png"/><Relationship Id="rId9" Type="http://schemas.openxmlformats.org/officeDocument/2006/relationships/slide" Target="slide238.xml"/><Relationship Id="rId14" Type="http://schemas.openxmlformats.org/officeDocument/2006/relationships/slide" Target="slide248.xml"/><Relationship Id="rId22" Type="http://schemas.openxmlformats.org/officeDocument/2006/relationships/slide" Target="slide272.xml"/></Relationships>
</file>

<file path=ppt/slides/_rels/slide238.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38.xml"/><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239.xml.rels><?xml version="1.0" encoding="UTF-8" standalone="yes"?>
<Relationships xmlns="http://schemas.openxmlformats.org/package/2006/relationships"><Relationship Id="rId8" Type="http://schemas.openxmlformats.org/officeDocument/2006/relationships/slide" Target="slide238.xml"/><Relationship Id="rId3" Type="http://schemas.openxmlformats.org/officeDocument/2006/relationships/image" Target="../media/image242.png"/><Relationship Id="rId7" Type="http://schemas.openxmlformats.org/officeDocument/2006/relationships/slide" Target="slide10.xml"/><Relationship Id="rId2" Type="http://schemas.openxmlformats.org/officeDocument/2006/relationships/image" Target="../media/image24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237.xml"/></Relationships>
</file>

<file path=ppt/slides/_rels/slide24.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40.xml.rels><?xml version="1.0" encoding="UTF-8" standalone="yes"?>
<Relationships xmlns="http://schemas.openxmlformats.org/package/2006/relationships"><Relationship Id="rId8" Type="http://schemas.openxmlformats.org/officeDocument/2006/relationships/slide" Target="slide240.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237.xml"/></Relationships>
</file>

<file path=ppt/slides/_rels/slide241.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40.xml"/><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42.xml.rels><?xml version="1.0" encoding="UTF-8" standalone="yes"?>
<Relationships xmlns="http://schemas.openxmlformats.org/package/2006/relationships"><Relationship Id="rId8" Type="http://schemas.openxmlformats.org/officeDocument/2006/relationships/slide" Target="slide242.xml"/><Relationship Id="rId3" Type="http://schemas.openxmlformats.org/officeDocument/2006/relationships/image" Target="../media/image1.png"/><Relationship Id="rId7"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245.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237.xml"/></Relationships>
</file>

<file path=ppt/slides/_rels/slide243.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42.xml"/><Relationship Id="rId2" Type="http://schemas.openxmlformats.org/officeDocument/2006/relationships/image" Target="../media/image24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44.xml.rels><?xml version="1.0" encoding="UTF-8" standalone="yes"?>
<Relationships xmlns="http://schemas.openxmlformats.org/package/2006/relationships"><Relationship Id="rId8" Type="http://schemas.openxmlformats.org/officeDocument/2006/relationships/slide" Target="slide244.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4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237.xml"/></Relationships>
</file>

<file path=ppt/slides/_rels/slide245.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44.xml"/><Relationship Id="rId2"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46.xml.rels><?xml version="1.0" encoding="UTF-8" standalone="yes"?>
<Relationships xmlns="http://schemas.openxmlformats.org/package/2006/relationships"><Relationship Id="rId8" Type="http://schemas.openxmlformats.org/officeDocument/2006/relationships/slide" Target="slide246.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237.xml"/></Relationships>
</file>

<file path=ppt/slides/_rels/slide247.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46.xml"/><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48.xml.rels><?xml version="1.0" encoding="UTF-8" standalone="yes"?>
<Relationships xmlns="http://schemas.openxmlformats.org/package/2006/relationships"><Relationship Id="rId8" Type="http://schemas.openxmlformats.org/officeDocument/2006/relationships/slide" Target="slide248.xml"/><Relationship Id="rId3" Type="http://schemas.openxmlformats.org/officeDocument/2006/relationships/image" Target="../media/image1.png"/><Relationship Id="rId7"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251.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237.xml"/></Relationships>
</file>

<file path=ppt/slides/_rels/slide249.xml.rels><?xml version="1.0" encoding="UTF-8" standalone="yes"?>
<Relationships xmlns="http://schemas.openxmlformats.org/package/2006/relationships"><Relationship Id="rId8" Type="http://schemas.openxmlformats.org/officeDocument/2006/relationships/slide" Target="slide248.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237.xml"/></Relationships>
</file>

<file path=ppt/slides/_rels/slide2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9.png"/><Relationship Id="rId10" Type="http://schemas.openxmlformats.org/officeDocument/2006/relationships/slide" Target="slide25.xml"/><Relationship Id="rId4" Type="http://schemas.openxmlformats.org/officeDocument/2006/relationships/image" Target="../media/image3.png"/><Relationship Id="rId9" Type="http://schemas.openxmlformats.org/officeDocument/2006/relationships/slide" Target="slide18.xml"/></Relationships>
</file>

<file path=ppt/slides/_rels/slide250.xml.rels><?xml version="1.0" encoding="UTF-8" standalone="yes"?>
<Relationships xmlns="http://schemas.openxmlformats.org/package/2006/relationships"><Relationship Id="rId8" Type="http://schemas.openxmlformats.org/officeDocument/2006/relationships/slide" Target="slide248.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237.xml"/></Relationships>
</file>

<file path=ppt/slides/_rels/slide251.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48.xml"/><Relationship Id="rId2" Type="http://schemas.openxmlformats.org/officeDocument/2006/relationships/image" Target="../media/image25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5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png"/><Relationship Id="rId7" Type="http://schemas.openxmlformats.org/officeDocument/2006/relationships/image" Target="../media/image256.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255.png"/><Relationship Id="rId5" Type="http://schemas.openxmlformats.org/officeDocument/2006/relationships/image" Target="../media/image9.png"/><Relationship Id="rId10" Type="http://schemas.openxmlformats.org/officeDocument/2006/relationships/slide" Target="slide237.xml"/><Relationship Id="rId4" Type="http://schemas.openxmlformats.org/officeDocument/2006/relationships/image" Target="../media/image3.png"/><Relationship Id="rId9" Type="http://schemas.openxmlformats.org/officeDocument/2006/relationships/slide" Target="slide252.xml"/></Relationships>
</file>

<file path=ppt/slides/_rels/slide253.xml.rels><?xml version="1.0" encoding="UTF-8" standalone="yes"?>
<Relationships xmlns="http://schemas.openxmlformats.org/package/2006/relationships"><Relationship Id="rId8" Type="http://schemas.openxmlformats.org/officeDocument/2006/relationships/slide" Target="slide252.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237.xml"/></Relationships>
</file>

<file path=ppt/slides/_rels/slide254.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52.xml"/><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5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9.png"/><Relationship Id="rId10" Type="http://schemas.openxmlformats.org/officeDocument/2006/relationships/slide" Target="slide237.xml"/><Relationship Id="rId4" Type="http://schemas.openxmlformats.org/officeDocument/2006/relationships/image" Target="../media/image3.png"/><Relationship Id="rId9" Type="http://schemas.openxmlformats.org/officeDocument/2006/relationships/slide" Target="slide255.xml"/></Relationships>
</file>

<file path=ppt/slides/_rels/slide256.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55.xml"/><Relationship Id="rId2" Type="http://schemas.openxmlformats.org/officeDocument/2006/relationships/image" Target="../media/image261.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57.xml.rels><?xml version="1.0" encoding="UTF-8" standalone="yes"?>
<Relationships xmlns="http://schemas.openxmlformats.org/package/2006/relationships"><Relationship Id="rId8" Type="http://schemas.openxmlformats.org/officeDocument/2006/relationships/slide" Target="slide257.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6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237.xml"/></Relationships>
</file>

<file path=ppt/slides/_rels/slide258.xml.rels><?xml version="1.0" encoding="UTF-8" standalone="yes"?>
<Relationships xmlns="http://schemas.openxmlformats.org/package/2006/relationships"><Relationship Id="rId8" Type="http://schemas.openxmlformats.org/officeDocument/2006/relationships/slide" Target="slide257.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237.xml"/></Relationships>
</file>

<file path=ppt/slides/_rels/slide259.xml.rels><?xml version="1.0" encoding="UTF-8" standalone="yes"?>
<Relationships xmlns="http://schemas.openxmlformats.org/package/2006/relationships"><Relationship Id="rId8" Type="http://schemas.openxmlformats.org/officeDocument/2006/relationships/slide" Target="slide257.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6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237.xml"/></Relationships>
</file>

<file path=ppt/slides/_rels/slide26.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60.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57.xml"/><Relationship Id="rId2" Type="http://schemas.openxmlformats.org/officeDocument/2006/relationships/image" Target="../media/image265.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61.xml.rels><?xml version="1.0" encoding="UTF-8" standalone="yes"?>
<Relationships xmlns="http://schemas.openxmlformats.org/package/2006/relationships"><Relationship Id="rId8" Type="http://schemas.openxmlformats.org/officeDocument/2006/relationships/slide" Target="slide261.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237.xml"/></Relationships>
</file>

<file path=ppt/slides/_rels/slide262.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61.xml"/><Relationship Id="rId2"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63.xml.rels><?xml version="1.0" encoding="UTF-8" standalone="yes"?>
<Relationships xmlns="http://schemas.openxmlformats.org/package/2006/relationships"><Relationship Id="rId8" Type="http://schemas.openxmlformats.org/officeDocument/2006/relationships/slide" Target="slide263.xml"/><Relationship Id="rId3" Type="http://schemas.openxmlformats.org/officeDocument/2006/relationships/image" Target="../media/image1.png"/><Relationship Id="rId7"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268.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237.xml"/></Relationships>
</file>

<file path=ppt/slides/_rels/slide264.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image" Target="../media/image4.png"/><Relationship Id="rId7" Type="http://schemas.openxmlformats.org/officeDocument/2006/relationships/slide" Target="slide263.xml"/><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265.xml.rels><?xml version="1.0" encoding="UTF-8" standalone="yes"?>
<Relationships xmlns="http://schemas.openxmlformats.org/package/2006/relationships"><Relationship Id="rId8" Type="http://schemas.openxmlformats.org/officeDocument/2006/relationships/slide" Target="slide265.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237.xml"/></Relationships>
</file>

<file path=ppt/slides/_rels/slide266.xml.rels><?xml version="1.0" encoding="UTF-8" standalone="yes"?>
<Relationships xmlns="http://schemas.openxmlformats.org/package/2006/relationships"><Relationship Id="rId8" Type="http://schemas.openxmlformats.org/officeDocument/2006/relationships/slide" Target="slide265.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7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237.xml"/></Relationships>
</file>

<file path=ppt/slides/_rels/slide267.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65.xml"/><Relationship Id="rId2" Type="http://schemas.openxmlformats.org/officeDocument/2006/relationships/image" Target="../media/image27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68.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68.xml"/><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269.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68.xml"/><Relationship Id="rId2" Type="http://schemas.openxmlformats.org/officeDocument/2006/relationships/image" Target="../media/image27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1.png"/><Relationship Id="rId7" Type="http://schemas.openxmlformats.org/officeDocument/2006/relationships/slide" Target="slide1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25.png"/></Relationships>
</file>

<file path=ppt/slides/_rels/slide270.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68.xml"/><Relationship Id="rId2" Type="http://schemas.openxmlformats.org/officeDocument/2006/relationships/image" Target="../media/image275.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4.png"/></Relationships>
</file>

<file path=ppt/slides/_rels/slide27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237.xml"/><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slide" Target="slide268.xml"/><Relationship Id="rId5" Type="http://schemas.openxmlformats.org/officeDocument/2006/relationships/slide" Target="slide10.xml"/><Relationship Id="rId4" Type="http://schemas.openxmlformats.org/officeDocument/2006/relationships/image" Target="../media/image1.png"/></Relationships>
</file>

<file path=ppt/slides/_rels/slide272.xml.rels><?xml version="1.0" encoding="UTF-8" standalone="yes"?>
<Relationships xmlns="http://schemas.openxmlformats.org/package/2006/relationships"><Relationship Id="rId8" Type="http://schemas.openxmlformats.org/officeDocument/2006/relationships/slide" Target="slide272.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7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237.xml"/></Relationships>
</file>

<file path=ppt/slides/_rels/slide273.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72.xml"/><Relationship Id="rId2" Type="http://schemas.openxmlformats.org/officeDocument/2006/relationships/image" Target="../media/image27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74.xml.rels><?xml version="1.0" encoding="UTF-8" standalone="yes"?>
<Relationships xmlns="http://schemas.openxmlformats.org/package/2006/relationships"><Relationship Id="rId8" Type="http://schemas.openxmlformats.org/officeDocument/2006/relationships/slide" Target="slide274.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79.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237.xml"/></Relationships>
</file>

<file path=ppt/slides/_rels/slide275.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74.xml"/><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7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23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276.xml"/><Relationship Id="rId5" Type="http://schemas.openxmlformats.org/officeDocument/2006/relationships/slide" Target="slide10.xml"/><Relationship Id="rId4" Type="http://schemas.openxmlformats.org/officeDocument/2006/relationships/image" Target="../media/image3.png"/></Relationships>
</file>

<file path=ppt/slides/_rels/slide27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237.xml"/><Relationship Id="rId2"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slide" Target="slide276.xml"/><Relationship Id="rId5" Type="http://schemas.openxmlformats.org/officeDocument/2006/relationships/slide" Target="slide10.xml"/><Relationship Id="rId4" Type="http://schemas.openxmlformats.org/officeDocument/2006/relationships/image" Target="../media/image1.png"/></Relationships>
</file>

<file path=ppt/slides/_rels/slide278.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78.xml"/><Relationship Id="rId2" Type="http://schemas.openxmlformats.org/officeDocument/2006/relationships/image" Target="../media/image28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279.xml.rels><?xml version="1.0" encoding="UTF-8" standalone="yes"?>
<Relationships xmlns="http://schemas.openxmlformats.org/package/2006/relationships"><Relationship Id="rId8" Type="http://schemas.openxmlformats.org/officeDocument/2006/relationships/slide" Target="slide237.xml"/><Relationship Id="rId3" Type="http://schemas.openxmlformats.org/officeDocument/2006/relationships/slide" Target="slide8.xml"/><Relationship Id="rId7" Type="http://schemas.openxmlformats.org/officeDocument/2006/relationships/slide" Target="slide278.xml"/><Relationship Id="rId2" Type="http://schemas.openxmlformats.org/officeDocument/2006/relationships/image" Target="../media/image28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80.xml.rels><?xml version="1.0" encoding="UTF-8" standalone="yes"?>
<Relationships xmlns="http://schemas.openxmlformats.org/package/2006/relationships"><Relationship Id="rId8" Type="http://schemas.openxmlformats.org/officeDocument/2006/relationships/slide" Target="slide283.xml"/><Relationship Id="rId3" Type="http://schemas.openxmlformats.org/officeDocument/2006/relationships/image" Target="../media/image1.png"/><Relationship Id="rId7" Type="http://schemas.openxmlformats.org/officeDocument/2006/relationships/slide" Target="slide39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281.xml"/><Relationship Id="rId5" Type="http://schemas.openxmlformats.org/officeDocument/2006/relationships/slide" Target="slide280.xml"/><Relationship Id="rId10" Type="http://schemas.openxmlformats.org/officeDocument/2006/relationships/slide" Target="slide288.xml"/><Relationship Id="rId4" Type="http://schemas.openxmlformats.org/officeDocument/2006/relationships/slide" Target="slide10.xml"/><Relationship Id="rId9" Type="http://schemas.openxmlformats.org/officeDocument/2006/relationships/slide" Target="slide286.xml"/></Relationships>
</file>

<file path=ppt/slides/_rels/slide281.xml.rels><?xml version="1.0" encoding="UTF-8" standalone="yes"?>
<Relationships xmlns="http://schemas.openxmlformats.org/package/2006/relationships"><Relationship Id="rId8" Type="http://schemas.openxmlformats.org/officeDocument/2006/relationships/image" Target="../media/image284.png"/><Relationship Id="rId3" Type="http://schemas.openxmlformats.org/officeDocument/2006/relationships/slide" Target="slide8.xml"/><Relationship Id="rId7" Type="http://schemas.openxmlformats.org/officeDocument/2006/relationships/slide" Target="slide280.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286.png"/><Relationship Id="rId5" Type="http://schemas.openxmlformats.org/officeDocument/2006/relationships/slide" Target="slide281.xml"/><Relationship Id="rId10" Type="http://schemas.openxmlformats.org/officeDocument/2006/relationships/image" Target="../media/image285.png"/><Relationship Id="rId4" Type="http://schemas.openxmlformats.org/officeDocument/2006/relationships/image" Target="../media/image1.png"/><Relationship Id="rId9" Type="http://schemas.openxmlformats.org/officeDocument/2006/relationships/image" Target="../media/image9.png"/></Relationships>
</file>

<file path=ppt/slides/_rels/slide28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88.png"/><Relationship Id="rId7" Type="http://schemas.openxmlformats.org/officeDocument/2006/relationships/slide" Target="slide281.xml"/><Relationship Id="rId2"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280.xml"/></Relationships>
</file>

<file path=ppt/slides/_rels/slide28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png"/><Relationship Id="rId7" Type="http://schemas.openxmlformats.org/officeDocument/2006/relationships/slide" Target="slide28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289.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280.xml"/></Relationships>
</file>

<file path=ppt/slides/_rels/slide28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8.xml"/><Relationship Id="rId7" Type="http://schemas.openxmlformats.org/officeDocument/2006/relationships/slide" Target="slide283.xml"/><Relationship Id="rId2"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280.xml"/></Relationships>
</file>

<file path=ppt/slides/_rels/slide28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92.png"/><Relationship Id="rId7" Type="http://schemas.openxmlformats.org/officeDocument/2006/relationships/slide" Target="slide283.xml"/><Relationship Id="rId2" Type="http://schemas.openxmlformats.org/officeDocument/2006/relationships/image" Target="../media/image29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280.xml"/></Relationships>
</file>

<file path=ppt/slides/_rels/slide28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28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286.xml"/><Relationship Id="rId4" Type="http://schemas.openxmlformats.org/officeDocument/2006/relationships/image" Target="../media/image3.png"/><Relationship Id="rId9" Type="http://schemas.openxmlformats.org/officeDocument/2006/relationships/image" Target="../media/image293.png"/></Relationships>
</file>

<file path=ppt/slides/_rels/slide287.xml.rels><?xml version="1.0" encoding="UTF-8" standalone="yes"?>
<Relationships xmlns="http://schemas.openxmlformats.org/package/2006/relationships"><Relationship Id="rId8" Type="http://schemas.openxmlformats.org/officeDocument/2006/relationships/slide" Target="slide280.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94.png"/><Relationship Id="rId1" Type="http://schemas.openxmlformats.org/officeDocument/2006/relationships/slideLayout" Target="../slideLayouts/slideLayout2.xml"/><Relationship Id="rId6" Type="http://schemas.openxmlformats.org/officeDocument/2006/relationships/slide" Target="slide286.xml"/><Relationship Id="rId5" Type="http://schemas.openxmlformats.org/officeDocument/2006/relationships/image" Target="../media/image4.png"/><Relationship Id="rId4" Type="http://schemas.openxmlformats.org/officeDocument/2006/relationships/image" Target="../media/image1.png"/></Relationships>
</file>

<file path=ppt/slides/_rels/slide28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png"/><Relationship Id="rId7" Type="http://schemas.openxmlformats.org/officeDocument/2006/relationships/slide" Target="slide28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280.xml"/></Relationships>
</file>

<file path=ppt/slides/_rels/slide289.xml.rels><?xml version="1.0" encoding="UTF-8" standalone="yes"?>
<Relationships xmlns="http://schemas.openxmlformats.org/package/2006/relationships"><Relationship Id="rId8" Type="http://schemas.openxmlformats.org/officeDocument/2006/relationships/slide" Target="slide280.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slide" Target="slide288.xml"/><Relationship Id="rId5" Type="http://schemas.openxmlformats.org/officeDocument/2006/relationships/image" Target="../media/image4.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2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27.png"/></Relationships>
</file>

<file path=ppt/slides/_rels/slide290.xml.rels><?xml version="1.0" encoding="UTF-8" standalone="yes"?>
<Relationships xmlns="http://schemas.openxmlformats.org/package/2006/relationships"><Relationship Id="rId8" Type="http://schemas.openxmlformats.org/officeDocument/2006/relationships/slide" Target="slide754.xml"/><Relationship Id="rId13" Type="http://schemas.openxmlformats.org/officeDocument/2006/relationships/slide" Target="slide304.xml"/><Relationship Id="rId3" Type="http://schemas.openxmlformats.org/officeDocument/2006/relationships/image" Target="../media/image1.png"/><Relationship Id="rId7" Type="http://schemas.openxmlformats.org/officeDocument/2006/relationships/slide" Target="slide752.xml"/><Relationship Id="rId12" Type="http://schemas.openxmlformats.org/officeDocument/2006/relationships/slide" Target="slide30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291.xml"/><Relationship Id="rId11" Type="http://schemas.openxmlformats.org/officeDocument/2006/relationships/slide" Target="slide298.xml"/><Relationship Id="rId5" Type="http://schemas.openxmlformats.org/officeDocument/2006/relationships/slide" Target="slide290.xml"/><Relationship Id="rId10" Type="http://schemas.openxmlformats.org/officeDocument/2006/relationships/slide" Target="slide296.xml"/><Relationship Id="rId4" Type="http://schemas.openxmlformats.org/officeDocument/2006/relationships/slide" Target="slide10.xml"/><Relationship Id="rId9" Type="http://schemas.openxmlformats.org/officeDocument/2006/relationships/slide" Target="slide293.xml"/><Relationship Id="rId14" Type="http://schemas.openxmlformats.org/officeDocument/2006/relationships/slide" Target="slide306.xml"/></Relationships>
</file>

<file path=ppt/slides/_rels/slide29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291.xml"/><Relationship Id="rId12" Type="http://schemas.openxmlformats.org/officeDocument/2006/relationships/image" Target="../media/image298.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290.xml"/><Relationship Id="rId11" Type="http://schemas.openxmlformats.org/officeDocument/2006/relationships/image" Target="../media/image297.png"/><Relationship Id="rId5" Type="http://schemas.openxmlformats.org/officeDocument/2006/relationships/slide" Target="slide10.xml"/><Relationship Id="rId10" Type="http://schemas.openxmlformats.org/officeDocument/2006/relationships/image" Target="../media/image296.png"/><Relationship Id="rId4" Type="http://schemas.openxmlformats.org/officeDocument/2006/relationships/image" Target="../media/image3.png"/><Relationship Id="rId9" Type="http://schemas.openxmlformats.org/officeDocument/2006/relationships/image" Target="../media/image295.png"/></Relationships>
</file>

<file path=ppt/slides/_rels/slide292.xml.rels><?xml version="1.0" encoding="UTF-8" standalone="yes"?>
<Relationships xmlns="http://schemas.openxmlformats.org/package/2006/relationships"><Relationship Id="rId8" Type="http://schemas.openxmlformats.org/officeDocument/2006/relationships/slide" Target="slide291.xml"/><Relationship Id="rId3" Type="http://schemas.openxmlformats.org/officeDocument/2006/relationships/slide" Target="slide8.xml"/><Relationship Id="rId7" Type="http://schemas.openxmlformats.org/officeDocument/2006/relationships/slide" Target="slide290.xml"/><Relationship Id="rId2" Type="http://schemas.openxmlformats.org/officeDocument/2006/relationships/image" Target="../media/image29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93.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1.png"/><Relationship Id="rId7" Type="http://schemas.openxmlformats.org/officeDocument/2006/relationships/slide" Target="slide29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290.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9.png"/></Relationships>
</file>

<file path=ppt/slides/_rels/slide294.xml.rels><?xml version="1.0" encoding="UTF-8" standalone="yes"?>
<Relationships xmlns="http://schemas.openxmlformats.org/package/2006/relationships"><Relationship Id="rId8" Type="http://schemas.openxmlformats.org/officeDocument/2006/relationships/slide" Target="slide290.xml"/><Relationship Id="rId3" Type="http://schemas.openxmlformats.org/officeDocument/2006/relationships/image" Target="../media/image302.png"/><Relationship Id="rId7" Type="http://schemas.openxmlformats.org/officeDocument/2006/relationships/slide" Target="slide10.xml"/><Relationship Id="rId2" Type="http://schemas.openxmlformats.org/officeDocument/2006/relationships/image" Target="../media/image30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slide" Target="slide8.xml"/><Relationship Id="rId9" Type="http://schemas.openxmlformats.org/officeDocument/2006/relationships/slide" Target="slide293.xml"/></Relationships>
</file>

<file path=ppt/slides/_rels/slide295.xml.rels><?xml version="1.0" encoding="UTF-8" standalone="yes"?>
<Relationships xmlns="http://schemas.openxmlformats.org/package/2006/relationships"><Relationship Id="rId8" Type="http://schemas.openxmlformats.org/officeDocument/2006/relationships/slide" Target="slide293.xml"/><Relationship Id="rId3" Type="http://schemas.openxmlformats.org/officeDocument/2006/relationships/slide" Target="slide8.xml"/><Relationship Id="rId7" Type="http://schemas.openxmlformats.org/officeDocument/2006/relationships/slide" Target="slide290.xml"/><Relationship Id="rId2" Type="http://schemas.openxmlformats.org/officeDocument/2006/relationships/image" Target="../media/image30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96.xml.rels><?xml version="1.0" encoding="UTF-8" standalone="yes"?>
<Relationships xmlns="http://schemas.openxmlformats.org/package/2006/relationships"><Relationship Id="rId8" Type="http://schemas.openxmlformats.org/officeDocument/2006/relationships/slide" Target="slide296.xml"/><Relationship Id="rId3" Type="http://schemas.openxmlformats.org/officeDocument/2006/relationships/slide" Target="slide8.xml"/><Relationship Id="rId7" Type="http://schemas.openxmlformats.org/officeDocument/2006/relationships/slide" Target="slide290.xml"/><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297.xml.rels><?xml version="1.0" encoding="UTF-8" standalone="yes"?>
<Relationships xmlns="http://schemas.openxmlformats.org/package/2006/relationships"><Relationship Id="rId8" Type="http://schemas.openxmlformats.org/officeDocument/2006/relationships/slide" Target="slide296.xml"/><Relationship Id="rId3" Type="http://schemas.openxmlformats.org/officeDocument/2006/relationships/slide" Target="slide8.xml"/><Relationship Id="rId7" Type="http://schemas.openxmlformats.org/officeDocument/2006/relationships/slide" Target="slide290.xml"/><Relationship Id="rId2" Type="http://schemas.openxmlformats.org/officeDocument/2006/relationships/image" Target="../media/image305.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29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29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290.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306.png"/></Relationships>
</file>

<file path=ppt/slides/_rels/slide299.xml.rels><?xml version="1.0" encoding="UTF-8" standalone="yes"?>
<Relationships xmlns="http://schemas.openxmlformats.org/package/2006/relationships"><Relationship Id="rId8" Type="http://schemas.openxmlformats.org/officeDocument/2006/relationships/slide" Target="slide298.xml"/><Relationship Id="rId3" Type="http://schemas.openxmlformats.org/officeDocument/2006/relationships/slide" Target="slide8.xml"/><Relationship Id="rId7" Type="http://schemas.openxmlformats.org/officeDocument/2006/relationships/slide" Target="slide290.xml"/><Relationship Id="rId2" Type="http://schemas.openxmlformats.org/officeDocument/2006/relationships/image" Target="../media/image30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00.xml.rels><?xml version="1.0" encoding="UTF-8" standalone="yes"?>
<Relationships xmlns="http://schemas.openxmlformats.org/package/2006/relationships"><Relationship Id="rId8" Type="http://schemas.openxmlformats.org/officeDocument/2006/relationships/slide" Target="slide298.xml"/><Relationship Id="rId3" Type="http://schemas.openxmlformats.org/officeDocument/2006/relationships/slide" Target="slide8.xml"/><Relationship Id="rId7" Type="http://schemas.openxmlformats.org/officeDocument/2006/relationships/slide" Target="slide290.xml"/><Relationship Id="rId2" Type="http://schemas.openxmlformats.org/officeDocument/2006/relationships/image" Target="../media/image30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301.xml.rels><?xml version="1.0" encoding="UTF-8" standalone="yes"?>
<Relationships xmlns="http://schemas.openxmlformats.org/package/2006/relationships"><Relationship Id="rId8" Type="http://schemas.openxmlformats.org/officeDocument/2006/relationships/slide" Target="slide298.xml"/><Relationship Id="rId3" Type="http://schemas.openxmlformats.org/officeDocument/2006/relationships/slide" Target="slide8.xml"/><Relationship Id="rId7" Type="http://schemas.openxmlformats.org/officeDocument/2006/relationships/slide" Target="slide290.xml"/><Relationship Id="rId2" Type="http://schemas.openxmlformats.org/officeDocument/2006/relationships/image" Target="../media/image30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02.xml.rels><?xml version="1.0" encoding="UTF-8" standalone="yes"?>
<Relationships xmlns="http://schemas.openxmlformats.org/package/2006/relationships"><Relationship Id="rId8" Type="http://schemas.openxmlformats.org/officeDocument/2006/relationships/slide" Target="slide290.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31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302.xml"/></Relationships>
</file>

<file path=ppt/slides/_rels/slide303.xml.rels><?xml version="1.0" encoding="UTF-8" standalone="yes"?>
<Relationships xmlns="http://schemas.openxmlformats.org/package/2006/relationships"><Relationship Id="rId8" Type="http://schemas.openxmlformats.org/officeDocument/2006/relationships/slide" Target="slide302.xml"/><Relationship Id="rId3" Type="http://schemas.openxmlformats.org/officeDocument/2006/relationships/slide" Target="slide8.xml"/><Relationship Id="rId7" Type="http://schemas.openxmlformats.org/officeDocument/2006/relationships/slide" Target="slide290.xml"/><Relationship Id="rId2" Type="http://schemas.openxmlformats.org/officeDocument/2006/relationships/image" Target="../media/image311.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04.xml.rels><?xml version="1.0" encoding="UTF-8" standalone="yes"?>
<Relationships xmlns="http://schemas.openxmlformats.org/package/2006/relationships"><Relationship Id="rId8" Type="http://schemas.openxmlformats.org/officeDocument/2006/relationships/slide" Target="slide304.xml"/><Relationship Id="rId3" Type="http://schemas.openxmlformats.org/officeDocument/2006/relationships/image" Target="../media/image1.png"/><Relationship Id="rId7" Type="http://schemas.openxmlformats.org/officeDocument/2006/relationships/slide" Target="slide29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9.png"/><Relationship Id="rId4" Type="http://schemas.openxmlformats.org/officeDocument/2006/relationships/image" Target="../media/image3.png"/></Relationships>
</file>

<file path=ppt/slides/_rels/slide305.xml.rels><?xml version="1.0" encoding="UTF-8" standalone="yes"?>
<Relationships xmlns="http://schemas.openxmlformats.org/package/2006/relationships"><Relationship Id="rId8" Type="http://schemas.openxmlformats.org/officeDocument/2006/relationships/slide" Target="slide304.xml"/><Relationship Id="rId3" Type="http://schemas.openxmlformats.org/officeDocument/2006/relationships/slide" Target="slide8.xml"/><Relationship Id="rId7" Type="http://schemas.openxmlformats.org/officeDocument/2006/relationships/slide" Target="slide290.xml"/><Relationship Id="rId2"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06.xml.rels><?xml version="1.0" encoding="UTF-8" standalone="yes"?>
<Relationships xmlns="http://schemas.openxmlformats.org/package/2006/relationships"><Relationship Id="rId8" Type="http://schemas.openxmlformats.org/officeDocument/2006/relationships/slide" Target="slide290.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31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313.png"/><Relationship Id="rId4" Type="http://schemas.openxmlformats.org/officeDocument/2006/relationships/image" Target="../media/image1.png"/><Relationship Id="rId9" Type="http://schemas.openxmlformats.org/officeDocument/2006/relationships/slide" Target="slide306.xml"/></Relationships>
</file>

<file path=ppt/slides/_rels/slide307.xml.rels><?xml version="1.0" encoding="UTF-8" standalone="yes"?>
<Relationships xmlns="http://schemas.openxmlformats.org/package/2006/relationships"><Relationship Id="rId8" Type="http://schemas.openxmlformats.org/officeDocument/2006/relationships/slide" Target="slide306.xml"/><Relationship Id="rId3" Type="http://schemas.openxmlformats.org/officeDocument/2006/relationships/slide" Target="slide8.xml"/><Relationship Id="rId7" Type="http://schemas.openxmlformats.org/officeDocument/2006/relationships/slide" Target="slide290.xml"/><Relationship Id="rId2" Type="http://schemas.openxmlformats.org/officeDocument/2006/relationships/image" Target="../media/image31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308.xml.rels><?xml version="1.0" encoding="UTF-8" standalone="yes"?>
<Relationships xmlns="http://schemas.openxmlformats.org/package/2006/relationships"><Relationship Id="rId8" Type="http://schemas.openxmlformats.org/officeDocument/2006/relationships/slide" Target="slide306.xml"/><Relationship Id="rId3" Type="http://schemas.openxmlformats.org/officeDocument/2006/relationships/slide" Target="slide8.xml"/><Relationship Id="rId7" Type="http://schemas.openxmlformats.org/officeDocument/2006/relationships/slide" Target="slide290.xml"/><Relationship Id="rId2" Type="http://schemas.openxmlformats.org/officeDocument/2006/relationships/image" Target="../media/image315.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309.xml.rels><?xml version="1.0" encoding="UTF-8" standalone="yes"?>
<Relationships xmlns="http://schemas.openxmlformats.org/package/2006/relationships"><Relationship Id="rId8" Type="http://schemas.openxmlformats.org/officeDocument/2006/relationships/slide" Target="slide306.xml"/><Relationship Id="rId3" Type="http://schemas.openxmlformats.org/officeDocument/2006/relationships/slide" Target="slide8.xml"/><Relationship Id="rId7" Type="http://schemas.openxmlformats.org/officeDocument/2006/relationships/slide" Target="slide290.xml"/><Relationship Id="rId2" Type="http://schemas.openxmlformats.org/officeDocument/2006/relationships/image" Target="../media/image31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3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29.png"/></Relationships>
</file>

<file path=ppt/slides/_rels/slide310.xml.rels><?xml version="1.0" encoding="UTF-8" standalone="yes"?>
<Relationships xmlns="http://schemas.openxmlformats.org/package/2006/relationships"><Relationship Id="rId8" Type="http://schemas.openxmlformats.org/officeDocument/2006/relationships/slide" Target="slide335.xml"/><Relationship Id="rId13" Type="http://schemas.openxmlformats.org/officeDocument/2006/relationships/slide" Target="slide321.xml"/><Relationship Id="rId3" Type="http://schemas.openxmlformats.org/officeDocument/2006/relationships/image" Target="../media/image1.png"/><Relationship Id="rId7" Type="http://schemas.openxmlformats.org/officeDocument/2006/relationships/slide" Target="slide280.xml"/><Relationship Id="rId12" Type="http://schemas.openxmlformats.org/officeDocument/2006/relationships/slide" Target="slide319.xml"/><Relationship Id="rId17" Type="http://schemas.openxmlformats.org/officeDocument/2006/relationships/slide" Target="slide333.xml"/><Relationship Id="rId2" Type="http://schemas.openxmlformats.org/officeDocument/2006/relationships/slide" Target="slide8.xml"/><Relationship Id="rId16" Type="http://schemas.openxmlformats.org/officeDocument/2006/relationships/slide" Target="slide331.xml"/><Relationship Id="rId1" Type="http://schemas.openxmlformats.org/officeDocument/2006/relationships/slideLayout" Target="../slideLayouts/slideLayout2.xml"/><Relationship Id="rId6" Type="http://schemas.openxmlformats.org/officeDocument/2006/relationships/slide" Target="slide290.xml"/><Relationship Id="rId11" Type="http://schemas.openxmlformats.org/officeDocument/2006/relationships/slide" Target="slide317.xml"/><Relationship Id="rId5" Type="http://schemas.openxmlformats.org/officeDocument/2006/relationships/slide" Target="slide310.xml"/><Relationship Id="rId15" Type="http://schemas.openxmlformats.org/officeDocument/2006/relationships/slide" Target="slide327.xml"/><Relationship Id="rId10" Type="http://schemas.openxmlformats.org/officeDocument/2006/relationships/slide" Target="slide313.xml"/><Relationship Id="rId4" Type="http://schemas.openxmlformats.org/officeDocument/2006/relationships/slide" Target="slide10.xml"/><Relationship Id="rId9" Type="http://schemas.openxmlformats.org/officeDocument/2006/relationships/slide" Target="slide311.xml"/><Relationship Id="rId14" Type="http://schemas.openxmlformats.org/officeDocument/2006/relationships/slide" Target="slide323.xml"/></Relationships>
</file>

<file path=ppt/slides/_rels/slide311.xml.rels><?xml version="1.0" encoding="UTF-8" standalone="yes"?>
<Relationships xmlns="http://schemas.openxmlformats.org/package/2006/relationships"><Relationship Id="rId8" Type="http://schemas.openxmlformats.org/officeDocument/2006/relationships/slide" Target="slide311.xml"/><Relationship Id="rId3" Type="http://schemas.openxmlformats.org/officeDocument/2006/relationships/slide" Target="slide8.xml"/><Relationship Id="rId7" Type="http://schemas.openxmlformats.org/officeDocument/2006/relationships/slide" Target="slide310.xml"/><Relationship Id="rId2" Type="http://schemas.openxmlformats.org/officeDocument/2006/relationships/image" Target="../media/image31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312.xml.rels><?xml version="1.0" encoding="UTF-8" standalone="yes"?>
<Relationships xmlns="http://schemas.openxmlformats.org/package/2006/relationships"><Relationship Id="rId8" Type="http://schemas.openxmlformats.org/officeDocument/2006/relationships/slide" Target="slide311.xml"/><Relationship Id="rId3" Type="http://schemas.openxmlformats.org/officeDocument/2006/relationships/slide" Target="slide8.xml"/><Relationship Id="rId7" Type="http://schemas.openxmlformats.org/officeDocument/2006/relationships/slide" Target="slide310.xml"/><Relationship Id="rId2" Type="http://schemas.openxmlformats.org/officeDocument/2006/relationships/image" Target="../media/image31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31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10.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319.png"/></Relationships>
</file>

<file path=ppt/slides/_rels/slide314.xml.rels><?xml version="1.0" encoding="UTF-8" standalone="yes"?>
<Relationships xmlns="http://schemas.openxmlformats.org/package/2006/relationships"><Relationship Id="rId8" Type="http://schemas.openxmlformats.org/officeDocument/2006/relationships/slide" Target="slide313.xml"/><Relationship Id="rId3" Type="http://schemas.openxmlformats.org/officeDocument/2006/relationships/slide" Target="slide8.xml"/><Relationship Id="rId7" Type="http://schemas.openxmlformats.org/officeDocument/2006/relationships/slide" Target="slide310.xml"/><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315.xml.rels><?xml version="1.0" encoding="UTF-8" standalone="yes"?>
<Relationships xmlns="http://schemas.openxmlformats.org/package/2006/relationships"><Relationship Id="rId8" Type="http://schemas.openxmlformats.org/officeDocument/2006/relationships/slide" Target="slide313.xml"/><Relationship Id="rId3" Type="http://schemas.openxmlformats.org/officeDocument/2006/relationships/slide" Target="slide8.xml"/><Relationship Id="rId7" Type="http://schemas.openxmlformats.org/officeDocument/2006/relationships/slide" Target="slide310.xml"/><Relationship Id="rId2" Type="http://schemas.openxmlformats.org/officeDocument/2006/relationships/image" Target="../media/image321.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316.xml.rels><?xml version="1.0" encoding="UTF-8" standalone="yes"?>
<Relationships xmlns="http://schemas.openxmlformats.org/package/2006/relationships"><Relationship Id="rId8" Type="http://schemas.openxmlformats.org/officeDocument/2006/relationships/slide" Target="slide313.xml"/><Relationship Id="rId3" Type="http://schemas.openxmlformats.org/officeDocument/2006/relationships/slide" Target="slide8.xml"/><Relationship Id="rId7" Type="http://schemas.openxmlformats.org/officeDocument/2006/relationships/slide" Target="slide310.xml"/><Relationship Id="rId2" Type="http://schemas.openxmlformats.org/officeDocument/2006/relationships/image" Target="../media/image32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17.xml.rels><?xml version="1.0" encoding="UTF-8" standalone="yes"?>
<Relationships xmlns="http://schemas.openxmlformats.org/package/2006/relationships"><Relationship Id="rId8" Type="http://schemas.openxmlformats.org/officeDocument/2006/relationships/slide" Target="slide310.xml"/><Relationship Id="rId3" Type="http://schemas.openxmlformats.org/officeDocument/2006/relationships/image" Target="../media/image1.png"/><Relationship Id="rId7"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317.xml"/></Relationships>
</file>

<file path=ppt/slides/_rels/slide318.xml.rels><?xml version="1.0" encoding="UTF-8" standalone="yes"?>
<Relationships xmlns="http://schemas.openxmlformats.org/package/2006/relationships"><Relationship Id="rId8" Type="http://schemas.openxmlformats.org/officeDocument/2006/relationships/slide" Target="slide317.xml"/><Relationship Id="rId3" Type="http://schemas.openxmlformats.org/officeDocument/2006/relationships/slide" Target="slide8.xml"/><Relationship Id="rId7" Type="http://schemas.openxmlformats.org/officeDocument/2006/relationships/slide" Target="slide310.xml"/><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1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9.png"/><Relationship Id="rId10" Type="http://schemas.openxmlformats.org/officeDocument/2006/relationships/slide" Target="slide319.xml"/><Relationship Id="rId4" Type="http://schemas.openxmlformats.org/officeDocument/2006/relationships/image" Target="../media/image3.png"/><Relationship Id="rId9" Type="http://schemas.openxmlformats.org/officeDocument/2006/relationships/slide" Target="slide310.xml"/></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20.xml.rels><?xml version="1.0" encoding="UTF-8" standalone="yes"?>
<Relationships xmlns="http://schemas.openxmlformats.org/package/2006/relationships"><Relationship Id="rId8" Type="http://schemas.openxmlformats.org/officeDocument/2006/relationships/slide" Target="slide319.xml"/><Relationship Id="rId3" Type="http://schemas.openxmlformats.org/officeDocument/2006/relationships/slide" Target="slide8.xml"/><Relationship Id="rId7" Type="http://schemas.openxmlformats.org/officeDocument/2006/relationships/slide" Target="slide310.xml"/><Relationship Id="rId2" Type="http://schemas.openxmlformats.org/officeDocument/2006/relationships/image" Target="../media/image261.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21.xml.rels><?xml version="1.0" encoding="UTF-8" standalone="yes"?>
<Relationships xmlns="http://schemas.openxmlformats.org/package/2006/relationships"><Relationship Id="rId8" Type="http://schemas.openxmlformats.org/officeDocument/2006/relationships/image" Target="../media/image323.png"/><Relationship Id="rId3" Type="http://schemas.openxmlformats.org/officeDocument/2006/relationships/image" Target="../media/image1.png"/><Relationship Id="rId7" Type="http://schemas.openxmlformats.org/officeDocument/2006/relationships/slide" Target="slide32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10.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9.png"/></Relationships>
</file>

<file path=ppt/slides/_rels/slide322.xml.rels><?xml version="1.0" encoding="UTF-8" standalone="yes"?>
<Relationships xmlns="http://schemas.openxmlformats.org/package/2006/relationships"><Relationship Id="rId8" Type="http://schemas.openxmlformats.org/officeDocument/2006/relationships/slide" Target="slide321.xml"/><Relationship Id="rId3" Type="http://schemas.openxmlformats.org/officeDocument/2006/relationships/slide" Target="slide8.xml"/><Relationship Id="rId7" Type="http://schemas.openxmlformats.org/officeDocument/2006/relationships/slide" Target="slide310.xml"/><Relationship Id="rId2" Type="http://schemas.openxmlformats.org/officeDocument/2006/relationships/image" Target="../media/image32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23.xml.rels><?xml version="1.0" encoding="UTF-8" standalone="yes"?>
<Relationships xmlns="http://schemas.openxmlformats.org/package/2006/relationships"><Relationship Id="rId8" Type="http://schemas.openxmlformats.org/officeDocument/2006/relationships/slide" Target="slide310.xml"/><Relationship Id="rId3" Type="http://schemas.openxmlformats.org/officeDocument/2006/relationships/image" Target="../media/image1.png"/><Relationship Id="rId7"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325.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323.xml"/></Relationships>
</file>

<file path=ppt/slides/_rels/slide324.xml.rels><?xml version="1.0" encoding="UTF-8" standalone="yes"?>
<Relationships xmlns="http://schemas.openxmlformats.org/package/2006/relationships"><Relationship Id="rId8" Type="http://schemas.openxmlformats.org/officeDocument/2006/relationships/slide" Target="slide310.xml"/><Relationship Id="rId3" Type="http://schemas.openxmlformats.org/officeDocument/2006/relationships/image" Target="../media/image4.png"/><Relationship Id="rId7" Type="http://schemas.openxmlformats.org/officeDocument/2006/relationships/slide" Target="slide10.xml"/><Relationship Id="rId2" Type="http://schemas.openxmlformats.org/officeDocument/2006/relationships/image" Target="../media/image32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image" Target="../media/image3.png"/><Relationship Id="rId9" Type="http://schemas.openxmlformats.org/officeDocument/2006/relationships/slide" Target="slide323.xml"/></Relationships>
</file>

<file path=ppt/slides/_rels/slide325.xml.rels><?xml version="1.0" encoding="UTF-8" standalone="yes"?>
<Relationships xmlns="http://schemas.openxmlformats.org/package/2006/relationships"><Relationship Id="rId8" Type="http://schemas.openxmlformats.org/officeDocument/2006/relationships/slide" Target="slide310.xml"/><Relationship Id="rId3" Type="http://schemas.openxmlformats.org/officeDocument/2006/relationships/image" Target="../media/image4.png"/><Relationship Id="rId7" Type="http://schemas.openxmlformats.org/officeDocument/2006/relationships/slide" Target="slide10.xml"/><Relationship Id="rId2" Type="http://schemas.openxmlformats.org/officeDocument/2006/relationships/image" Target="../media/image32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image" Target="../media/image3.png"/><Relationship Id="rId9" Type="http://schemas.openxmlformats.org/officeDocument/2006/relationships/slide" Target="slide323.xml"/></Relationships>
</file>

<file path=ppt/slides/_rels/slide326.xml.rels><?xml version="1.0" encoding="UTF-8" standalone="yes"?>
<Relationships xmlns="http://schemas.openxmlformats.org/package/2006/relationships"><Relationship Id="rId8" Type="http://schemas.openxmlformats.org/officeDocument/2006/relationships/slide" Target="slide323.xml"/><Relationship Id="rId3" Type="http://schemas.openxmlformats.org/officeDocument/2006/relationships/image" Target="../media/image4.png"/><Relationship Id="rId7" Type="http://schemas.openxmlformats.org/officeDocument/2006/relationships/slide" Target="slide310.xml"/><Relationship Id="rId2" Type="http://schemas.openxmlformats.org/officeDocument/2006/relationships/image" Target="../media/image32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3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32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10.xml"/><Relationship Id="rId5" Type="http://schemas.openxmlformats.org/officeDocument/2006/relationships/slide" Target="slide10.xml"/><Relationship Id="rId10" Type="http://schemas.openxmlformats.org/officeDocument/2006/relationships/image" Target="../media/image330.png"/><Relationship Id="rId4" Type="http://schemas.openxmlformats.org/officeDocument/2006/relationships/image" Target="../media/image3.png"/><Relationship Id="rId9" Type="http://schemas.openxmlformats.org/officeDocument/2006/relationships/image" Target="../media/image329.png"/></Relationships>
</file>

<file path=ppt/slides/_rels/slide328.xml.rels><?xml version="1.0" encoding="UTF-8" standalone="yes"?>
<Relationships xmlns="http://schemas.openxmlformats.org/package/2006/relationships"><Relationship Id="rId8" Type="http://schemas.openxmlformats.org/officeDocument/2006/relationships/slide" Target="slide310.xml"/><Relationship Id="rId3" Type="http://schemas.openxmlformats.org/officeDocument/2006/relationships/image" Target="../media/image4.png"/><Relationship Id="rId7" Type="http://schemas.openxmlformats.org/officeDocument/2006/relationships/slide" Target="slide10.xml"/><Relationship Id="rId2" Type="http://schemas.openxmlformats.org/officeDocument/2006/relationships/image" Target="../media/image33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image" Target="../media/image3.png"/><Relationship Id="rId9" Type="http://schemas.openxmlformats.org/officeDocument/2006/relationships/slide" Target="slide327.xml"/></Relationships>
</file>

<file path=ppt/slides/_rels/slide329.xml.rels><?xml version="1.0" encoding="UTF-8" standalone="yes"?>
<Relationships xmlns="http://schemas.openxmlformats.org/package/2006/relationships"><Relationship Id="rId8" Type="http://schemas.openxmlformats.org/officeDocument/2006/relationships/slide" Target="slide310.xml"/><Relationship Id="rId3" Type="http://schemas.openxmlformats.org/officeDocument/2006/relationships/image" Target="../media/image4.png"/><Relationship Id="rId7" Type="http://schemas.openxmlformats.org/officeDocument/2006/relationships/slide" Target="slide10.xml"/><Relationship Id="rId2" Type="http://schemas.openxmlformats.org/officeDocument/2006/relationships/image" Target="../media/image33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image" Target="../media/image3.png"/><Relationship Id="rId9" Type="http://schemas.openxmlformats.org/officeDocument/2006/relationships/slide" Target="slide327.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3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31.png"/></Relationships>
</file>

<file path=ppt/slides/_rels/slide330.xml.rels><?xml version="1.0" encoding="UTF-8" standalone="yes"?>
<Relationships xmlns="http://schemas.openxmlformats.org/package/2006/relationships"><Relationship Id="rId8" Type="http://schemas.openxmlformats.org/officeDocument/2006/relationships/slide" Target="slide327.xml"/><Relationship Id="rId3" Type="http://schemas.openxmlformats.org/officeDocument/2006/relationships/image" Target="../media/image4.png"/><Relationship Id="rId7" Type="http://schemas.openxmlformats.org/officeDocument/2006/relationships/slide" Target="slide310.xml"/><Relationship Id="rId2" Type="http://schemas.openxmlformats.org/officeDocument/2006/relationships/image" Target="../media/image33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3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33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10.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334.png"/></Relationships>
</file>

<file path=ppt/slides/_rels/slide332.xml.rels><?xml version="1.0" encoding="UTF-8" standalone="yes"?>
<Relationships xmlns="http://schemas.openxmlformats.org/package/2006/relationships"><Relationship Id="rId8" Type="http://schemas.openxmlformats.org/officeDocument/2006/relationships/slide" Target="slide331.xml"/><Relationship Id="rId3" Type="http://schemas.openxmlformats.org/officeDocument/2006/relationships/image" Target="../media/image4.png"/><Relationship Id="rId7" Type="http://schemas.openxmlformats.org/officeDocument/2006/relationships/slide" Target="slide310.xml"/><Relationship Id="rId2" Type="http://schemas.openxmlformats.org/officeDocument/2006/relationships/image" Target="../media/image335.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333.xml.rels><?xml version="1.0" encoding="UTF-8" standalone="yes"?>
<Relationships xmlns="http://schemas.openxmlformats.org/package/2006/relationships"><Relationship Id="rId8" Type="http://schemas.openxmlformats.org/officeDocument/2006/relationships/slide" Target="slide310.xml"/><Relationship Id="rId3" Type="http://schemas.openxmlformats.org/officeDocument/2006/relationships/image" Target="../media/image1.png"/><Relationship Id="rId7"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333.xml"/></Relationships>
</file>

<file path=ppt/slides/_rels/slide334.xml.rels><?xml version="1.0" encoding="UTF-8" standalone="yes"?>
<Relationships xmlns="http://schemas.openxmlformats.org/package/2006/relationships"><Relationship Id="rId8" Type="http://schemas.openxmlformats.org/officeDocument/2006/relationships/slide" Target="slide333.xml"/><Relationship Id="rId3" Type="http://schemas.openxmlformats.org/officeDocument/2006/relationships/slide" Target="slide8.xml"/><Relationship Id="rId7" Type="http://schemas.openxmlformats.org/officeDocument/2006/relationships/slide" Target="slide310.xml"/><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33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35.xml"/><Relationship Id="rId5" Type="http://schemas.openxmlformats.org/officeDocument/2006/relationships/slide" Target="slide336.xml"/><Relationship Id="rId4" Type="http://schemas.openxmlformats.org/officeDocument/2006/relationships/slide" Target="slide10.xml"/></Relationships>
</file>

<file path=ppt/slides/_rels/slide336.xml.rels><?xml version="1.0" encoding="UTF-8" standalone="yes"?>
<Relationships xmlns="http://schemas.openxmlformats.org/package/2006/relationships"><Relationship Id="rId8" Type="http://schemas.openxmlformats.org/officeDocument/2006/relationships/slide" Target="slide335.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336.png"/><Relationship Id="rId1" Type="http://schemas.openxmlformats.org/officeDocument/2006/relationships/slideLayout" Target="../slideLayouts/slideLayout2.xml"/><Relationship Id="rId6" Type="http://schemas.openxmlformats.org/officeDocument/2006/relationships/slide" Target="slide336.xml"/><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337.png"/></Relationships>
</file>

<file path=ppt/slides/_rels/slide337.xml.rels><?xml version="1.0" encoding="UTF-8" standalone="yes"?>
<Relationships xmlns="http://schemas.openxmlformats.org/package/2006/relationships"><Relationship Id="rId8" Type="http://schemas.openxmlformats.org/officeDocument/2006/relationships/slide" Target="slide335.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338.png"/><Relationship Id="rId1" Type="http://schemas.openxmlformats.org/officeDocument/2006/relationships/slideLayout" Target="../slideLayouts/slideLayout2.xml"/><Relationship Id="rId6" Type="http://schemas.openxmlformats.org/officeDocument/2006/relationships/slide" Target="slide336.xml"/><Relationship Id="rId5" Type="http://schemas.openxmlformats.org/officeDocument/2006/relationships/image" Target="../media/image4.png"/><Relationship Id="rId4" Type="http://schemas.openxmlformats.org/officeDocument/2006/relationships/image" Target="../media/image1.png"/></Relationships>
</file>

<file path=ppt/slides/_rels/slide338.xml.rels><?xml version="1.0" encoding="UTF-8" standalone="yes"?>
<Relationships xmlns="http://schemas.openxmlformats.org/package/2006/relationships"><Relationship Id="rId8" Type="http://schemas.openxmlformats.org/officeDocument/2006/relationships/slide" Target="slide335.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339.png"/><Relationship Id="rId1" Type="http://schemas.openxmlformats.org/officeDocument/2006/relationships/slideLayout" Target="../slideLayouts/slideLayout2.xml"/><Relationship Id="rId6" Type="http://schemas.openxmlformats.org/officeDocument/2006/relationships/slide" Target="slide338.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339.xml.rels><?xml version="1.0" encoding="UTF-8" standalone="yes"?>
<Relationships xmlns="http://schemas.openxmlformats.org/package/2006/relationships"><Relationship Id="rId8" Type="http://schemas.openxmlformats.org/officeDocument/2006/relationships/slide" Target="slide335.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slide" Target="slide338.xml"/><Relationship Id="rId5" Type="http://schemas.openxmlformats.org/officeDocument/2006/relationships/image" Target="../media/image4.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40.xml.rels><?xml version="1.0" encoding="UTF-8" standalone="yes"?>
<Relationships xmlns="http://schemas.openxmlformats.org/package/2006/relationships"><Relationship Id="rId8" Type="http://schemas.openxmlformats.org/officeDocument/2006/relationships/slide" Target="slide343.xml"/><Relationship Id="rId3" Type="http://schemas.openxmlformats.org/officeDocument/2006/relationships/image" Target="../media/image1.png"/><Relationship Id="rId7" Type="http://schemas.openxmlformats.org/officeDocument/2006/relationships/slide" Target="slide34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69.xml"/><Relationship Id="rId11" Type="http://schemas.openxmlformats.org/officeDocument/2006/relationships/slide" Target="slide310.xml"/><Relationship Id="rId5" Type="http://schemas.openxmlformats.org/officeDocument/2006/relationships/slide" Target="slide340.xml"/><Relationship Id="rId10" Type="http://schemas.openxmlformats.org/officeDocument/2006/relationships/slide" Target="slide349.xml"/><Relationship Id="rId4" Type="http://schemas.openxmlformats.org/officeDocument/2006/relationships/slide" Target="slide10.xml"/><Relationship Id="rId9" Type="http://schemas.openxmlformats.org/officeDocument/2006/relationships/slide" Target="slide346.xml"/></Relationships>
</file>

<file path=ppt/slides/_rels/slide341.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image" Target="../media/image1.png"/><Relationship Id="rId7" Type="http://schemas.openxmlformats.org/officeDocument/2006/relationships/slide" Target="slide34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40.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9.png"/></Relationships>
</file>

<file path=ppt/slides/_rels/slide342.xml.rels><?xml version="1.0" encoding="UTF-8" standalone="yes"?>
<Relationships xmlns="http://schemas.openxmlformats.org/package/2006/relationships"><Relationship Id="rId8" Type="http://schemas.openxmlformats.org/officeDocument/2006/relationships/slide" Target="slide341.xml"/><Relationship Id="rId3" Type="http://schemas.openxmlformats.org/officeDocument/2006/relationships/slide" Target="slide8.xml"/><Relationship Id="rId7" Type="http://schemas.openxmlformats.org/officeDocument/2006/relationships/slide" Target="slide340.xml"/><Relationship Id="rId2" Type="http://schemas.openxmlformats.org/officeDocument/2006/relationships/image" Target="../media/image34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34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40.xml"/><Relationship Id="rId5" Type="http://schemas.openxmlformats.org/officeDocument/2006/relationships/slide" Target="slide10.xml"/><Relationship Id="rId10" Type="http://schemas.openxmlformats.org/officeDocument/2006/relationships/image" Target="../media/image176.png"/><Relationship Id="rId4" Type="http://schemas.openxmlformats.org/officeDocument/2006/relationships/image" Target="../media/image3.png"/><Relationship Id="rId9" Type="http://schemas.openxmlformats.org/officeDocument/2006/relationships/image" Target="../media/image175.png"/></Relationships>
</file>

<file path=ppt/slides/_rels/slide344.xml.rels><?xml version="1.0" encoding="UTF-8" standalone="yes"?>
<Relationships xmlns="http://schemas.openxmlformats.org/package/2006/relationships"><Relationship Id="rId8" Type="http://schemas.openxmlformats.org/officeDocument/2006/relationships/slide" Target="slide343.xml"/><Relationship Id="rId3" Type="http://schemas.openxmlformats.org/officeDocument/2006/relationships/slide" Target="slide8.xml"/><Relationship Id="rId7" Type="http://schemas.openxmlformats.org/officeDocument/2006/relationships/slide" Target="slide340.xml"/><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345.xml.rels><?xml version="1.0" encoding="UTF-8" standalone="yes"?>
<Relationships xmlns="http://schemas.openxmlformats.org/package/2006/relationships"><Relationship Id="rId8" Type="http://schemas.openxmlformats.org/officeDocument/2006/relationships/slide" Target="slide343.xml"/><Relationship Id="rId3" Type="http://schemas.openxmlformats.org/officeDocument/2006/relationships/slide" Target="slide8.xml"/><Relationship Id="rId7" Type="http://schemas.openxmlformats.org/officeDocument/2006/relationships/slide" Target="slide340.xml"/><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34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40.xml"/><Relationship Id="rId5" Type="http://schemas.openxmlformats.org/officeDocument/2006/relationships/slide" Target="slide10.xml"/><Relationship Id="rId10" Type="http://schemas.openxmlformats.org/officeDocument/2006/relationships/image" Target="../media/image344.png"/><Relationship Id="rId4" Type="http://schemas.openxmlformats.org/officeDocument/2006/relationships/image" Target="../media/image3.png"/><Relationship Id="rId9" Type="http://schemas.openxmlformats.org/officeDocument/2006/relationships/image" Target="../media/image343.png"/></Relationships>
</file>

<file path=ppt/slides/_rels/slide347.xml.rels><?xml version="1.0" encoding="UTF-8" standalone="yes"?>
<Relationships xmlns="http://schemas.openxmlformats.org/package/2006/relationships"><Relationship Id="rId8" Type="http://schemas.openxmlformats.org/officeDocument/2006/relationships/slide" Target="slide340.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34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346.xml"/></Relationships>
</file>

<file path=ppt/slides/_rels/slide34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346.xml"/><Relationship Id="rId2" Type="http://schemas.openxmlformats.org/officeDocument/2006/relationships/image" Target="../media/image346.png"/><Relationship Id="rId1" Type="http://schemas.openxmlformats.org/officeDocument/2006/relationships/slideLayout" Target="../slideLayouts/slideLayout2.xml"/><Relationship Id="rId6" Type="http://schemas.openxmlformats.org/officeDocument/2006/relationships/slide" Target="slide340.xml"/><Relationship Id="rId5" Type="http://schemas.openxmlformats.org/officeDocument/2006/relationships/slide" Target="slide10.xml"/><Relationship Id="rId4" Type="http://schemas.openxmlformats.org/officeDocument/2006/relationships/image" Target="../media/image1.png"/></Relationships>
</file>

<file path=ppt/slides/_rels/slide34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png"/><Relationship Id="rId7" Type="http://schemas.openxmlformats.org/officeDocument/2006/relationships/image" Target="../media/image330.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329.png"/><Relationship Id="rId5" Type="http://schemas.openxmlformats.org/officeDocument/2006/relationships/image" Target="../media/image9.png"/><Relationship Id="rId10" Type="http://schemas.openxmlformats.org/officeDocument/2006/relationships/slide" Target="slide349.xml"/><Relationship Id="rId4" Type="http://schemas.openxmlformats.org/officeDocument/2006/relationships/image" Target="../media/image3.png"/><Relationship Id="rId9" Type="http://schemas.openxmlformats.org/officeDocument/2006/relationships/slide" Target="slide340.xml"/></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3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0.xml"/><Relationship Id="rId10"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33.png"/></Relationships>
</file>

<file path=ppt/slides/_rels/slide350.xml.rels><?xml version="1.0" encoding="UTF-8" standalone="yes"?>
<Relationships xmlns="http://schemas.openxmlformats.org/package/2006/relationships"><Relationship Id="rId8" Type="http://schemas.openxmlformats.org/officeDocument/2006/relationships/slide" Target="slide340.xml"/><Relationship Id="rId3" Type="http://schemas.openxmlformats.org/officeDocument/2006/relationships/image" Target="../media/image4.png"/><Relationship Id="rId7" Type="http://schemas.openxmlformats.org/officeDocument/2006/relationships/slide" Target="slide10.xml"/><Relationship Id="rId2" Type="http://schemas.openxmlformats.org/officeDocument/2006/relationships/image" Target="../media/image33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image" Target="../media/image3.png"/><Relationship Id="rId9" Type="http://schemas.openxmlformats.org/officeDocument/2006/relationships/slide" Target="slide349.xml"/></Relationships>
</file>

<file path=ppt/slides/_rels/slide351.xml.rels><?xml version="1.0" encoding="UTF-8" standalone="yes"?>
<Relationships xmlns="http://schemas.openxmlformats.org/package/2006/relationships"><Relationship Id="rId8" Type="http://schemas.openxmlformats.org/officeDocument/2006/relationships/slide" Target="slide340.xml"/><Relationship Id="rId3" Type="http://schemas.openxmlformats.org/officeDocument/2006/relationships/image" Target="../media/image4.png"/><Relationship Id="rId7" Type="http://schemas.openxmlformats.org/officeDocument/2006/relationships/slide" Target="slide10.xml"/><Relationship Id="rId2" Type="http://schemas.openxmlformats.org/officeDocument/2006/relationships/image" Target="../media/image33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image" Target="../media/image3.png"/><Relationship Id="rId9" Type="http://schemas.openxmlformats.org/officeDocument/2006/relationships/slide" Target="slide349.xml"/></Relationships>
</file>

<file path=ppt/slides/_rels/slide352.xml.rels><?xml version="1.0" encoding="UTF-8" standalone="yes"?>
<Relationships xmlns="http://schemas.openxmlformats.org/package/2006/relationships"><Relationship Id="rId8" Type="http://schemas.openxmlformats.org/officeDocument/2006/relationships/slide" Target="slide349.xml"/><Relationship Id="rId3" Type="http://schemas.openxmlformats.org/officeDocument/2006/relationships/image" Target="../media/image4.png"/><Relationship Id="rId7" Type="http://schemas.openxmlformats.org/officeDocument/2006/relationships/slide" Target="slide340.xml"/><Relationship Id="rId2" Type="http://schemas.openxmlformats.org/officeDocument/2006/relationships/image" Target="../media/image33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s>
</file>

<file path=ppt/slides/_rels/slide35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slide" Target="slide366.xml"/><Relationship Id="rId3" Type="http://schemas.openxmlformats.org/officeDocument/2006/relationships/slide" Target="slide145.xml"/><Relationship Id="rId7" Type="http://schemas.openxmlformats.org/officeDocument/2006/relationships/slide" Target="slide8.xml"/><Relationship Id="rId12" Type="http://schemas.openxmlformats.org/officeDocument/2006/relationships/slide" Target="slide363.xml"/><Relationship Id="rId2" Type="http://schemas.openxmlformats.org/officeDocument/2006/relationships/slide" Target="slide501.xml"/><Relationship Id="rId1" Type="http://schemas.openxmlformats.org/officeDocument/2006/relationships/slideLayout" Target="../slideLayouts/slideLayout2.xml"/><Relationship Id="rId6" Type="http://schemas.openxmlformats.org/officeDocument/2006/relationships/slide" Target="slide353.xml"/><Relationship Id="rId11" Type="http://schemas.openxmlformats.org/officeDocument/2006/relationships/slide" Target="slide361.xml"/><Relationship Id="rId5" Type="http://schemas.openxmlformats.org/officeDocument/2006/relationships/slide" Target="slide10.xml"/><Relationship Id="rId10" Type="http://schemas.openxmlformats.org/officeDocument/2006/relationships/slide" Target="slide359.xml"/><Relationship Id="rId4" Type="http://schemas.openxmlformats.org/officeDocument/2006/relationships/slide" Target="slide354.xml"/><Relationship Id="rId9" Type="http://schemas.openxmlformats.org/officeDocument/2006/relationships/slide" Target="slide356.xml"/></Relationships>
</file>

<file path=ppt/slides/_rels/slide35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8.xml"/><Relationship Id="rId7" Type="http://schemas.openxmlformats.org/officeDocument/2006/relationships/slide" Target="slide354.xml"/><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353.xml"/></Relationships>
</file>

<file path=ppt/slides/_rels/slide35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42.png"/><Relationship Id="rId7" Type="http://schemas.openxmlformats.org/officeDocument/2006/relationships/slide" Target="slide354.xml"/><Relationship Id="rId2" Type="http://schemas.openxmlformats.org/officeDocument/2006/relationships/image" Target="../media/image24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353.xml"/></Relationships>
</file>

<file path=ppt/slides/_rels/slide356.xml.rels><?xml version="1.0" encoding="UTF-8" standalone="yes"?>
<Relationships xmlns="http://schemas.openxmlformats.org/package/2006/relationships"><Relationship Id="rId8" Type="http://schemas.openxmlformats.org/officeDocument/2006/relationships/slide" Target="slide353.xml"/><Relationship Id="rId3" Type="http://schemas.openxmlformats.org/officeDocument/2006/relationships/image" Target="../media/image1.png"/><Relationship Id="rId7"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56.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347.png"/></Relationships>
</file>

<file path=ppt/slides/_rels/slide35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348.png"/><Relationship Id="rId1" Type="http://schemas.openxmlformats.org/officeDocument/2006/relationships/slideLayout" Target="../slideLayouts/slideLayout2.xml"/><Relationship Id="rId6" Type="http://schemas.openxmlformats.org/officeDocument/2006/relationships/slide" Target="slide353.xml"/><Relationship Id="rId5" Type="http://schemas.openxmlformats.org/officeDocument/2006/relationships/slide" Target="slide10.xml"/><Relationship Id="rId4" Type="http://schemas.openxmlformats.org/officeDocument/2006/relationships/slide" Target="slide356.xml"/><Relationship Id="rId9" Type="http://schemas.openxmlformats.org/officeDocument/2006/relationships/image" Target="../media/image1.png"/></Relationships>
</file>

<file path=ppt/slides/_rels/slide35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8.xml"/><Relationship Id="rId2" Type="http://schemas.openxmlformats.org/officeDocument/2006/relationships/image" Target="../media/image349.png"/><Relationship Id="rId1" Type="http://schemas.openxmlformats.org/officeDocument/2006/relationships/slideLayout" Target="../slideLayouts/slideLayout2.xml"/><Relationship Id="rId6" Type="http://schemas.openxmlformats.org/officeDocument/2006/relationships/slide" Target="slide353.xml"/><Relationship Id="rId5" Type="http://schemas.openxmlformats.org/officeDocument/2006/relationships/slide" Target="slide10.xml"/><Relationship Id="rId4" Type="http://schemas.openxmlformats.org/officeDocument/2006/relationships/slide" Target="slide356.xml"/></Relationships>
</file>

<file path=ppt/slides/_rels/slide359.xml.rels><?xml version="1.0" encoding="UTF-8" standalone="yes"?>
<Relationships xmlns="http://schemas.openxmlformats.org/package/2006/relationships"><Relationship Id="rId8" Type="http://schemas.openxmlformats.org/officeDocument/2006/relationships/slide" Target="slide353.xml"/><Relationship Id="rId3" Type="http://schemas.openxmlformats.org/officeDocument/2006/relationships/image" Target="../media/image1.png"/><Relationship Id="rId7"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59.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350.png"/></Relationships>
</file>

<file path=ppt/slides/_rels/slide36.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60.xml.rels><?xml version="1.0" encoding="UTF-8" standalone="yes"?>
<Relationships xmlns="http://schemas.openxmlformats.org/package/2006/relationships"><Relationship Id="rId8" Type="http://schemas.openxmlformats.org/officeDocument/2006/relationships/slide" Target="slide353.xml"/><Relationship Id="rId3" Type="http://schemas.openxmlformats.org/officeDocument/2006/relationships/image" Target="../media/image4.png"/><Relationship Id="rId7" Type="http://schemas.openxmlformats.org/officeDocument/2006/relationships/slide" Target="slide10.xml"/><Relationship Id="rId2" Type="http://schemas.openxmlformats.org/officeDocument/2006/relationships/image" Target="../media/image351.png"/><Relationship Id="rId1" Type="http://schemas.openxmlformats.org/officeDocument/2006/relationships/slideLayout" Target="../slideLayouts/slideLayout2.xml"/><Relationship Id="rId6" Type="http://schemas.openxmlformats.org/officeDocument/2006/relationships/slide" Target="slide359.xml"/><Relationship Id="rId5" Type="http://schemas.openxmlformats.org/officeDocument/2006/relationships/image" Target="../media/image1.png"/><Relationship Id="rId4" Type="http://schemas.openxmlformats.org/officeDocument/2006/relationships/slide" Target="slide8.xml"/></Relationships>
</file>

<file path=ppt/slides/_rels/slide361.xml.rels><?xml version="1.0" encoding="UTF-8" standalone="yes"?>
<Relationships xmlns="http://schemas.openxmlformats.org/package/2006/relationships"><Relationship Id="rId8" Type="http://schemas.openxmlformats.org/officeDocument/2006/relationships/slide" Target="slide353.xml"/><Relationship Id="rId3" Type="http://schemas.openxmlformats.org/officeDocument/2006/relationships/image" Target="../media/image1.png"/><Relationship Id="rId7"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61.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352.png"/></Relationships>
</file>

<file path=ppt/slides/_rels/slide362.xml.rels><?xml version="1.0" encoding="UTF-8" standalone="yes"?>
<Relationships xmlns="http://schemas.openxmlformats.org/package/2006/relationships"><Relationship Id="rId8" Type="http://schemas.openxmlformats.org/officeDocument/2006/relationships/slide" Target="slide353.xml"/><Relationship Id="rId3" Type="http://schemas.openxmlformats.org/officeDocument/2006/relationships/image" Target="../media/image4.png"/><Relationship Id="rId7" Type="http://schemas.openxmlformats.org/officeDocument/2006/relationships/slide" Target="slide10.xml"/><Relationship Id="rId2" Type="http://schemas.openxmlformats.org/officeDocument/2006/relationships/image" Target="../media/image353.png"/><Relationship Id="rId1" Type="http://schemas.openxmlformats.org/officeDocument/2006/relationships/slideLayout" Target="../slideLayouts/slideLayout2.xml"/><Relationship Id="rId6" Type="http://schemas.openxmlformats.org/officeDocument/2006/relationships/slide" Target="slide361.xml"/><Relationship Id="rId5" Type="http://schemas.openxmlformats.org/officeDocument/2006/relationships/image" Target="../media/image1.png"/><Relationship Id="rId4" Type="http://schemas.openxmlformats.org/officeDocument/2006/relationships/slide" Target="slide8.xml"/></Relationships>
</file>

<file path=ppt/slides/_rels/slide363.xml.rels><?xml version="1.0" encoding="UTF-8" standalone="yes"?>
<Relationships xmlns="http://schemas.openxmlformats.org/package/2006/relationships"><Relationship Id="rId8" Type="http://schemas.openxmlformats.org/officeDocument/2006/relationships/slide" Target="slide363.xml"/><Relationship Id="rId3" Type="http://schemas.openxmlformats.org/officeDocument/2006/relationships/image" Target="../media/image1.png"/><Relationship Id="rId7" Type="http://schemas.openxmlformats.org/officeDocument/2006/relationships/image" Target="../media/image162.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9.png"/><Relationship Id="rId10" Type="http://schemas.openxmlformats.org/officeDocument/2006/relationships/slide" Target="slide353.xml"/><Relationship Id="rId4" Type="http://schemas.openxmlformats.org/officeDocument/2006/relationships/image" Target="../media/image3.png"/><Relationship Id="rId9" Type="http://schemas.openxmlformats.org/officeDocument/2006/relationships/slide" Target="slide10.xml"/></Relationships>
</file>

<file path=ppt/slides/_rels/slide36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8.xml"/><Relationship Id="rId7" Type="http://schemas.openxmlformats.org/officeDocument/2006/relationships/slide" Target="slide363.xml"/><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353.xml"/></Relationships>
</file>

<file path=ppt/slides/_rels/slide365.xml.rels><?xml version="1.0" encoding="UTF-8" standalone="yes"?>
<Relationships xmlns="http://schemas.openxmlformats.org/package/2006/relationships"><Relationship Id="rId8" Type="http://schemas.openxmlformats.org/officeDocument/2006/relationships/slide" Target="slide353.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slide" Target="slide363.xml"/><Relationship Id="rId5" Type="http://schemas.openxmlformats.org/officeDocument/2006/relationships/image" Target="../media/image4.png"/><Relationship Id="rId4" Type="http://schemas.openxmlformats.org/officeDocument/2006/relationships/image" Target="../media/image1.png"/></Relationships>
</file>

<file path=ppt/slides/_rels/slide366.xml.rels><?xml version="1.0" encoding="UTF-8" standalone="yes"?>
<Relationships xmlns="http://schemas.openxmlformats.org/package/2006/relationships"><Relationship Id="rId8" Type="http://schemas.openxmlformats.org/officeDocument/2006/relationships/slide" Target="slide353.xml"/><Relationship Id="rId3" Type="http://schemas.openxmlformats.org/officeDocument/2006/relationships/image" Target="../media/image1.png"/><Relationship Id="rId7"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66.xml"/><Relationship Id="rId5" Type="http://schemas.openxmlformats.org/officeDocument/2006/relationships/image" Target="../media/image9.png"/><Relationship Id="rId4" Type="http://schemas.openxmlformats.org/officeDocument/2006/relationships/image" Target="../media/image3.png"/></Relationships>
</file>

<file path=ppt/slides/_rels/slide36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8.xml"/><Relationship Id="rId7" Type="http://schemas.openxmlformats.org/officeDocument/2006/relationships/slide" Target="slide366.xml"/><Relationship Id="rId2" Type="http://schemas.openxmlformats.org/officeDocument/2006/relationships/image" Target="../media/image35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353.xml"/></Relationships>
</file>

<file path=ppt/slides/_rels/slide368.xml.rels><?xml version="1.0" encoding="UTF-8" standalone="yes"?>
<Relationships xmlns="http://schemas.openxmlformats.org/package/2006/relationships"><Relationship Id="rId8" Type="http://schemas.openxmlformats.org/officeDocument/2006/relationships/slide" Target="slide353.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355.png"/><Relationship Id="rId1" Type="http://schemas.openxmlformats.org/officeDocument/2006/relationships/slideLayout" Target="../slideLayouts/slideLayout2.xml"/><Relationship Id="rId6" Type="http://schemas.openxmlformats.org/officeDocument/2006/relationships/slide" Target="slide366.xml"/><Relationship Id="rId5" Type="http://schemas.openxmlformats.org/officeDocument/2006/relationships/image" Target="../media/image4.png"/><Relationship Id="rId4" Type="http://schemas.openxmlformats.org/officeDocument/2006/relationships/image" Target="../media/image1.png"/></Relationships>
</file>

<file path=ppt/slides/_rels/slide369.xml.rels><?xml version="1.0" encoding="UTF-8" standalone="yes"?>
<Relationships xmlns="http://schemas.openxmlformats.org/package/2006/relationships"><Relationship Id="rId8" Type="http://schemas.openxmlformats.org/officeDocument/2006/relationships/slide" Target="slide374.xml"/><Relationship Id="rId13" Type="http://schemas.openxmlformats.org/officeDocument/2006/relationships/slide" Target="slide389.xml"/><Relationship Id="rId3" Type="http://schemas.openxmlformats.org/officeDocument/2006/relationships/image" Target="../media/image1.png"/><Relationship Id="rId7" Type="http://schemas.openxmlformats.org/officeDocument/2006/relationships/slide" Target="slide372.xml"/><Relationship Id="rId12" Type="http://schemas.openxmlformats.org/officeDocument/2006/relationships/slide" Target="slide38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70.xml"/><Relationship Id="rId11" Type="http://schemas.openxmlformats.org/officeDocument/2006/relationships/slide" Target="slide383.xml"/><Relationship Id="rId5" Type="http://schemas.openxmlformats.org/officeDocument/2006/relationships/slide" Target="slide369.xml"/><Relationship Id="rId10" Type="http://schemas.openxmlformats.org/officeDocument/2006/relationships/slide" Target="slide381.xml"/><Relationship Id="rId4" Type="http://schemas.openxmlformats.org/officeDocument/2006/relationships/slide" Target="slide10.xml"/><Relationship Id="rId9" Type="http://schemas.openxmlformats.org/officeDocument/2006/relationships/slide" Target="slide378.xml"/></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3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36.png"/></Relationships>
</file>

<file path=ppt/slides/_rels/slide370.xml.rels><?xml version="1.0" encoding="UTF-8" standalone="yes"?>
<Relationships xmlns="http://schemas.openxmlformats.org/package/2006/relationships"><Relationship Id="rId8" Type="http://schemas.openxmlformats.org/officeDocument/2006/relationships/image" Target="../media/image356.png"/><Relationship Id="rId3" Type="http://schemas.openxmlformats.org/officeDocument/2006/relationships/image" Target="../media/image1.png"/><Relationship Id="rId7" Type="http://schemas.openxmlformats.org/officeDocument/2006/relationships/slide" Target="slide37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69.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9.png"/></Relationships>
</file>

<file path=ppt/slides/_rels/slide371.xml.rels><?xml version="1.0" encoding="UTF-8" standalone="yes"?>
<Relationships xmlns="http://schemas.openxmlformats.org/package/2006/relationships"><Relationship Id="rId8" Type="http://schemas.openxmlformats.org/officeDocument/2006/relationships/slide" Target="slide370.xml"/><Relationship Id="rId3" Type="http://schemas.openxmlformats.org/officeDocument/2006/relationships/slide" Target="slide8.xml"/><Relationship Id="rId7" Type="http://schemas.openxmlformats.org/officeDocument/2006/relationships/slide" Target="slide369.xml"/><Relationship Id="rId2" Type="http://schemas.openxmlformats.org/officeDocument/2006/relationships/image" Target="../media/image35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7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37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69.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358.png"/></Relationships>
</file>

<file path=ppt/slides/_rels/slide373.xml.rels><?xml version="1.0" encoding="UTF-8" standalone="yes"?>
<Relationships xmlns="http://schemas.openxmlformats.org/package/2006/relationships"><Relationship Id="rId8" Type="http://schemas.openxmlformats.org/officeDocument/2006/relationships/slide" Target="slide372.xml"/><Relationship Id="rId3" Type="http://schemas.openxmlformats.org/officeDocument/2006/relationships/slide" Target="slide8.xml"/><Relationship Id="rId7" Type="http://schemas.openxmlformats.org/officeDocument/2006/relationships/slide" Target="slide369.xml"/><Relationship Id="rId2" Type="http://schemas.openxmlformats.org/officeDocument/2006/relationships/image" Target="../media/image35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7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37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69.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325.png"/></Relationships>
</file>

<file path=ppt/slides/_rels/slide37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326.png"/><Relationship Id="rId1" Type="http://schemas.openxmlformats.org/officeDocument/2006/relationships/slideLayout" Target="../slideLayouts/slideLayout2.xml"/><Relationship Id="rId6" Type="http://schemas.openxmlformats.org/officeDocument/2006/relationships/slide" Target="slide374.xml"/><Relationship Id="rId5" Type="http://schemas.openxmlformats.org/officeDocument/2006/relationships/slide" Target="slide369.xml"/><Relationship Id="rId4" Type="http://schemas.openxmlformats.org/officeDocument/2006/relationships/slide" Target="slide10.xml"/><Relationship Id="rId9" Type="http://schemas.openxmlformats.org/officeDocument/2006/relationships/image" Target="../media/image1.png"/></Relationships>
</file>

<file path=ppt/slides/_rels/slide37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327.png"/><Relationship Id="rId1" Type="http://schemas.openxmlformats.org/officeDocument/2006/relationships/slideLayout" Target="../slideLayouts/slideLayout2.xml"/><Relationship Id="rId6" Type="http://schemas.openxmlformats.org/officeDocument/2006/relationships/slide" Target="slide374.xml"/><Relationship Id="rId5" Type="http://schemas.openxmlformats.org/officeDocument/2006/relationships/slide" Target="slide369.xml"/><Relationship Id="rId4" Type="http://schemas.openxmlformats.org/officeDocument/2006/relationships/slide" Target="slide10.xml"/><Relationship Id="rId9" Type="http://schemas.openxmlformats.org/officeDocument/2006/relationships/image" Target="../media/image1.png"/></Relationships>
</file>

<file path=ppt/slides/_rels/slide37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8.xml"/><Relationship Id="rId2" Type="http://schemas.openxmlformats.org/officeDocument/2006/relationships/image" Target="../media/image328.png"/><Relationship Id="rId1" Type="http://schemas.openxmlformats.org/officeDocument/2006/relationships/slideLayout" Target="../slideLayouts/slideLayout2.xml"/><Relationship Id="rId6" Type="http://schemas.openxmlformats.org/officeDocument/2006/relationships/slide" Target="slide374.xml"/><Relationship Id="rId5" Type="http://schemas.openxmlformats.org/officeDocument/2006/relationships/slide" Target="slide369.xml"/><Relationship Id="rId4" Type="http://schemas.openxmlformats.org/officeDocument/2006/relationships/slide" Target="slide10.xml"/></Relationships>
</file>

<file path=ppt/slides/_rels/slide378.xml.rels><?xml version="1.0" encoding="UTF-8" standalone="yes"?>
<Relationships xmlns="http://schemas.openxmlformats.org/package/2006/relationships"><Relationship Id="rId8" Type="http://schemas.openxmlformats.org/officeDocument/2006/relationships/slide" Target="slide378.xml"/><Relationship Id="rId3" Type="http://schemas.openxmlformats.org/officeDocument/2006/relationships/slide" Target="slide8.xml"/><Relationship Id="rId7" Type="http://schemas.openxmlformats.org/officeDocument/2006/relationships/slide" Target="slide369.xml"/><Relationship Id="rId2" Type="http://schemas.openxmlformats.org/officeDocument/2006/relationships/image" Target="../media/image36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379.xml.rels><?xml version="1.0" encoding="UTF-8" standalone="yes"?>
<Relationships xmlns="http://schemas.openxmlformats.org/package/2006/relationships"><Relationship Id="rId8" Type="http://schemas.openxmlformats.org/officeDocument/2006/relationships/slide" Target="slide378.xml"/><Relationship Id="rId3" Type="http://schemas.openxmlformats.org/officeDocument/2006/relationships/image" Target="../media/image3.png"/><Relationship Id="rId7" Type="http://schemas.openxmlformats.org/officeDocument/2006/relationships/slide" Target="slide369.xml"/><Relationship Id="rId2" Type="http://schemas.openxmlformats.org/officeDocument/2006/relationships/image" Target="../media/image361.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8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378.xml"/><Relationship Id="rId2" Type="http://schemas.openxmlformats.org/officeDocument/2006/relationships/image" Target="../media/image362.png"/><Relationship Id="rId1" Type="http://schemas.openxmlformats.org/officeDocument/2006/relationships/slideLayout" Target="../slideLayouts/slideLayout2.xml"/><Relationship Id="rId6" Type="http://schemas.openxmlformats.org/officeDocument/2006/relationships/slide" Target="slide369.xml"/><Relationship Id="rId5" Type="http://schemas.openxmlformats.org/officeDocument/2006/relationships/slide" Target="slide10.xml"/><Relationship Id="rId4" Type="http://schemas.openxmlformats.org/officeDocument/2006/relationships/image" Target="../media/image1.png"/></Relationships>
</file>

<file path=ppt/slides/_rels/slide381.xml.rels><?xml version="1.0" encoding="UTF-8" standalone="yes"?>
<Relationships xmlns="http://schemas.openxmlformats.org/package/2006/relationships"><Relationship Id="rId8" Type="http://schemas.openxmlformats.org/officeDocument/2006/relationships/slide" Target="slide369.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27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381.xml"/></Relationships>
</file>

<file path=ppt/slides/_rels/slide382.xml.rels><?xml version="1.0" encoding="UTF-8" standalone="yes"?>
<Relationships xmlns="http://schemas.openxmlformats.org/package/2006/relationships"><Relationship Id="rId8" Type="http://schemas.openxmlformats.org/officeDocument/2006/relationships/slide" Target="slide381.xml"/><Relationship Id="rId3" Type="http://schemas.openxmlformats.org/officeDocument/2006/relationships/slide" Target="slide8.xml"/><Relationship Id="rId7" Type="http://schemas.openxmlformats.org/officeDocument/2006/relationships/slide" Target="slide369.xml"/><Relationship Id="rId2" Type="http://schemas.openxmlformats.org/officeDocument/2006/relationships/image" Target="../media/image27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83.xml.rels><?xml version="1.0" encoding="UTF-8" standalone="yes"?>
<Relationships xmlns="http://schemas.openxmlformats.org/package/2006/relationships"><Relationship Id="rId8" Type="http://schemas.openxmlformats.org/officeDocument/2006/relationships/slide" Target="slide383.xml"/><Relationship Id="rId3" Type="http://schemas.openxmlformats.org/officeDocument/2006/relationships/image" Target="../media/image1.png"/><Relationship Id="rId7" Type="http://schemas.openxmlformats.org/officeDocument/2006/relationships/slide" Target="slide36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363.png"/></Relationships>
</file>

<file path=ppt/slides/_rels/slide384.xml.rels><?xml version="1.0" encoding="UTF-8" standalone="yes"?>
<Relationships xmlns="http://schemas.openxmlformats.org/package/2006/relationships"><Relationship Id="rId8" Type="http://schemas.openxmlformats.org/officeDocument/2006/relationships/slide" Target="slide383.xml"/><Relationship Id="rId3" Type="http://schemas.openxmlformats.org/officeDocument/2006/relationships/slide" Target="slide8.xml"/><Relationship Id="rId7" Type="http://schemas.openxmlformats.org/officeDocument/2006/relationships/slide" Target="slide369.xml"/><Relationship Id="rId2" Type="http://schemas.openxmlformats.org/officeDocument/2006/relationships/image" Target="../media/image36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385.xml.rels><?xml version="1.0" encoding="UTF-8" standalone="yes"?>
<Relationships xmlns="http://schemas.openxmlformats.org/package/2006/relationships"><Relationship Id="rId8" Type="http://schemas.openxmlformats.org/officeDocument/2006/relationships/slide" Target="slide383.xml"/><Relationship Id="rId3" Type="http://schemas.openxmlformats.org/officeDocument/2006/relationships/slide" Target="slide8.xml"/><Relationship Id="rId7" Type="http://schemas.openxmlformats.org/officeDocument/2006/relationships/slide" Target="slide369.xml"/><Relationship Id="rId2" Type="http://schemas.openxmlformats.org/officeDocument/2006/relationships/image" Target="../media/image365.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386.xml.rels><?xml version="1.0" encoding="UTF-8" standalone="yes"?>
<Relationships xmlns="http://schemas.openxmlformats.org/package/2006/relationships"><Relationship Id="rId8" Type="http://schemas.openxmlformats.org/officeDocument/2006/relationships/slide" Target="slide383.xml"/><Relationship Id="rId3" Type="http://schemas.openxmlformats.org/officeDocument/2006/relationships/slide" Target="slide8.xml"/><Relationship Id="rId7" Type="http://schemas.openxmlformats.org/officeDocument/2006/relationships/slide" Target="slide369.xml"/><Relationship Id="rId2" Type="http://schemas.openxmlformats.org/officeDocument/2006/relationships/image" Target="../media/image36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8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38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69.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367.png"/></Relationships>
</file>

<file path=ppt/slides/_rels/slide388.xml.rels><?xml version="1.0" encoding="UTF-8" standalone="yes"?>
<Relationships xmlns="http://schemas.openxmlformats.org/package/2006/relationships"><Relationship Id="rId8" Type="http://schemas.openxmlformats.org/officeDocument/2006/relationships/slide" Target="slide387.xml"/><Relationship Id="rId3" Type="http://schemas.openxmlformats.org/officeDocument/2006/relationships/slide" Target="slide8.xml"/><Relationship Id="rId7" Type="http://schemas.openxmlformats.org/officeDocument/2006/relationships/slide" Target="slide369.xml"/><Relationship Id="rId2" Type="http://schemas.openxmlformats.org/officeDocument/2006/relationships/image" Target="../media/image36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8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38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69.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369.png"/></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3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38.png"/></Relationships>
</file>

<file path=ppt/slides/_rels/slide390.xml.rels><?xml version="1.0" encoding="UTF-8" standalone="yes"?>
<Relationships xmlns="http://schemas.openxmlformats.org/package/2006/relationships"><Relationship Id="rId8" Type="http://schemas.openxmlformats.org/officeDocument/2006/relationships/slide" Target="slide389.xml"/><Relationship Id="rId3" Type="http://schemas.openxmlformats.org/officeDocument/2006/relationships/slide" Target="slide8.xml"/><Relationship Id="rId7" Type="http://schemas.openxmlformats.org/officeDocument/2006/relationships/slide" Target="slide369.xml"/><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91.xml.rels><?xml version="1.0" encoding="UTF-8" standalone="yes"?>
<Relationships xmlns="http://schemas.openxmlformats.org/package/2006/relationships"><Relationship Id="rId8" Type="http://schemas.openxmlformats.org/officeDocument/2006/relationships/slide" Target="slide396.xml"/><Relationship Id="rId13" Type="http://schemas.openxmlformats.org/officeDocument/2006/relationships/slide" Target="slide408.xml"/><Relationship Id="rId3" Type="http://schemas.openxmlformats.org/officeDocument/2006/relationships/image" Target="../media/image1.png"/><Relationship Id="rId7" Type="http://schemas.openxmlformats.org/officeDocument/2006/relationships/slide" Target="slide394.xml"/><Relationship Id="rId12" Type="http://schemas.openxmlformats.org/officeDocument/2006/relationships/slide" Target="slide40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92.xml"/><Relationship Id="rId11" Type="http://schemas.openxmlformats.org/officeDocument/2006/relationships/slide" Target="slide403.xml"/><Relationship Id="rId5" Type="http://schemas.openxmlformats.org/officeDocument/2006/relationships/slide" Target="slide391.xml"/><Relationship Id="rId10" Type="http://schemas.openxmlformats.org/officeDocument/2006/relationships/slide" Target="slide401.xml"/><Relationship Id="rId4" Type="http://schemas.openxmlformats.org/officeDocument/2006/relationships/slide" Target="slide10.xml"/><Relationship Id="rId9" Type="http://schemas.openxmlformats.org/officeDocument/2006/relationships/slide" Target="slide398.xml"/><Relationship Id="rId14" Type="http://schemas.openxmlformats.org/officeDocument/2006/relationships/slide" Target="slide410.xml"/></Relationships>
</file>

<file path=ppt/slides/_rels/slide392.xml.rels><?xml version="1.0" encoding="UTF-8" standalone="yes"?>
<Relationships xmlns="http://schemas.openxmlformats.org/package/2006/relationships"><Relationship Id="rId8" Type="http://schemas.openxmlformats.org/officeDocument/2006/relationships/image" Target="../media/image371.png"/><Relationship Id="rId3" Type="http://schemas.openxmlformats.org/officeDocument/2006/relationships/image" Target="../media/image1.png"/><Relationship Id="rId7" Type="http://schemas.openxmlformats.org/officeDocument/2006/relationships/slide" Target="slide39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91.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9.png"/></Relationships>
</file>

<file path=ppt/slides/_rels/slide393.xml.rels><?xml version="1.0" encoding="UTF-8" standalone="yes"?>
<Relationships xmlns="http://schemas.openxmlformats.org/package/2006/relationships"><Relationship Id="rId8" Type="http://schemas.openxmlformats.org/officeDocument/2006/relationships/slide" Target="slide392.xml"/><Relationship Id="rId3" Type="http://schemas.openxmlformats.org/officeDocument/2006/relationships/slide" Target="slide8.xml"/><Relationship Id="rId7" Type="http://schemas.openxmlformats.org/officeDocument/2006/relationships/slide" Target="slide391.xml"/><Relationship Id="rId2" Type="http://schemas.openxmlformats.org/officeDocument/2006/relationships/image" Target="../media/image37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94.xml.rels><?xml version="1.0" encoding="UTF-8" standalone="yes"?>
<Relationships xmlns="http://schemas.openxmlformats.org/package/2006/relationships"><Relationship Id="rId8" Type="http://schemas.openxmlformats.org/officeDocument/2006/relationships/slide" Target="slide394.xml"/><Relationship Id="rId3" Type="http://schemas.openxmlformats.org/officeDocument/2006/relationships/slide" Target="slide8.xml"/><Relationship Id="rId7" Type="http://schemas.openxmlformats.org/officeDocument/2006/relationships/slide" Target="slide391.xml"/><Relationship Id="rId2" Type="http://schemas.openxmlformats.org/officeDocument/2006/relationships/image" Target="../media/image37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395.xml.rels><?xml version="1.0" encoding="UTF-8" standalone="yes"?>
<Relationships xmlns="http://schemas.openxmlformats.org/package/2006/relationships"><Relationship Id="rId8" Type="http://schemas.openxmlformats.org/officeDocument/2006/relationships/slide" Target="slide394.xml"/><Relationship Id="rId3" Type="http://schemas.openxmlformats.org/officeDocument/2006/relationships/slide" Target="slide8.xml"/><Relationship Id="rId7" Type="http://schemas.openxmlformats.org/officeDocument/2006/relationships/slide" Target="slide391.xml"/><Relationship Id="rId2" Type="http://schemas.openxmlformats.org/officeDocument/2006/relationships/image" Target="../media/image37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96.xml.rels><?xml version="1.0" encoding="UTF-8" standalone="yes"?>
<Relationships xmlns="http://schemas.openxmlformats.org/package/2006/relationships"><Relationship Id="rId8" Type="http://schemas.openxmlformats.org/officeDocument/2006/relationships/slide" Target="slide396.xml"/><Relationship Id="rId3" Type="http://schemas.openxmlformats.org/officeDocument/2006/relationships/slide" Target="slide8.xml"/><Relationship Id="rId7" Type="http://schemas.openxmlformats.org/officeDocument/2006/relationships/slide" Target="slide391.xml"/><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397.xml.rels><?xml version="1.0" encoding="UTF-8" standalone="yes"?>
<Relationships xmlns="http://schemas.openxmlformats.org/package/2006/relationships"><Relationship Id="rId8" Type="http://schemas.openxmlformats.org/officeDocument/2006/relationships/slide" Target="slide396.xml"/><Relationship Id="rId3" Type="http://schemas.openxmlformats.org/officeDocument/2006/relationships/slide" Target="slide8.xml"/><Relationship Id="rId7" Type="http://schemas.openxmlformats.org/officeDocument/2006/relationships/slide" Target="slide391.xml"/><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398.xml.rels><?xml version="1.0" encoding="UTF-8" standalone="yes"?>
<Relationships xmlns="http://schemas.openxmlformats.org/package/2006/relationships"><Relationship Id="rId8" Type="http://schemas.openxmlformats.org/officeDocument/2006/relationships/slide" Target="slide398.xml"/><Relationship Id="rId3" Type="http://schemas.openxmlformats.org/officeDocument/2006/relationships/slide" Target="slide8.xml"/><Relationship Id="rId7" Type="http://schemas.openxmlformats.org/officeDocument/2006/relationships/slide" Target="slide391.xml"/><Relationship Id="rId12" Type="http://schemas.openxmlformats.org/officeDocument/2006/relationships/image" Target="../media/image120.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119.png"/><Relationship Id="rId5" Type="http://schemas.openxmlformats.org/officeDocument/2006/relationships/image" Target="../media/image3.png"/><Relationship Id="rId10" Type="http://schemas.openxmlformats.org/officeDocument/2006/relationships/image" Target="../media/image118.png"/><Relationship Id="rId4" Type="http://schemas.openxmlformats.org/officeDocument/2006/relationships/image" Target="../media/image1.png"/><Relationship Id="rId9" Type="http://schemas.openxmlformats.org/officeDocument/2006/relationships/image" Target="../media/image9.png"/></Relationships>
</file>

<file path=ppt/slides/_rels/slide39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398.xm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slide" Target="slide391.xml"/><Relationship Id="rId5" Type="http://schemas.openxmlformats.org/officeDocument/2006/relationships/slide" Target="slide10.xml"/><Relationship Id="rId4" Type="http://schemas.openxmlformats.org/officeDocument/2006/relationships/image" Target="../media/image1.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40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398.xml"/><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slide" Target="slide391.xml"/><Relationship Id="rId5" Type="http://schemas.openxmlformats.org/officeDocument/2006/relationships/slide" Target="slide10.xml"/><Relationship Id="rId4" Type="http://schemas.openxmlformats.org/officeDocument/2006/relationships/image" Target="../media/image1.png"/></Relationships>
</file>

<file path=ppt/slides/_rels/slide40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40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91.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375.png"/></Relationships>
</file>

<file path=ppt/slides/_rels/slide402.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slide" Target="slide8.xml"/><Relationship Id="rId7" Type="http://schemas.openxmlformats.org/officeDocument/2006/relationships/slide" Target="slide391.xml"/><Relationship Id="rId2" Type="http://schemas.openxmlformats.org/officeDocument/2006/relationships/image" Target="../media/image37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40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40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91.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377.png"/></Relationships>
</file>

<file path=ppt/slides/_rels/slide404.xml.rels><?xml version="1.0" encoding="UTF-8" standalone="yes"?>
<Relationships xmlns="http://schemas.openxmlformats.org/package/2006/relationships"><Relationship Id="rId8" Type="http://schemas.openxmlformats.org/officeDocument/2006/relationships/slide" Target="slide403.xml"/><Relationship Id="rId3" Type="http://schemas.openxmlformats.org/officeDocument/2006/relationships/slide" Target="slide8.xml"/><Relationship Id="rId7" Type="http://schemas.openxmlformats.org/officeDocument/2006/relationships/slide" Target="slide391.xml"/><Relationship Id="rId2" Type="http://schemas.openxmlformats.org/officeDocument/2006/relationships/image" Target="../media/image37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40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40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91.xml"/><Relationship Id="rId5" Type="http://schemas.openxmlformats.org/officeDocument/2006/relationships/slide" Target="slide10.xml"/><Relationship Id="rId10" Type="http://schemas.openxmlformats.org/officeDocument/2006/relationships/image" Target="../media/image380.png"/><Relationship Id="rId4" Type="http://schemas.openxmlformats.org/officeDocument/2006/relationships/image" Target="../media/image3.png"/><Relationship Id="rId9" Type="http://schemas.openxmlformats.org/officeDocument/2006/relationships/image" Target="../media/image379.png"/></Relationships>
</file>

<file path=ppt/slides/_rels/slide406.xml.rels><?xml version="1.0" encoding="UTF-8" standalone="yes"?>
<Relationships xmlns="http://schemas.openxmlformats.org/package/2006/relationships"><Relationship Id="rId8" Type="http://schemas.openxmlformats.org/officeDocument/2006/relationships/slide" Target="slide405.xml"/><Relationship Id="rId3" Type="http://schemas.openxmlformats.org/officeDocument/2006/relationships/slide" Target="slide8.xml"/><Relationship Id="rId7" Type="http://schemas.openxmlformats.org/officeDocument/2006/relationships/slide" Target="slide391.xml"/><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40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8.xml"/><Relationship Id="rId2" Type="http://schemas.openxmlformats.org/officeDocument/2006/relationships/image" Target="../media/image382.png"/><Relationship Id="rId1" Type="http://schemas.openxmlformats.org/officeDocument/2006/relationships/slideLayout" Target="../slideLayouts/slideLayout2.xml"/><Relationship Id="rId6" Type="http://schemas.openxmlformats.org/officeDocument/2006/relationships/slide" Target="slide405.xml"/><Relationship Id="rId5" Type="http://schemas.openxmlformats.org/officeDocument/2006/relationships/slide" Target="slide391.xml"/><Relationship Id="rId4" Type="http://schemas.openxmlformats.org/officeDocument/2006/relationships/slide" Target="slide10.xml"/></Relationships>
</file>

<file path=ppt/slides/_rels/slide40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40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391.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383.png"/></Relationships>
</file>

<file path=ppt/slides/_rels/slide409.xml.rels><?xml version="1.0" encoding="UTF-8" standalone="yes"?>
<Relationships xmlns="http://schemas.openxmlformats.org/package/2006/relationships"><Relationship Id="rId8" Type="http://schemas.openxmlformats.org/officeDocument/2006/relationships/slide" Target="slide408.xml"/><Relationship Id="rId3" Type="http://schemas.openxmlformats.org/officeDocument/2006/relationships/slide" Target="slide8.xml"/><Relationship Id="rId7" Type="http://schemas.openxmlformats.org/officeDocument/2006/relationships/slide" Target="slide391.xml"/><Relationship Id="rId2" Type="http://schemas.openxmlformats.org/officeDocument/2006/relationships/image" Target="../media/image38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4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40.png"/></Relationships>
</file>

<file path=ppt/slides/_rels/slide410.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slide" Target="slide8.xml"/><Relationship Id="rId7" Type="http://schemas.openxmlformats.org/officeDocument/2006/relationships/slide" Target="slide391.xml"/><Relationship Id="rId2" Type="http://schemas.openxmlformats.org/officeDocument/2006/relationships/image" Target="../media/image385.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411.xml.rels><?xml version="1.0" encoding="UTF-8" standalone="yes"?>
<Relationships xmlns="http://schemas.openxmlformats.org/package/2006/relationships"><Relationship Id="rId8" Type="http://schemas.openxmlformats.org/officeDocument/2006/relationships/slide" Target="slide410.xml"/><Relationship Id="rId3" Type="http://schemas.openxmlformats.org/officeDocument/2006/relationships/slide" Target="slide8.xml"/><Relationship Id="rId7" Type="http://schemas.openxmlformats.org/officeDocument/2006/relationships/slide" Target="slide391.xml"/><Relationship Id="rId2" Type="http://schemas.openxmlformats.org/officeDocument/2006/relationships/image" Target="../media/image38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412.xml.rels><?xml version="1.0" encoding="UTF-8" standalone="yes"?>
<Relationships xmlns="http://schemas.openxmlformats.org/package/2006/relationships"><Relationship Id="rId8" Type="http://schemas.openxmlformats.org/officeDocument/2006/relationships/slide" Target="slide501.xml"/><Relationship Id="rId13" Type="http://schemas.openxmlformats.org/officeDocument/2006/relationships/slide" Target="slide415.xml"/><Relationship Id="rId18" Type="http://schemas.openxmlformats.org/officeDocument/2006/relationships/slide" Target="slide425.xml"/><Relationship Id="rId26" Type="http://schemas.openxmlformats.org/officeDocument/2006/relationships/slide" Target="slide452.xml"/><Relationship Id="rId3" Type="http://schemas.openxmlformats.org/officeDocument/2006/relationships/slide" Target="slide910.xml"/><Relationship Id="rId21" Type="http://schemas.openxmlformats.org/officeDocument/2006/relationships/slide" Target="slide439.xml"/><Relationship Id="rId7" Type="http://schemas.openxmlformats.org/officeDocument/2006/relationships/slide" Target="slide579.xml"/><Relationship Id="rId12" Type="http://schemas.openxmlformats.org/officeDocument/2006/relationships/slide" Target="slide1015.xml"/><Relationship Id="rId17" Type="http://schemas.openxmlformats.org/officeDocument/2006/relationships/slide" Target="slide421.xml"/><Relationship Id="rId25" Type="http://schemas.openxmlformats.org/officeDocument/2006/relationships/slide" Target="slide448.xml"/><Relationship Id="rId2" Type="http://schemas.openxmlformats.org/officeDocument/2006/relationships/slide" Target="slide220.xml"/><Relationship Id="rId16" Type="http://schemas.openxmlformats.org/officeDocument/2006/relationships/slide" Target="slide436.xml"/><Relationship Id="rId20" Type="http://schemas.openxmlformats.org/officeDocument/2006/relationships/slide" Target="slide432.xml"/><Relationship Id="rId29" Type="http://schemas.openxmlformats.org/officeDocument/2006/relationships/slide" Target="slide462.xml"/><Relationship Id="rId1" Type="http://schemas.openxmlformats.org/officeDocument/2006/relationships/slideLayout" Target="../slideLayouts/slideLayout2.xml"/><Relationship Id="rId6" Type="http://schemas.openxmlformats.org/officeDocument/2006/relationships/slide" Target="slide802.xml"/><Relationship Id="rId11" Type="http://schemas.openxmlformats.org/officeDocument/2006/relationships/slide" Target="slide888.xml"/><Relationship Id="rId24" Type="http://schemas.openxmlformats.org/officeDocument/2006/relationships/slide" Target="slide445.xml"/><Relationship Id="rId32" Type="http://schemas.openxmlformats.org/officeDocument/2006/relationships/slide" Target="slide469.xml"/><Relationship Id="rId5" Type="http://schemas.openxmlformats.org/officeDocument/2006/relationships/image" Target="../media/image1.png"/><Relationship Id="rId15" Type="http://schemas.openxmlformats.org/officeDocument/2006/relationships/slide" Target="slide419.xml"/><Relationship Id="rId23" Type="http://schemas.openxmlformats.org/officeDocument/2006/relationships/slide" Target="slide443.xml"/><Relationship Id="rId28" Type="http://schemas.openxmlformats.org/officeDocument/2006/relationships/slide" Target="slide460.xml"/><Relationship Id="rId10" Type="http://schemas.openxmlformats.org/officeDocument/2006/relationships/slide" Target="slide412.xml"/><Relationship Id="rId19" Type="http://schemas.openxmlformats.org/officeDocument/2006/relationships/slide" Target="slide427.xml"/><Relationship Id="rId31" Type="http://schemas.openxmlformats.org/officeDocument/2006/relationships/slide" Target="slide466.xml"/><Relationship Id="rId4" Type="http://schemas.openxmlformats.org/officeDocument/2006/relationships/slide" Target="slide8.xml"/><Relationship Id="rId9" Type="http://schemas.openxmlformats.org/officeDocument/2006/relationships/slide" Target="slide413.xml"/><Relationship Id="rId14" Type="http://schemas.openxmlformats.org/officeDocument/2006/relationships/slide" Target="slide417.xml"/><Relationship Id="rId22" Type="http://schemas.openxmlformats.org/officeDocument/2006/relationships/slide" Target="slide441.xml"/><Relationship Id="rId27" Type="http://schemas.openxmlformats.org/officeDocument/2006/relationships/slide" Target="slide456.xml"/><Relationship Id="rId30" Type="http://schemas.openxmlformats.org/officeDocument/2006/relationships/slide" Target="slide464.xml"/></Relationships>
</file>

<file path=ppt/slides/_rels/slide413.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13.xml"/><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s>
</file>

<file path=ppt/slides/_rels/slide414.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image" Target="../media/image242.png"/><Relationship Id="rId7" Type="http://schemas.openxmlformats.org/officeDocument/2006/relationships/slide" Target="slide413.xml"/><Relationship Id="rId2" Type="http://schemas.openxmlformats.org/officeDocument/2006/relationships/image" Target="../media/image24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s>
</file>

<file path=ppt/slides/_rels/slide415.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15.xml"/><Relationship Id="rId2"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s>
</file>

<file path=ppt/slides/_rels/slide416.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412.xml"/><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slide" Target="slide415.xml"/><Relationship Id="rId5" Type="http://schemas.openxmlformats.org/officeDocument/2006/relationships/image" Target="../media/image4.png"/><Relationship Id="rId4" Type="http://schemas.openxmlformats.org/officeDocument/2006/relationships/image" Target="../media/image1.png"/></Relationships>
</file>

<file path=ppt/slides/_rels/slide4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41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17.xml"/><Relationship Id="rId5" Type="http://schemas.openxmlformats.org/officeDocument/2006/relationships/image" Target="../media/image356.png"/><Relationship Id="rId4" Type="http://schemas.openxmlformats.org/officeDocument/2006/relationships/image" Target="../media/image3.png"/></Relationships>
</file>

<file path=ppt/slides/_rels/slide418.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412.xml"/><Relationship Id="rId2" Type="http://schemas.openxmlformats.org/officeDocument/2006/relationships/image" Target="../media/image357.png"/><Relationship Id="rId1" Type="http://schemas.openxmlformats.org/officeDocument/2006/relationships/slideLayout" Target="../slideLayouts/slideLayout2.xml"/><Relationship Id="rId6" Type="http://schemas.openxmlformats.org/officeDocument/2006/relationships/slide" Target="slide417.xml"/><Relationship Id="rId5" Type="http://schemas.openxmlformats.org/officeDocument/2006/relationships/image" Target="../media/image4.png"/><Relationship Id="rId4" Type="http://schemas.openxmlformats.org/officeDocument/2006/relationships/image" Target="../media/image1.png"/></Relationships>
</file>

<file path=ppt/slides/_rels/slide419.xml.rels><?xml version="1.0" encoding="UTF-8" standalone="yes"?>
<Relationships xmlns="http://schemas.openxmlformats.org/package/2006/relationships"><Relationship Id="rId8" Type="http://schemas.openxmlformats.org/officeDocument/2006/relationships/image" Target="../media/image389.png"/><Relationship Id="rId3" Type="http://schemas.openxmlformats.org/officeDocument/2006/relationships/slide" Target="slide8.xml"/><Relationship Id="rId7" Type="http://schemas.openxmlformats.org/officeDocument/2006/relationships/image" Target="../media/image388.png"/><Relationship Id="rId2" Type="http://schemas.openxmlformats.org/officeDocument/2006/relationships/image" Target="../media/image38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slide" Target="slide412.xml"/><Relationship Id="rId4" Type="http://schemas.openxmlformats.org/officeDocument/2006/relationships/image" Target="../media/image1.png"/><Relationship Id="rId9" Type="http://schemas.openxmlformats.org/officeDocument/2006/relationships/slide" Target="slide419.xml"/></Relationships>
</file>

<file path=ppt/slides/_rels/slide4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420.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412.xml"/><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slide" Target="slide419.xml"/><Relationship Id="rId5" Type="http://schemas.openxmlformats.org/officeDocument/2006/relationships/image" Target="../media/image4.png"/><Relationship Id="rId4" Type="http://schemas.openxmlformats.org/officeDocument/2006/relationships/image" Target="../media/image1.png"/></Relationships>
</file>

<file path=ppt/slides/_rels/slide421.xml.rels><?xml version="1.0" encoding="UTF-8" standalone="yes"?>
<Relationships xmlns="http://schemas.openxmlformats.org/package/2006/relationships"><Relationship Id="rId8" Type="http://schemas.openxmlformats.org/officeDocument/2006/relationships/slide" Target="slide421.xml"/><Relationship Id="rId3" Type="http://schemas.openxmlformats.org/officeDocument/2006/relationships/slide" Target="slide8.xml"/><Relationship Id="rId7"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412.xml"/></Relationships>
</file>

<file path=ppt/slides/_rels/slide422.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21.xml"/><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23.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21.xm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24.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image" Target="../media/image72.png"/><Relationship Id="rId7" Type="http://schemas.openxmlformats.org/officeDocument/2006/relationships/slide" Target="slide421.xm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s>
</file>

<file path=ppt/slides/_rels/slide425.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25.xml"/><Relationship Id="rId2" Type="http://schemas.openxmlformats.org/officeDocument/2006/relationships/image" Target="../media/image39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s>
</file>

<file path=ppt/slides/_rels/slide426.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412.xml"/><Relationship Id="rId2" Type="http://schemas.openxmlformats.org/officeDocument/2006/relationships/image" Target="../media/image392.png"/><Relationship Id="rId1" Type="http://schemas.openxmlformats.org/officeDocument/2006/relationships/slideLayout" Target="../slideLayouts/slideLayout2.xml"/><Relationship Id="rId6" Type="http://schemas.openxmlformats.org/officeDocument/2006/relationships/slide" Target="slide425.xml"/><Relationship Id="rId5" Type="http://schemas.openxmlformats.org/officeDocument/2006/relationships/image" Target="../media/image4.png"/><Relationship Id="rId4" Type="http://schemas.openxmlformats.org/officeDocument/2006/relationships/image" Target="../media/image1.png"/></Relationships>
</file>

<file path=ppt/slides/_rels/slide427.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27.xml"/><Relationship Id="rId2" Type="http://schemas.openxmlformats.org/officeDocument/2006/relationships/image" Target="../media/image39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s>
</file>

<file path=ppt/slides/_rels/slide428.xml.rels><?xml version="1.0" encoding="UTF-8" standalone="yes"?>
<Relationships xmlns="http://schemas.openxmlformats.org/package/2006/relationships"><Relationship Id="rId8" Type="http://schemas.openxmlformats.org/officeDocument/2006/relationships/slide" Target="slide427.xml"/><Relationship Id="rId3" Type="http://schemas.openxmlformats.org/officeDocument/2006/relationships/image" Target="../media/image394.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412.xml"/></Relationships>
</file>

<file path=ppt/slides/_rels/slide429.xml.rels><?xml version="1.0" encoding="UTF-8" standalone="yes"?>
<Relationships xmlns="http://schemas.openxmlformats.org/package/2006/relationships"><Relationship Id="rId8" Type="http://schemas.openxmlformats.org/officeDocument/2006/relationships/slide" Target="slide427.xml"/><Relationship Id="rId3" Type="http://schemas.openxmlformats.org/officeDocument/2006/relationships/image" Target="../media/image395.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412.xml"/></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4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0.xml"/><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42.png"/></Relationships>
</file>

<file path=ppt/slides/_rels/slide430.xml.rels><?xml version="1.0" encoding="UTF-8" standalone="yes"?>
<Relationships xmlns="http://schemas.openxmlformats.org/package/2006/relationships"><Relationship Id="rId8" Type="http://schemas.openxmlformats.org/officeDocument/2006/relationships/slide" Target="slide427.xml"/><Relationship Id="rId3" Type="http://schemas.openxmlformats.org/officeDocument/2006/relationships/image" Target="../media/image396.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412.xml"/></Relationships>
</file>

<file path=ppt/slides/_rels/slide431.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image" Target="../media/image397.png"/><Relationship Id="rId7" Type="http://schemas.openxmlformats.org/officeDocument/2006/relationships/slide" Target="slide42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s>
</file>

<file path=ppt/slides/_rels/slide432.xml.rels><?xml version="1.0" encoding="UTF-8" standalone="yes"?>
<Relationships xmlns="http://schemas.openxmlformats.org/package/2006/relationships"><Relationship Id="rId8" Type="http://schemas.openxmlformats.org/officeDocument/2006/relationships/slide" Target="slide432.xml"/><Relationship Id="rId3" Type="http://schemas.openxmlformats.org/officeDocument/2006/relationships/image" Target="../media/image399.png"/><Relationship Id="rId7" Type="http://schemas.openxmlformats.org/officeDocument/2006/relationships/image" Target="../media/image9.png"/><Relationship Id="rId2" Type="http://schemas.openxmlformats.org/officeDocument/2006/relationships/image" Target="../media/image39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412.xml"/></Relationships>
</file>

<file path=ppt/slides/_rels/slide433.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image" Target="../media/image4.png"/><Relationship Id="rId7" Type="http://schemas.openxmlformats.org/officeDocument/2006/relationships/slide" Target="slide432.xml"/><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image" Target="../media/image3.png"/></Relationships>
</file>

<file path=ppt/slides/_rels/slide434.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image" Target="../media/image4.png"/><Relationship Id="rId7" Type="http://schemas.openxmlformats.org/officeDocument/2006/relationships/slide" Target="slide432.xml"/><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image" Target="../media/image3.png"/></Relationships>
</file>

<file path=ppt/slides/_rels/slide4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412.xml"/><Relationship Id="rId2" Type="http://schemas.openxmlformats.org/officeDocument/2006/relationships/image" Target="../media/image402.png"/><Relationship Id="rId1" Type="http://schemas.openxmlformats.org/officeDocument/2006/relationships/slideLayout" Target="../slideLayouts/slideLayout2.xml"/><Relationship Id="rId6" Type="http://schemas.openxmlformats.org/officeDocument/2006/relationships/slide" Target="slide432.xml"/><Relationship Id="rId5" Type="http://schemas.openxmlformats.org/officeDocument/2006/relationships/image" Target="../media/image1.png"/><Relationship Id="rId4" Type="http://schemas.openxmlformats.org/officeDocument/2006/relationships/slide" Target="slide8.xml"/></Relationships>
</file>

<file path=ppt/slides/_rels/slide436.xml.rels><?xml version="1.0" encoding="UTF-8" standalone="yes"?>
<Relationships xmlns="http://schemas.openxmlformats.org/package/2006/relationships"><Relationship Id="rId8" Type="http://schemas.openxmlformats.org/officeDocument/2006/relationships/image" Target="../media/image289.png"/><Relationship Id="rId3" Type="http://schemas.openxmlformats.org/officeDocument/2006/relationships/image" Target="../media/image1.png"/><Relationship Id="rId7" Type="http://schemas.openxmlformats.org/officeDocument/2006/relationships/slide" Target="slide41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36.xml"/><Relationship Id="rId5" Type="http://schemas.openxmlformats.org/officeDocument/2006/relationships/image" Target="../media/image9.png"/><Relationship Id="rId4" Type="http://schemas.openxmlformats.org/officeDocument/2006/relationships/image" Target="../media/image3.png"/></Relationships>
</file>

<file path=ppt/slides/_rels/slide4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xml"/><Relationship Id="rId7" Type="http://schemas.openxmlformats.org/officeDocument/2006/relationships/slide" Target="slide412.xml"/><Relationship Id="rId2"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slide" Target="slide436.xml"/><Relationship Id="rId5" Type="http://schemas.openxmlformats.org/officeDocument/2006/relationships/image" Target="../media/image4.png"/><Relationship Id="rId4" Type="http://schemas.openxmlformats.org/officeDocument/2006/relationships/image" Target="../media/image1.png"/></Relationships>
</file>

<file path=ppt/slides/_rels/slide438.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image" Target="../media/image292.png"/><Relationship Id="rId7" Type="http://schemas.openxmlformats.org/officeDocument/2006/relationships/slide" Target="slide436.xml"/><Relationship Id="rId2" Type="http://schemas.openxmlformats.org/officeDocument/2006/relationships/image" Target="../media/image29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s>
</file>

<file path=ppt/slides/_rels/slide439.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39.xml"/><Relationship Id="rId2" Type="http://schemas.openxmlformats.org/officeDocument/2006/relationships/image" Target="../media/image40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440.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412.xml"/><Relationship Id="rId2" Type="http://schemas.openxmlformats.org/officeDocument/2006/relationships/image" Target="../media/image404.png"/><Relationship Id="rId1" Type="http://schemas.openxmlformats.org/officeDocument/2006/relationships/slideLayout" Target="../slideLayouts/slideLayout2.xml"/><Relationship Id="rId6" Type="http://schemas.openxmlformats.org/officeDocument/2006/relationships/slide" Target="slide439.xml"/><Relationship Id="rId5" Type="http://schemas.openxmlformats.org/officeDocument/2006/relationships/image" Target="../media/image4.png"/><Relationship Id="rId4" Type="http://schemas.openxmlformats.org/officeDocument/2006/relationships/image" Target="../media/image1.png"/></Relationships>
</file>

<file path=ppt/slides/_rels/slide441.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image" Target="../media/image1.png"/><Relationship Id="rId7" Type="http://schemas.openxmlformats.org/officeDocument/2006/relationships/slide" Target="slide44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405.png"/><Relationship Id="rId5" Type="http://schemas.openxmlformats.org/officeDocument/2006/relationships/image" Target="../media/image9.png"/><Relationship Id="rId4" Type="http://schemas.openxmlformats.org/officeDocument/2006/relationships/image" Target="../media/image3.png"/></Relationships>
</file>

<file path=ppt/slides/_rels/slide442.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412.xml"/><Relationship Id="rId2" Type="http://schemas.openxmlformats.org/officeDocument/2006/relationships/image" Target="../media/image406.png"/><Relationship Id="rId1" Type="http://schemas.openxmlformats.org/officeDocument/2006/relationships/slideLayout" Target="../slideLayouts/slideLayout2.xml"/><Relationship Id="rId6" Type="http://schemas.openxmlformats.org/officeDocument/2006/relationships/slide" Target="slide441.xml"/><Relationship Id="rId5" Type="http://schemas.openxmlformats.org/officeDocument/2006/relationships/image" Target="../media/image4.png"/><Relationship Id="rId4" Type="http://schemas.openxmlformats.org/officeDocument/2006/relationships/image" Target="../media/image1.png"/></Relationships>
</file>

<file path=ppt/slides/_rels/slide4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41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43.xml"/><Relationship Id="rId5" Type="http://schemas.openxmlformats.org/officeDocument/2006/relationships/image" Target="../media/image9.png"/><Relationship Id="rId4" Type="http://schemas.openxmlformats.org/officeDocument/2006/relationships/image" Target="../media/image3.png"/></Relationships>
</file>

<file path=ppt/slides/_rels/slide444.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412.xml"/><Relationship Id="rId2" Type="http://schemas.openxmlformats.org/officeDocument/2006/relationships/image" Target="../media/image407.png"/><Relationship Id="rId1" Type="http://schemas.openxmlformats.org/officeDocument/2006/relationships/slideLayout" Target="../slideLayouts/slideLayout2.xml"/><Relationship Id="rId6" Type="http://schemas.openxmlformats.org/officeDocument/2006/relationships/slide" Target="slide443.xml"/><Relationship Id="rId5" Type="http://schemas.openxmlformats.org/officeDocument/2006/relationships/image" Target="../media/image4.png"/><Relationship Id="rId4" Type="http://schemas.openxmlformats.org/officeDocument/2006/relationships/image" Target="../media/image1.png"/></Relationships>
</file>

<file path=ppt/slides/_rels/slide445.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45.xml"/><Relationship Id="rId2" Type="http://schemas.openxmlformats.org/officeDocument/2006/relationships/image" Target="../media/image36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s>
</file>

<file path=ppt/slides/_rels/slide446.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image" Target="../media/image3.png"/><Relationship Id="rId7" Type="http://schemas.openxmlformats.org/officeDocument/2006/relationships/slide" Target="slide445.xml"/><Relationship Id="rId2" Type="http://schemas.openxmlformats.org/officeDocument/2006/relationships/image" Target="../media/image36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s>
</file>

<file path=ppt/slides/_rels/slide447.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412.xml"/><Relationship Id="rId2" Type="http://schemas.openxmlformats.org/officeDocument/2006/relationships/image" Target="../media/image362.png"/><Relationship Id="rId1" Type="http://schemas.openxmlformats.org/officeDocument/2006/relationships/slideLayout" Target="../slideLayouts/slideLayout2.xml"/><Relationship Id="rId6" Type="http://schemas.openxmlformats.org/officeDocument/2006/relationships/slide" Target="slide445.xml"/><Relationship Id="rId5" Type="http://schemas.openxmlformats.org/officeDocument/2006/relationships/image" Target="../media/image4.png"/><Relationship Id="rId4" Type="http://schemas.openxmlformats.org/officeDocument/2006/relationships/image" Target="../media/image1.png"/></Relationships>
</file>

<file path=ppt/slides/_rels/slide448.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image" Target="../media/image1.png"/><Relationship Id="rId7" Type="http://schemas.openxmlformats.org/officeDocument/2006/relationships/slide" Target="slide44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306.png"/><Relationship Id="rId5" Type="http://schemas.openxmlformats.org/officeDocument/2006/relationships/image" Target="../media/image9.png"/><Relationship Id="rId4" Type="http://schemas.openxmlformats.org/officeDocument/2006/relationships/image" Target="../media/image3.png"/></Relationships>
</file>

<file path=ppt/slides/_rels/slide449.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48.xml"/><Relationship Id="rId2" Type="http://schemas.openxmlformats.org/officeDocument/2006/relationships/image" Target="../media/image30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4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45.png"/></Relationships>
</file>

<file path=ppt/slides/_rels/slide450.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48.xml"/><Relationship Id="rId2" Type="http://schemas.openxmlformats.org/officeDocument/2006/relationships/image" Target="../media/image30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51.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412.xml"/><Relationship Id="rId2" Type="http://schemas.openxmlformats.org/officeDocument/2006/relationships/image" Target="../media/image309.png"/><Relationship Id="rId1" Type="http://schemas.openxmlformats.org/officeDocument/2006/relationships/slideLayout" Target="../slideLayouts/slideLayout2.xml"/><Relationship Id="rId6" Type="http://schemas.openxmlformats.org/officeDocument/2006/relationships/slide" Target="slide448.xml"/><Relationship Id="rId5" Type="http://schemas.openxmlformats.org/officeDocument/2006/relationships/image" Target="../media/image4.png"/><Relationship Id="rId4" Type="http://schemas.openxmlformats.org/officeDocument/2006/relationships/image" Target="../media/image1.png"/></Relationships>
</file>

<file path=ppt/slides/_rels/slide452.xml.rels><?xml version="1.0" encoding="UTF-8" standalone="yes"?>
<Relationships xmlns="http://schemas.openxmlformats.org/package/2006/relationships"><Relationship Id="rId8" Type="http://schemas.openxmlformats.org/officeDocument/2006/relationships/slide" Target="slide452.xml"/><Relationship Id="rId3" Type="http://schemas.openxmlformats.org/officeDocument/2006/relationships/image" Target="../media/image1.png"/><Relationship Id="rId7" Type="http://schemas.openxmlformats.org/officeDocument/2006/relationships/image" Target="../media/image99.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412.xml"/></Relationships>
</file>

<file path=ppt/slides/_rels/slide453.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52.xml"/><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54.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52.xml"/><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55.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412.xml"/><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slide" Target="slide452.xml"/><Relationship Id="rId5" Type="http://schemas.openxmlformats.org/officeDocument/2006/relationships/image" Target="../media/image4.png"/><Relationship Id="rId4" Type="http://schemas.openxmlformats.org/officeDocument/2006/relationships/image" Target="../media/image1.png"/></Relationships>
</file>

<file path=ppt/slides/_rels/slide456.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image" Target="../media/image1.png"/><Relationship Id="rId7" Type="http://schemas.openxmlformats.org/officeDocument/2006/relationships/slide" Target="slide45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363.png"/><Relationship Id="rId5" Type="http://schemas.openxmlformats.org/officeDocument/2006/relationships/image" Target="../media/image9.png"/><Relationship Id="rId4" Type="http://schemas.openxmlformats.org/officeDocument/2006/relationships/image" Target="../media/image3.png"/></Relationships>
</file>

<file path=ppt/slides/_rels/slide457.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56.xml"/><Relationship Id="rId2" Type="http://schemas.openxmlformats.org/officeDocument/2006/relationships/image" Target="../media/image36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58.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56.xml"/><Relationship Id="rId2" Type="http://schemas.openxmlformats.org/officeDocument/2006/relationships/image" Target="../media/image36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59.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412.xml"/><Relationship Id="rId2" Type="http://schemas.openxmlformats.org/officeDocument/2006/relationships/image" Target="../media/image366.png"/><Relationship Id="rId1" Type="http://schemas.openxmlformats.org/officeDocument/2006/relationships/slideLayout" Target="../slideLayouts/slideLayout2.xml"/><Relationship Id="rId6" Type="http://schemas.openxmlformats.org/officeDocument/2006/relationships/slide" Target="slide456.xml"/><Relationship Id="rId5" Type="http://schemas.openxmlformats.org/officeDocument/2006/relationships/image" Target="../media/image4.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4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41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60.xml"/><Relationship Id="rId5" Type="http://schemas.openxmlformats.org/officeDocument/2006/relationships/image" Target="../media/image9.png"/><Relationship Id="rId4" Type="http://schemas.openxmlformats.org/officeDocument/2006/relationships/image" Target="../media/image3.png"/></Relationships>
</file>

<file path=ppt/slides/_rels/slide461.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412.xml"/><Relationship Id="rId2"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slide" Target="slide460.xml"/><Relationship Id="rId5" Type="http://schemas.openxmlformats.org/officeDocument/2006/relationships/image" Target="../media/image4.png"/><Relationship Id="rId4" Type="http://schemas.openxmlformats.org/officeDocument/2006/relationships/image" Target="../media/image1.png"/></Relationships>
</file>

<file path=ppt/slides/_rels/slide462.xml.rels><?xml version="1.0" encoding="UTF-8" standalone="yes"?>
<Relationships xmlns="http://schemas.openxmlformats.org/package/2006/relationships"><Relationship Id="rId8" Type="http://schemas.openxmlformats.org/officeDocument/2006/relationships/image" Target="../media/image408.png"/><Relationship Id="rId3" Type="http://schemas.openxmlformats.org/officeDocument/2006/relationships/image" Target="../media/image1.png"/><Relationship Id="rId7" Type="http://schemas.openxmlformats.org/officeDocument/2006/relationships/slide" Target="slide41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62.xml"/><Relationship Id="rId5" Type="http://schemas.openxmlformats.org/officeDocument/2006/relationships/image" Target="../media/image9.png"/><Relationship Id="rId4" Type="http://schemas.openxmlformats.org/officeDocument/2006/relationships/image" Target="../media/image3.png"/></Relationships>
</file>

<file path=ppt/slides/_rels/slide463.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412.xml"/><Relationship Id="rId2" Type="http://schemas.openxmlformats.org/officeDocument/2006/relationships/image" Target="../media/image409.png"/><Relationship Id="rId1" Type="http://schemas.openxmlformats.org/officeDocument/2006/relationships/slideLayout" Target="../slideLayouts/slideLayout2.xml"/><Relationship Id="rId6" Type="http://schemas.openxmlformats.org/officeDocument/2006/relationships/slide" Target="slide462.xml"/><Relationship Id="rId5" Type="http://schemas.openxmlformats.org/officeDocument/2006/relationships/image" Target="../media/image4.png"/><Relationship Id="rId4" Type="http://schemas.openxmlformats.org/officeDocument/2006/relationships/image" Target="../media/image1.png"/></Relationships>
</file>

<file path=ppt/slides/_rels/slide464.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image" Target="../media/image1.png"/><Relationship Id="rId7" Type="http://schemas.openxmlformats.org/officeDocument/2006/relationships/slide" Target="slide46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410.png"/><Relationship Id="rId5" Type="http://schemas.openxmlformats.org/officeDocument/2006/relationships/image" Target="../media/image9.png"/><Relationship Id="rId4" Type="http://schemas.openxmlformats.org/officeDocument/2006/relationships/image" Target="../media/image3.png"/></Relationships>
</file>

<file path=ppt/slides/_rels/slide46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412.xml"/><Relationship Id="rId2" Type="http://schemas.openxmlformats.org/officeDocument/2006/relationships/image" Target="../media/image411.png"/><Relationship Id="rId1" Type="http://schemas.openxmlformats.org/officeDocument/2006/relationships/slideLayout" Target="../slideLayouts/slideLayout2.xml"/><Relationship Id="rId6" Type="http://schemas.openxmlformats.org/officeDocument/2006/relationships/slide" Target="slide464.xml"/><Relationship Id="rId5" Type="http://schemas.openxmlformats.org/officeDocument/2006/relationships/image" Target="../media/image1.png"/><Relationship Id="rId4" Type="http://schemas.openxmlformats.org/officeDocument/2006/relationships/slide" Target="slide8.xml"/></Relationships>
</file>

<file path=ppt/slides/_rels/slide46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41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66.xml"/><Relationship Id="rId5" Type="http://schemas.openxmlformats.org/officeDocument/2006/relationships/image" Target="../media/image9.png"/><Relationship Id="rId4" Type="http://schemas.openxmlformats.org/officeDocument/2006/relationships/image" Target="../media/image3.png"/></Relationships>
</file>

<file path=ppt/slides/_rels/slide467.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66.xml"/><Relationship Id="rId2" Type="http://schemas.openxmlformats.org/officeDocument/2006/relationships/image" Target="../media/image41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68.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412.xml"/><Relationship Id="rId2" Type="http://schemas.openxmlformats.org/officeDocument/2006/relationships/image" Target="../media/image413.png"/><Relationship Id="rId1" Type="http://schemas.openxmlformats.org/officeDocument/2006/relationships/slideLayout" Target="../slideLayouts/slideLayout2.xml"/><Relationship Id="rId6" Type="http://schemas.openxmlformats.org/officeDocument/2006/relationships/slide" Target="slide466.xml"/><Relationship Id="rId5" Type="http://schemas.openxmlformats.org/officeDocument/2006/relationships/image" Target="../media/image4.png"/><Relationship Id="rId4" Type="http://schemas.openxmlformats.org/officeDocument/2006/relationships/image" Target="../media/image1.png"/></Relationships>
</file>

<file path=ppt/slides/_rels/slide469.xml.rels><?xml version="1.0" encoding="UTF-8" standalone="yes"?>
<Relationships xmlns="http://schemas.openxmlformats.org/package/2006/relationships"><Relationship Id="rId8" Type="http://schemas.openxmlformats.org/officeDocument/2006/relationships/slide" Target="slide469.xml"/><Relationship Id="rId3" Type="http://schemas.openxmlformats.org/officeDocument/2006/relationships/slide" Target="slide8.xml"/><Relationship Id="rId7"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412.xml"/></Relationships>
</file>

<file path=ppt/slides/_rels/slide4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4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47.png"/></Relationships>
</file>

<file path=ppt/slides/_rels/slide470.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69.xml"/><Relationship Id="rId2" Type="http://schemas.openxmlformats.org/officeDocument/2006/relationships/image" Target="../media/image31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71.xml.rels><?xml version="1.0" encoding="UTF-8" standalone="yes"?>
<Relationships xmlns="http://schemas.openxmlformats.org/package/2006/relationships"><Relationship Id="rId8" Type="http://schemas.openxmlformats.org/officeDocument/2006/relationships/slide" Target="slide412.xml"/><Relationship Id="rId3" Type="http://schemas.openxmlformats.org/officeDocument/2006/relationships/slide" Target="slide8.xml"/><Relationship Id="rId7" Type="http://schemas.openxmlformats.org/officeDocument/2006/relationships/slide" Target="slide469.xml"/><Relationship Id="rId2" Type="http://schemas.openxmlformats.org/officeDocument/2006/relationships/image" Target="../media/image31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472.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412.xml"/><Relationship Id="rId2" Type="http://schemas.openxmlformats.org/officeDocument/2006/relationships/image" Target="../media/image316.png"/><Relationship Id="rId1" Type="http://schemas.openxmlformats.org/officeDocument/2006/relationships/slideLayout" Target="../slideLayouts/slideLayout2.xml"/><Relationship Id="rId6" Type="http://schemas.openxmlformats.org/officeDocument/2006/relationships/slide" Target="slide469.xml"/><Relationship Id="rId5" Type="http://schemas.openxmlformats.org/officeDocument/2006/relationships/image" Target="../media/image4.png"/><Relationship Id="rId4" Type="http://schemas.openxmlformats.org/officeDocument/2006/relationships/image" Target="../media/image1.png"/></Relationships>
</file>

<file path=ppt/slides/_rels/slide4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8.xml"/><Relationship Id="rId1" Type="http://schemas.openxmlformats.org/officeDocument/2006/relationships/slideLayout" Target="../slideLayouts/slideLayout2.xml"/><Relationship Id="rId4" Type="http://schemas.openxmlformats.org/officeDocument/2006/relationships/slide" Target="slide474.xml"/></Relationships>
</file>

<file path=ppt/slides/_rels/slide474.xml.rels><?xml version="1.0" encoding="UTF-8" standalone="yes"?>
<Relationships xmlns="http://schemas.openxmlformats.org/package/2006/relationships"><Relationship Id="rId8" Type="http://schemas.openxmlformats.org/officeDocument/2006/relationships/slide" Target="slide558.xml"/><Relationship Id="rId13" Type="http://schemas.openxmlformats.org/officeDocument/2006/relationships/slide" Target="slide509.xml"/><Relationship Id="rId18" Type="http://schemas.openxmlformats.org/officeDocument/2006/relationships/slide" Target="slide718.xml"/><Relationship Id="rId3" Type="http://schemas.openxmlformats.org/officeDocument/2006/relationships/slide" Target="slide547.xml"/><Relationship Id="rId7" Type="http://schemas.openxmlformats.org/officeDocument/2006/relationships/slide" Target="slide754.xml"/><Relationship Id="rId12" Type="http://schemas.openxmlformats.org/officeDocument/2006/relationships/slide" Target="slide654.xml"/><Relationship Id="rId17" Type="http://schemas.openxmlformats.org/officeDocument/2006/relationships/image" Target="../media/image1.png"/><Relationship Id="rId2" Type="http://schemas.openxmlformats.org/officeDocument/2006/relationships/slide" Target="slide475.xml"/><Relationship Id="rId16" Type="http://schemas.openxmlformats.org/officeDocument/2006/relationships/slide" Target="slide8.xml"/><Relationship Id="rId20" Type="http://schemas.openxmlformats.org/officeDocument/2006/relationships/slide" Target="slide535.xml"/><Relationship Id="rId1" Type="http://schemas.openxmlformats.org/officeDocument/2006/relationships/slideLayout" Target="../slideLayouts/slideLayout2.xml"/><Relationship Id="rId6" Type="http://schemas.openxmlformats.org/officeDocument/2006/relationships/slide" Target="slide603.xml"/><Relationship Id="rId11" Type="http://schemas.openxmlformats.org/officeDocument/2006/relationships/slide" Target="slide501.xml"/><Relationship Id="rId5" Type="http://schemas.openxmlformats.org/officeDocument/2006/relationships/slide" Target="slide579.xml"/><Relationship Id="rId15" Type="http://schemas.openxmlformats.org/officeDocument/2006/relationships/slide" Target="slide473.xml"/><Relationship Id="rId10" Type="http://schemas.openxmlformats.org/officeDocument/2006/relationships/slide" Target="slide482.xml"/><Relationship Id="rId19" Type="http://schemas.openxmlformats.org/officeDocument/2006/relationships/slide" Target="slide729.xml"/><Relationship Id="rId4" Type="http://schemas.openxmlformats.org/officeDocument/2006/relationships/slide" Target="slide474.xml"/><Relationship Id="rId9" Type="http://schemas.openxmlformats.org/officeDocument/2006/relationships/slide" Target="slide694.xml"/><Relationship Id="rId14" Type="http://schemas.openxmlformats.org/officeDocument/2006/relationships/slide" Target="slide802.xml"/></Relationships>
</file>

<file path=ppt/slides/_rels/slide475.xml.rels><?xml version="1.0" encoding="UTF-8" standalone="yes"?>
<Relationships xmlns="http://schemas.openxmlformats.org/package/2006/relationships"><Relationship Id="rId8" Type="http://schemas.openxmlformats.org/officeDocument/2006/relationships/slide" Target="slide480.xml"/><Relationship Id="rId3" Type="http://schemas.openxmlformats.org/officeDocument/2006/relationships/image" Target="../media/image1.png"/><Relationship Id="rId7" Type="http://schemas.openxmlformats.org/officeDocument/2006/relationships/slide" Target="slide47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6.xml"/><Relationship Id="rId5" Type="http://schemas.openxmlformats.org/officeDocument/2006/relationships/slide" Target="slide475.xml"/><Relationship Id="rId4" Type="http://schemas.openxmlformats.org/officeDocument/2006/relationships/slide" Target="slide474.xml"/></Relationships>
</file>

<file path=ppt/slides/_rels/slide476.xml.rels><?xml version="1.0" encoding="UTF-8" standalone="yes"?>
<Relationships xmlns="http://schemas.openxmlformats.org/package/2006/relationships"><Relationship Id="rId8" Type="http://schemas.openxmlformats.org/officeDocument/2006/relationships/image" Target="../media/image414.png"/><Relationship Id="rId3" Type="http://schemas.openxmlformats.org/officeDocument/2006/relationships/image" Target="../media/image1.png"/><Relationship Id="rId7" Type="http://schemas.openxmlformats.org/officeDocument/2006/relationships/slide" Target="slide47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slide" Target="slide476.xml"/><Relationship Id="rId4" Type="http://schemas.openxmlformats.org/officeDocument/2006/relationships/image" Target="../media/image3.png"/><Relationship Id="rId9" Type="http://schemas.openxmlformats.org/officeDocument/2006/relationships/image" Target="../media/image9.png"/></Relationships>
</file>

<file path=ppt/slides/_rels/slide477.xml.rels><?xml version="1.0" encoding="UTF-8" standalone="yes"?>
<Relationships xmlns="http://schemas.openxmlformats.org/package/2006/relationships"><Relationship Id="rId8" Type="http://schemas.openxmlformats.org/officeDocument/2006/relationships/slide" Target="slide475.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15.png"/><Relationship Id="rId1" Type="http://schemas.openxmlformats.org/officeDocument/2006/relationships/slideLayout" Target="../slideLayouts/slideLayout2.xml"/><Relationship Id="rId6" Type="http://schemas.openxmlformats.org/officeDocument/2006/relationships/slide" Target="slide476.xml"/><Relationship Id="rId5" Type="http://schemas.openxmlformats.org/officeDocument/2006/relationships/image" Target="../media/image4.png"/><Relationship Id="rId4" Type="http://schemas.openxmlformats.org/officeDocument/2006/relationships/image" Target="../media/image1.png"/></Relationships>
</file>

<file path=ppt/slides/_rels/slide478.xml.rels><?xml version="1.0" encoding="UTF-8" standalone="yes"?>
<Relationships xmlns="http://schemas.openxmlformats.org/package/2006/relationships"><Relationship Id="rId8" Type="http://schemas.openxmlformats.org/officeDocument/2006/relationships/slide" Target="slide475.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16.png"/><Relationship Id="rId1" Type="http://schemas.openxmlformats.org/officeDocument/2006/relationships/slideLayout" Target="../slideLayouts/slideLayout2.xml"/><Relationship Id="rId6" Type="http://schemas.openxmlformats.org/officeDocument/2006/relationships/slide" Target="slide478.xml"/><Relationship Id="rId5" Type="http://schemas.openxmlformats.org/officeDocument/2006/relationships/image" Target="../media/image3.png"/><Relationship Id="rId10" Type="http://schemas.openxmlformats.org/officeDocument/2006/relationships/image" Target="../media/image417.png"/><Relationship Id="rId4" Type="http://schemas.openxmlformats.org/officeDocument/2006/relationships/image" Target="../media/image1.png"/><Relationship Id="rId9" Type="http://schemas.openxmlformats.org/officeDocument/2006/relationships/image" Target="../media/image9.png"/></Relationships>
</file>

<file path=ppt/slides/_rels/slide479.xml.rels><?xml version="1.0" encoding="UTF-8" standalone="yes"?>
<Relationships xmlns="http://schemas.openxmlformats.org/package/2006/relationships"><Relationship Id="rId8" Type="http://schemas.openxmlformats.org/officeDocument/2006/relationships/slide" Target="slide475.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18.png"/><Relationship Id="rId1" Type="http://schemas.openxmlformats.org/officeDocument/2006/relationships/slideLayout" Target="../slideLayouts/slideLayout2.xml"/><Relationship Id="rId6" Type="http://schemas.openxmlformats.org/officeDocument/2006/relationships/slide" Target="slide478.xml"/><Relationship Id="rId5" Type="http://schemas.openxmlformats.org/officeDocument/2006/relationships/image" Target="../media/image4.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48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47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slide" Target="slide480.xml"/><Relationship Id="rId4" Type="http://schemas.openxmlformats.org/officeDocument/2006/relationships/image" Target="../media/image3.png"/><Relationship Id="rId9" Type="http://schemas.openxmlformats.org/officeDocument/2006/relationships/image" Target="../media/image419.png"/></Relationships>
</file>

<file path=ppt/slides/_rels/slide481.xml.rels><?xml version="1.0" encoding="UTF-8" standalone="yes"?>
<Relationships xmlns="http://schemas.openxmlformats.org/package/2006/relationships"><Relationship Id="rId8" Type="http://schemas.openxmlformats.org/officeDocument/2006/relationships/slide" Target="slide475.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20.png"/><Relationship Id="rId1" Type="http://schemas.openxmlformats.org/officeDocument/2006/relationships/slideLayout" Target="../slideLayouts/slideLayout2.xml"/><Relationship Id="rId6" Type="http://schemas.openxmlformats.org/officeDocument/2006/relationships/slide" Target="slide480.xml"/><Relationship Id="rId5" Type="http://schemas.openxmlformats.org/officeDocument/2006/relationships/image" Target="../media/image4.png"/><Relationship Id="rId4" Type="http://schemas.openxmlformats.org/officeDocument/2006/relationships/image" Target="../media/image1.png"/></Relationships>
</file>

<file path=ppt/slides/_rels/slide482.xml.rels><?xml version="1.0" encoding="UTF-8" standalone="yes"?>
<Relationships xmlns="http://schemas.openxmlformats.org/package/2006/relationships"><Relationship Id="rId8" Type="http://schemas.openxmlformats.org/officeDocument/2006/relationships/slide" Target="slide487.xml"/><Relationship Id="rId13" Type="http://schemas.openxmlformats.org/officeDocument/2006/relationships/slide" Target="slide497.xml"/><Relationship Id="rId3" Type="http://schemas.openxmlformats.org/officeDocument/2006/relationships/image" Target="../media/image1.png"/><Relationship Id="rId7" Type="http://schemas.openxmlformats.org/officeDocument/2006/relationships/slide" Target="slide485.xml"/><Relationship Id="rId12" Type="http://schemas.openxmlformats.org/officeDocument/2006/relationships/slide" Target="slide49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83.xml"/><Relationship Id="rId11" Type="http://schemas.openxmlformats.org/officeDocument/2006/relationships/slide" Target="slide493.xml"/><Relationship Id="rId5" Type="http://schemas.openxmlformats.org/officeDocument/2006/relationships/slide" Target="slide482.xml"/><Relationship Id="rId10" Type="http://schemas.openxmlformats.org/officeDocument/2006/relationships/slide" Target="slide491.xml"/><Relationship Id="rId4" Type="http://schemas.openxmlformats.org/officeDocument/2006/relationships/slide" Target="slide474.xml"/><Relationship Id="rId9" Type="http://schemas.openxmlformats.org/officeDocument/2006/relationships/slide" Target="slide489.xml"/><Relationship Id="rId14" Type="http://schemas.openxmlformats.org/officeDocument/2006/relationships/slide" Target="slide499.xml"/></Relationships>
</file>

<file path=ppt/slides/_rels/slide483.xml.rels><?xml version="1.0" encoding="UTF-8" standalone="yes"?>
<Relationships xmlns="http://schemas.openxmlformats.org/package/2006/relationships"><Relationship Id="rId8" Type="http://schemas.openxmlformats.org/officeDocument/2006/relationships/slide" Target="slide483.xml"/><Relationship Id="rId3" Type="http://schemas.openxmlformats.org/officeDocument/2006/relationships/slide" Target="slide8.xml"/><Relationship Id="rId7" Type="http://schemas.openxmlformats.org/officeDocument/2006/relationships/slide" Target="slide482.xml"/><Relationship Id="rId2" Type="http://schemas.openxmlformats.org/officeDocument/2006/relationships/image" Target="../media/image421.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484.xml.rels><?xml version="1.0" encoding="UTF-8" standalone="yes"?>
<Relationships xmlns="http://schemas.openxmlformats.org/package/2006/relationships"><Relationship Id="rId8" Type="http://schemas.openxmlformats.org/officeDocument/2006/relationships/slide" Target="slide483.xml"/><Relationship Id="rId3" Type="http://schemas.openxmlformats.org/officeDocument/2006/relationships/slide" Target="slide8.xml"/><Relationship Id="rId7" Type="http://schemas.openxmlformats.org/officeDocument/2006/relationships/slide" Target="slide482.xml"/><Relationship Id="rId2" Type="http://schemas.openxmlformats.org/officeDocument/2006/relationships/image" Target="../media/image422.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48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48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82.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423.png"/></Relationships>
</file>

<file path=ppt/slides/_rels/slide486.xml.rels><?xml version="1.0" encoding="UTF-8" standalone="yes"?>
<Relationships xmlns="http://schemas.openxmlformats.org/package/2006/relationships"><Relationship Id="rId8" Type="http://schemas.openxmlformats.org/officeDocument/2006/relationships/slide" Target="slide485.xml"/><Relationship Id="rId3" Type="http://schemas.openxmlformats.org/officeDocument/2006/relationships/slide" Target="slide8.xml"/><Relationship Id="rId7" Type="http://schemas.openxmlformats.org/officeDocument/2006/relationships/slide" Target="slide482.xml"/><Relationship Id="rId2" Type="http://schemas.openxmlformats.org/officeDocument/2006/relationships/image" Target="../media/image424.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48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48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82.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425.png"/></Relationships>
</file>

<file path=ppt/slides/_rels/slide488.xml.rels><?xml version="1.0" encoding="UTF-8" standalone="yes"?>
<Relationships xmlns="http://schemas.openxmlformats.org/package/2006/relationships"><Relationship Id="rId8" Type="http://schemas.openxmlformats.org/officeDocument/2006/relationships/slide" Target="slide487.xml"/><Relationship Id="rId3" Type="http://schemas.openxmlformats.org/officeDocument/2006/relationships/slide" Target="slide8.xml"/><Relationship Id="rId7" Type="http://schemas.openxmlformats.org/officeDocument/2006/relationships/slide" Target="slide482.xml"/><Relationship Id="rId2" Type="http://schemas.openxmlformats.org/officeDocument/2006/relationships/image" Target="../media/image426.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489.xml.rels><?xml version="1.0" encoding="UTF-8" standalone="yes"?>
<Relationships xmlns="http://schemas.openxmlformats.org/package/2006/relationships"><Relationship Id="rId8" Type="http://schemas.openxmlformats.org/officeDocument/2006/relationships/slide" Target="slide489.xml"/><Relationship Id="rId3" Type="http://schemas.openxmlformats.org/officeDocument/2006/relationships/slide" Target="slide8.xml"/><Relationship Id="rId7" Type="http://schemas.openxmlformats.org/officeDocument/2006/relationships/slide" Target="slide482.xml"/><Relationship Id="rId2" Type="http://schemas.openxmlformats.org/officeDocument/2006/relationships/image" Target="../media/image427.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4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4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49.png"/></Relationships>
</file>

<file path=ppt/slides/_rels/slide490.xml.rels><?xml version="1.0" encoding="UTF-8" standalone="yes"?>
<Relationships xmlns="http://schemas.openxmlformats.org/package/2006/relationships"><Relationship Id="rId8" Type="http://schemas.openxmlformats.org/officeDocument/2006/relationships/slide" Target="slide489.xml"/><Relationship Id="rId3" Type="http://schemas.openxmlformats.org/officeDocument/2006/relationships/slide" Target="slide8.xml"/><Relationship Id="rId7" Type="http://schemas.openxmlformats.org/officeDocument/2006/relationships/slide" Target="slide482.xml"/><Relationship Id="rId2" Type="http://schemas.openxmlformats.org/officeDocument/2006/relationships/image" Target="../media/image428.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491.xml.rels><?xml version="1.0" encoding="UTF-8" standalone="yes"?>
<Relationships xmlns="http://schemas.openxmlformats.org/package/2006/relationships"><Relationship Id="rId8" Type="http://schemas.openxmlformats.org/officeDocument/2006/relationships/slide" Target="slide491.xml"/><Relationship Id="rId3" Type="http://schemas.openxmlformats.org/officeDocument/2006/relationships/slide" Target="slide8.xml"/><Relationship Id="rId7" Type="http://schemas.openxmlformats.org/officeDocument/2006/relationships/slide" Target="slide482.xml"/><Relationship Id="rId2" Type="http://schemas.openxmlformats.org/officeDocument/2006/relationships/image" Target="../media/image429.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492.xml.rels><?xml version="1.0" encoding="UTF-8" standalone="yes"?>
<Relationships xmlns="http://schemas.openxmlformats.org/package/2006/relationships"><Relationship Id="rId8" Type="http://schemas.openxmlformats.org/officeDocument/2006/relationships/slide" Target="slide491.xml"/><Relationship Id="rId3" Type="http://schemas.openxmlformats.org/officeDocument/2006/relationships/slide" Target="slide8.xml"/><Relationship Id="rId7" Type="http://schemas.openxmlformats.org/officeDocument/2006/relationships/slide" Target="slide482.xml"/><Relationship Id="rId2" Type="http://schemas.openxmlformats.org/officeDocument/2006/relationships/image" Target="../media/image430.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49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49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82.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431.png"/></Relationships>
</file>

<file path=ppt/slides/_rels/slide494.xml.rels><?xml version="1.0" encoding="UTF-8" standalone="yes"?>
<Relationships xmlns="http://schemas.openxmlformats.org/package/2006/relationships"><Relationship Id="rId8" Type="http://schemas.openxmlformats.org/officeDocument/2006/relationships/slide" Target="slide493.xml"/><Relationship Id="rId3" Type="http://schemas.openxmlformats.org/officeDocument/2006/relationships/slide" Target="slide8.xml"/><Relationship Id="rId7" Type="http://schemas.openxmlformats.org/officeDocument/2006/relationships/slide" Target="slide482.xml"/><Relationship Id="rId2" Type="http://schemas.openxmlformats.org/officeDocument/2006/relationships/image" Target="../media/image432.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49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49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82.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433.png"/></Relationships>
</file>

<file path=ppt/slides/_rels/slide496.xml.rels><?xml version="1.0" encoding="UTF-8" standalone="yes"?>
<Relationships xmlns="http://schemas.openxmlformats.org/package/2006/relationships"><Relationship Id="rId8" Type="http://schemas.openxmlformats.org/officeDocument/2006/relationships/slide" Target="slide495.xml"/><Relationship Id="rId3" Type="http://schemas.openxmlformats.org/officeDocument/2006/relationships/slide" Target="slide8.xml"/><Relationship Id="rId7" Type="http://schemas.openxmlformats.org/officeDocument/2006/relationships/slide" Target="slide482.xml"/><Relationship Id="rId2" Type="http://schemas.openxmlformats.org/officeDocument/2006/relationships/image" Target="../media/image434.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49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49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82.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435.png"/></Relationships>
</file>

<file path=ppt/slides/_rels/slide498.xml.rels><?xml version="1.0" encoding="UTF-8" standalone="yes"?>
<Relationships xmlns="http://schemas.openxmlformats.org/package/2006/relationships"><Relationship Id="rId8" Type="http://schemas.openxmlformats.org/officeDocument/2006/relationships/slide" Target="slide497.xml"/><Relationship Id="rId3" Type="http://schemas.openxmlformats.org/officeDocument/2006/relationships/slide" Target="slide8.xml"/><Relationship Id="rId7" Type="http://schemas.openxmlformats.org/officeDocument/2006/relationships/slide" Target="slide482.xml"/><Relationship Id="rId2" Type="http://schemas.openxmlformats.org/officeDocument/2006/relationships/image" Target="../media/image436.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499.xml.rels><?xml version="1.0" encoding="UTF-8" standalone="yes"?>
<Relationships xmlns="http://schemas.openxmlformats.org/package/2006/relationships"><Relationship Id="rId8" Type="http://schemas.openxmlformats.org/officeDocument/2006/relationships/slide" Target="slide499.xml"/><Relationship Id="rId3" Type="http://schemas.openxmlformats.org/officeDocument/2006/relationships/slide" Target="slide8.xml"/><Relationship Id="rId7" Type="http://schemas.openxmlformats.org/officeDocument/2006/relationships/slide" Target="slide482.xml"/><Relationship Id="rId2" Type="http://schemas.openxmlformats.org/officeDocument/2006/relationships/image" Target="../media/image437.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8.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50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499.xml"/><Relationship Id="rId2" Type="http://schemas.openxmlformats.org/officeDocument/2006/relationships/image" Target="../media/image438.png"/><Relationship Id="rId1" Type="http://schemas.openxmlformats.org/officeDocument/2006/relationships/slideLayout" Target="../slideLayouts/slideLayout2.xml"/><Relationship Id="rId6" Type="http://schemas.openxmlformats.org/officeDocument/2006/relationships/slide" Target="slide482.xml"/><Relationship Id="rId5" Type="http://schemas.openxmlformats.org/officeDocument/2006/relationships/slide" Target="slide474.xml"/><Relationship Id="rId4" Type="http://schemas.openxmlformats.org/officeDocument/2006/relationships/image" Target="../media/image1.png"/></Relationships>
</file>

<file path=ppt/slides/_rels/slide501.xml.rels><?xml version="1.0" encoding="UTF-8" standalone="yes"?>
<Relationships xmlns="http://schemas.openxmlformats.org/package/2006/relationships"><Relationship Id="rId8" Type="http://schemas.openxmlformats.org/officeDocument/2006/relationships/slide" Target="slide504.xml"/><Relationship Id="rId3" Type="http://schemas.openxmlformats.org/officeDocument/2006/relationships/image" Target="../media/image1.png"/><Relationship Id="rId7" Type="http://schemas.openxmlformats.org/officeDocument/2006/relationships/slide" Target="slide106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02.xml"/><Relationship Id="rId5" Type="http://schemas.openxmlformats.org/officeDocument/2006/relationships/slide" Target="slide501.xml"/><Relationship Id="rId10" Type="http://schemas.openxmlformats.org/officeDocument/2006/relationships/slide" Target="slide310.xml"/><Relationship Id="rId4" Type="http://schemas.openxmlformats.org/officeDocument/2006/relationships/slide" Target="slide474.xml"/><Relationship Id="rId9" Type="http://schemas.openxmlformats.org/officeDocument/2006/relationships/slide" Target="slide507.xml"/></Relationships>
</file>

<file path=ppt/slides/_rels/slide502.xml.rels><?xml version="1.0" encoding="UTF-8" standalone="yes"?>
<Relationships xmlns="http://schemas.openxmlformats.org/package/2006/relationships"><Relationship Id="rId8" Type="http://schemas.openxmlformats.org/officeDocument/2006/relationships/image" Target="../media/image439.png"/><Relationship Id="rId3" Type="http://schemas.openxmlformats.org/officeDocument/2006/relationships/image" Target="../media/image1.png"/><Relationship Id="rId7" Type="http://schemas.openxmlformats.org/officeDocument/2006/relationships/slide" Target="slide50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01.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9.png"/></Relationships>
</file>

<file path=ppt/slides/_rels/slide503.xml.rels><?xml version="1.0" encoding="UTF-8" standalone="yes"?>
<Relationships xmlns="http://schemas.openxmlformats.org/package/2006/relationships"><Relationship Id="rId8" Type="http://schemas.openxmlformats.org/officeDocument/2006/relationships/slide" Target="slide502.xml"/><Relationship Id="rId3" Type="http://schemas.openxmlformats.org/officeDocument/2006/relationships/slide" Target="slide8.xml"/><Relationship Id="rId7" Type="http://schemas.openxmlformats.org/officeDocument/2006/relationships/slide" Target="slide501.xml"/><Relationship Id="rId2" Type="http://schemas.openxmlformats.org/officeDocument/2006/relationships/image" Target="../media/image440.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0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50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01.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441.png"/></Relationships>
</file>

<file path=ppt/slides/_rels/slide505.xml.rels><?xml version="1.0" encoding="UTF-8" standalone="yes"?>
<Relationships xmlns="http://schemas.openxmlformats.org/package/2006/relationships"><Relationship Id="rId8" Type="http://schemas.openxmlformats.org/officeDocument/2006/relationships/slide" Target="slide504.xml"/><Relationship Id="rId3" Type="http://schemas.openxmlformats.org/officeDocument/2006/relationships/slide" Target="slide8.xml"/><Relationship Id="rId7" Type="http://schemas.openxmlformats.org/officeDocument/2006/relationships/slide" Target="slide501.xml"/><Relationship Id="rId2" Type="http://schemas.openxmlformats.org/officeDocument/2006/relationships/image" Target="../media/image442.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506.xml.rels><?xml version="1.0" encoding="UTF-8" standalone="yes"?>
<Relationships xmlns="http://schemas.openxmlformats.org/package/2006/relationships"><Relationship Id="rId8" Type="http://schemas.openxmlformats.org/officeDocument/2006/relationships/slide" Target="slide504.xml"/><Relationship Id="rId3" Type="http://schemas.openxmlformats.org/officeDocument/2006/relationships/slide" Target="slide8.xml"/><Relationship Id="rId7" Type="http://schemas.openxmlformats.org/officeDocument/2006/relationships/slide" Target="slide501.xml"/><Relationship Id="rId2" Type="http://schemas.openxmlformats.org/officeDocument/2006/relationships/image" Target="../media/image44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0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50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01.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444.png"/></Relationships>
</file>

<file path=ppt/slides/_rels/slide508.xml.rels><?xml version="1.0" encoding="UTF-8" standalone="yes"?>
<Relationships xmlns="http://schemas.openxmlformats.org/package/2006/relationships"><Relationship Id="rId8" Type="http://schemas.openxmlformats.org/officeDocument/2006/relationships/slide" Target="slide507.xml"/><Relationship Id="rId3" Type="http://schemas.openxmlformats.org/officeDocument/2006/relationships/slide" Target="slide8.xml"/><Relationship Id="rId7" Type="http://schemas.openxmlformats.org/officeDocument/2006/relationships/slide" Target="slide501.xml"/><Relationship Id="rId2" Type="http://schemas.openxmlformats.org/officeDocument/2006/relationships/image" Target="../media/image445.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09.xml.rels><?xml version="1.0" encoding="UTF-8" standalone="yes"?>
<Relationships xmlns="http://schemas.openxmlformats.org/package/2006/relationships"><Relationship Id="rId8" Type="http://schemas.openxmlformats.org/officeDocument/2006/relationships/slide" Target="slide512.xml"/><Relationship Id="rId13" Type="http://schemas.openxmlformats.org/officeDocument/2006/relationships/slide" Target="slide523.xml"/><Relationship Id="rId18" Type="http://schemas.openxmlformats.org/officeDocument/2006/relationships/slide" Target="slide531.xml"/><Relationship Id="rId3" Type="http://schemas.openxmlformats.org/officeDocument/2006/relationships/slide" Target="slide509.xml"/><Relationship Id="rId7" Type="http://schemas.openxmlformats.org/officeDocument/2006/relationships/image" Target="../media/image1.png"/><Relationship Id="rId12" Type="http://schemas.openxmlformats.org/officeDocument/2006/relationships/slide" Target="slide521.xml"/><Relationship Id="rId17" Type="http://schemas.openxmlformats.org/officeDocument/2006/relationships/slide" Target="slide412.xml"/><Relationship Id="rId2" Type="http://schemas.openxmlformats.org/officeDocument/2006/relationships/slide" Target="slide474.xml"/><Relationship Id="rId16" Type="http://schemas.openxmlformats.org/officeDocument/2006/relationships/slide" Target="slide529.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518.xml"/><Relationship Id="rId5" Type="http://schemas.openxmlformats.org/officeDocument/2006/relationships/slide" Target="slide510.xml"/><Relationship Id="rId15" Type="http://schemas.openxmlformats.org/officeDocument/2006/relationships/slide" Target="slide527.xml"/><Relationship Id="rId10" Type="http://schemas.openxmlformats.org/officeDocument/2006/relationships/slide" Target="slide516.xml"/><Relationship Id="rId19" Type="http://schemas.openxmlformats.org/officeDocument/2006/relationships/slide" Target="slide533.xml"/><Relationship Id="rId4" Type="http://schemas.openxmlformats.org/officeDocument/2006/relationships/slide" Target="slide1191.xml"/><Relationship Id="rId9" Type="http://schemas.openxmlformats.org/officeDocument/2006/relationships/slide" Target="slide514.xml"/><Relationship Id="rId14" Type="http://schemas.openxmlformats.org/officeDocument/2006/relationships/slide" Target="slide525.xml"/></Relationships>
</file>

<file path=ppt/slides/_rels/slide5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5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51.png"/></Relationships>
</file>

<file path=ppt/slides/_rels/slide51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447.png"/><Relationship Id="rId7" Type="http://schemas.openxmlformats.org/officeDocument/2006/relationships/slide" Target="slide509.xml"/><Relationship Id="rId2" Type="http://schemas.openxmlformats.org/officeDocument/2006/relationships/image" Target="../media/image446.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slide" Target="slide510.xml"/><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png"/></Relationships>
</file>

<file path=ppt/slides/_rels/slide511.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image" Target="../media/image4.png"/><Relationship Id="rId7" Type="http://schemas.openxmlformats.org/officeDocument/2006/relationships/slide" Target="slide474.xml"/><Relationship Id="rId2" Type="http://schemas.openxmlformats.org/officeDocument/2006/relationships/image" Target="../media/image448.png"/><Relationship Id="rId1" Type="http://schemas.openxmlformats.org/officeDocument/2006/relationships/slideLayout" Target="../slideLayouts/slideLayout2.xml"/><Relationship Id="rId6" Type="http://schemas.openxmlformats.org/officeDocument/2006/relationships/slide" Target="slide510.xml"/><Relationship Id="rId5" Type="http://schemas.openxmlformats.org/officeDocument/2006/relationships/image" Target="../media/image1.png"/><Relationship Id="rId4" Type="http://schemas.openxmlformats.org/officeDocument/2006/relationships/slide" Target="slide8.xml"/></Relationships>
</file>

<file path=ppt/slides/_rels/slide512.xml.rels><?xml version="1.0" encoding="UTF-8" standalone="yes"?>
<Relationships xmlns="http://schemas.openxmlformats.org/package/2006/relationships"><Relationship Id="rId8" Type="http://schemas.openxmlformats.org/officeDocument/2006/relationships/slide" Target="slide512.xml"/><Relationship Id="rId3" Type="http://schemas.openxmlformats.org/officeDocument/2006/relationships/slide" Target="slide8.xml"/><Relationship Id="rId7"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slide" Target="slide509.xml"/><Relationship Id="rId4" Type="http://schemas.openxmlformats.org/officeDocument/2006/relationships/image" Target="../media/image1.png"/><Relationship Id="rId9" Type="http://schemas.openxmlformats.org/officeDocument/2006/relationships/slide" Target="slide474.xml"/></Relationships>
</file>

<file path=ppt/slides/_rels/slide513.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slide" Target="slide512.xml"/><Relationship Id="rId5" Type="http://schemas.openxmlformats.org/officeDocument/2006/relationships/image" Target="../media/image4.png"/><Relationship Id="rId4" Type="http://schemas.openxmlformats.org/officeDocument/2006/relationships/image" Target="../media/image1.png"/></Relationships>
</file>

<file path=ppt/slides/_rels/slide514.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slide" Target="slide8.xml"/><Relationship Id="rId7" Type="http://schemas.openxmlformats.org/officeDocument/2006/relationships/slide" Target="slide514.xml"/><Relationship Id="rId2" Type="http://schemas.openxmlformats.org/officeDocument/2006/relationships/image" Target="../media/image44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451.png"/><Relationship Id="rId5" Type="http://schemas.openxmlformats.org/officeDocument/2006/relationships/image" Target="../media/image3.png"/><Relationship Id="rId10" Type="http://schemas.openxmlformats.org/officeDocument/2006/relationships/image" Target="../media/image450.png"/><Relationship Id="rId4" Type="http://schemas.openxmlformats.org/officeDocument/2006/relationships/image" Target="../media/image1.png"/><Relationship Id="rId9" Type="http://schemas.openxmlformats.org/officeDocument/2006/relationships/slide" Target="slide509.xml"/></Relationships>
</file>

<file path=ppt/slides/_rels/slide515.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52.png"/><Relationship Id="rId1" Type="http://schemas.openxmlformats.org/officeDocument/2006/relationships/slideLayout" Target="../slideLayouts/slideLayout2.xml"/><Relationship Id="rId6" Type="http://schemas.openxmlformats.org/officeDocument/2006/relationships/slide" Target="slide514.xml"/><Relationship Id="rId5" Type="http://schemas.openxmlformats.org/officeDocument/2006/relationships/image" Target="../media/image4.png"/><Relationship Id="rId4" Type="http://schemas.openxmlformats.org/officeDocument/2006/relationships/image" Target="../media/image1.png"/></Relationships>
</file>

<file path=ppt/slides/_rels/slide5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50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slide" Target="slide516.xml"/><Relationship Id="rId4" Type="http://schemas.openxmlformats.org/officeDocument/2006/relationships/image" Target="../media/image3.png"/><Relationship Id="rId9" Type="http://schemas.openxmlformats.org/officeDocument/2006/relationships/image" Target="../media/image453.png"/></Relationships>
</file>

<file path=ppt/slides/_rels/slide517.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54.png"/><Relationship Id="rId1" Type="http://schemas.openxmlformats.org/officeDocument/2006/relationships/slideLayout" Target="../slideLayouts/slideLayout2.xml"/><Relationship Id="rId6" Type="http://schemas.openxmlformats.org/officeDocument/2006/relationships/slide" Target="slide516.xml"/><Relationship Id="rId5" Type="http://schemas.openxmlformats.org/officeDocument/2006/relationships/image" Target="../media/image4.png"/><Relationship Id="rId4" Type="http://schemas.openxmlformats.org/officeDocument/2006/relationships/image" Target="../media/image1.png"/></Relationships>
</file>

<file path=ppt/slides/_rels/slide518.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slide" Target="slide8.xml"/><Relationship Id="rId7" Type="http://schemas.openxmlformats.org/officeDocument/2006/relationships/slide" Target="slide518.xml"/><Relationship Id="rId2" Type="http://schemas.openxmlformats.org/officeDocument/2006/relationships/image" Target="../media/image45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509.xml"/></Relationships>
</file>

<file path=ppt/slides/_rels/slide519.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slide" Target="slide8.xml"/><Relationship Id="rId7" Type="http://schemas.openxmlformats.org/officeDocument/2006/relationships/slide" Target="slide518.xml"/><Relationship Id="rId2" Type="http://schemas.openxmlformats.org/officeDocument/2006/relationships/image" Target="../media/image45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509.xml"/></Relationships>
</file>

<file path=ppt/slides/_rels/slide52.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520.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57.png"/><Relationship Id="rId1" Type="http://schemas.openxmlformats.org/officeDocument/2006/relationships/slideLayout" Target="../slideLayouts/slideLayout2.xml"/><Relationship Id="rId6" Type="http://schemas.openxmlformats.org/officeDocument/2006/relationships/slide" Target="slide518.xml"/><Relationship Id="rId5" Type="http://schemas.openxmlformats.org/officeDocument/2006/relationships/image" Target="../media/image4.png"/><Relationship Id="rId4" Type="http://schemas.openxmlformats.org/officeDocument/2006/relationships/image" Target="../media/image1.png"/></Relationships>
</file>

<file path=ppt/slides/_rels/slide521.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image" Target="../media/image1.png"/><Relationship Id="rId7" Type="http://schemas.openxmlformats.org/officeDocument/2006/relationships/slide" Target="slide47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21.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405.png"/></Relationships>
</file>

<file path=ppt/slides/_rels/slide522.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06.png"/><Relationship Id="rId1" Type="http://schemas.openxmlformats.org/officeDocument/2006/relationships/slideLayout" Target="../slideLayouts/slideLayout2.xml"/><Relationship Id="rId6" Type="http://schemas.openxmlformats.org/officeDocument/2006/relationships/slide" Target="slide521.xml"/><Relationship Id="rId5" Type="http://schemas.openxmlformats.org/officeDocument/2006/relationships/image" Target="../media/image4.png"/><Relationship Id="rId4" Type="http://schemas.openxmlformats.org/officeDocument/2006/relationships/image" Target="../media/image1.png"/></Relationships>
</file>

<file path=ppt/slides/_rels/slide523.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image" Target="../media/image1.png"/><Relationship Id="rId7" Type="http://schemas.openxmlformats.org/officeDocument/2006/relationships/slide" Target="slide47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23.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458.png"/></Relationships>
</file>

<file path=ppt/slides/_rels/slide524.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59.png"/><Relationship Id="rId1" Type="http://schemas.openxmlformats.org/officeDocument/2006/relationships/slideLayout" Target="../slideLayouts/slideLayout2.xml"/><Relationship Id="rId6" Type="http://schemas.openxmlformats.org/officeDocument/2006/relationships/slide" Target="slide523.xml"/><Relationship Id="rId5" Type="http://schemas.openxmlformats.org/officeDocument/2006/relationships/image" Target="../media/image4.png"/><Relationship Id="rId4" Type="http://schemas.openxmlformats.org/officeDocument/2006/relationships/image" Target="../media/image1.png"/></Relationships>
</file>

<file path=ppt/slides/_rels/slide525.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image" Target="../media/image1.png"/><Relationship Id="rId7" Type="http://schemas.openxmlformats.org/officeDocument/2006/relationships/slide" Target="slide47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25.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460.png"/></Relationships>
</file>

<file path=ppt/slides/_rels/slide526.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61.png"/><Relationship Id="rId1" Type="http://schemas.openxmlformats.org/officeDocument/2006/relationships/slideLayout" Target="../slideLayouts/slideLayout2.xml"/><Relationship Id="rId6" Type="http://schemas.openxmlformats.org/officeDocument/2006/relationships/slide" Target="slide525.xml"/><Relationship Id="rId5" Type="http://schemas.openxmlformats.org/officeDocument/2006/relationships/image" Target="../media/image4.png"/><Relationship Id="rId4" Type="http://schemas.openxmlformats.org/officeDocument/2006/relationships/image" Target="../media/image1.png"/></Relationships>
</file>

<file path=ppt/slides/_rels/slide527.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slide" Target="slide8.xml"/><Relationship Id="rId7" Type="http://schemas.openxmlformats.org/officeDocument/2006/relationships/slide" Target="slide527.xml"/><Relationship Id="rId2" Type="http://schemas.openxmlformats.org/officeDocument/2006/relationships/image" Target="../media/image46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509.xml"/></Relationships>
</file>

<file path=ppt/slides/_rels/slide528.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63.png"/><Relationship Id="rId1" Type="http://schemas.openxmlformats.org/officeDocument/2006/relationships/slideLayout" Target="../slideLayouts/slideLayout2.xml"/><Relationship Id="rId6" Type="http://schemas.openxmlformats.org/officeDocument/2006/relationships/slide" Target="slide527.xml"/><Relationship Id="rId5" Type="http://schemas.openxmlformats.org/officeDocument/2006/relationships/image" Target="../media/image4.png"/><Relationship Id="rId4" Type="http://schemas.openxmlformats.org/officeDocument/2006/relationships/image" Target="../media/image1.png"/></Relationships>
</file>

<file path=ppt/slides/_rels/slide529.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image" Target="../media/image1.png"/><Relationship Id="rId7" Type="http://schemas.openxmlformats.org/officeDocument/2006/relationships/slide" Target="slide47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29.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464.png"/></Relationships>
</file>

<file path=ppt/slides/_rels/slide5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5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53.png"/></Relationships>
</file>

<file path=ppt/slides/_rels/slide530.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65.png"/><Relationship Id="rId1" Type="http://schemas.openxmlformats.org/officeDocument/2006/relationships/slideLayout" Target="../slideLayouts/slideLayout2.xml"/><Relationship Id="rId6" Type="http://schemas.openxmlformats.org/officeDocument/2006/relationships/slide" Target="slide529.xml"/><Relationship Id="rId5" Type="http://schemas.openxmlformats.org/officeDocument/2006/relationships/image" Target="../media/image4.png"/><Relationship Id="rId4" Type="http://schemas.openxmlformats.org/officeDocument/2006/relationships/image" Target="../media/image1.png"/></Relationships>
</file>

<file path=ppt/slides/_rels/slide531.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image" Target="../media/image1.png"/><Relationship Id="rId7" Type="http://schemas.openxmlformats.org/officeDocument/2006/relationships/slide" Target="slide47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31.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466.png"/></Relationships>
</file>

<file path=ppt/slides/_rels/slide532.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67.png"/><Relationship Id="rId1" Type="http://schemas.openxmlformats.org/officeDocument/2006/relationships/slideLayout" Target="../slideLayouts/slideLayout2.xml"/><Relationship Id="rId6" Type="http://schemas.openxmlformats.org/officeDocument/2006/relationships/slide" Target="slide531.xml"/><Relationship Id="rId5" Type="http://schemas.openxmlformats.org/officeDocument/2006/relationships/image" Target="../media/image4.png"/><Relationship Id="rId4" Type="http://schemas.openxmlformats.org/officeDocument/2006/relationships/image" Target="../media/image1.png"/></Relationships>
</file>

<file path=ppt/slides/_rels/slide533.xml.rels><?xml version="1.0" encoding="UTF-8" standalone="yes"?>
<Relationships xmlns="http://schemas.openxmlformats.org/package/2006/relationships"><Relationship Id="rId8" Type="http://schemas.openxmlformats.org/officeDocument/2006/relationships/slide" Target="slide509.xml"/><Relationship Id="rId3" Type="http://schemas.openxmlformats.org/officeDocument/2006/relationships/image" Target="../media/image1.png"/><Relationship Id="rId7" Type="http://schemas.openxmlformats.org/officeDocument/2006/relationships/slide" Target="slide47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33.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410.png"/></Relationships>
</file>

<file path=ppt/slides/_rels/slide5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8.xml"/><Relationship Id="rId2" Type="http://schemas.openxmlformats.org/officeDocument/2006/relationships/image" Target="../media/image411.png"/><Relationship Id="rId1" Type="http://schemas.openxmlformats.org/officeDocument/2006/relationships/slideLayout" Target="../slideLayouts/slideLayout2.xml"/><Relationship Id="rId6" Type="http://schemas.openxmlformats.org/officeDocument/2006/relationships/slide" Target="slide509.xml"/><Relationship Id="rId5" Type="http://schemas.openxmlformats.org/officeDocument/2006/relationships/slide" Target="slide474.xml"/><Relationship Id="rId4" Type="http://schemas.openxmlformats.org/officeDocument/2006/relationships/slide" Target="slide533.xml"/></Relationships>
</file>

<file path=ppt/slides/_rels/slide535.xml.rels><?xml version="1.0" encoding="UTF-8" standalone="yes"?>
<Relationships xmlns="http://schemas.openxmlformats.org/package/2006/relationships"><Relationship Id="rId8" Type="http://schemas.openxmlformats.org/officeDocument/2006/relationships/slide" Target="slide541.xml"/><Relationship Id="rId3" Type="http://schemas.openxmlformats.org/officeDocument/2006/relationships/slide" Target="slide535.xml"/><Relationship Id="rId7" Type="http://schemas.openxmlformats.org/officeDocument/2006/relationships/slide" Target="slide538.xml"/><Relationship Id="rId2" Type="http://schemas.openxmlformats.org/officeDocument/2006/relationships/slide" Target="slide47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10" Type="http://schemas.openxmlformats.org/officeDocument/2006/relationships/slide" Target="slide545.xml"/><Relationship Id="rId4" Type="http://schemas.openxmlformats.org/officeDocument/2006/relationships/slide" Target="slide536.xml"/><Relationship Id="rId9" Type="http://schemas.openxmlformats.org/officeDocument/2006/relationships/slide" Target="slide543.xml"/></Relationships>
</file>

<file path=ppt/slides/_rels/slide536.xml.rels><?xml version="1.0" encoding="UTF-8" standalone="yes"?>
<Relationships xmlns="http://schemas.openxmlformats.org/package/2006/relationships"><Relationship Id="rId8" Type="http://schemas.openxmlformats.org/officeDocument/2006/relationships/image" Target="../media/image468.png"/><Relationship Id="rId3" Type="http://schemas.openxmlformats.org/officeDocument/2006/relationships/slide" Target="slide536.xml"/><Relationship Id="rId7" Type="http://schemas.openxmlformats.org/officeDocument/2006/relationships/slide" Target="slide53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image" Target="../media/image9.png"/></Relationships>
</file>

<file path=ppt/slides/_rels/slide537.xml.rels><?xml version="1.0" encoding="UTF-8" standalone="yes"?>
<Relationships xmlns="http://schemas.openxmlformats.org/package/2006/relationships"><Relationship Id="rId8" Type="http://schemas.openxmlformats.org/officeDocument/2006/relationships/slide" Target="slide535.xml"/><Relationship Id="rId3" Type="http://schemas.openxmlformats.org/officeDocument/2006/relationships/image" Target="../media/image4.png"/><Relationship Id="rId7" Type="http://schemas.openxmlformats.org/officeDocument/2006/relationships/slide" Target="slide474.xml"/><Relationship Id="rId2" Type="http://schemas.openxmlformats.org/officeDocument/2006/relationships/image" Target="../media/image469.png"/><Relationship Id="rId1" Type="http://schemas.openxmlformats.org/officeDocument/2006/relationships/slideLayout" Target="../slideLayouts/slideLayout2.xml"/><Relationship Id="rId6" Type="http://schemas.openxmlformats.org/officeDocument/2006/relationships/slide" Target="slide536.xml"/><Relationship Id="rId5" Type="http://schemas.openxmlformats.org/officeDocument/2006/relationships/image" Target="../media/image1.png"/><Relationship Id="rId4" Type="http://schemas.openxmlformats.org/officeDocument/2006/relationships/slide" Target="slide8.xml"/></Relationships>
</file>

<file path=ppt/slides/_rels/slide538.xml.rels><?xml version="1.0" encoding="UTF-8" standalone="yes"?>
<Relationships xmlns="http://schemas.openxmlformats.org/package/2006/relationships"><Relationship Id="rId8" Type="http://schemas.openxmlformats.org/officeDocument/2006/relationships/slide" Target="slide538.xml"/><Relationship Id="rId3" Type="http://schemas.openxmlformats.org/officeDocument/2006/relationships/image" Target="../media/image471.png"/><Relationship Id="rId7" Type="http://schemas.openxmlformats.org/officeDocument/2006/relationships/image" Target="../media/image9.png"/><Relationship Id="rId2" Type="http://schemas.openxmlformats.org/officeDocument/2006/relationships/image" Target="../media/image47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535.xml"/><Relationship Id="rId4" Type="http://schemas.openxmlformats.org/officeDocument/2006/relationships/slide" Target="slide8.xml"/><Relationship Id="rId9" Type="http://schemas.openxmlformats.org/officeDocument/2006/relationships/slide" Target="slide474.xml"/></Relationships>
</file>

<file path=ppt/slides/_rels/slide539.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slide" Target="slide8.xml"/><Relationship Id="rId7" Type="http://schemas.openxmlformats.org/officeDocument/2006/relationships/slide" Target="slide538.xml"/><Relationship Id="rId2" Type="http://schemas.openxmlformats.org/officeDocument/2006/relationships/image" Target="../media/image47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535.xml"/></Relationships>
</file>

<file path=ppt/slides/_rels/slide54.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540.xml.rels><?xml version="1.0" encoding="UTF-8" standalone="yes"?>
<Relationships xmlns="http://schemas.openxmlformats.org/package/2006/relationships"><Relationship Id="rId8" Type="http://schemas.openxmlformats.org/officeDocument/2006/relationships/slide" Target="slide535.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73.png"/><Relationship Id="rId1" Type="http://schemas.openxmlformats.org/officeDocument/2006/relationships/slideLayout" Target="../slideLayouts/slideLayout2.xml"/><Relationship Id="rId6" Type="http://schemas.openxmlformats.org/officeDocument/2006/relationships/slide" Target="slide538.xml"/><Relationship Id="rId5" Type="http://schemas.openxmlformats.org/officeDocument/2006/relationships/image" Target="../media/image4.png"/><Relationship Id="rId4" Type="http://schemas.openxmlformats.org/officeDocument/2006/relationships/image" Target="../media/image1.png"/></Relationships>
</file>

<file path=ppt/slides/_rels/slide541.xml.rels><?xml version="1.0" encoding="UTF-8" standalone="yes"?>
<Relationships xmlns="http://schemas.openxmlformats.org/package/2006/relationships"><Relationship Id="rId8" Type="http://schemas.openxmlformats.org/officeDocument/2006/relationships/image" Target="../media/image474.png"/><Relationship Id="rId3" Type="http://schemas.openxmlformats.org/officeDocument/2006/relationships/image" Target="../media/image1.png"/><Relationship Id="rId7" Type="http://schemas.openxmlformats.org/officeDocument/2006/relationships/slide" Target="slide53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slide" Target="slide541.xml"/><Relationship Id="rId10" Type="http://schemas.openxmlformats.org/officeDocument/2006/relationships/image" Target="../media/image475.png"/><Relationship Id="rId4" Type="http://schemas.openxmlformats.org/officeDocument/2006/relationships/image" Target="../media/image3.png"/><Relationship Id="rId9" Type="http://schemas.openxmlformats.org/officeDocument/2006/relationships/image" Target="../media/image9.png"/></Relationships>
</file>

<file path=ppt/slides/_rels/slide542.xml.rels><?xml version="1.0" encoding="UTF-8" standalone="yes"?>
<Relationships xmlns="http://schemas.openxmlformats.org/package/2006/relationships"><Relationship Id="rId8" Type="http://schemas.openxmlformats.org/officeDocument/2006/relationships/slide" Target="slide541.xml"/><Relationship Id="rId3" Type="http://schemas.openxmlformats.org/officeDocument/2006/relationships/image" Target="../media/image476.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10" Type="http://schemas.openxmlformats.org/officeDocument/2006/relationships/slide" Target="slide535.xml"/><Relationship Id="rId4" Type="http://schemas.openxmlformats.org/officeDocument/2006/relationships/image" Target="../media/image477.png"/><Relationship Id="rId9" Type="http://schemas.openxmlformats.org/officeDocument/2006/relationships/slide" Target="slide474.xml"/></Relationships>
</file>

<file path=ppt/slides/_rels/slide543.xml.rels><?xml version="1.0" encoding="UTF-8" standalone="yes"?>
<Relationships xmlns="http://schemas.openxmlformats.org/package/2006/relationships"><Relationship Id="rId8" Type="http://schemas.openxmlformats.org/officeDocument/2006/relationships/slide" Target="slide535.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78.png"/><Relationship Id="rId1" Type="http://schemas.openxmlformats.org/officeDocument/2006/relationships/slideLayout" Target="../slideLayouts/slideLayout2.xml"/><Relationship Id="rId6" Type="http://schemas.openxmlformats.org/officeDocument/2006/relationships/slide" Target="slide543.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544.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image" Target="../media/image479.png"/><Relationship Id="rId7" Type="http://schemas.openxmlformats.org/officeDocument/2006/relationships/slide" Target="slide54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535.xml"/></Relationships>
</file>

<file path=ppt/slides/_rels/slide545.xml.rels><?xml version="1.0" encoding="UTF-8" standalone="yes"?>
<Relationships xmlns="http://schemas.openxmlformats.org/package/2006/relationships"><Relationship Id="rId8" Type="http://schemas.openxmlformats.org/officeDocument/2006/relationships/slide" Target="slide535.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80.png"/><Relationship Id="rId1" Type="http://schemas.openxmlformats.org/officeDocument/2006/relationships/slideLayout" Target="../slideLayouts/slideLayout2.xml"/><Relationship Id="rId6" Type="http://schemas.openxmlformats.org/officeDocument/2006/relationships/slide" Target="slide545.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546.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image" Target="../media/image481.png"/><Relationship Id="rId7" Type="http://schemas.openxmlformats.org/officeDocument/2006/relationships/slide" Target="slide54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535.xml"/></Relationships>
</file>

<file path=ppt/slides/_rels/slide547.xml.rels><?xml version="1.0" encoding="UTF-8" standalone="yes"?>
<Relationships xmlns="http://schemas.openxmlformats.org/package/2006/relationships"><Relationship Id="rId8" Type="http://schemas.openxmlformats.org/officeDocument/2006/relationships/slide" Target="slide552.xml"/><Relationship Id="rId3" Type="http://schemas.openxmlformats.org/officeDocument/2006/relationships/image" Target="../media/image1.png"/><Relationship Id="rId7" Type="http://schemas.openxmlformats.org/officeDocument/2006/relationships/slide" Target="slide55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48.xml"/><Relationship Id="rId5" Type="http://schemas.openxmlformats.org/officeDocument/2006/relationships/slide" Target="slide547.xml"/><Relationship Id="rId10" Type="http://schemas.openxmlformats.org/officeDocument/2006/relationships/slide" Target="slide556.xml"/><Relationship Id="rId4" Type="http://schemas.openxmlformats.org/officeDocument/2006/relationships/slide" Target="slide474.xml"/><Relationship Id="rId9" Type="http://schemas.openxmlformats.org/officeDocument/2006/relationships/slide" Target="slide554.xml"/></Relationships>
</file>

<file path=ppt/slides/_rels/slide548.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slide" Target="slide8.xml"/><Relationship Id="rId7" Type="http://schemas.openxmlformats.org/officeDocument/2006/relationships/image" Target="../media/image417.png"/><Relationship Id="rId2" Type="http://schemas.openxmlformats.org/officeDocument/2006/relationships/image" Target="../media/image41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slide" Target="slide548.xml"/><Relationship Id="rId4" Type="http://schemas.openxmlformats.org/officeDocument/2006/relationships/image" Target="../media/image1.png"/><Relationship Id="rId9" Type="http://schemas.openxmlformats.org/officeDocument/2006/relationships/slide" Target="slide547.xml"/></Relationships>
</file>

<file path=ppt/slides/_rels/slide549.xml.rels><?xml version="1.0" encoding="UTF-8" standalone="yes"?>
<Relationships xmlns="http://schemas.openxmlformats.org/package/2006/relationships"><Relationship Id="rId8" Type="http://schemas.openxmlformats.org/officeDocument/2006/relationships/slide" Target="slide548.xml"/><Relationship Id="rId3" Type="http://schemas.openxmlformats.org/officeDocument/2006/relationships/slide" Target="slide8.xml"/><Relationship Id="rId7" Type="http://schemas.openxmlformats.org/officeDocument/2006/relationships/slide" Target="slide547.xml"/><Relationship Id="rId2" Type="http://schemas.openxmlformats.org/officeDocument/2006/relationships/image" Target="../media/image418.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png"/><Relationship Id="rId7"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55.xml"/></Relationships>
</file>

<file path=ppt/slides/_rels/slide55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55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47.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482.png"/></Relationships>
</file>

<file path=ppt/slides/_rels/slide551.xml.rels><?xml version="1.0" encoding="UTF-8" standalone="yes"?>
<Relationships xmlns="http://schemas.openxmlformats.org/package/2006/relationships"><Relationship Id="rId8" Type="http://schemas.openxmlformats.org/officeDocument/2006/relationships/slide" Target="slide550.xml"/><Relationship Id="rId3" Type="http://schemas.openxmlformats.org/officeDocument/2006/relationships/slide" Target="slide8.xml"/><Relationship Id="rId7" Type="http://schemas.openxmlformats.org/officeDocument/2006/relationships/slide" Target="slide547.xml"/><Relationship Id="rId2" Type="http://schemas.openxmlformats.org/officeDocument/2006/relationships/image" Target="../media/image48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5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55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47.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484.png"/></Relationships>
</file>

<file path=ppt/slides/_rels/slide553.xml.rels><?xml version="1.0" encoding="UTF-8" standalone="yes"?>
<Relationships xmlns="http://schemas.openxmlformats.org/package/2006/relationships"><Relationship Id="rId8" Type="http://schemas.openxmlformats.org/officeDocument/2006/relationships/slide" Target="slide552.xml"/><Relationship Id="rId3" Type="http://schemas.openxmlformats.org/officeDocument/2006/relationships/slide" Target="slide8.xml"/><Relationship Id="rId7" Type="http://schemas.openxmlformats.org/officeDocument/2006/relationships/slide" Target="slide547.xml"/><Relationship Id="rId2" Type="http://schemas.openxmlformats.org/officeDocument/2006/relationships/image" Target="../media/image485.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5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55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47.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486.png"/></Relationships>
</file>

<file path=ppt/slides/_rels/slide555.xml.rels><?xml version="1.0" encoding="UTF-8" standalone="yes"?>
<Relationships xmlns="http://schemas.openxmlformats.org/package/2006/relationships"><Relationship Id="rId8" Type="http://schemas.openxmlformats.org/officeDocument/2006/relationships/slide" Target="slide554.xml"/><Relationship Id="rId3" Type="http://schemas.openxmlformats.org/officeDocument/2006/relationships/slide" Target="slide8.xml"/><Relationship Id="rId7" Type="http://schemas.openxmlformats.org/officeDocument/2006/relationships/slide" Target="slide547.xml"/><Relationship Id="rId2" Type="http://schemas.openxmlformats.org/officeDocument/2006/relationships/image" Target="../media/image487.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56.xml.rels><?xml version="1.0" encoding="UTF-8" standalone="yes"?>
<Relationships xmlns="http://schemas.openxmlformats.org/package/2006/relationships"><Relationship Id="rId8" Type="http://schemas.openxmlformats.org/officeDocument/2006/relationships/slide" Target="slide547.xml"/><Relationship Id="rId3" Type="http://schemas.openxmlformats.org/officeDocument/2006/relationships/image" Target="../media/image1.png"/><Relationship Id="rId7" Type="http://schemas.openxmlformats.org/officeDocument/2006/relationships/slide" Target="slide47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556.xml"/></Relationships>
</file>

<file path=ppt/slides/_rels/slide557.xml.rels><?xml version="1.0" encoding="UTF-8" standalone="yes"?>
<Relationships xmlns="http://schemas.openxmlformats.org/package/2006/relationships"><Relationship Id="rId8" Type="http://schemas.openxmlformats.org/officeDocument/2006/relationships/slide" Target="slide556.xml"/><Relationship Id="rId3" Type="http://schemas.openxmlformats.org/officeDocument/2006/relationships/slide" Target="slide8.xml"/><Relationship Id="rId7" Type="http://schemas.openxmlformats.org/officeDocument/2006/relationships/slide" Target="slide547.xm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58.xml.rels><?xml version="1.0" encoding="UTF-8" standalone="yes"?>
<Relationships xmlns="http://schemas.openxmlformats.org/package/2006/relationships"><Relationship Id="rId8" Type="http://schemas.openxmlformats.org/officeDocument/2006/relationships/slide" Target="slide563.xml"/><Relationship Id="rId13" Type="http://schemas.openxmlformats.org/officeDocument/2006/relationships/slide" Target="slide575.xml"/><Relationship Id="rId3" Type="http://schemas.openxmlformats.org/officeDocument/2006/relationships/image" Target="../media/image1.png"/><Relationship Id="rId7" Type="http://schemas.openxmlformats.org/officeDocument/2006/relationships/slide" Target="slide561.xml"/><Relationship Id="rId12" Type="http://schemas.openxmlformats.org/officeDocument/2006/relationships/slide" Target="slide57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59.xml"/><Relationship Id="rId11" Type="http://schemas.openxmlformats.org/officeDocument/2006/relationships/slide" Target="slide569.xml"/><Relationship Id="rId5" Type="http://schemas.openxmlformats.org/officeDocument/2006/relationships/slide" Target="slide558.xml"/><Relationship Id="rId10" Type="http://schemas.openxmlformats.org/officeDocument/2006/relationships/slide" Target="slide567.xml"/><Relationship Id="rId4" Type="http://schemas.openxmlformats.org/officeDocument/2006/relationships/slide" Target="slide474.xml"/><Relationship Id="rId9" Type="http://schemas.openxmlformats.org/officeDocument/2006/relationships/slide" Target="slide565.xml"/><Relationship Id="rId14" Type="http://schemas.openxmlformats.org/officeDocument/2006/relationships/slide" Target="slide577.xml"/></Relationships>
</file>

<file path=ppt/slides/_rels/slide559.xml.rels><?xml version="1.0" encoding="UTF-8" standalone="yes"?>
<Relationships xmlns="http://schemas.openxmlformats.org/package/2006/relationships"><Relationship Id="rId8" Type="http://schemas.openxmlformats.org/officeDocument/2006/relationships/slide" Target="slide559.xml"/><Relationship Id="rId3" Type="http://schemas.openxmlformats.org/officeDocument/2006/relationships/slide" Target="slide8.xml"/><Relationship Id="rId7" Type="http://schemas.openxmlformats.org/officeDocument/2006/relationships/slide" Target="slide558.xml"/><Relationship Id="rId2" Type="http://schemas.openxmlformats.org/officeDocument/2006/relationships/image" Target="../media/image488.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56.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560.xml.rels><?xml version="1.0" encoding="UTF-8" standalone="yes"?>
<Relationships xmlns="http://schemas.openxmlformats.org/package/2006/relationships"><Relationship Id="rId8" Type="http://schemas.openxmlformats.org/officeDocument/2006/relationships/slide" Target="slide559.xml"/><Relationship Id="rId3" Type="http://schemas.openxmlformats.org/officeDocument/2006/relationships/slide" Target="slide8.xml"/><Relationship Id="rId7" Type="http://schemas.openxmlformats.org/officeDocument/2006/relationships/slide" Target="slide558.xml"/><Relationship Id="rId2" Type="http://schemas.openxmlformats.org/officeDocument/2006/relationships/image" Target="../media/image489.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490.png"/></Relationships>
</file>

<file path=ppt/slides/_rels/slide56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56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58.xml"/><Relationship Id="rId5" Type="http://schemas.openxmlformats.org/officeDocument/2006/relationships/slide" Target="slide474.xml"/><Relationship Id="rId10" Type="http://schemas.openxmlformats.org/officeDocument/2006/relationships/image" Target="../media/image492.png"/><Relationship Id="rId4" Type="http://schemas.openxmlformats.org/officeDocument/2006/relationships/image" Target="../media/image3.png"/><Relationship Id="rId9" Type="http://schemas.openxmlformats.org/officeDocument/2006/relationships/image" Target="../media/image491.png"/></Relationships>
</file>

<file path=ppt/slides/_rels/slide562.xml.rels><?xml version="1.0" encoding="UTF-8" standalone="yes"?>
<Relationships xmlns="http://schemas.openxmlformats.org/package/2006/relationships"><Relationship Id="rId8" Type="http://schemas.openxmlformats.org/officeDocument/2006/relationships/slide" Target="slide561.xml"/><Relationship Id="rId3" Type="http://schemas.openxmlformats.org/officeDocument/2006/relationships/slide" Target="slide8.xml"/><Relationship Id="rId7" Type="http://schemas.openxmlformats.org/officeDocument/2006/relationships/slide" Target="slide558.xml"/><Relationship Id="rId2" Type="http://schemas.openxmlformats.org/officeDocument/2006/relationships/image" Target="../media/image49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63.xml.rels><?xml version="1.0" encoding="UTF-8" standalone="yes"?>
<Relationships xmlns="http://schemas.openxmlformats.org/package/2006/relationships"><Relationship Id="rId8" Type="http://schemas.openxmlformats.org/officeDocument/2006/relationships/slide" Target="slide563.xml"/><Relationship Id="rId3" Type="http://schemas.openxmlformats.org/officeDocument/2006/relationships/slide" Target="slide8.xml"/><Relationship Id="rId7" Type="http://schemas.openxmlformats.org/officeDocument/2006/relationships/slide" Target="slide558.xml"/><Relationship Id="rId2" Type="http://schemas.openxmlformats.org/officeDocument/2006/relationships/image" Target="../media/image494.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564.xml.rels><?xml version="1.0" encoding="UTF-8" standalone="yes"?>
<Relationships xmlns="http://schemas.openxmlformats.org/package/2006/relationships"><Relationship Id="rId8" Type="http://schemas.openxmlformats.org/officeDocument/2006/relationships/slide" Target="slide563.xml"/><Relationship Id="rId3" Type="http://schemas.openxmlformats.org/officeDocument/2006/relationships/slide" Target="slide8.xml"/><Relationship Id="rId7" Type="http://schemas.openxmlformats.org/officeDocument/2006/relationships/slide" Target="slide558.xml"/><Relationship Id="rId2" Type="http://schemas.openxmlformats.org/officeDocument/2006/relationships/image" Target="../media/image495.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65.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image" Target="../media/image1.png"/><Relationship Id="rId7" Type="http://schemas.openxmlformats.org/officeDocument/2006/relationships/slide" Target="slide47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482.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565.xml"/></Relationships>
</file>

<file path=ppt/slides/_rels/slide566.xml.rels><?xml version="1.0" encoding="UTF-8" standalone="yes"?>
<Relationships xmlns="http://schemas.openxmlformats.org/package/2006/relationships"><Relationship Id="rId8" Type="http://schemas.openxmlformats.org/officeDocument/2006/relationships/slide" Target="slide565.xml"/><Relationship Id="rId3" Type="http://schemas.openxmlformats.org/officeDocument/2006/relationships/slide" Target="slide8.xml"/><Relationship Id="rId7" Type="http://schemas.openxmlformats.org/officeDocument/2006/relationships/slide" Target="slide558.xml"/><Relationship Id="rId2" Type="http://schemas.openxmlformats.org/officeDocument/2006/relationships/image" Target="../media/image48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67.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49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567.xml"/></Relationships>
</file>

<file path=ppt/slides/_rels/slide568.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image" Target="../media/image497.png"/><Relationship Id="rId7" Type="http://schemas.openxmlformats.org/officeDocument/2006/relationships/slide" Target="slide47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567.xml"/></Relationships>
</file>

<file path=ppt/slides/_rels/slide569.xml.rels><?xml version="1.0" encoding="UTF-8" standalone="yes"?>
<Relationships xmlns="http://schemas.openxmlformats.org/package/2006/relationships"><Relationship Id="rId8" Type="http://schemas.openxmlformats.org/officeDocument/2006/relationships/slide" Target="slide569.xml"/><Relationship Id="rId3" Type="http://schemas.openxmlformats.org/officeDocument/2006/relationships/image" Target="../media/image1.png"/><Relationship Id="rId7" Type="http://schemas.openxmlformats.org/officeDocument/2006/relationships/slide" Target="slide55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11" Type="http://schemas.openxmlformats.org/officeDocument/2006/relationships/image" Target="../media/image500.png"/><Relationship Id="rId5" Type="http://schemas.openxmlformats.org/officeDocument/2006/relationships/image" Target="../media/image9.png"/><Relationship Id="rId10" Type="http://schemas.openxmlformats.org/officeDocument/2006/relationships/image" Target="../media/image499.png"/><Relationship Id="rId4" Type="http://schemas.openxmlformats.org/officeDocument/2006/relationships/image" Target="../media/image3.png"/><Relationship Id="rId9" Type="http://schemas.openxmlformats.org/officeDocument/2006/relationships/image" Target="../media/image498.png"/></Relationships>
</file>

<file path=ppt/slides/_rels/slide57.xml.rels><?xml version="1.0" encoding="UTF-8" standalone="yes"?>
<Relationships xmlns="http://schemas.openxmlformats.org/package/2006/relationships"><Relationship Id="rId8" Type="http://schemas.openxmlformats.org/officeDocument/2006/relationships/slide" Target="slide1288.xml"/><Relationship Id="rId13" Type="http://schemas.openxmlformats.org/officeDocument/2006/relationships/slide" Target="slide66.xml"/><Relationship Id="rId18" Type="http://schemas.openxmlformats.org/officeDocument/2006/relationships/slide" Target="slide79.xml"/><Relationship Id="rId3" Type="http://schemas.openxmlformats.org/officeDocument/2006/relationships/image" Target="../media/image1.png"/><Relationship Id="rId21" Type="http://schemas.openxmlformats.org/officeDocument/2006/relationships/slide" Target="slide87.xml"/><Relationship Id="rId7" Type="http://schemas.openxmlformats.org/officeDocument/2006/relationships/slide" Target="slide58.xml"/><Relationship Id="rId12" Type="http://schemas.openxmlformats.org/officeDocument/2006/relationships/slide" Target="slide64.xml"/><Relationship Id="rId17" Type="http://schemas.openxmlformats.org/officeDocument/2006/relationships/slide" Target="slide77.xml"/><Relationship Id="rId25" Type="http://schemas.openxmlformats.org/officeDocument/2006/relationships/slide" Target="slide98.xml"/><Relationship Id="rId2" Type="http://schemas.openxmlformats.org/officeDocument/2006/relationships/slide" Target="slide8.xml"/><Relationship Id="rId16" Type="http://schemas.openxmlformats.org/officeDocument/2006/relationships/slide" Target="slide74.xml"/><Relationship Id="rId20" Type="http://schemas.openxmlformats.org/officeDocument/2006/relationships/slide" Target="slide84.xml"/><Relationship Id="rId1" Type="http://schemas.openxmlformats.org/officeDocument/2006/relationships/slideLayout" Target="../slideLayouts/slideLayout2.xml"/><Relationship Id="rId6" Type="http://schemas.openxmlformats.org/officeDocument/2006/relationships/slide" Target="slide162.xml"/><Relationship Id="rId11" Type="http://schemas.openxmlformats.org/officeDocument/2006/relationships/slide" Target="slide290.xml"/><Relationship Id="rId24" Type="http://schemas.openxmlformats.org/officeDocument/2006/relationships/slide" Target="slide96.xml"/><Relationship Id="rId5" Type="http://schemas.openxmlformats.org/officeDocument/2006/relationships/slide" Target="slide57.xml"/><Relationship Id="rId15" Type="http://schemas.openxmlformats.org/officeDocument/2006/relationships/slide" Target="slide72.xml"/><Relationship Id="rId23" Type="http://schemas.openxmlformats.org/officeDocument/2006/relationships/slide" Target="slide94.xml"/><Relationship Id="rId10" Type="http://schemas.openxmlformats.org/officeDocument/2006/relationships/slide" Target="slide62.xml"/><Relationship Id="rId19" Type="http://schemas.openxmlformats.org/officeDocument/2006/relationships/slide" Target="slide82.xml"/><Relationship Id="rId4" Type="http://schemas.openxmlformats.org/officeDocument/2006/relationships/slide" Target="slide10.xml"/><Relationship Id="rId9" Type="http://schemas.openxmlformats.org/officeDocument/2006/relationships/slide" Target="slide60.xml"/><Relationship Id="rId14" Type="http://schemas.openxmlformats.org/officeDocument/2006/relationships/slide" Target="slide70.xml"/><Relationship Id="rId22" Type="http://schemas.openxmlformats.org/officeDocument/2006/relationships/slide" Target="slide90.xml"/></Relationships>
</file>

<file path=ppt/slides/_rels/slide570.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image" Target="../media/image501.png"/><Relationship Id="rId7" Type="http://schemas.openxmlformats.org/officeDocument/2006/relationships/slide" Target="slide47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569.xml"/></Relationships>
</file>

<file path=ppt/slides/_rels/slide571.xml.rels><?xml version="1.0" encoding="UTF-8" standalone="yes"?>
<Relationships xmlns="http://schemas.openxmlformats.org/package/2006/relationships"><Relationship Id="rId8" Type="http://schemas.openxmlformats.org/officeDocument/2006/relationships/slide" Target="slide571.xml"/><Relationship Id="rId3" Type="http://schemas.openxmlformats.org/officeDocument/2006/relationships/image" Target="../media/image1.png"/><Relationship Id="rId7" Type="http://schemas.openxmlformats.org/officeDocument/2006/relationships/slide" Target="slide55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502.png"/></Relationships>
</file>

<file path=ppt/slides/_rels/slide572.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image" Target="../media/image503.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slide" Target="slide571.xml"/><Relationship Id="rId4" Type="http://schemas.openxmlformats.org/officeDocument/2006/relationships/slide" Target="slide8.xml"/><Relationship Id="rId9" Type="http://schemas.openxmlformats.org/officeDocument/2006/relationships/slide" Target="slide558.xml"/></Relationships>
</file>

<file path=ppt/slides/_rels/slide573.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image" Target="../media/image504.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slide" Target="slide571.xml"/><Relationship Id="rId4" Type="http://schemas.openxmlformats.org/officeDocument/2006/relationships/slide" Target="slide8.xml"/><Relationship Id="rId9" Type="http://schemas.openxmlformats.org/officeDocument/2006/relationships/slide" Target="slide558.xml"/></Relationships>
</file>

<file path=ppt/slides/_rels/slide574.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image" Target="../media/image505.png"/><Relationship Id="rId7" Type="http://schemas.openxmlformats.org/officeDocument/2006/relationships/slide" Target="slide47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571.xml"/></Relationships>
</file>

<file path=ppt/slides/_rels/slide575.xml.rels><?xml version="1.0" encoding="UTF-8" standalone="yes"?>
<Relationships xmlns="http://schemas.openxmlformats.org/package/2006/relationships"><Relationship Id="rId8" Type="http://schemas.openxmlformats.org/officeDocument/2006/relationships/slide" Target="slide575.xml"/><Relationship Id="rId3" Type="http://schemas.openxmlformats.org/officeDocument/2006/relationships/image" Target="../media/image1.png"/><Relationship Id="rId7" Type="http://schemas.openxmlformats.org/officeDocument/2006/relationships/slide" Target="slide55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506.png"/></Relationships>
</file>

<file path=ppt/slides/_rels/slide576.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image" Target="../media/image507.png"/><Relationship Id="rId7" Type="http://schemas.openxmlformats.org/officeDocument/2006/relationships/slide" Target="slide47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575.xml"/></Relationships>
</file>

<file path=ppt/slides/_rels/slide577.xml.rels><?xml version="1.0" encoding="UTF-8" standalone="yes"?>
<Relationships xmlns="http://schemas.openxmlformats.org/package/2006/relationships"><Relationship Id="rId8" Type="http://schemas.openxmlformats.org/officeDocument/2006/relationships/slide" Target="slide577.xml"/><Relationship Id="rId3" Type="http://schemas.openxmlformats.org/officeDocument/2006/relationships/image" Target="../media/image1.png"/><Relationship Id="rId7" Type="http://schemas.openxmlformats.org/officeDocument/2006/relationships/slide" Target="slide55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4" Type="http://schemas.openxmlformats.org/officeDocument/2006/relationships/image" Target="../media/image3.png"/></Relationships>
</file>

<file path=ppt/slides/_rels/slide578.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image" Target="../media/image508.png"/><Relationship Id="rId7" Type="http://schemas.openxmlformats.org/officeDocument/2006/relationships/slide" Target="slide47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577.xml"/></Relationships>
</file>

<file path=ppt/slides/_rels/slide579.xml.rels><?xml version="1.0" encoding="UTF-8" standalone="yes"?>
<Relationships xmlns="http://schemas.openxmlformats.org/package/2006/relationships"><Relationship Id="rId8" Type="http://schemas.openxmlformats.org/officeDocument/2006/relationships/slide" Target="slide582.xml"/><Relationship Id="rId13" Type="http://schemas.openxmlformats.org/officeDocument/2006/relationships/slide" Target="slide1163.xml"/><Relationship Id="rId18" Type="http://schemas.openxmlformats.org/officeDocument/2006/relationships/slide" Target="slide601.xml"/><Relationship Id="rId3" Type="http://schemas.openxmlformats.org/officeDocument/2006/relationships/image" Target="../media/image1.png"/><Relationship Id="rId7" Type="http://schemas.openxmlformats.org/officeDocument/2006/relationships/slide" Target="slide729.xml"/><Relationship Id="rId12" Type="http://schemas.openxmlformats.org/officeDocument/2006/relationships/slide" Target="slide1129.xml"/><Relationship Id="rId17" Type="http://schemas.openxmlformats.org/officeDocument/2006/relationships/slide" Target="slide597.xml"/><Relationship Id="rId2" Type="http://schemas.openxmlformats.org/officeDocument/2006/relationships/slide" Target="slide8.xml"/><Relationship Id="rId16" Type="http://schemas.openxmlformats.org/officeDocument/2006/relationships/slide" Target="slide594.xml"/><Relationship Id="rId1" Type="http://schemas.openxmlformats.org/officeDocument/2006/relationships/slideLayout" Target="../slideLayouts/slideLayout2.xml"/><Relationship Id="rId6" Type="http://schemas.openxmlformats.org/officeDocument/2006/relationships/slide" Target="slide580.xml"/><Relationship Id="rId11" Type="http://schemas.openxmlformats.org/officeDocument/2006/relationships/slide" Target="slide588.xml"/><Relationship Id="rId5" Type="http://schemas.openxmlformats.org/officeDocument/2006/relationships/slide" Target="slide579.xml"/><Relationship Id="rId15" Type="http://schemas.openxmlformats.org/officeDocument/2006/relationships/slide" Target="slide592.xml"/><Relationship Id="rId10" Type="http://schemas.openxmlformats.org/officeDocument/2006/relationships/slide" Target="slide586.xml"/><Relationship Id="rId4" Type="http://schemas.openxmlformats.org/officeDocument/2006/relationships/slide" Target="slide474.xml"/><Relationship Id="rId9" Type="http://schemas.openxmlformats.org/officeDocument/2006/relationships/slide" Target="slide584.xml"/><Relationship Id="rId14" Type="http://schemas.openxmlformats.org/officeDocument/2006/relationships/slide" Target="slide1176.xml"/></Relationships>
</file>

<file path=ppt/slides/_rels/slide5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slide" Target="slide5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10.xml"/><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58.png"/></Relationships>
</file>

<file path=ppt/slides/_rels/slide58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xml"/><Relationship Id="rId7" Type="http://schemas.openxmlformats.org/officeDocument/2006/relationships/slide" Target="slide580.xml"/><Relationship Id="rId2" Type="http://schemas.openxmlformats.org/officeDocument/2006/relationships/image" Target="../media/image509.png"/><Relationship Id="rId1" Type="http://schemas.openxmlformats.org/officeDocument/2006/relationships/slideLayout" Target="../slideLayouts/slideLayout2.xml"/><Relationship Id="rId6" Type="http://schemas.openxmlformats.org/officeDocument/2006/relationships/slide" Target="slide579.xml"/><Relationship Id="rId5" Type="http://schemas.openxmlformats.org/officeDocument/2006/relationships/slide" Target="slide474.xml"/><Relationship Id="rId4" Type="http://schemas.openxmlformats.org/officeDocument/2006/relationships/image" Target="../media/image1.png"/><Relationship Id="rId9" Type="http://schemas.openxmlformats.org/officeDocument/2006/relationships/image" Target="../media/image9.png"/></Relationships>
</file>

<file path=ppt/slides/_rels/slide581.xml.rels><?xml version="1.0" encoding="UTF-8" standalone="yes"?>
<Relationships xmlns="http://schemas.openxmlformats.org/package/2006/relationships"><Relationship Id="rId8" Type="http://schemas.openxmlformats.org/officeDocument/2006/relationships/slide" Target="slide580.xml"/><Relationship Id="rId3" Type="http://schemas.openxmlformats.org/officeDocument/2006/relationships/slide" Target="slide8.xml"/><Relationship Id="rId7" Type="http://schemas.openxmlformats.org/officeDocument/2006/relationships/slide" Target="slide579.xml"/><Relationship Id="rId2" Type="http://schemas.openxmlformats.org/officeDocument/2006/relationships/image" Target="../media/image510.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8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82.xml"/><Relationship Id="rId5" Type="http://schemas.openxmlformats.org/officeDocument/2006/relationships/slide" Target="slide579.xml"/><Relationship Id="rId4" Type="http://schemas.openxmlformats.org/officeDocument/2006/relationships/slide" Target="slide474.xml"/><Relationship Id="rId9" Type="http://schemas.openxmlformats.org/officeDocument/2006/relationships/image" Target="../media/image511.png"/></Relationships>
</file>

<file path=ppt/slides/_rels/slide583.xml.rels><?xml version="1.0" encoding="UTF-8" standalone="yes"?>
<Relationships xmlns="http://schemas.openxmlformats.org/package/2006/relationships"><Relationship Id="rId8" Type="http://schemas.openxmlformats.org/officeDocument/2006/relationships/slide" Target="slide582.xml"/><Relationship Id="rId3" Type="http://schemas.openxmlformats.org/officeDocument/2006/relationships/slide" Target="slide8.xml"/><Relationship Id="rId7" Type="http://schemas.openxmlformats.org/officeDocument/2006/relationships/slide" Target="slide579.xml"/><Relationship Id="rId2" Type="http://schemas.openxmlformats.org/officeDocument/2006/relationships/image" Target="../media/image512.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84.xml.rels><?xml version="1.0" encoding="UTF-8" standalone="yes"?>
<Relationships xmlns="http://schemas.openxmlformats.org/package/2006/relationships"><Relationship Id="rId8" Type="http://schemas.openxmlformats.org/officeDocument/2006/relationships/slide" Target="slide57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51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584.xml"/></Relationships>
</file>

<file path=ppt/slides/_rels/slide585.xml.rels><?xml version="1.0" encoding="UTF-8" standalone="yes"?>
<Relationships xmlns="http://schemas.openxmlformats.org/package/2006/relationships"><Relationship Id="rId8" Type="http://schemas.openxmlformats.org/officeDocument/2006/relationships/slide" Target="slide584.xml"/><Relationship Id="rId3" Type="http://schemas.openxmlformats.org/officeDocument/2006/relationships/slide" Target="slide8.xml"/><Relationship Id="rId7" Type="http://schemas.openxmlformats.org/officeDocument/2006/relationships/slide" Target="slide579.xml"/><Relationship Id="rId2" Type="http://schemas.openxmlformats.org/officeDocument/2006/relationships/image" Target="../media/image514.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86.xml.rels><?xml version="1.0" encoding="UTF-8" standalone="yes"?>
<Relationships xmlns="http://schemas.openxmlformats.org/package/2006/relationships"><Relationship Id="rId8" Type="http://schemas.openxmlformats.org/officeDocument/2006/relationships/slide" Target="slide586.xml"/><Relationship Id="rId3" Type="http://schemas.openxmlformats.org/officeDocument/2006/relationships/image" Target="../media/image1.png"/><Relationship Id="rId7" Type="http://schemas.openxmlformats.org/officeDocument/2006/relationships/slide" Target="slide57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587.xml.rels><?xml version="1.0" encoding="UTF-8" standalone="yes"?>
<Relationships xmlns="http://schemas.openxmlformats.org/package/2006/relationships"><Relationship Id="rId8" Type="http://schemas.openxmlformats.org/officeDocument/2006/relationships/slide" Target="slide586.xml"/><Relationship Id="rId3" Type="http://schemas.openxmlformats.org/officeDocument/2006/relationships/slide" Target="slide8.xml"/><Relationship Id="rId7" Type="http://schemas.openxmlformats.org/officeDocument/2006/relationships/slide" Target="slide579.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88.xml.rels><?xml version="1.0" encoding="UTF-8" standalone="yes"?>
<Relationships xmlns="http://schemas.openxmlformats.org/package/2006/relationships"><Relationship Id="rId8" Type="http://schemas.openxmlformats.org/officeDocument/2006/relationships/slide" Target="slide57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51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516.png"/><Relationship Id="rId4" Type="http://schemas.openxmlformats.org/officeDocument/2006/relationships/image" Target="../media/image1.png"/><Relationship Id="rId9" Type="http://schemas.openxmlformats.org/officeDocument/2006/relationships/slide" Target="slide588.xml"/></Relationships>
</file>

<file path=ppt/slides/_rels/slide589.xml.rels><?xml version="1.0" encoding="UTF-8" standalone="yes"?>
<Relationships xmlns="http://schemas.openxmlformats.org/package/2006/relationships"><Relationship Id="rId8" Type="http://schemas.openxmlformats.org/officeDocument/2006/relationships/slide" Target="slide588.xml"/><Relationship Id="rId3" Type="http://schemas.openxmlformats.org/officeDocument/2006/relationships/slide" Target="slide8.xml"/><Relationship Id="rId7" Type="http://schemas.openxmlformats.org/officeDocument/2006/relationships/slide" Target="slide579.xml"/><Relationship Id="rId2" Type="http://schemas.openxmlformats.org/officeDocument/2006/relationships/image" Target="../media/image517.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59.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590.xml.rels><?xml version="1.0" encoding="UTF-8" standalone="yes"?>
<Relationships xmlns="http://schemas.openxmlformats.org/package/2006/relationships"><Relationship Id="rId8" Type="http://schemas.openxmlformats.org/officeDocument/2006/relationships/slide" Target="slide588.xml"/><Relationship Id="rId3" Type="http://schemas.openxmlformats.org/officeDocument/2006/relationships/slide" Target="slide8.xml"/><Relationship Id="rId7" Type="http://schemas.openxmlformats.org/officeDocument/2006/relationships/slide" Target="slide579.xml"/><Relationship Id="rId2" Type="http://schemas.openxmlformats.org/officeDocument/2006/relationships/image" Target="../media/image518.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591.xml.rels><?xml version="1.0" encoding="UTF-8" standalone="yes"?>
<Relationships xmlns="http://schemas.openxmlformats.org/package/2006/relationships"><Relationship Id="rId8" Type="http://schemas.openxmlformats.org/officeDocument/2006/relationships/slide" Target="slide579.xml"/><Relationship Id="rId3" Type="http://schemas.openxmlformats.org/officeDocument/2006/relationships/image" Target="../media/image520.png"/><Relationship Id="rId7" Type="http://schemas.openxmlformats.org/officeDocument/2006/relationships/slide" Target="slide474.xml"/><Relationship Id="rId2" Type="http://schemas.openxmlformats.org/officeDocument/2006/relationships/image" Target="../media/image51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588.xml"/></Relationships>
</file>

<file path=ppt/slides/_rels/slide592.xml.rels><?xml version="1.0" encoding="UTF-8" standalone="yes"?>
<Relationships xmlns="http://schemas.openxmlformats.org/package/2006/relationships"><Relationship Id="rId8" Type="http://schemas.openxmlformats.org/officeDocument/2006/relationships/slide" Target="slide592.xml"/><Relationship Id="rId3" Type="http://schemas.openxmlformats.org/officeDocument/2006/relationships/image" Target="../media/image1.png"/><Relationship Id="rId7" Type="http://schemas.openxmlformats.org/officeDocument/2006/relationships/slide" Target="slide57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521.png"/></Relationships>
</file>

<file path=ppt/slides/_rels/slide593.xml.rels><?xml version="1.0" encoding="UTF-8" standalone="yes"?>
<Relationships xmlns="http://schemas.openxmlformats.org/package/2006/relationships"><Relationship Id="rId8" Type="http://schemas.openxmlformats.org/officeDocument/2006/relationships/slide" Target="slide592.xml"/><Relationship Id="rId3" Type="http://schemas.openxmlformats.org/officeDocument/2006/relationships/slide" Target="slide8.xml"/><Relationship Id="rId7" Type="http://schemas.openxmlformats.org/officeDocument/2006/relationships/slide" Target="slide579.xml"/><Relationship Id="rId2" Type="http://schemas.openxmlformats.org/officeDocument/2006/relationships/image" Target="../media/image522.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9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59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79.xml"/><Relationship Id="rId5" Type="http://schemas.openxmlformats.org/officeDocument/2006/relationships/slide" Target="slide474.xml"/><Relationship Id="rId4" Type="http://schemas.openxmlformats.org/officeDocument/2006/relationships/image" Target="../media/image3.png"/></Relationships>
</file>

<file path=ppt/slides/_rels/slide595.xml.rels><?xml version="1.0" encoding="UTF-8" standalone="yes"?>
<Relationships xmlns="http://schemas.openxmlformats.org/package/2006/relationships"><Relationship Id="rId8" Type="http://schemas.openxmlformats.org/officeDocument/2006/relationships/slide" Target="slide594.xml"/><Relationship Id="rId3" Type="http://schemas.openxmlformats.org/officeDocument/2006/relationships/slide" Target="slide8.xml"/><Relationship Id="rId7" Type="http://schemas.openxmlformats.org/officeDocument/2006/relationships/slide" Target="slide579.xml"/><Relationship Id="rId2" Type="http://schemas.openxmlformats.org/officeDocument/2006/relationships/image" Target="../media/image52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596.xml.rels><?xml version="1.0" encoding="UTF-8" standalone="yes"?>
<Relationships xmlns="http://schemas.openxmlformats.org/package/2006/relationships"><Relationship Id="rId8" Type="http://schemas.openxmlformats.org/officeDocument/2006/relationships/slide" Target="slide594.xml"/><Relationship Id="rId3" Type="http://schemas.openxmlformats.org/officeDocument/2006/relationships/slide" Target="slide8.xml"/><Relationship Id="rId7" Type="http://schemas.openxmlformats.org/officeDocument/2006/relationships/slide" Target="slide579.xml"/><Relationship Id="rId2" Type="http://schemas.openxmlformats.org/officeDocument/2006/relationships/image" Target="../media/image524.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59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59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79.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525.png"/></Relationships>
</file>

<file path=ppt/slides/_rels/slide598.xml.rels><?xml version="1.0" encoding="UTF-8" standalone="yes"?>
<Relationships xmlns="http://schemas.openxmlformats.org/package/2006/relationships"><Relationship Id="rId8" Type="http://schemas.openxmlformats.org/officeDocument/2006/relationships/slide" Target="slide57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52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597.xml"/></Relationships>
</file>

<file path=ppt/slides/_rels/slide599.xml.rels><?xml version="1.0" encoding="UTF-8" standalone="yes"?>
<Relationships xmlns="http://schemas.openxmlformats.org/package/2006/relationships"><Relationship Id="rId8" Type="http://schemas.openxmlformats.org/officeDocument/2006/relationships/slide" Target="slide57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52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59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61.png"/><Relationship Id="rId7" Type="http://schemas.openxmlformats.org/officeDocument/2006/relationships/slide" Target="slide10.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slide" Target="slide60.xml"/></Relationships>
</file>

<file path=ppt/slides/_rels/slide600.xml.rels><?xml version="1.0" encoding="UTF-8" standalone="yes"?>
<Relationships xmlns="http://schemas.openxmlformats.org/package/2006/relationships"><Relationship Id="rId8" Type="http://schemas.openxmlformats.org/officeDocument/2006/relationships/slide" Target="slide597.xml"/><Relationship Id="rId3" Type="http://schemas.openxmlformats.org/officeDocument/2006/relationships/slide" Target="slide8.xml"/><Relationship Id="rId7" Type="http://schemas.openxmlformats.org/officeDocument/2006/relationships/slide" Target="slide579.xml"/><Relationship Id="rId2" Type="http://schemas.openxmlformats.org/officeDocument/2006/relationships/image" Target="../media/image528.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0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60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79.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529.png"/></Relationships>
</file>

<file path=ppt/slides/_rels/slide602.xml.rels><?xml version="1.0" encoding="UTF-8" standalone="yes"?>
<Relationships xmlns="http://schemas.openxmlformats.org/package/2006/relationships"><Relationship Id="rId8" Type="http://schemas.openxmlformats.org/officeDocument/2006/relationships/slide" Target="slide601.xml"/><Relationship Id="rId3" Type="http://schemas.openxmlformats.org/officeDocument/2006/relationships/slide" Target="slide8.xml"/><Relationship Id="rId7" Type="http://schemas.openxmlformats.org/officeDocument/2006/relationships/slide" Target="slide579.xml"/><Relationship Id="rId2"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03.xml.rels><?xml version="1.0" encoding="UTF-8" standalone="yes"?>
<Relationships xmlns="http://schemas.openxmlformats.org/package/2006/relationships"><Relationship Id="rId8" Type="http://schemas.openxmlformats.org/officeDocument/2006/relationships/slide" Target="slide606.xml"/><Relationship Id="rId13" Type="http://schemas.openxmlformats.org/officeDocument/2006/relationships/slide" Target="slide616.xml"/><Relationship Id="rId18" Type="http://schemas.openxmlformats.org/officeDocument/2006/relationships/slide" Target="slide627.xml"/><Relationship Id="rId26" Type="http://schemas.openxmlformats.org/officeDocument/2006/relationships/slide" Target="slide647.xml"/><Relationship Id="rId3" Type="http://schemas.openxmlformats.org/officeDocument/2006/relationships/image" Target="../media/image1.png"/><Relationship Id="rId21" Type="http://schemas.openxmlformats.org/officeDocument/2006/relationships/slide" Target="slide634.xml"/><Relationship Id="rId7" Type="http://schemas.openxmlformats.org/officeDocument/2006/relationships/slide" Target="slide729.xml"/><Relationship Id="rId12" Type="http://schemas.openxmlformats.org/officeDocument/2006/relationships/slide" Target="slide614.xml"/><Relationship Id="rId17" Type="http://schemas.openxmlformats.org/officeDocument/2006/relationships/slide" Target="slide624.xml"/><Relationship Id="rId25" Type="http://schemas.openxmlformats.org/officeDocument/2006/relationships/slide" Target="slide645.xml"/><Relationship Id="rId2" Type="http://schemas.openxmlformats.org/officeDocument/2006/relationships/slide" Target="slide8.xml"/><Relationship Id="rId16" Type="http://schemas.openxmlformats.org/officeDocument/2006/relationships/slide" Target="slide621.xml"/><Relationship Id="rId20" Type="http://schemas.openxmlformats.org/officeDocument/2006/relationships/slide" Target="slide632.xml"/><Relationship Id="rId29" Type="http://schemas.openxmlformats.org/officeDocument/2006/relationships/slide" Target="slide910.xml"/><Relationship Id="rId1" Type="http://schemas.openxmlformats.org/officeDocument/2006/relationships/slideLayout" Target="../slideLayouts/slideLayout2.xml"/><Relationship Id="rId6" Type="http://schemas.openxmlformats.org/officeDocument/2006/relationships/slide" Target="slide604.xml"/><Relationship Id="rId11" Type="http://schemas.openxmlformats.org/officeDocument/2006/relationships/slide" Target="slide612.xml"/><Relationship Id="rId24" Type="http://schemas.openxmlformats.org/officeDocument/2006/relationships/slide" Target="slide643.xml"/><Relationship Id="rId5" Type="http://schemas.openxmlformats.org/officeDocument/2006/relationships/slide" Target="slide603.xml"/><Relationship Id="rId15" Type="http://schemas.openxmlformats.org/officeDocument/2006/relationships/slide" Target="slide618.xml"/><Relationship Id="rId23" Type="http://schemas.openxmlformats.org/officeDocument/2006/relationships/slide" Target="slide639.xml"/><Relationship Id="rId28" Type="http://schemas.openxmlformats.org/officeDocument/2006/relationships/slide" Target="slide652.xml"/><Relationship Id="rId10" Type="http://schemas.openxmlformats.org/officeDocument/2006/relationships/slide" Target="slide610.xml"/><Relationship Id="rId19" Type="http://schemas.openxmlformats.org/officeDocument/2006/relationships/slide" Target="slide629.xml"/><Relationship Id="rId4" Type="http://schemas.openxmlformats.org/officeDocument/2006/relationships/slide" Target="slide474.xml"/><Relationship Id="rId9" Type="http://schemas.openxmlformats.org/officeDocument/2006/relationships/slide" Target="slide608.xml"/><Relationship Id="rId14" Type="http://schemas.openxmlformats.org/officeDocument/2006/relationships/slide" Target="slide1320.xml"/><Relationship Id="rId22" Type="http://schemas.openxmlformats.org/officeDocument/2006/relationships/slide" Target="slide636.xml"/><Relationship Id="rId27" Type="http://schemas.openxmlformats.org/officeDocument/2006/relationships/slide" Target="slide650.xml"/></Relationships>
</file>

<file path=ppt/slides/_rels/slide604.xml.rels><?xml version="1.0" encoding="UTF-8" standalone="yes"?>
<Relationships xmlns="http://schemas.openxmlformats.org/package/2006/relationships"><Relationship Id="rId8" Type="http://schemas.openxmlformats.org/officeDocument/2006/relationships/slide" Target="slide604.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31.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532.png"/></Relationships>
</file>

<file path=ppt/slides/_rels/slide605.xml.rels><?xml version="1.0" encoding="UTF-8" standalone="yes"?>
<Relationships xmlns="http://schemas.openxmlformats.org/package/2006/relationships"><Relationship Id="rId8" Type="http://schemas.openxmlformats.org/officeDocument/2006/relationships/slide" Target="slide604.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3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06.xml.rels><?xml version="1.0" encoding="UTF-8" standalone="yes"?>
<Relationships xmlns="http://schemas.openxmlformats.org/package/2006/relationships"><Relationship Id="rId8" Type="http://schemas.openxmlformats.org/officeDocument/2006/relationships/slide" Target="slide606.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34.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10" Type="http://schemas.openxmlformats.org/officeDocument/2006/relationships/image" Target="../media/image535.png"/><Relationship Id="rId4" Type="http://schemas.openxmlformats.org/officeDocument/2006/relationships/image" Target="../media/image1.png"/><Relationship Id="rId9" Type="http://schemas.openxmlformats.org/officeDocument/2006/relationships/image" Target="../media/image9.png"/></Relationships>
</file>

<file path=ppt/slides/_rels/slide607.xml.rels><?xml version="1.0" encoding="UTF-8" standalone="yes"?>
<Relationships xmlns="http://schemas.openxmlformats.org/package/2006/relationships"><Relationship Id="rId8" Type="http://schemas.openxmlformats.org/officeDocument/2006/relationships/slide" Target="slide606.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36.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0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60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03.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537.png"/></Relationships>
</file>

<file path=ppt/slides/_rels/slide609.xml.rels><?xml version="1.0" encoding="UTF-8" standalone="yes"?>
<Relationships xmlns="http://schemas.openxmlformats.org/package/2006/relationships"><Relationship Id="rId8" Type="http://schemas.openxmlformats.org/officeDocument/2006/relationships/slide" Target="slide608.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38.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8" Type="http://schemas.openxmlformats.org/officeDocument/2006/relationships/slide" Target="slide60.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610.xml.rels><?xml version="1.0" encoding="UTF-8" standalone="yes"?>
<Relationships xmlns="http://schemas.openxmlformats.org/package/2006/relationships"><Relationship Id="rId8" Type="http://schemas.openxmlformats.org/officeDocument/2006/relationships/slide" Target="slide610.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39.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10" Type="http://schemas.openxmlformats.org/officeDocument/2006/relationships/image" Target="../media/image540.png"/><Relationship Id="rId4" Type="http://schemas.openxmlformats.org/officeDocument/2006/relationships/image" Target="../media/image1.png"/><Relationship Id="rId9" Type="http://schemas.openxmlformats.org/officeDocument/2006/relationships/image" Target="../media/image9.png"/></Relationships>
</file>

<file path=ppt/slides/_rels/slide611.xml.rels><?xml version="1.0" encoding="UTF-8" standalone="yes"?>
<Relationships xmlns="http://schemas.openxmlformats.org/package/2006/relationships"><Relationship Id="rId8" Type="http://schemas.openxmlformats.org/officeDocument/2006/relationships/slide" Target="slide610.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41.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12.xml.rels><?xml version="1.0" encoding="UTF-8" standalone="yes"?>
<Relationships xmlns="http://schemas.openxmlformats.org/package/2006/relationships"><Relationship Id="rId8" Type="http://schemas.openxmlformats.org/officeDocument/2006/relationships/slide" Target="slide612.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42.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613.xml.rels><?xml version="1.0" encoding="UTF-8" standalone="yes"?>
<Relationships xmlns="http://schemas.openxmlformats.org/package/2006/relationships"><Relationship Id="rId8" Type="http://schemas.openxmlformats.org/officeDocument/2006/relationships/slide" Target="slide603.xml"/><Relationship Id="rId3" Type="http://schemas.openxmlformats.org/officeDocument/2006/relationships/image" Target="../media/image544.png"/><Relationship Id="rId7" Type="http://schemas.openxmlformats.org/officeDocument/2006/relationships/slide" Target="slide474.xml"/><Relationship Id="rId2" Type="http://schemas.openxmlformats.org/officeDocument/2006/relationships/image" Target="../media/image54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612.xml"/></Relationships>
</file>

<file path=ppt/slides/_rels/slide614.xml.rels><?xml version="1.0" encoding="UTF-8" standalone="yes"?>
<Relationships xmlns="http://schemas.openxmlformats.org/package/2006/relationships"><Relationship Id="rId8" Type="http://schemas.openxmlformats.org/officeDocument/2006/relationships/slide" Target="slide614.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45.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615.xml.rels><?xml version="1.0" encoding="UTF-8" standalone="yes"?>
<Relationships xmlns="http://schemas.openxmlformats.org/package/2006/relationships"><Relationship Id="rId8" Type="http://schemas.openxmlformats.org/officeDocument/2006/relationships/slide" Target="slide614.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46.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61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03.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547.png"/></Relationships>
</file>

<file path=ppt/slides/_rels/slide617.xml.rels><?xml version="1.0" encoding="UTF-8" standalone="yes"?>
<Relationships xmlns="http://schemas.openxmlformats.org/package/2006/relationships"><Relationship Id="rId8" Type="http://schemas.openxmlformats.org/officeDocument/2006/relationships/slide" Target="slide616.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48.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18.xml.rels><?xml version="1.0" encoding="UTF-8" standalone="yes"?>
<Relationships xmlns="http://schemas.openxmlformats.org/package/2006/relationships"><Relationship Id="rId8" Type="http://schemas.openxmlformats.org/officeDocument/2006/relationships/slide" Target="slide618.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455.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6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618.xml"/><Relationship Id="rId2" Type="http://schemas.openxmlformats.org/officeDocument/2006/relationships/image" Target="../media/image456.png"/><Relationship Id="rId1" Type="http://schemas.openxmlformats.org/officeDocument/2006/relationships/slideLayout" Target="../slideLayouts/slideLayout2.xml"/><Relationship Id="rId6" Type="http://schemas.openxmlformats.org/officeDocument/2006/relationships/slide" Target="slide603.xml"/><Relationship Id="rId5" Type="http://schemas.openxmlformats.org/officeDocument/2006/relationships/slide" Target="slide474.xml"/><Relationship Id="rId4" Type="http://schemas.openxmlformats.org/officeDocument/2006/relationships/image" Target="../media/image1.png"/><Relationship Id="rId9" Type="http://schemas.openxmlformats.org/officeDocument/2006/relationships/image" Target="../media/image3.png"/></Relationships>
</file>

<file path=ppt/slides/_rels/slide6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6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63.png"/></Relationships>
</file>

<file path=ppt/slides/_rels/slide6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618.xml"/><Relationship Id="rId2" Type="http://schemas.openxmlformats.org/officeDocument/2006/relationships/image" Target="../media/image457.png"/><Relationship Id="rId1" Type="http://schemas.openxmlformats.org/officeDocument/2006/relationships/slideLayout" Target="../slideLayouts/slideLayout2.xml"/><Relationship Id="rId6" Type="http://schemas.openxmlformats.org/officeDocument/2006/relationships/slide" Target="slide603.xml"/><Relationship Id="rId5" Type="http://schemas.openxmlformats.org/officeDocument/2006/relationships/slide" Target="slide474.xml"/><Relationship Id="rId4" Type="http://schemas.openxmlformats.org/officeDocument/2006/relationships/image" Target="../media/image1.png"/></Relationships>
</file>

<file path=ppt/slides/_rels/slide621.xml.rels><?xml version="1.0" encoding="UTF-8" standalone="yes"?>
<Relationships xmlns="http://schemas.openxmlformats.org/package/2006/relationships"><Relationship Id="rId8" Type="http://schemas.openxmlformats.org/officeDocument/2006/relationships/slide" Target="slide621.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49.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62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4.png"/><Relationship Id="rId7" Type="http://schemas.openxmlformats.org/officeDocument/2006/relationships/slide" Target="slide621.xml"/><Relationship Id="rId2" Type="http://schemas.openxmlformats.org/officeDocument/2006/relationships/image" Target="../media/image550.png"/><Relationship Id="rId1" Type="http://schemas.openxmlformats.org/officeDocument/2006/relationships/slideLayout" Target="../slideLayouts/slideLayout2.xml"/><Relationship Id="rId6" Type="http://schemas.openxmlformats.org/officeDocument/2006/relationships/slide" Target="slide603.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1.png"/></Relationships>
</file>

<file path=ppt/slides/_rels/slide623.xml.rels><?xml version="1.0" encoding="UTF-8" standalone="yes"?>
<Relationships xmlns="http://schemas.openxmlformats.org/package/2006/relationships"><Relationship Id="rId8" Type="http://schemas.openxmlformats.org/officeDocument/2006/relationships/slide" Target="slide621.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51.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24.xml.rels><?xml version="1.0" encoding="UTF-8" standalone="yes"?>
<Relationships xmlns="http://schemas.openxmlformats.org/package/2006/relationships"><Relationship Id="rId8" Type="http://schemas.openxmlformats.org/officeDocument/2006/relationships/slide" Target="slide624.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52.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625.xml.rels><?xml version="1.0" encoding="UTF-8" standalone="yes"?>
<Relationships xmlns="http://schemas.openxmlformats.org/package/2006/relationships"><Relationship Id="rId8" Type="http://schemas.openxmlformats.org/officeDocument/2006/relationships/slide" Target="slide603.xml"/><Relationship Id="rId3" Type="http://schemas.openxmlformats.org/officeDocument/2006/relationships/image" Target="../media/image4.png"/><Relationship Id="rId7" Type="http://schemas.openxmlformats.org/officeDocument/2006/relationships/slide" Target="slide474.xml"/><Relationship Id="rId2" Type="http://schemas.openxmlformats.org/officeDocument/2006/relationships/image" Target="../media/image55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image" Target="../media/image3.png"/><Relationship Id="rId9" Type="http://schemas.openxmlformats.org/officeDocument/2006/relationships/slide" Target="slide624.xml"/></Relationships>
</file>

<file path=ppt/slides/_rels/slide626.xml.rels><?xml version="1.0" encoding="UTF-8" standalone="yes"?>
<Relationships xmlns="http://schemas.openxmlformats.org/package/2006/relationships"><Relationship Id="rId8" Type="http://schemas.openxmlformats.org/officeDocument/2006/relationships/slide" Target="slide603.xml"/><Relationship Id="rId3" Type="http://schemas.openxmlformats.org/officeDocument/2006/relationships/image" Target="../media/image555.png"/><Relationship Id="rId7" Type="http://schemas.openxmlformats.org/officeDocument/2006/relationships/slide" Target="slide474.xml"/><Relationship Id="rId2" Type="http://schemas.openxmlformats.org/officeDocument/2006/relationships/image" Target="../media/image55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image" Target="../media/image4.png"/><Relationship Id="rId9" Type="http://schemas.openxmlformats.org/officeDocument/2006/relationships/slide" Target="slide624.xml"/></Relationships>
</file>

<file path=ppt/slides/_rels/slide627.xml.rels><?xml version="1.0" encoding="UTF-8" standalone="yes"?>
<Relationships xmlns="http://schemas.openxmlformats.org/package/2006/relationships"><Relationship Id="rId8" Type="http://schemas.openxmlformats.org/officeDocument/2006/relationships/slide" Target="slide603.xml"/><Relationship Id="rId3" Type="http://schemas.openxmlformats.org/officeDocument/2006/relationships/image" Target="../media/image1.png"/><Relationship Id="rId7" Type="http://schemas.openxmlformats.org/officeDocument/2006/relationships/slide" Target="slide47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556.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627.xml"/></Relationships>
</file>

<file path=ppt/slides/_rels/slide628.xml.rels><?xml version="1.0" encoding="UTF-8" standalone="yes"?>
<Relationships xmlns="http://schemas.openxmlformats.org/package/2006/relationships"><Relationship Id="rId8" Type="http://schemas.openxmlformats.org/officeDocument/2006/relationships/slide" Target="slide627.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57.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62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03.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558.png"/></Relationships>
</file>

<file path=ppt/slides/_rels/slide63.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630.xml.rels><?xml version="1.0" encoding="UTF-8" standalone="yes"?>
<Relationships xmlns="http://schemas.openxmlformats.org/package/2006/relationships"><Relationship Id="rId8" Type="http://schemas.openxmlformats.org/officeDocument/2006/relationships/slide" Target="slide629.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59.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631.xml.rels><?xml version="1.0" encoding="UTF-8" standalone="yes"?>
<Relationships xmlns="http://schemas.openxmlformats.org/package/2006/relationships"><Relationship Id="rId8" Type="http://schemas.openxmlformats.org/officeDocument/2006/relationships/slide" Target="slide603.xml"/><Relationship Id="rId3" Type="http://schemas.openxmlformats.org/officeDocument/2006/relationships/image" Target="../media/image561.png"/><Relationship Id="rId7" Type="http://schemas.openxmlformats.org/officeDocument/2006/relationships/slide" Target="slide474.xml"/><Relationship Id="rId2" Type="http://schemas.openxmlformats.org/officeDocument/2006/relationships/image" Target="../media/image56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629.xml"/></Relationships>
</file>

<file path=ppt/slides/_rels/slide6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63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03.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562.png"/></Relationships>
</file>

<file path=ppt/slides/_rels/slide633.xml.rels><?xml version="1.0" encoding="UTF-8" standalone="yes"?>
<Relationships xmlns="http://schemas.openxmlformats.org/package/2006/relationships"><Relationship Id="rId8" Type="http://schemas.openxmlformats.org/officeDocument/2006/relationships/slide" Target="slide632.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6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63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03.xml"/><Relationship Id="rId5" Type="http://schemas.openxmlformats.org/officeDocument/2006/relationships/slide" Target="slide474.xml"/><Relationship Id="rId4" Type="http://schemas.openxmlformats.org/officeDocument/2006/relationships/image" Target="../media/image3.png"/></Relationships>
</file>

<file path=ppt/slides/_rels/slide6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634.xml"/><Relationship Id="rId2" Type="http://schemas.openxmlformats.org/officeDocument/2006/relationships/image" Target="../media/image564.png"/><Relationship Id="rId1" Type="http://schemas.openxmlformats.org/officeDocument/2006/relationships/slideLayout" Target="../slideLayouts/slideLayout2.xml"/><Relationship Id="rId6" Type="http://schemas.openxmlformats.org/officeDocument/2006/relationships/slide" Target="slide603.xml"/><Relationship Id="rId5" Type="http://schemas.openxmlformats.org/officeDocument/2006/relationships/slide" Target="slide474.xml"/><Relationship Id="rId4" Type="http://schemas.openxmlformats.org/officeDocument/2006/relationships/image" Target="../media/image1.png"/></Relationships>
</file>

<file path=ppt/slides/_rels/slide6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63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03.xml"/><Relationship Id="rId5" Type="http://schemas.openxmlformats.org/officeDocument/2006/relationships/slide" Target="slide474.xml"/><Relationship Id="rId4" Type="http://schemas.openxmlformats.org/officeDocument/2006/relationships/image" Target="../media/image3.png"/></Relationships>
</file>

<file path=ppt/slides/_rels/slide637.xml.rels><?xml version="1.0" encoding="UTF-8" standalone="yes"?>
<Relationships xmlns="http://schemas.openxmlformats.org/package/2006/relationships"><Relationship Id="rId8" Type="http://schemas.openxmlformats.org/officeDocument/2006/relationships/slide" Target="slide636.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65.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638.xml.rels><?xml version="1.0" encoding="UTF-8" standalone="yes"?>
<Relationships xmlns="http://schemas.openxmlformats.org/package/2006/relationships"><Relationship Id="rId8" Type="http://schemas.openxmlformats.org/officeDocument/2006/relationships/slide" Target="slide636.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566.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39.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image" Target="../media/image3.png"/><Relationship Id="rId7"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png"/><Relationship Id="rId10" Type="http://schemas.openxmlformats.org/officeDocument/2006/relationships/slide" Target="slide639.xml"/><Relationship Id="rId4" Type="http://schemas.openxmlformats.org/officeDocument/2006/relationships/slide" Target="slide8.xml"/><Relationship Id="rId9" Type="http://schemas.openxmlformats.org/officeDocument/2006/relationships/slide" Target="slide603.xml"/></Relationships>
</file>

<file path=ppt/slides/_rels/slide64.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64.xml"/></Relationships>
</file>

<file path=ppt/slides/_rels/slide640.xml.rels><?xml version="1.0" encoding="UTF-8" standalone="yes"?>
<Relationships xmlns="http://schemas.openxmlformats.org/package/2006/relationships"><Relationship Id="rId8" Type="http://schemas.openxmlformats.org/officeDocument/2006/relationships/slide" Target="slide603.xml"/><Relationship Id="rId3" Type="http://schemas.openxmlformats.org/officeDocument/2006/relationships/image" Target="../media/image4.png"/><Relationship Id="rId7" Type="http://schemas.openxmlformats.org/officeDocument/2006/relationships/slide" Target="slide474.xml"/><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639.xml"/></Relationships>
</file>

<file path=ppt/slides/_rels/slide641.xml.rels><?xml version="1.0" encoding="UTF-8" standalone="yes"?>
<Relationships xmlns="http://schemas.openxmlformats.org/package/2006/relationships"><Relationship Id="rId8" Type="http://schemas.openxmlformats.org/officeDocument/2006/relationships/slide" Target="slide603.xml"/><Relationship Id="rId3" Type="http://schemas.openxmlformats.org/officeDocument/2006/relationships/image" Target="../media/image4.png"/><Relationship Id="rId7" Type="http://schemas.openxmlformats.org/officeDocument/2006/relationships/slide" Target="slide474.xml"/><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639.xml"/></Relationships>
</file>

<file path=ppt/slides/_rels/slide642.xml.rels><?xml version="1.0" encoding="UTF-8" standalone="yes"?>
<Relationships xmlns="http://schemas.openxmlformats.org/package/2006/relationships"><Relationship Id="rId8" Type="http://schemas.openxmlformats.org/officeDocument/2006/relationships/slide" Target="slide639.xml"/><Relationship Id="rId3" Type="http://schemas.openxmlformats.org/officeDocument/2006/relationships/image" Target="../media/image4.png"/><Relationship Id="rId7" Type="http://schemas.openxmlformats.org/officeDocument/2006/relationships/slide" Target="slide603.xml"/><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1.png"/><Relationship Id="rId4" Type="http://schemas.openxmlformats.org/officeDocument/2006/relationships/slide" Target="slide8.xml"/></Relationships>
</file>

<file path=ppt/slides/_rels/slide643.xml.rels><?xml version="1.0" encoding="UTF-8" standalone="yes"?>
<Relationships xmlns="http://schemas.openxmlformats.org/package/2006/relationships"><Relationship Id="rId8" Type="http://schemas.openxmlformats.org/officeDocument/2006/relationships/slide" Target="slide643.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4" Type="http://schemas.openxmlformats.org/officeDocument/2006/relationships/image" Target="../media/image1.png"/></Relationships>
</file>

<file path=ppt/slides/_rels/slide644.xml.rels><?xml version="1.0" encoding="UTF-8" standalone="yes"?>
<Relationships xmlns="http://schemas.openxmlformats.org/package/2006/relationships"><Relationship Id="rId8" Type="http://schemas.openxmlformats.org/officeDocument/2006/relationships/slide" Target="slide643.xml"/><Relationship Id="rId3" Type="http://schemas.openxmlformats.org/officeDocument/2006/relationships/image" Target="../media/image4.png"/><Relationship Id="rId7" Type="http://schemas.openxmlformats.org/officeDocument/2006/relationships/slide" Target="slide603.xml"/><Relationship Id="rId2" Type="http://schemas.openxmlformats.org/officeDocument/2006/relationships/image" Target="../media/image567.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1.png"/><Relationship Id="rId4" Type="http://schemas.openxmlformats.org/officeDocument/2006/relationships/slide" Target="slide8.xml"/></Relationships>
</file>

<file path=ppt/slides/_rels/slide645.xml.rels><?xml version="1.0" encoding="UTF-8" standalone="yes"?>
<Relationships xmlns="http://schemas.openxmlformats.org/package/2006/relationships"><Relationship Id="rId8" Type="http://schemas.openxmlformats.org/officeDocument/2006/relationships/slide" Target="slide645.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568.png"/></Relationships>
</file>

<file path=ppt/slides/_rels/slide646.xml.rels><?xml version="1.0" encoding="UTF-8" standalone="yes"?>
<Relationships xmlns="http://schemas.openxmlformats.org/package/2006/relationships"><Relationship Id="rId8" Type="http://schemas.openxmlformats.org/officeDocument/2006/relationships/slide" Target="slide645.xml"/><Relationship Id="rId3" Type="http://schemas.openxmlformats.org/officeDocument/2006/relationships/image" Target="../media/image4.png"/><Relationship Id="rId7" Type="http://schemas.openxmlformats.org/officeDocument/2006/relationships/slide" Target="slide603.xml"/><Relationship Id="rId2" Type="http://schemas.openxmlformats.org/officeDocument/2006/relationships/image" Target="../media/image569.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1.png"/><Relationship Id="rId4" Type="http://schemas.openxmlformats.org/officeDocument/2006/relationships/slide" Target="slide8.xml"/></Relationships>
</file>

<file path=ppt/slides/_rels/slide647.xml.rels><?xml version="1.0" encoding="UTF-8" standalone="yes"?>
<Relationships xmlns="http://schemas.openxmlformats.org/package/2006/relationships"><Relationship Id="rId8" Type="http://schemas.openxmlformats.org/officeDocument/2006/relationships/slide" Target="slide647.xml"/><Relationship Id="rId3" Type="http://schemas.openxmlformats.org/officeDocument/2006/relationships/slide" Target="slide8.xml"/><Relationship Id="rId7" Type="http://schemas.openxmlformats.org/officeDocument/2006/relationships/slide" Target="slide60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4" Type="http://schemas.openxmlformats.org/officeDocument/2006/relationships/image" Target="../media/image1.png"/></Relationships>
</file>

<file path=ppt/slides/_rels/slide648.xml.rels><?xml version="1.0" encoding="UTF-8" standalone="yes"?>
<Relationships xmlns="http://schemas.openxmlformats.org/package/2006/relationships"><Relationship Id="rId8" Type="http://schemas.openxmlformats.org/officeDocument/2006/relationships/slide" Target="slide647.xml"/><Relationship Id="rId3" Type="http://schemas.openxmlformats.org/officeDocument/2006/relationships/image" Target="../media/image4.png"/><Relationship Id="rId7" Type="http://schemas.openxmlformats.org/officeDocument/2006/relationships/slide" Target="slide603.xml"/><Relationship Id="rId2" Type="http://schemas.openxmlformats.org/officeDocument/2006/relationships/image" Target="../media/image570.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image" Target="../media/image3.png"/></Relationships>
</file>

<file path=ppt/slides/_rels/slide649.xml.rels><?xml version="1.0" encoding="UTF-8" standalone="yes"?>
<Relationships xmlns="http://schemas.openxmlformats.org/package/2006/relationships"><Relationship Id="rId8" Type="http://schemas.openxmlformats.org/officeDocument/2006/relationships/slide" Target="slide647.xml"/><Relationship Id="rId3" Type="http://schemas.openxmlformats.org/officeDocument/2006/relationships/image" Target="../media/image4.png"/><Relationship Id="rId7" Type="http://schemas.openxmlformats.org/officeDocument/2006/relationships/slide" Target="slide603.xml"/><Relationship Id="rId2" Type="http://schemas.openxmlformats.org/officeDocument/2006/relationships/image" Target="../media/image571.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1.png"/><Relationship Id="rId4" Type="http://schemas.openxmlformats.org/officeDocument/2006/relationships/slide" Target="slide8.xml"/></Relationships>
</file>

<file path=ppt/slides/_rels/slide65.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65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8.xml"/><Relationship Id="rId7" Type="http://schemas.openxmlformats.org/officeDocument/2006/relationships/slide" Target="slide650.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603.xml"/><Relationship Id="rId5" Type="http://schemas.openxmlformats.org/officeDocument/2006/relationships/slide" Target="slide474.xml"/><Relationship Id="rId4" Type="http://schemas.openxmlformats.org/officeDocument/2006/relationships/image" Target="../media/image1.png"/></Relationships>
</file>

<file path=ppt/slides/_rels/slide651.xml.rels><?xml version="1.0" encoding="UTF-8" standalone="yes"?>
<Relationships xmlns="http://schemas.openxmlformats.org/package/2006/relationships"><Relationship Id="rId8" Type="http://schemas.openxmlformats.org/officeDocument/2006/relationships/slide" Target="slide650.xml"/><Relationship Id="rId3" Type="http://schemas.openxmlformats.org/officeDocument/2006/relationships/image" Target="../media/image4.png"/><Relationship Id="rId7" Type="http://schemas.openxmlformats.org/officeDocument/2006/relationships/slide" Target="slide603.xml"/><Relationship Id="rId2" Type="http://schemas.openxmlformats.org/officeDocument/2006/relationships/image" Target="../media/image572.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1.png"/><Relationship Id="rId4" Type="http://schemas.openxmlformats.org/officeDocument/2006/relationships/slide" Target="slide8.xml"/></Relationships>
</file>

<file path=ppt/slides/_rels/slide65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8.xml"/><Relationship Id="rId7" Type="http://schemas.openxmlformats.org/officeDocument/2006/relationships/slide" Target="slide65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603.xml"/><Relationship Id="rId5" Type="http://schemas.openxmlformats.org/officeDocument/2006/relationships/slide" Target="slide474.xml"/><Relationship Id="rId4" Type="http://schemas.openxmlformats.org/officeDocument/2006/relationships/image" Target="../media/image1.png"/></Relationships>
</file>

<file path=ppt/slides/_rels/slide653.xml.rels><?xml version="1.0" encoding="UTF-8" standalone="yes"?>
<Relationships xmlns="http://schemas.openxmlformats.org/package/2006/relationships"><Relationship Id="rId8" Type="http://schemas.openxmlformats.org/officeDocument/2006/relationships/slide" Target="slide652.xml"/><Relationship Id="rId3" Type="http://schemas.openxmlformats.org/officeDocument/2006/relationships/image" Target="../media/image4.png"/><Relationship Id="rId7" Type="http://schemas.openxmlformats.org/officeDocument/2006/relationships/slide" Target="slide603.xml"/><Relationship Id="rId2" Type="http://schemas.openxmlformats.org/officeDocument/2006/relationships/image" Target="../media/image57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1.png"/><Relationship Id="rId4" Type="http://schemas.openxmlformats.org/officeDocument/2006/relationships/slide" Target="slide8.xml"/></Relationships>
</file>

<file path=ppt/slides/_rels/slide654.xml.rels><?xml version="1.0" encoding="UTF-8" standalone="yes"?>
<Relationships xmlns="http://schemas.openxmlformats.org/package/2006/relationships"><Relationship Id="rId8" Type="http://schemas.openxmlformats.org/officeDocument/2006/relationships/slide" Target="slide657.xml"/><Relationship Id="rId13" Type="http://schemas.openxmlformats.org/officeDocument/2006/relationships/slide" Target="slide671.xml"/><Relationship Id="rId18" Type="http://schemas.openxmlformats.org/officeDocument/2006/relationships/slide" Target="slide684.xml"/><Relationship Id="rId3" Type="http://schemas.openxmlformats.org/officeDocument/2006/relationships/image" Target="../media/image1.png"/><Relationship Id="rId7" Type="http://schemas.openxmlformats.org/officeDocument/2006/relationships/slide" Target="slide655.xml"/><Relationship Id="rId12" Type="http://schemas.openxmlformats.org/officeDocument/2006/relationships/slide" Target="slide669.xml"/><Relationship Id="rId17" Type="http://schemas.openxmlformats.org/officeDocument/2006/relationships/slide" Target="slide682.xml"/><Relationship Id="rId2" Type="http://schemas.openxmlformats.org/officeDocument/2006/relationships/slide" Target="slide8.xml"/><Relationship Id="rId16" Type="http://schemas.openxmlformats.org/officeDocument/2006/relationships/slide" Target="slide680.xml"/><Relationship Id="rId20" Type="http://schemas.openxmlformats.org/officeDocument/2006/relationships/slide" Target="slide691.xml"/><Relationship Id="rId1" Type="http://schemas.openxmlformats.org/officeDocument/2006/relationships/slideLayout" Target="../slideLayouts/slideLayout2.xml"/><Relationship Id="rId6" Type="http://schemas.openxmlformats.org/officeDocument/2006/relationships/slide" Target="slide1288.xml"/><Relationship Id="rId11" Type="http://schemas.openxmlformats.org/officeDocument/2006/relationships/slide" Target="slide666.xml"/><Relationship Id="rId5" Type="http://schemas.openxmlformats.org/officeDocument/2006/relationships/slide" Target="slide654.xml"/><Relationship Id="rId15" Type="http://schemas.openxmlformats.org/officeDocument/2006/relationships/slide" Target="slide677.xml"/><Relationship Id="rId10" Type="http://schemas.openxmlformats.org/officeDocument/2006/relationships/slide" Target="slide664.xml"/><Relationship Id="rId19" Type="http://schemas.openxmlformats.org/officeDocument/2006/relationships/slide" Target="slide688.xml"/><Relationship Id="rId4" Type="http://schemas.openxmlformats.org/officeDocument/2006/relationships/slide" Target="slide474.xml"/><Relationship Id="rId9" Type="http://schemas.openxmlformats.org/officeDocument/2006/relationships/slide" Target="slide659.xml"/><Relationship Id="rId14" Type="http://schemas.openxmlformats.org/officeDocument/2006/relationships/slide" Target="slide674.xml"/></Relationships>
</file>

<file path=ppt/slides/_rels/slide655.xml.rels><?xml version="1.0" encoding="UTF-8" standalone="yes"?>
<Relationships xmlns="http://schemas.openxmlformats.org/package/2006/relationships"><Relationship Id="rId8" Type="http://schemas.openxmlformats.org/officeDocument/2006/relationships/image" Target="../media/image574.png"/><Relationship Id="rId3" Type="http://schemas.openxmlformats.org/officeDocument/2006/relationships/image" Target="../media/image1.png"/><Relationship Id="rId7" Type="http://schemas.openxmlformats.org/officeDocument/2006/relationships/slide" Target="slide65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54.xml"/><Relationship Id="rId5" Type="http://schemas.openxmlformats.org/officeDocument/2006/relationships/slide" Target="slide474.xml"/><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575.png"/></Relationships>
</file>

<file path=ppt/slides/_rels/slide656.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image" Target="../media/image576.png"/><Relationship Id="rId7" Type="http://schemas.openxmlformats.org/officeDocument/2006/relationships/slide" Target="slide47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655.xml"/></Relationships>
</file>

<file path=ppt/slides/_rels/slide657.xml.rels><?xml version="1.0" encoding="UTF-8" standalone="yes"?>
<Relationships xmlns="http://schemas.openxmlformats.org/package/2006/relationships"><Relationship Id="rId8" Type="http://schemas.openxmlformats.org/officeDocument/2006/relationships/slide" Target="slide657.xml"/><Relationship Id="rId3" Type="http://schemas.openxmlformats.org/officeDocument/2006/relationships/slide" Target="slide8.xml"/><Relationship Id="rId7" Type="http://schemas.openxmlformats.org/officeDocument/2006/relationships/slide" Target="slide654.xml"/><Relationship Id="rId2" Type="http://schemas.openxmlformats.org/officeDocument/2006/relationships/image" Target="../media/image577.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10" Type="http://schemas.openxmlformats.org/officeDocument/2006/relationships/image" Target="../media/image578.png"/><Relationship Id="rId4" Type="http://schemas.openxmlformats.org/officeDocument/2006/relationships/image" Target="../media/image1.png"/><Relationship Id="rId9" Type="http://schemas.openxmlformats.org/officeDocument/2006/relationships/image" Target="../media/image9.png"/></Relationships>
</file>

<file path=ppt/slides/_rels/slide658.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image" Target="../media/image579.png"/><Relationship Id="rId7" Type="http://schemas.openxmlformats.org/officeDocument/2006/relationships/slide" Target="slide47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657.xml"/></Relationships>
</file>

<file path=ppt/slides/_rels/slide659.xml.rels><?xml version="1.0" encoding="UTF-8" standalone="yes"?>
<Relationships xmlns="http://schemas.openxmlformats.org/package/2006/relationships"><Relationship Id="rId8" Type="http://schemas.openxmlformats.org/officeDocument/2006/relationships/slide" Target="slide659.xml"/><Relationship Id="rId3" Type="http://schemas.openxmlformats.org/officeDocument/2006/relationships/slide" Target="slide8.xml"/><Relationship Id="rId7" Type="http://schemas.openxmlformats.org/officeDocument/2006/relationships/slide" Target="slide654.xml"/><Relationship Id="rId2" Type="http://schemas.openxmlformats.org/officeDocument/2006/relationships/image" Target="../media/image39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66.xml.rels><?xml version="1.0" encoding="UTF-8" standalone="yes"?>
<Relationships xmlns="http://schemas.openxmlformats.org/package/2006/relationships"><Relationship Id="rId8" Type="http://schemas.openxmlformats.org/officeDocument/2006/relationships/slide" Target="slide66.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10" Type="http://schemas.openxmlformats.org/officeDocument/2006/relationships/image" Target="../media/image68.png"/><Relationship Id="rId4" Type="http://schemas.openxmlformats.org/officeDocument/2006/relationships/image" Target="../media/image1.png"/><Relationship Id="rId9" Type="http://schemas.openxmlformats.org/officeDocument/2006/relationships/image" Target="../media/image9.png"/></Relationships>
</file>

<file path=ppt/slides/_rels/slide660.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image" Target="../media/image394.png"/><Relationship Id="rId7" Type="http://schemas.openxmlformats.org/officeDocument/2006/relationships/slide" Target="slide47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slide" Target="slide8.xml"/><Relationship Id="rId9" Type="http://schemas.openxmlformats.org/officeDocument/2006/relationships/slide" Target="slide659.xml"/></Relationships>
</file>

<file path=ppt/slides/_rels/slide661.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image" Target="../media/image395.png"/><Relationship Id="rId7" Type="http://schemas.openxmlformats.org/officeDocument/2006/relationships/slide" Target="slide47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slide" Target="slide8.xml"/><Relationship Id="rId9" Type="http://schemas.openxmlformats.org/officeDocument/2006/relationships/slide" Target="slide659.xml"/></Relationships>
</file>

<file path=ppt/slides/_rels/slide662.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image" Target="../media/image396.png"/><Relationship Id="rId7" Type="http://schemas.openxmlformats.org/officeDocument/2006/relationships/slide" Target="slide47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slide" Target="slide8.xml"/><Relationship Id="rId9" Type="http://schemas.openxmlformats.org/officeDocument/2006/relationships/slide" Target="slide659.xml"/></Relationships>
</file>

<file path=ppt/slides/_rels/slide663.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image" Target="../media/image397.png"/><Relationship Id="rId7" Type="http://schemas.openxmlformats.org/officeDocument/2006/relationships/slide" Target="slide47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659.xml"/></Relationships>
</file>

<file path=ppt/slides/_rels/slide66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66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54.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580.png"/></Relationships>
</file>

<file path=ppt/slides/_rels/slide665.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image" Target="../media/image581.png"/><Relationship Id="rId7" Type="http://schemas.openxmlformats.org/officeDocument/2006/relationships/slide" Target="slide47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664.xml"/></Relationships>
</file>

<file path=ppt/slides/_rels/slide666.xml.rels><?xml version="1.0" encoding="UTF-8" standalone="yes"?>
<Relationships xmlns="http://schemas.openxmlformats.org/package/2006/relationships"><Relationship Id="rId8" Type="http://schemas.openxmlformats.org/officeDocument/2006/relationships/slide" Target="slide666.xml"/><Relationship Id="rId3" Type="http://schemas.openxmlformats.org/officeDocument/2006/relationships/slide" Target="slide8.xml"/><Relationship Id="rId7" Type="http://schemas.openxmlformats.org/officeDocument/2006/relationships/slide" Target="slide654.xml"/><Relationship Id="rId2" Type="http://schemas.openxmlformats.org/officeDocument/2006/relationships/image" Target="../media/image582.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667.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image" Target="../media/image583.png"/><Relationship Id="rId7" Type="http://schemas.openxmlformats.org/officeDocument/2006/relationships/slide" Target="slide47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slide" Target="slide8.xml"/><Relationship Id="rId9" Type="http://schemas.openxmlformats.org/officeDocument/2006/relationships/slide" Target="slide666.xml"/></Relationships>
</file>

<file path=ppt/slides/_rels/slide668.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image" Target="../media/image584.pn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10" Type="http://schemas.openxmlformats.org/officeDocument/2006/relationships/slide" Target="slide666.xml"/><Relationship Id="rId4" Type="http://schemas.openxmlformats.org/officeDocument/2006/relationships/image" Target="../media/image585.png"/><Relationship Id="rId9" Type="http://schemas.openxmlformats.org/officeDocument/2006/relationships/slide" Target="slide654.xml"/></Relationships>
</file>

<file path=ppt/slides/_rels/slide669.xml.rels><?xml version="1.0" encoding="UTF-8" standalone="yes"?>
<Relationships xmlns="http://schemas.openxmlformats.org/package/2006/relationships"><Relationship Id="rId8" Type="http://schemas.openxmlformats.org/officeDocument/2006/relationships/slide" Target="slide669.xml"/><Relationship Id="rId3" Type="http://schemas.openxmlformats.org/officeDocument/2006/relationships/slide" Target="slide8.xml"/><Relationship Id="rId7" Type="http://schemas.openxmlformats.org/officeDocument/2006/relationships/slide" Target="slide654.xml"/><Relationship Id="rId2" Type="http://schemas.openxmlformats.org/officeDocument/2006/relationships/image" Target="../media/image496.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67.xml.rels><?xml version="1.0" encoding="UTF-8" standalone="yes"?>
<Relationships xmlns="http://schemas.openxmlformats.org/package/2006/relationships"><Relationship Id="rId8" Type="http://schemas.openxmlformats.org/officeDocument/2006/relationships/slide" Target="slide66.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670.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image" Target="../media/image497.png"/><Relationship Id="rId7" Type="http://schemas.openxmlformats.org/officeDocument/2006/relationships/slide" Target="slide47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669.xml"/></Relationships>
</file>

<file path=ppt/slides/_rels/slide671.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image" Target="../media/image1.png"/><Relationship Id="rId7" Type="http://schemas.openxmlformats.org/officeDocument/2006/relationships/image" Target="../media/image237.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9.png"/><Relationship Id="rId10" Type="http://schemas.openxmlformats.org/officeDocument/2006/relationships/slide" Target="slide671.xml"/><Relationship Id="rId4" Type="http://schemas.openxmlformats.org/officeDocument/2006/relationships/image" Target="../media/image3.png"/><Relationship Id="rId9" Type="http://schemas.openxmlformats.org/officeDocument/2006/relationships/slide" Target="slide654.xml"/></Relationships>
</file>

<file path=ppt/slides/_rels/slide672.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671.xml"/></Relationships>
</file>

<file path=ppt/slides/_rels/slide673.xml.rels><?xml version="1.0" encoding="UTF-8" standalone="yes"?>
<Relationships xmlns="http://schemas.openxmlformats.org/package/2006/relationships"><Relationship Id="rId8" Type="http://schemas.openxmlformats.org/officeDocument/2006/relationships/slide" Target="slide671.xml"/><Relationship Id="rId3" Type="http://schemas.openxmlformats.org/officeDocument/2006/relationships/slide" Target="slide8.xml"/><Relationship Id="rId7" Type="http://schemas.openxmlformats.org/officeDocument/2006/relationships/slide" Target="slide654.xml"/><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74.xml.rels><?xml version="1.0" encoding="UTF-8" standalone="yes"?>
<Relationships xmlns="http://schemas.openxmlformats.org/package/2006/relationships"><Relationship Id="rId8" Type="http://schemas.openxmlformats.org/officeDocument/2006/relationships/slide" Target="slide674.xml"/><Relationship Id="rId3" Type="http://schemas.openxmlformats.org/officeDocument/2006/relationships/image" Target="../media/image1.png"/><Relationship Id="rId7" Type="http://schemas.openxmlformats.org/officeDocument/2006/relationships/slide" Target="slide65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4" Type="http://schemas.openxmlformats.org/officeDocument/2006/relationships/image" Target="../media/image3.png"/></Relationships>
</file>

<file path=ppt/slides/_rels/slide675.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58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674.xml"/></Relationships>
</file>

<file path=ppt/slides/_rels/slide676.xml.rels><?xml version="1.0" encoding="UTF-8" standalone="yes"?>
<Relationships xmlns="http://schemas.openxmlformats.org/package/2006/relationships"><Relationship Id="rId8" Type="http://schemas.openxmlformats.org/officeDocument/2006/relationships/slide" Target="slide674.xml"/><Relationship Id="rId3" Type="http://schemas.openxmlformats.org/officeDocument/2006/relationships/slide" Target="slide8.xml"/><Relationship Id="rId7" Type="http://schemas.openxmlformats.org/officeDocument/2006/relationships/slide" Target="slide654.xml"/><Relationship Id="rId2" Type="http://schemas.openxmlformats.org/officeDocument/2006/relationships/image" Target="../media/image587.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77.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58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677.xml"/></Relationships>
</file>

<file path=ppt/slides/_rels/slide678.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58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677.xml"/></Relationships>
</file>

<file path=ppt/slides/_rels/slide679.xml.rels><?xml version="1.0" encoding="UTF-8" standalone="yes"?>
<Relationships xmlns="http://schemas.openxmlformats.org/package/2006/relationships"><Relationship Id="rId8" Type="http://schemas.openxmlformats.org/officeDocument/2006/relationships/slide" Target="slide677.xml"/><Relationship Id="rId3" Type="http://schemas.openxmlformats.org/officeDocument/2006/relationships/slide" Target="slide8.xml"/><Relationship Id="rId7" Type="http://schemas.openxmlformats.org/officeDocument/2006/relationships/slide" Target="slide654.xml"/><Relationship Id="rId2" Type="http://schemas.openxmlformats.org/officeDocument/2006/relationships/image" Target="../media/image590.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8" Type="http://schemas.openxmlformats.org/officeDocument/2006/relationships/slide" Target="slide66.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680.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image" Target="../media/image592.png"/><Relationship Id="rId7" Type="http://schemas.openxmlformats.org/officeDocument/2006/relationships/image" Target="../media/image9.png"/><Relationship Id="rId2" Type="http://schemas.openxmlformats.org/officeDocument/2006/relationships/image" Target="../media/image59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680.xml"/><Relationship Id="rId4" Type="http://schemas.openxmlformats.org/officeDocument/2006/relationships/slide" Target="slide8.xml"/><Relationship Id="rId9" Type="http://schemas.openxmlformats.org/officeDocument/2006/relationships/slide" Target="slide654.xml"/></Relationships>
</file>

<file path=ppt/slides/_rels/slide681.xml.rels><?xml version="1.0" encoding="UTF-8" standalone="yes"?>
<Relationships xmlns="http://schemas.openxmlformats.org/package/2006/relationships"><Relationship Id="rId8" Type="http://schemas.openxmlformats.org/officeDocument/2006/relationships/slide" Target="slide680.xml"/><Relationship Id="rId3" Type="http://schemas.openxmlformats.org/officeDocument/2006/relationships/slide" Target="slide8.xml"/><Relationship Id="rId7" Type="http://schemas.openxmlformats.org/officeDocument/2006/relationships/slide" Target="slide654.xml"/><Relationship Id="rId2" Type="http://schemas.openxmlformats.org/officeDocument/2006/relationships/image" Target="../media/image59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82.xml.rels><?xml version="1.0" encoding="UTF-8" standalone="yes"?>
<Relationships xmlns="http://schemas.openxmlformats.org/package/2006/relationships"><Relationship Id="rId8" Type="http://schemas.openxmlformats.org/officeDocument/2006/relationships/slide" Target="slide682.xml"/><Relationship Id="rId3" Type="http://schemas.openxmlformats.org/officeDocument/2006/relationships/image" Target="../media/image1.png"/><Relationship Id="rId7" Type="http://schemas.openxmlformats.org/officeDocument/2006/relationships/slide" Target="slide65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594.png"/></Relationships>
</file>

<file path=ppt/slides/_rels/slide683.xml.rels><?xml version="1.0" encoding="UTF-8" standalone="yes"?>
<Relationships xmlns="http://schemas.openxmlformats.org/package/2006/relationships"><Relationship Id="rId8" Type="http://schemas.openxmlformats.org/officeDocument/2006/relationships/slide" Target="slide682.xml"/><Relationship Id="rId3" Type="http://schemas.openxmlformats.org/officeDocument/2006/relationships/slide" Target="slide8.xml"/><Relationship Id="rId7" Type="http://schemas.openxmlformats.org/officeDocument/2006/relationships/slide" Target="slide654.xml"/><Relationship Id="rId2" Type="http://schemas.openxmlformats.org/officeDocument/2006/relationships/image" Target="../media/image595.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84.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59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684.xml"/></Relationships>
</file>

<file path=ppt/slides/_rels/slide685.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59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684.xml"/></Relationships>
</file>

<file path=ppt/slides/_rels/slide686.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59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684.xml"/></Relationships>
</file>

<file path=ppt/slides/_rels/slide687.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image" Target="../media/image600.png"/><Relationship Id="rId7" Type="http://schemas.openxmlformats.org/officeDocument/2006/relationships/slide" Target="slide474.xml"/><Relationship Id="rId2" Type="http://schemas.openxmlformats.org/officeDocument/2006/relationships/image" Target="../media/image59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684.xml"/></Relationships>
</file>

<file path=ppt/slides/_rels/slide688.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0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688.xml"/></Relationships>
</file>

<file path=ppt/slides/_rels/slide689.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0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688.xml"/></Relationships>
</file>

<file path=ppt/slides/_rels/slide69.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72.png"/><Relationship Id="rId7" Type="http://schemas.openxmlformats.org/officeDocument/2006/relationships/slide" Target="slide10.xm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66.xml"/></Relationships>
</file>

<file path=ppt/slides/_rels/slide690.xml.rels><?xml version="1.0" encoding="UTF-8" standalone="yes"?>
<Relationships xmlns="http://schemas.openxmlformats.org/package/2006/relationships"><Relationship Id="rId8" Type="http://schemas.openxmlformats.org/officeDocument/2006/relationships/slide" Target="slide688.xml"/><Relationship Id="rId3" Type="http://schemas.openxmlformats.org/officeDocument/2006/relationships/slide" Target="slide8.xml"/><Relationship Id="rId7" Type="http://schemas.openxmlformats.org/officeDocument/2006/relationships/slide" Target="slide654.xml"/><Relationship Id="rId2" Type="http://schemas.openxmlformats.org/officeDocument/2006/relationships/image" Target="../media/image60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91.xml.rels><?xml version="1.0" encoding="UTF-8" standalone="yes"?>
<Relationships xmlns="http://schemas.openxmlformats.org/package/2006/relationships"><Relationship Id="rId8" Type="http://schemas.openxmlformats.org/officeDocument/2006/relationships/slide" Target="slide691.xml"/><Relationship Id="rId3" Type="http://schemas.openxmlformats.org/officeDocument/2006/relationships/image" Target="../media/image1.png"/><Relationship Id="rId7" Type="http://schemas.openxmlformats.org/officeDocument/2006/relationships/slide" Target="slide65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4" Type="http://schemas.openxmlformats.org/officeDocument/2006/relationships/image" Target="../media/image3.png"/></Relationships>
</file>

<file path=ppt/slides/_rels/slide692.xml.rels><?xml version="1.0" encoding="UTF-8" standalone="yes"?>
<Relationships xmlns="http://schemas.openxmlformats.org/package/2006/relationships"><Relationship Id="rId8" Type="http://schemas.openxmlformats.org/officeDocument/2006/relationships/slide" Target="slide654.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0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691.xml"/></Relationships>
</file>

<file path=ppt/slides/_rels/slide693.xml.rels><?xml version="1.0" encoding="UTF-8" standalone="yes"?>
<Relationships xmlns="http://schemas.openxmlformats.org/package/2006/relationships"><Relationship Id="rId8" Type="http://schemas.openxmlformats.org/officeDocument/2006/relationships/slide" Target="slide691.xml"/><Relationship Id="rId3" Type="http://schemas.openxmlformats.org/officeDocument/2006/relationships/slide" Target="slide8.xml"/><Relationship Id="rId7" Type="http://schemas.openxmlformats.org/officeDocument/2006/relationships/slide" Target="slide654.xml"/><Relationship Id="rId2" Type="http://schemas.openxmlformats.org/officeDocument/2006/relationships/image" Target="../media/image605.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94.xml.rels><?xml version="1.0" encoding="UTF-8" standalone="yes"?>
<Relationships xmlns="http://schemas.openxmlformats.org/package/2006/relationships"><Relationship Id="rId8" Type="http://schemas.openxmlformats.org/officeDocument/2006/relationships/slide" Target="slide700.xml"/><Relationship Id="rId13" Type="http://schemas.openxmlformats.org/officeDocument/2006/relationships/slide" Target="slide715.xml"/><Relationship Id="rId3" Type="http://schemas.openxmlformats.org/officeDocument/2006/relationships/image" Target="../media/image1.png"/><Relationship Id="rId7" Type="http://schemas.openxmlformats.org/officeDocument/2006/relationships/slide" Target="slide697.xml"/><Relationship Id="rId12" Type="http://schemas.openxmlformats.org/officeDocument/2006/relationships/slide" Target="slide71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95.xml"/><Relationship Id="rId11" Type="http://schemas.openxmlformats.org/officeDocument/2006/relationships/slide" Target="slide708.xml"/><Relationship Id="rId5" Type="http://schemas.openxmlformats.org/officeDocument/2006/relationships/slide" Target="slide694.xml"/><Relationship Id="rId10" Type="http://schemas.openxmlformats.org/officeDocument/2006/relationships/slide" Target="slide706.xml"/><Relationship Id="rId4" Type="http://schemas.openxmlformats.org/officeDocument/2006/relationships/slide" Target="slide474.xml"/><Relationship Id="rId9" Type="http://schemas.openxmlformats.org/officeDocument/2006/relationships/slide" Target="slide702.xml"/></Relationships>
</file>

<file path=ppt/slides/_rels/slide695.xml.rels><?xml version="1.0" encoding="UTF-8" standalone="yes"?>
<Relationships xmlns="http://schemas.openxmlformats.org/package/2006/relationships"><Relationship Id="rId8" Type="http://schemas.openxmlformats.org/officeDocument/2006/relationships/image" Target="../media/image606.png"/><Relationship Id="rId3" Type="http://schemas.openxmlformats.org/officeDocument/2006/relationships/image" Target="../media/image1.png"/><Relationship Id="rId7" Type="http://schemas.openxmlformats.org/officeDocument/2006/relationships/slide" Target="slide69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94.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9.png"/></Relationships>
</file>

<file path=ppt/slides/_rels/slide696.xml.rels><?xml version="1.0" encoding="UTF-8" standalone="yes"?>
<Relationships xmlns="http://schemas.openxmlformats.org/package/2006/relationships"><Relationship Id="rId8" Type="http://schemas.openxmlformats.org/officeDocument/2006/relationships/slide" Target="slide695.xml"/><Relationship Id="rId3" Type="http://schemas.openxmlformats.org/officeDocument/2006/relationships/slide" Target="slide8.xml"/><Relationship Id="rId7" Type="http://schemas.openxmlformats.org/officeDocument/2006/relationships/slide" Target="slide694.xml"/><Relationship Id="rId2" Type="http://schemas.openxmlformats.org/officeDocument/2006/relationships/image" Target="../media/image607.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697.xml.rels><?xml version="1.0" encoding="UTF-8" standalone="yes"?>
<Relationships xmlns="http://schemas.openxmlformats.org/package/2006/relationships"><Relationship Id="rId8" Type="http://schemas.openxmlformats.org/officeDocument/2006/relationships/slide" Target="slide697.xml"/><Relationship Id="rId3" Type="http://schemas.openxmlformats.org/officeDocument/2006/relationships/slide" Target="slide8.xml"/><Relationship Id="rId7" Type="http://schemas.openxmlformats.org/officeDocument/2006/relationships/slide" Target="slide694.xml"/><Relationship Id="rId2" Type="http://schemas.openxmlformats.org/officeDocument/2006/relationships/image" Target="../media/image608.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698.xml.rels><?xml version="1.0" encoding="UTF-8" standalone="yes"?>
<Relationships xmlns="http://schemas.openxmlformats.org/package/2006/relationships"><Relationship Id="rId8" Type="http://schemas.openxmlformats.org/officeDocument/2006/relationships/slide" Target="slide697.xml"/><Relationship Id="rId3" Type="http://schemas.openxmlformats.org/officeDocument/2006/relationships/slide" Target="slide8.xml"/><Relationship Id="rId7" Type="http://schemas.openxmlformats.org/officeDocument/2006/relationships/slide" Target="slide694.xml"/><Relationship Id="rId2" Type="http://schemas.openxmlformats.org/officeDocument/2006/relationships/image" Target="../media/image609.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699.xml.rels><?xml version="1.0" encoding="UTF-8" standalone="yes"?>
<Relationships xmlns="http://schemas.openxmlformats.org/package/2006/relationships"><Relationship Id="rId8" Type="http://schemas.openxmlformats.org/officeDocument/2006/relationships/slide" Target="slide697.xml"/><Relationship Id="rId3" Type="http://schemas.openxmlformats.org/officeDocument/2006/relationships/slide" Target="slide8.xml"/><Relationship Id="rId7" Type="http://schemas.openxmlformats.org/officeDocument/2006/relationships/slide" Target="slide694.xml"/><Relationship Id="rId2" Type="http://schemas.openxmlformats.org/officeDocument/2006/relationships/image" Target="../media/image610.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70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70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94.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556.png"/></Relationships>
</file>

<file path=ppt/slides/_rels/slide701.xml.rels><?xml version="1.0" encoding="UTF-8" standalone="yes"?>
<Relationships xmlns="http://schemas.openxmlformats.org/package/2006/relationships"><Relationship Id="rId8" Type="http://schemas.openxmlformats.org/officeDocument/2006/relationships/slide" Target="slide700.xml"/><Relationship Id="rId3" Type="http://schemas.openxmlformats.org/officeDocument/2006/relationships/slide" Target="slide8.xml"/><Relationship Id="rId7" Type="http://schemas.openxmlformats.org/officeDocument/2006/relationships/slide" Target="slide694.xml"/><Relationship Id="rId2" Type="http://schemas.openxmlformats.org/officeDocument/2006/relationships/image" Target="../media/image557.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0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70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94.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611.png"/></Relationships>
</file>

<file path=ppt/slides/_rels/slide703.xml.rels><?xml version="1.0" encoding="UTF-8" standalone="yes"?>
<Relationships xmlns="http://schemas.openxmlformats.org/package/2006/relationships"><Relationship Id="rId8" Type="http://schemas.openxmlformats.org/officeDocument/2006/relationships/slide" Target="slide702.xml"/><Relationship Id="rId3" Type="http://schemas.openxmlformats.org/officeDocument/2006/relationships/slide" Target="slide8.xml"/><Relationship Id="rId7" Type="http://schemas.openxmlformats.org/officeDocument/2006/relationships/slide" Target="slide694.xml"/><Relationship Id="rId2" Type="http://schemas.openxmlformats.org/officeDocument/2006/relationships/image" Target="../media/image612.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704.xml.rels><?xml version="1.0" encoding="UTF-8" standalone="yes"?>
<Relationships xmlns="http://schemas.openxmlformats.org/package/2006/relationships"><Relationship Id="rId8" Type="http://schemas.openxmlformats.org/officeDocument/2006/relationships/slide" Target="slide702.xml"/><Relationship Id="rId3" Type="http://schemas.openxmlformats.org/officeDocument/2006/relationships/slide" Target="slide8.xml"/><Relationship Id="rId7" Type="http://schemas.openxmlformats.org/officeDocument/2006/relationships/slide" Target="slide694.xml"/><Relationship Id="rId2" Type="http://schemas.openxmlformats.org/officeDocument/2006/relationships/image" Target="../media/image61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705.xml.rels><?xml version="1.0" encoding="UTF-8" standalone="yes"?>
<Relationships xmlns="http://schemas.openxmlformats.org/package/2006/relationships"><Relationship Id="rId8" Type="http://schemas.openxmlformats.org/officeDocument/2006/relationships/slide" Target="slide702.xml"/><Relationship Id="rId3" Type="http://schemas.openxmlformats.org/officeDocument/2006/relationships/slide" Target="slide8.xml"/><Relationship Id="rId7" Type="http://schemas.openxmlformats.org/officeDocument/2006/relationships/slide" Target="slide694.xml"/><Relationship Id="rId2" Type="http://schemas.openxmlformats.org/officeDocument/2006/relationships/image" Target="../media/image614.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0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70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94.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615.png"/></Relationships>
</file>

<file path=ppt/slides/_rels/slide707.xml.rels><?xml version="1.0" encoding="UTF-8" standalone="yes"?>
<Relationships xmlns="http://schemas.openxmlformats.org/package/2006/relationships"><Relationship Id="rId8" Type="http://schemas.openxmlformats.org/officeDocument/2006/relationships/slide" Target="slide706.xml"/><Relationship Id="rId3" Type="http://schemas.openxmlformats.org/officeDocument/2006/relationships/slide" Target="slide8.xml"/><Relationship Id="rId7" Type="http://schemas.openxmlformats.org/officeDocument/2006/relationships/slide" Target="slide694.xml"/><Relationship Id="rId2" Type="http://schemas.openxmlformats.org/officeDocument/2006/relationships/image" Target="../media/image616.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0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70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94.xml"/><Relationship Id="rId5" Type="http://schemas.openxmlformats.org/officeDocument/2006/relationships/slide" Target="slide474.xml"/><Relationship Id="rId4" Type="http://schemas.openxmlformats.org/officeDocument/2006/relationships/image" Target="../media/image3.png"/></Relationships>
</file>

<file path=ppt/slides/_rels/slide709.xml.rels><?xml version="1.0" encoding="UTF-8" standalone="yes"?>
<Relationships xmlns="http://schemas.openxmlformats.org/package/2006/relationships"><Relationship Id="rId8" Type="http://schemas.openxmlformats.org/officeDocument/2006/relationships/slide" Target="slide708.xml"/><Relationship Id="rId3" Type="http://schemas.openxmlformats.org/officeDocument/2006/relationships/slide" Target="slide8.xml"/><Relationship Id="rId7" Type="http://schemas.openxmlformats.org/officeDocument/2006/relationships/slide" Target="slide694.xml"/><Relationship Id="rId2" Type="http://schemas.openxmlformats.org/officeDocument/2006/relationships/image" Target="../media/image617.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7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70.xml"/><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10.xml"/><Relationship Id="rId4" Type="http://schemas.openxmlformats.org/officeDocument/2006/relationships/image" Target="../media/image1.png"/></Relationships>
</file>

<file path=ppt/slides/_rels/slide710.xml.rels><?xml version="1.0" encoding="UTF-8" standalone="yes"?>
<Relationships xmlns="http://schemas.openxmlformats.org/package/2006/relationships"><Relationship Id="rId8" Type="http://schemas.openxmlformats.org/officeDocument/2006/relationships/slide" Target="slide708.xml"/><Relationship Id="rId3" Type="http://schemas.openxmlformats.org/officeDocument/2006/relationships/slide" Target="slide8.xml"/><Relationship Id="rId7" Type="http://schemas.openxmlformats.org/officeDocument/2006/relationships/slide" Target="slide694.xml"/><Relationship Id="rId2" Type="http://schemas.openxmlformats.org/officeDocument/2006/relationships/image" Target="../media/image618.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11.xml.rels><?xml version="1.0" encoding="UTF-8" standalone="yes"?>
<Relationships xmlns="http://schemas.openxmlformats.org/package/2006/relationships"><Relationship Id="rId8" Type="http://schemas.openxmlformats.org/officeDocument/2006/relationships/slide" Target="slide711.xml"/><Relationship Id="rId3" Type="http://schemas.openxmlformats.org/officeDocument/2006/relationships/slide" Target="slide8.xml"/><Relationship Id="rId7" Type="http://schemas.openxmlformats.org/officeDocument/2006/relationships/slide" Target="slide694.xml"/><Relationship Id="rId2" Type="http://schemas.openxmlformats.org/officeDocument/2006/relationships/image" Target="../media/image596.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712.xml.rels><?xml version="1.0" encoding="UTF-8" standalone="yes"?>
<Relationships xmlns="http://schemas.openxmlformats.org/package/2006/relationships"><Relationship Id="rId8" Type="http://schemas.openxmlformats.org/officeDocument/2006/relationships/slide" Target="slide694.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59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711.xml"/></Relationships>
</file>

<file path=ppt/slides/_rels/slide713.xml.rels><?xml version="1.0" encoding="UTF-8" standalone="yes"?>
<Relationships xmlns="http://schemas.openxmlformats.org/package/2006/relationships"><Relationship Id="rId8" Type="http://schemas.openxmlformats.org/officeDocument/2006/relationships/slide" Target="slide694.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59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711.xml"/></Relationships>
</file>

<file path=ppt/slides/_rels/slide714.xml.rels><?xml version="1.0" encoding="UTF-8" standalone="yes"?>
<Relationships xmlns="http://schemas.openxmlformats.org/package/2006/relationships"><Relationship Id="rId8" Type="http://schemas.openxmlformats.org/officeDocument/2006/relationships/slide" Target="slide694.xml"/><Relationship Id="rId3" Type="http://schemas.openxmlformats.org/officeDocument/2006/relationships/image" Target="../media/image600.png"/><Relationship Id="rId7" Type="http://schemas.openxmlformats.org/officeDocument/2006/relationships/slide" Target="slide474.xml"/><Relationship Id="rId2" Type="http://schemas.openxmlformats.org/officeDocument/2006/relationships/image" Target="../media/image59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711.xml"/></Relationships>
</file>

<file path=ppt/slides/_rels/slide7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71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94.xml"/><Relationship Id="rId5" Type="http://schemas.openxmlformats.org/officeDocument/2006/relationships/slide" Target="slide474.xml"/><Relationship Id="rId10" Type="http://schemas.openxmlformats.org/officeDocument/2006/relationships/image" Target="../media/image620.png"/><Relationship Id="rId4" Type="http://schemas.openxmlformats.org/officeDocument/2006/relationships/image" Target="../media/image3.png"/><Relationship Id="rId9" Type="http://schemas.openxmlformats.org/officeDocument/2006/relationships/image" Target="../media/image619.png"/></Relationships>
</file>

<file path=ppt/slides/_rels/slide716.xml.rels><?xml version="1.0" encoding="UTF-8" standalone="yes"?>
<Relationships xmlns="http://schemas.openxmlformats.org/package/2006/relationships"><Relationship Id="rId8" Type="http://schemas.openxmlformats.org/officeDocument/2006/relationships/slide" Target="slide694.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2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715.xml"/></Relationships>
</file>

<file path=ppt/slides/_rels/slide717.xml.rels><?xml version="1.0" encoding="UTF-8" standalone="yes"?>
<Relationships xmlns="http://schemas.openxmlformats.org/package/2006/relationships"><Relationship Id="rId8" Type="http://schemas.openxmlformats.org/officeDocument/2006/relationships/slide" Target="slide715.xml"/><Relationship Id="rId3" Type="http://schemas.openxmlformats.org/officeDocument/2006/relationships/slide" Target="slide8.xml"/><Relationship Id="rId7" Type="http://schemas.openxmlformats.org/officeDocument/2006/relationships/slide" Target="slide694.xml"/><Relationship Id="rId2" Type="http://schemas.openxmlformats.org/officeDocument/2006/relationships/image" Target="../media/image622.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18.xml.rels><?xml version="1.0" encoding="UTF-8" standalone="yes"?>
<Relationships xmlns="http://schemas.openxmlformats.org/package/2006/relationships"><Relationship Id="rId8" Type="http://schemas.openxmlformats.org/officeDocument/2006/relationships/slide" Target="slide729.xml"/><Relationship Id="rId13" Type="http://schemas.openxmlformats.org/officeDocument/2006/relationships/slide" Target="slide725.xml"/><Relationship Id="rId3" Type="http://schemas.openxmlformats.org/officeDocument/2006/relationships/image" Target="../media/image1.png"/><Relationship Id="rId7" Type="http://schemas.openxmlformats.org/officeDocument/2006/relationships/slide" Target="slide721.xml"/><Relationship Id="rId12" Type="http://schemas.openxmlformats.org/officeDocument/2006/relationships/slide" Target="slide72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719.xml"/><Relationship Id="rId11" Type="http://schemas.openxmlformats.org/officeDocument/2006/relationships/slide" Target="slide1176.xml"/><Relationship Id="rId5" Type="http://schemas.openxmlformats.org/officeDocument/2006/relationships/slide" Target="slide718.xml"/><Relationship Id="rId10" Type="http://schemas.openxmlformats.org/officeDocument/2006/relationships/slide" Target="slide1163.xml"/><Relationship Id="rId4" Type="http://schemas.openxmlformats.org/officeDocument/2006/relationships/slide" Target="slide474.xml"/><Relationship Id="rId9" Type="http://schemas.openxmlformats.org/officeDocument/2006/relationships/slide" Target="slide1129.xml"/><Relationship Id="rId14" Type="http://schemas.openxmlformats.org/officeDocument/2006/relationships/slide" Target="slide727.xml"/></Relationships>
</file>

<file path=ppt/slides/_rels/slide719.xml.rels><?xml version="1.0" encoding="UTF-8" standalone="yes"?>
<Relationships xmlns="http://schemas.openxmlformats.org/package/2006/relationships"><Relationship Id="rId8" Type="http://schemas.openxmlformats.org/officeDocument/2006/relationships/slide" Target="slide718.xml"/><Relationship Id="rId3" Type="http://schemas.openxmlformats.org/officeDocument/2006/relationships/image" Target="../media/image1.png"/><Relationship Id="rId7" Type="http://schemas.openxmlformats.org/officeDocument/2006/relationships/slide" Target="slide47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719.xml"/><Relationship Id="rId5" Type="http://schemas.openxmlformats.org/officeDocument/2006/relationships/image" Target="../media/image623.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8" Type="http://schemas.openxmlformats.org/officeDocument/2006/relationships/slide" Target="slide72.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720.xml.rels><?xml version="1.0" encoding="UTF-8" standalone="yes"?>
<Relationships xmlns="http://schemas.openxmlformats.org/package/2006/relationships"><Relationship Id="rId8" Type="http://schemas.openxmlformats.org/officeDocument/2006/relationships/slide" Target="slide718.xml"/><Relationship Id="rId3" Type="http://schemas.openxmlformats.org/officeDocument/2006/relationships/image" Target="../media/image4.png"/><Relationship Id="rId7" Type="http://schemas.openxmlformats.org/officeDocument/2006/relationships/slide" Target="slide474.xml"/><Relationship Id="rId2" Type="http://schemas.openxmlformats.org/officeDocument/2006/relationships/image" Target="../media/image624.png"/><Relationship Id="rId1" Type="http://schemas.openxmlformats.org/officeDocument/2006/relationships/slideLayout" Target="../slideLayouts/slideLayout2.xml"/><Relationship Id="rId6" Type="http://schemas.openxmlformats.org/officeDocument/2006/relationships/slide" Target="slide719.xml"/><Relationship Id="rId5" Type="http://schemas.openxmlformats.org/officeDocument/2006/relationships/image" Target="../media/image1.png"/><Relationship Id="rId4" Type="http://schemas.openxmlformats.org/officeDocument/2006/relationships/slide" Target="slide8.xml"/></Relationships>
</file>

<file path=ppt/slides/_rels/slide721.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slide" Target="slide8.xml"/><Relationship Id="rId7" Type="http://schemas.openxmlformats.org/officeDocument/2006/relationships/slide" Target="slide721.xml"/><Relationship Id="rId2" Type="http://schemas.openxmlformats.org/officeDocument/2006/relationships/image" Target="../media/image62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718.xml"/></Relationships>
</file>

<file path=ppt/slides/_rels/slide722.xml.rels><?xml version="1.0" encoding="UTF-8" standalone="yes"?>
<Relationships xmlns="http://schemas.openxmlformats.org/package/2006/relationships"><Relationship Id="rId8" Type="http://schemas.openxmlformats.org/officeDocument/2006/relationships/slide" Target="slide718.xml"/><Relationship Id="rId3" Type="http://schemas.openxmlformats.org/officeDocument/2006/relationships/image" Target="../media/image4.png"/><Relationship Id="rId7" Type="http://schemas.openxmlformats.org/officeDocument/2006/relationships/slide" Target="slide474.xml"/><Relationship Id="rId2" Type="http://schemas.openxmlformats.org/officeDocument/2006/relationships/image" Target="../media/image626.png"/><Relationship Id="rId1" Type="http://schemas.openxmlformats.org/officeDocument/2006/relationships/slideLayout" Target="../slideLayouts/slideLayout2.xml"/><Relationship Id="rId6" Type="http://schemas.openxmlformats.org/officeDocument/2006/relationships/slide" Target="slide721.xml"/><Relationship Id="rId5" Type="http://schemas.openxmlformats.org/officeDocument/2006/relationships/image" Target="../media/image1.png"/><Relationship Id="rId4" Type="http://schemas.openxmlformats.org/officeDocument/2006/relationships/slide" Target="slide8.xml"/></Relationships>
</file>

<file path=ppt/slides/_rels/slide723.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image" Target="../media/image1.png"/><Relationship Id="rId7" Type="http://schemas.openxmlformats.org/officeDocument/2006/relationships/slide" Target="slide72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521.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718.xml"/></Relationships>
</file>

<file path=ppt/slides/_rels/slide724.xml.rels><?xml version="1.0" encoding="UTF-8" standalone="yes"?>
<Relationships xmlns="http://schemas.openxmlformats.org/package/2006/relationships"><Relationship Id="rId8" Type="http://schemas.openxmlformats.org/officeDocument/2006/relationships/slide" Target="slide718.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522.png"/><Relationship Id="rId1" Type="http://schemas.openxmlformats.org/officeDocument/2006/relationships/slideLayout" Target="../slideLayouts/slideLayout2.xml"/><Relationship Id="rId6" Type="http://schemas.openxmlformats.org/officeDocument/2006/relationships/slide" Target="slide723.xml"/><Relationship Id="rId5" Type="http://schemas.openxmlformats.org/officeDocument/2006/relationships/image" Target="../media/image4.png"/><Relationship Id="rId4" Type="http://schemas.openxmlformats.org/officeDocument/2006/relationships/image" Target="../media/image1.png"/></Relationships>
</file>

<file path=ppt/slides/_rels/slide725.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image" Target="../media/image1.png"/><Relationship Id="rId7" Type="http://schemas.openxmlformats.org/officeDocument/2006/relationships/slide" Target="slide72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627.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718.xml"/></Relationships>
</file>

<file path=ppt/slides/_rels/slide726.xml.rels><?xml version="1.0" encoding="UTF-8" standalone="yes"?>
<Relationships xmlns="http://schemas.openxmlformats.org/package/2006/relationships"><Relationship Id="rId8" Type="http://schemas.openxmlformats.org/officeDocument/2006/relationships/slide" Target="slide718.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28.png"/><Relationship Id="rId1" Type="http://schemas.openxmlformats.org/officeDocument/2006/relationships/slideLayout" Target="../slideLayouts/slideLayout2.xml"/><Relationship Id="rId6" Type="http://schemas.openxmlformats.org/officeDocument/2006/relationships/slide" Target="slide725.xml"/><Relationship Id="rId5" Type="http://schemas.openxmlformats.org/officeDocument/2006/relationships/image" Target="../media/image4.png"/><Relationship Id="rId4" Type="http://schemas.openxmlformats.org/officeDocument/2006/relationships/image" Target="../media/image1.png"/></Relationships>
</file>

<file path=ppt/slides/_rels/slide727.xml.rels><?xml version="1.0" encoding="UTF-8" standalone="yes"?>
<Relationships xmlns="http://schemas.openxmlformats.org/package/2006/relationships"><Relationship Id="rId8" Type="http://schemas.openxmlformats.org/officeDocument/2006/relationships/slide" Target="slide718.xml"/><Relationship Id="rId3" Type="http://schemas.openxmlformats.org/officeDocument/2006/relationships/image" Target="../media/image1.png"/><Relationship Id="rId7" Type="http://schemas.openxmlformats.org/officeDocument/2006/relationships/slide" Target="slide47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727.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629.png"/></Relationships>
</file>

<file path=ppt/slides/_rels/slide728.xml.rels><?xml version="1.0" encoding="UTF-8" standalone="yes"?>
<Relationships xmlns="http://schemas.openxmlformats.org/package/2006/relationships"><Relationship Id="rId8" Type="http://schemas.openxmlformats.org/officeDocument/2006/relationships/slide" Target="slide718.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slide" Target="slide727.xml"/><Relationship Id="rId5" Type="http://schemas.openxmlformats.org/officeDocument/2006/relationships/image" Target="../media/image4.png"/><Relationship Id="rId4" Type="http://schemas.openxmlformats.org/officeDocument/2006/relationships/image" Target="../media/image1.png"/></Relationships>
</file>

<file path=ppt/slides/_rels/slide729.xml.rels><?xml version="1.0" encoding="UTF-8" standalone="yes"?>
<Relationships xmlns="http://schemas.openxmlformats.org/package/2006/relationships"><Relationship Id="rId8" Type="http://schemas.openxmlformats.org/officeDocument/2006/relationships/slide" Target="slide737.xml"/><Relationship Id="rId13" Type="http://schemas.openxmlformats.org/officeDocument/2006/relationships/slide" Target="slide749.xml"/><Relationship Id="rId3" Type="http://schemas.openxmlformats.org/officeDocument/2006/relationships/image" Target="../media/image1.png"/><Relationship Id="rId7" Type="http://schemas.openxmlformats.org/officeDocument/2006/relationships/slide" Target="slide732.xml"/><Relationship Id="rId12" Type="http://schemas.openxmlformats.org/officeDocument/2006/relationships/slide" Target="slide74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730.xml"/><Relationship Id="rId11" Type="http://schemas.openxmlformats.org/officeDocument/2006/relationships/slide" Target="slide745.xml"/><Relationship Id="rId5" Type="http://schemas.openxmlformats.org/officeDocument/2006/relationships/slide" Target="slide729.xml"/><Relationship Id="rId10" Type="http://schemas.openxmlformats.org/officeDocument/2006/relationships/slide" Target="slide743.xml"/><Relationship Id="rId4" Type="http://schemas.openxmlformats.org/officeDocument/2006/relationships/slide" Target="slide474.xml"/><Relationship Id="rId9" Type="http://schemas.openxmlformats.org/officeDocument/2006/relationships/slide" Target="slide739.xml"/><Relationship Id="rId14" Type="http://schemas.openxmlformats.org/officeDocument/2006/relationships/slide" Target="slide752.xml"/></Relationships>
</file>

<file path=ppt/slides/_rels/slide73.xml.rels><?xml version="1.0" encoding="UTF-8" standalone="yes"?>
<Relationships xmlns="http://schemas.openxmlformats.org/package/2006/relationships"><Relationship Id="rId8" Type="http://schemas.openxmlformats.org/officeDocument/2006/relationships/slide" Target="slide72.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730.xml.rels><?xml version="1.0" encoding="UTF-8" standalone="yes"?>
<Relationships xmlns="http://schemas.openxmlformats.org/package/2006/relationships"><Relationship Id="rId8" Type="http://schemas.openxmlformats.org/officeDocument/2006/relationships/image" Target="../media/image623.png"/><Relationship Id="rId3" Type="http://schemas.openxmlformats.org/officeDocument/2006/relationships/image" Target="../media/image1.png"/><Relationship Id="rId7" Type="http://schemas.openxmlformats.org/officeDocument/2006/relationships/slide" Target="slide72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slide" Target="slide730.xml"/><Relationship Id="rId4" Type="http://schemas.openxmlformats.org/officeDocument/2006/relationships/image" Target="../media/image3.png"/><Relationship Id="rId9" Type="http://schemas.openxmlformats.org/officeDocument/2006/relationships/image" Target="../media/image9.png"/></Relationships>
</file>

<file path=ppt/slides/_rels/slide731.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image" Target="../media/image4.png"/><Relationship Id="rId7" Type="http://schemas.openxmlformats.org/officeDocument/2006/relationships/slide" Target="slide474.xml"/><Relationship Id="rId2" Type="http://schemas.openxmlformats.org/officeDocument/2006/relationships/image" Target="../media/image624.png"/><Relationship Id="rId1" Type="http://schemas.openxmlformats.org/officeDocument/2006/relationships/slideLayout" Target="../slideLayouts/slideLayout2.xml"/><Relationship Id="rId6" Type="http://schemas.openxmlformats.org/officeDocument/2006/relationships/slide" Target="slide730.xml"/><Relationship Id="rId5" Type="http://schemas.openxmlformats.org/officeDocument/2006/relationships/image" Target="../media/image1.png"/><Relationship Id="rId4" Type="http://schemas.openxmlformats.org/officeDocument/2006/relationships/slide" Target="slide8.xml"/></Relationships>
</file>

<file path=ppt/slides/_rels/slide732.xml.rels><?xml version="1.0" encoding="UTF-8" standalone="yes"?>
<Relationships xmlns="http://schemas.openxmlformats.org/package/2006/relationships"><Relationship Id="rId8" Type="http://schemas.openxmlformats.org/officeDocument/2006/relationships/image" Target="../media/image631.png"/><Relationship Id="rId3" Type="http://schemas.openxmlformats.org/officeDocument/2006/relationships/image" Target="../media/image1.png"/><Relationship Id="rId7" Type="http://schemas.openxmlformats.org/officeDocument/2006/relationships/slide" Target="slide72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slide" Target="slide732.xml"/><Relationship Id="rId4" Type="http://schemas.openxmlformats.org/officeDocument/2006/relationships/image" Target="../media/image3.png"/><Relationship Id="rId9" Type="http://schemas.openxmlformats.org/officeDocument/2006/relationships/image" Target="../media/image9.png"/></Relationships>
</file>

<file path=ppt/slides/_rels/slide733.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image" Target="../media/image4.png"/><Relationship Id="rId7" Type="http://schemas.openxmlformats.org/officeDocument/2006/relationships/slide" Target="slide474.xml"/><Relationship Id="rId2" Type="http://schemas.openxmlformats.org/officeDocument/2006/relationships/image" Target="../media/image632.png"/><Relationship Id="rId1" Type="http://schemas.openxmlformats.org/officeDocument/2006/relationships/slideLayout" Target="../slideLayouts/slideLayout2.xml"/><Relationship Id="rId6" Type="http://schemas.openxmlformats.org/officeDocument/2006/relationships/slide" Target="slide732.xml"/><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image" Target="../media/image3.png"/></Relationships>
</file>

<file path=ppt/slides/_rels/slide734.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image" Target="../media/image4.png"/><Relationship Id="rId7" Type="http://schemas.openxmlformats.org/officeDocument/2006/relationships/slide" Target="slide474.xml"/><Relationship Id="rId2" Type="http://schemas.openxmlformats.org/officeDocument/2006/relationships/image" Target="../media/image633.png"/><Relationship Id="rId1" Type="http://schemas.openxmlformats.org/officeDocument/2006/relationships/slideLayout" Target="../slideLayouts/slideLayout2.xml"/><Relationship Id="rId6" Type="http://schemas.openxmlformats.org/officeDocument/2006/relationships/slide" Target="slide732.xml"/><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image" Target="../media/image3.png"/></Relationships>
</file>

<file path=ppt/slides/_rels/slide735.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image" Target="../media/image4.png"/><Relationship Id="rId7" Type="http://schemas.openxmlformats.org/officeDocument/2006/relationships/slide" Target="slide474.xml"/><Relationship Id="rId2" Type="http://schemas.openxmlformats.org/officeDocument/2006/relationships/image" Target="../media/image634.png"/><Relationship Id="rId1" Type="http://schemas.openxmlformats.org/officeDocument/2006/relationships/slideLayout" Target="../slideLayouts/slideLayout2.xml"/><Relationship Id="rId6" Type="http://schemas.openxmlformats.org/officeDocument/2006/relationships/slide" Target="slide732.xml"/><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image" Target="../media/image3.png"/></Relationships>
</file>

<file path=ppt/slides/_rels/slide736.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image" Target="../media/image634.png"/><Relationship Id="rId7" Type="http://schemas.openxmlformats.org/officeDocument/2006/relationships/slide" Target="slide732.xml"/><Relationship Id="rId2" Type="http://schemas.openxmlformats.org/officeDocument/2006/relationships/image" Target="../media/image63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8.xml"/><Relationship Id="rId4" Type="http://schemas.openxmlformats.org/officeDocument/2006/relationships/image" Target="../media/image4.png"/><Relationship Id="rId9" Type="http://schemas.openxmlformats.org/officeDocument/2006/relationships/slide" Target="slide729.xml"/></Relationships>
</file>

<file path=ppt/slides/_rels/slide737.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25.png"/><Relationship Id="rId1" Type="http://schemas.openxmlformats.org/officeDocument/2006/relationships/slideLayout" Target="../slideLayouts/slideLayout2.xml"/><Relationship Id="rId6" Type="http://schemas.openxmlformats.org/officeDocument/2006/relationships/slide" Target="slide737.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738.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image" Target="../media/image4.png"/><Relationship Id="rId7" Type="http://schemas.openxmlformats.org/officeDocument/2006/relationships/slide" Target="slide474.xml"/><Relationship Id="rId2" Type="http://schemas.openxmlformats.org/officeDocument/2006/relationships/image" Target="../media/image626.png"/><Relationship Id="rId1" Type="http://schemas.openxmlformats.org/officeDocument/2006/relationships/slideLayout" Target="../slideLayouts/slideLayout2.xml"/><Relationship Id="rId6" Type="http://schemas.openxmlformats.org/officeDocument/2006/relationships/slide" Target="slide737.xml"/><Relationship Id="rId5" Type="http://schemas.openxmlformats.org/officeDocument/2006/relationships/image" Target="../media/image1.png"/><Relationship Id="rId4" Type="http://schemas.openxmlformats.org/officeDocument/2006/relationships/slide" Target="slide8.xml"/></Relationships>
</file>

<file path=ppt/slides/_rels/slide739.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36.png"/><Relationship Id="rId1" Type="http://schemas.openxmlformats.org/officeDocument/2006/relationships/slideLayout" Target="../slideLayouts/slideLayout2.xml"/><Relationship Id="rId6" Type="http://schemas.openxmlformats.org/officeDocument/2006/relationships/slide" Target="slide739.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7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7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77.png"/></Relationships>
</file>

<file path=ppt/slides/_rels/slide740.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image" Target="../media/image4.png"/><Relationship Id="rId7" Type="http://schemas.openxmlformats.org/officeDocument/2006/relationships/slide" Target="slide474.xml"/><Relationship Id="rId2" Type="http://schemas.openxmlformats.org/officeDocument/2006/relationships/image" Target="../media/image637.png"/><Relationship Id="rId1" Type="http://schemas.openxmlformats.org/officeDocument/2006/relationships/slideLayout" Target="../slideLayouts/slideLayout2.xml"/><Relationship Id="rId6" Type="http://schemas.openxmlformats.org/officeDocument/2006/relationships/slide" Target="slide739.xml"/><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image" Target="../media/image3.png"/></Relationships>
</file>

<file path=ppt/slides/_rels/slide741.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image" Target="../media/image4.png"/><Relationship Id="rId7" Type="http://schemas.openxmlformats.org/officeDocument/2006/relationships/slide" Target="slide474.xml"/><Relationship Id="rId2" Type="http://schemas.openxmlformats.org/officeDocument/2006/relationships/image" Target="../media/image638.png"/><Relationship Id="rId1" Type="http://schemas.openxmlformats.org/officeDocument/2006/relationships/slideLayout" Target="../slideLayouts/slideLayout2.xml"/><Relationship Id="rId6" Type="http://schemas.openxmlformats.org/officeDocument/2006/relationships/slide" Target="slide739.xml"/><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image" Target="../media/image3.png"/></Relationships>
</file>

<file path=ppt/slides/_rels/slide7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729.xml"/><Relationship Id="rId2" Type="http://schemas.openxmlformats.org/officeDocument/2006/relationships/image" Target="../media/image639.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slide" Target="slide739.xml"/><Relationship Id="rId4" Type="http://schemas.openxmlformats.org/officeDocument/2006/relationships/image" Target="../media/image1.png"/></Relationships>
</file>

<file path=ppt/slides/_rels/slide743.xml.rels><?xml version="1.0" encoding="UTF-8" standalone="yes"?>
<Relationships xmlns="http://schemas.openxmlformats.org/package/2006/relationships"><Relationship Id="rId8" Type="http://schemas.openxmlformats.org/officeDocument/2006/relationships/slide" Target="slide474.xml"/><Relationship Id="rId3" Type="http://schemas.openxmlformats.org/officeDocument/2006/relationships/image" Target="../media/image1.png"/><Relationship Id="rId7" Type="http://schemas.openxmlformats.org/officeDocument/2006/relationships/slide" Target="slide74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521.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729.xml"/></Relationships>
</file>

<file path=ppt/slides/_rels/slide744.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522.png"/><Relationship Id="rId1" Type="http://schemas.openxmlformats.org/officeDocument/2006/relationships/slideLayout" Target="../slideLayouts/slideLayout2.xml"/><Relationship Id="rId6" Type="http://schemas.openxmlformats.org/officeDocument/2006/relationships/slide" Target="slide743.xml"/><Relationship Id="rId5" Type="http://schemas.openxmlformats.org/officeDocument/2006/relationships/image" Target="../media/image4.png"/><Relationship Id="rId4" Type="http://schemas.openxmlformats.org/officeDocument/2006/relationships/image" Target="../media/image1.png"/></Relationships>
</file>

<file path=ppt/slides/_rels/slide745.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image" Target="../media/image1.png"/><Relationship Id="rId7" Type="http://schemas.openxmlformats.org/officeDocument/2006/relationships/slide" Target="slide47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745.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640.png"/></Relationships>
</file>

<file path=ppt/slides/_rels/slide746.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41.png"/><Relationship Id="rId1" Type="http://schemas.openxmlformats.org/officeDocument/2006/relationships/slideLayout" Target="../slideLayouts/slideLayout2.xml"/><Relationship Id="rId6" Type="http://schemas.openxmlformats.org/officeDocument/2006/relationships/slide" Target="slide745.xml"/><Relationship Id="rId5" Type="http://schemas.openxmlformats.org/officeDocument/2006/relationships/image" Target="../media/image4.png"/><Relationship Id="rId4" Type="http://schemas.openxmlformats.org/officeDocument/2006/relationships/image" Target="../media/image1.png"/></Relationships>
</file>

<file path=ppt/slides/_rels/slide74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72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slide" Target="slide747.xml"/><Relationship Id="rId4" Type="http://schemas.openxmlformats.org/officeDocument/2006/relationships/image" Target="../media/image3.png"/><Relationship Id="rId9" Type="http://schemas.openxmlformats.org/officeDocument/2006/relationships/image" Target="../media/image642.png"/></Relationships>
</file>

<file path=ppt/slides/_rels/slide748.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43.png"/><Relationship Id="rId1" Type="http://schemas.openxmlformats.org/officeDocument/2006/relationships/slideLayout" Target="../slideLayouts/slideLayout2.xml"/><Relationship Id="rId6" Type="http://schemas.openxmlformats.org/officeDocument/2006/relationships/slide" Target="slide747.xml"/><Relationship Id="rId5" Type="http://schemas.openxmlformats.org/officeDocument/2006/relationships/image" Target="../media/image4.png"/><Relationship Id="rId4" Type="http://schemas.openxmlformats.org/officeDocument/2006/relationships/image" Target="../media/image1.png"/></Relationships>
</file>

<file path=ppt/slides/_rels/slide749.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44.png"/><Relationship Id="rId1" Type="http://schemas.openxmlformats.org/officeDocument/2006/relationships/slideLayout" Target="../slideLayouts/slideLayout2.xml"/><Relationship Id="rId6" Type="http://schemas.openxmlformats.org/officeDocument/2006/relationships/slide" Target="slide749.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75.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750.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45.png"/><Relationship Id="rId1" Type="http://schemas.openxmlformats.org/officeDocument/2006/relationships/slideLayout" Target="../slideLayouts/slideLayout2.xml"/><Relationship Id="rId6" Type="http://schemas.openxmlformats.org/officeDocument/2006/relationships/slide" Target="slide749.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751.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46.png"/><Relationship Id="rId1" Type="http://schemas.openxmlformats.org/officeDocument/2006/relationships/slideLayout" Target="../slideLayouts/slideLayout2.xml"/><Relationship Id="rId6" Type="http://schemas.openxmlformats.org/officeDocument/2006/relationships/slide" Target="slide749.xml"/><Relationship Id="rId5" Type="http://schemas.openxmlformats.org/officeDocument/2006/relationships/image" Target="../media/image4.png"/><Relationship Id="rId4" Type="http://schemas.openxmlformats.org/officeDocument/2006/relationships/image" Target="../media/image1.png"/></Relationships>
</file>

<file path=ppt/slides/_rels/slide75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72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slide" Target="slide752.xml"/><Relationship Id="rId4" Type="http://schemas.openxmlformats.org/officeDocument/2006/relationships/image" Target="../media/image3.png"/><Relationship Id="rId9" Type="http://schemas.openxmlformats.org/officeDocument/2006/relationships/image" Target="../media/image627.png"/></Relationships>
</file>

<file path=ppt/slides/_rels/slide753.xml.rels><?xml version="1.0" encoding="UTF-8" standalone="yes"?>
<Relationships xmlns="http://schemas.openxmlformats.org/package/2006/relationships"><Relationship Id="rId8" Type="http://schemas.openxmlformats.org/officeDocument/2006/relationships/slide" Target="slide72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28.png"/><Relationship Id="rId1" Type="http://schemas.openxmlformats.org/officeDocument/2006/relationships/slideLayout" Target="../slideLayouts/slideLayout2.xml"/><Relationship Id="rId6" Type="http://schemas.openxmlformats.org/officeDocument/2006/relationships/slide" Target="slide752.xml"/><Relationship Id="rId5" Type="http://schemas.openxmlformats.org/officeDocument/2006/relationships/image" Target="../media/image4.png"/><Relationship Id="rId4" Type="http://schemas.openxmlformats.org/officeDocument/2006/relationships/image" Target="../media/image1.png"/></Relationships>
</file>

<file path=ppt/slides/_rels/slide754.xml.rels><?xml version="1.0" encoding="UTF-8" standalone="yes"?>
<Relationships xmlns="http://schemas.openxmlformats.org/package/2006/relationships"><Relationship Id="rId8" Type="http://schemas.openxmlformats.org/officeDocument/2006/relationships/slide" Target="slide755.xml"/><Relationship Id="rId13" Type="http://schemas.openxmlformats.org/officeDocument/2006/relationships/slide" Target="slide765.xml"/><Relationship Id="rId18" Type="http://schemas.openxmlformats.org/officeDocument/2006/relationships/slide" Target="slide781.xml"/><Relationship Id="rId3" Type="http://schemas.openxmlformats.org/officeDocument/2006/relationships/slide" Target="slide729.xml"/><Relationship Id="rId21" Type="http://schemas.openxmlformats.org/officeDocument/2006/relationships/slide" Target="slide789.xml"/><Relationship Id="rId7" Type="http://schemas.openxmlformats.org/officeDocument/2006/relationships/slide" Target="slide754.xml"/><Relationship Id="rId12" Type="http://schemas.openxmlformats.org/officeDocument/2006/relationships/slide" Target="slide763.xml"/><Relationship Id="rId17" Type="http://schemas.openxmlformats.org/officeDocument/2006/relationships/slide" Target="slide777.xml"/><Relationship Id="rId25" Type="http://schemas.openxmlformats.org/officeDocument/2006/relationships/slide" Target="slide800.xml"/><Relationship Id="rId2" Type="http://schemas.openxmlformats.org/officeDocument/2006/relationships/slide" Target="slide182.xml"/><Relationship Id="rId16" Type="http://schemas.openxmlformats.org/officeDocument/2006/relationships/slide" Target="slide775.xml"/><Relationship Id="rId20" Type="http://schemas.openxmlformats.org/officeDocument/2006/relationships/slide" Target="slide787.xml"/><Relationship Id="rId1" Type="http://schemas.openxmlformats.org/officeDocument/2006/relationships/slideLayout" Target="../slideLayouts/slideLayout2.xml"/><Relationship Id="rId6" Type="http://schemas.openxmlformats.org/officeDocument/2006/relationships/slide" Target="slide474.xml"/><Relationship Id="rId11" Type="http://schemas.openxmlformats.org/officeDocument/2006/relationships/slide" Target="slide761.xml"/><Relationship Id="rId24" Type="http://schemas.openxmlformats.org/officeDocument/2006/relationships/slide" Target="slide798.xml"/><Relationship Id="rId5" Type="http://schemas.openxmlformats.org/officeDocument/2006/relationships/image" Target="../media/image1.png"/><Relationship Id="rId15" Type="http://schemas.openxmlformats.org/officeDocument/2006/relationships/slide" Target="slide772.xml"/><Relationship Id="rId23" Type="http://schemas.openxmlformats.org/officeDocument/2006/relationships/slide" Target="slide796.xml"/><Relationship Id="rId10" Type="http://schemas.openxmlformats.org/officeDocument/2006/relationships/slide" Target="slide759.xml"/><Relationship Id="rId19" Type="http://schemas.openxmlformats.org/officeDocument/2006/relationships/slide" Target="slide785.xml"/><Relationship Id="rId4" Type="http://schemas.openxmlformats.org/officeDocument/2006/relationships/slide" Target="slide8.xml"/><Relationship Id="rId9" Type="http://schemas.openxmlformats.org/officeDocument/2006/relationships/slide" Target="slide757.xml"/><Relationship Id="rId14" Type="http://schemas.openxmlformats.org/officeDocument/2006/relationships/slide" Target="slide769.xml"/><Relationship Id="rId22" Type="http://schemas.openxmlformats.org/officeDocument/2006/relationships/slide" Target="slide793.xml"/></Relationships>
</file>

<file path=ppt/slides/_rels/slide755.xml.rels><?xml version="1.0" encoding="UTF-8" standalone="yes"?>
<Relationships xmlns="http://schemas.openxmlformats.org/package/2006/relationships"><Relationship Id="rId8" Type="http://schemas.openxmlformats.org/officeDocument/2006/relationships/image" Target="../media/image647.png"/><Relationship Id="rId3" Type="http://schemas.openxmlformats.org/officeDocument/2006/relationships/image" Target="../media/image1.png"/><Relationship Id="rId7" Type="http://schemas.openxmlformats.org/officeDocument/2006/relationships/slide" Target="slide75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755.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9.png"/></Relationships>
</file>

<file path=ppt/slides/_rels/slide756.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55.xml"/><Relationship Id="rId2" Type="http://schemas.openxmlformats.org/officeDocument/2006/relationships/image" Target="../media/image648.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5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75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757.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649.png"/></Relationships>
</file>

<file path=ppt/slides/_rels/slide758.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57.xml"/><Relationship Id="rId2" Type="http://schemas.openxmlformats.org/officeDocument/2006/relationships/image" Target="../media/image650.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59.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59.xml"/><Relationship Id="rId2" Type="http://schemas.openxmlformats.org/officeDocument/2006/relationships/image" Target="../media/image651.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76.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76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474.xml"/><Relationship Id="rId7" Type="http://schemas.openxmlformats.org/officeDocument/2006/relationships/slide" Target="slide8.xml"/><Relationship Id="rId2" Type="http://schemas.openxmlformats.org/officeDocument/2006/relationships/image" Target="../media/image652.png"/><Relationship Id="rId1" Type="http://schemas.openxmlformats.org/officeDocument/2006/relationships/slideLayout" Target="../slideLayouts/slideLayout2.xml"/><Relationship Id="rId6" Type="http://schemas.openxmlformats.org/officeDocument/2006/relationships/image" Target="../media/image653.png"/><Relationship Id="rId5" Type="http://schemas.openxmlformats.org/officeDocument/2006/relationships/slide" Target="slide754.xml"/><Relationship Id="rId4" Type="http://schemas.openxmlformats.org/officeDocument/2006/relationships/slide" Target="slide759.xml"/><Relationship Id="rId9" Type="http://schemas.openxmlformats.org/officeDocument/2006/relationships/image" Target="../media/image4.png"/></Relationships>
</file>

<file path=ppt/slides/_rels/slide76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75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761.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654.png"/></Relationships>
</file>

<file path=ppt/slides/_rels/slide762.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61.xml"/><Relationship Id="rId2" Type="http://schemas.openxmlformats.org/officeDocument/2006/relationships/image" Target="../media/image655.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6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75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763.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656.png"/></Relationships>
</file>

<file path=ppt/slides/_rels/slide764.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63.xml"/><Relationship Id="rId2" Type="http://schemas.openxmlformats.org/officeDocument/2006/relationships/image" Target="../media/image657.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6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75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765.xml"/><Relationship Id="rId5" Type="http://schemas.openxmlformats.org/officeDocument/2006/relationships/slide" Target="slide474.xml"/><Relationship Id="rId4" Type="http://schemas.openxmlformats.org/officeDocument/2006/relationships/image" Target="../media/image3.png"/><Relationship Id="rId9" Type="http://schemas.openxmlformats.org/officeDocument/2006/relationships/image" Target="../media/image658.png"/></Relationships>
</file>

<file path=ppt/slides/_rels/slide766.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65.xml"/><Relationship Id="rId2" Type="http://schemas.openxmlformats.org/officeDocument/2006/relationships/image" Target="../media/image659.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767.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65.xml"/><Relationship Id="rId2" Type="http://schemas.openxmlformats.org/officeDocument/2006/relationships/image" Target="../media/image660.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768.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65.xml"/><Relationship Id="rId2" Type="http://schemas.openxmlformats.org/officeDocument/2006/relationships/image" Target="../media/image661.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69.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65.xml"/><Relationship Id="rId2" Type="http://schemas.openxmlformats.org/officeDocument/2006/relationships/image" Target="../media/image662.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77.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77.xml"/></Relationships>
</file>

<file path=ppt/slides/_rels/slide770.xml.rels><?xml version="1.0" encoding="UTF-8" standalone="yes"?>
<Relationships xmlns="http://schemas.openxmlformats.org/package/2006/relationships"><Relationship Id="rId8" Type="http://schemas.openxmlformats.org/officeDocument/2006/relationships/slide" Target="slide765.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6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754.xml"/></Relationships>
</file>

<file path=ppt/slides/_rels/slide771.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65.xml"/><Relationship Id="rId2" Type="http://schemas.openxmlformats.org/officeDocument/2006/relationships/image" Target="../media/image664.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72.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72.xml"/><Relationship Id="rId2" Type="http://schemas.openxmlformats.org/officeDocument/2006/relationships/image" Target="../media/image665.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773.xml.rels><?xml version="1.0" encoding="UTF-8" standalone="yes"?>
<Relationships xmlns="http://schemas.openxmlformats.org/package/2006/relationships"><Relationship Id="rId8" Type="http://schemas.openxmlformats.org/officeDocument/2006/relationships/slide" Target="slide772.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6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754.xml"/></Relationships>
</file>

<file path=ppt/slides/_rels/slide774.xml.rels><?xml version="1.0" encoding="UTF-8" standalone="yes"?>
<Relationships xmlns="http://schemas.openxmlformats.org/package/2006/relationships"><Relationship Id="rId8" Type="http://schemas.openxmlformats.org/officeDocument/2006/relationships/slide" Target="slide772.xml"/><Relationship Id="rId3" Type="http://schemas.openxmlformats.org/officeDocument/2006/relationships/image" Target="../media/image668.png"/><Relationship Id="rId7" Type="http://schemas.openxmlformats.org/officeDocument/2006/relationships/slide" Target="slide474.xml"/><Relationship Id="rId2" Type="http://schemas.openxmlformats.org/officeDocument/2006/relationships/image" Target="../media/image66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754.xml"/></Relationships>
</file>

<file path=ppt/slides/_rels/slide775.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image" Target="../media/image1.png"/><Relationship Id="rId7" Type="http://schemas.openxmlformats.org/officeDocument/2006/relationships/slide" Target="slide77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669.png"/></Relationships>
</file>

<file path=ppt/slides/_rels/slide776.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75.xml"/><Relationship Id="rId2" Type="http://schemas.openxmlformats.org/officeDocument/2006/relationships/image" Target="../media/image670.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77.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image" Target="../media/image1.png"/><Relationship Id="rId7" Type="http://schemas.openxmlformats.org/officeDocument/2006/relationships/slide" Target="slide77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4" Type="http://schemas.openxmlformats.org/officeDocument/2006/relationships/image" Target="../media/image3.png"/></Relationships>
</file>

<file path=ppt/slides/_rels/slide778.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77.xml"/><Relationship Id="rId2" Type="http://schemas.openxmlformats.org/officeDocument/2006/relationships/image" Target="../media/image671.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779.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77.xml"/><Relationship Id="rId2" Type="http://schemas.openxmlformats.org/officeDocument/2006/relationships/image" Target="../media/image672.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78.xml.rels><?xml version="1.0" encoding="UTF-8" standalone="yes"?>
<Relationships xmlns="http://schemas.openxmlformats.org/package/2006/relationships"><Relationship Id="rId8" Type="http://schemas.openxmlformats.org/officeDocument/2006/relationships/slide" Target="slide77.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780.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77.xml"/><Relationship Id="rId2" Type="http://schemas.openxmlformats.org/officeDocument/2006/relationships/image" Target="../media/image67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81.xml.rels><?xml version="1.0" encoding="UTF-8" standalone="yes"?>
<Relationships xmlns="http://schemas.openxmlformats.org/package/2006/relationships"><Relationship Id="rId8" Type="http://schemas.openxmlformats.org/officeDocument/2006/relationships/image" Target="../media/image676.png"/><Relationship Id="rId3" Type="http://schemas.openxmlformats.org/officeDocument/2006/relationships/slide" Target="slide8.xml"/><Relationship Id="rId7" Type="http://schemas.openxmlformats.org/officeDocument/2006/relationships/image" Target="../media/image675.png"/><Relationship Id="rId2" Type="http://schemas.openxmlformats.org/officeDocument/2006/relationships/image" Target="../media/image674.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slide" Target="slide754.xml"/><Relationship Id="rId5" Type="http://schemas.openxmlformats.org/officeDocument/2006/relationships/image" Target="../media/image3.png"/><Relationship Id="rId10" Type="http://schemas.openxmlformats.org/officeDocument/2006/relationships/slide" Target="slide781.xml"/><Relationship Id="rId4" Type="http://schemas.openxmlformats.org/officeDocument/2006/relationships/image" Target="../media/image1.png"/><Relationship Id="rId9" Type="http://schemas.openxmlformats.org/officeDocument/2006/relationships/slide" Target="slide474.xml"/></Relationships>
</file>

<file path=ppt/slides/_rels/slide782.xml.rels><?xml version="1.0" encoding="UTF-8" standalone="yes"?>
<Relationships xmlns="http://schemas.openxmlformats.org/package/2006/relationships"><Relationship Id="rId8" Type="http://schemas.openxmlformats.org/officeDocument/2006/relationships/slide" Target="slide781.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7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754.xml"/></Relationships>
</file>

<file path=ppt/slides/_rels/slide783.xml.rels><?xml version="1.0" encoding="UTF-8" standalone="yes"?>
<Relationships xmlns="http://schemas.openxmlformats.org/package/2006/relationships"><Relationship Id="rId8" Type="http://schemas.openxmlformats.org/officeDocument/2006/relationships/slide" Target="slide781.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7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754.xml"/></Relationships>
</file>

<file path=ppt/slides/_rels/slide784.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81.xml"/><Relationship Id="rId2" Type="http://schemas.openxmlformats.org/officeDocument/2006/relationships/image" Target="../media/image679.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85.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image" Target="../media/image1.png"/><Relationship Id="rId7" Type="http://schemas.openxmlformats.org/officeDocument/2006/relationships/slide" Target="slide78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680.png"/></Relationships>
</file>

<file path=ppt/slides/_rels/slide786.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85.xml"/><Relationship Id="rId2" Type="http://schemas.openxmlformats.org/officeDocument/2006/relationships/image" Target="../media/image681.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87.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image" Target="../media/image1.png"/><Relationship Id="rId7" Type="http://schemas.openxmlformats.org/officeDocument/2006/relationships/slide" Target="slide78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682.png"/></Relationships>
</file>

<file path=ppt/slides/_rels/slide788.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slide" Target="slide8.xml"/><Relationship Id="rId7" Type="http://schemas.openxmlformats.org/officeDocument/2006/relationships/slide" Target="slide787.xml"/><Relationship Id="rId2" Type="http://schemas.openxmlformats.org/officeDocument/2006/relationships/image" Target="../media/image68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789.xml.rels><?xml version="1.0" encoding="UTF-8" standalone="yes"?>
<Relationships xmlns="http://schemas.openxmlformats.org/package/2006/relationships"><Relationship Id="rId8" Type="http://schemas.openxmlformats.org/officeDocument/2006/relationships/slide" Target="slide789.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68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754.xml"/></Relationships>
</file>

<file path=ppt/slides/_rels/slide79.xml.rels><?xml version="1.0" encoding="UTF-8" standalone="yes"?>
<Relationships xmlns="http://schemas.openxmlformats.org/package/2006/relationships"><Relationship Id="rId8" Type="http://schemas.openxmlformats.org/officeDocument/2006/relationships/slide" Target="slide79.xml"/><Relationship Id="rId13" Type="http://schemas.openxmlformats.org/officeDocument/2006/relationships/image" Target="../media/image86.png"/><Relationship Id="rId3" Type="http://schemas.openxmlformats.org/officeDocument/2006/relationships/image" Target="../media/image1.png"/><Relationship Id="rId7" Type="http://schemas.openxmlformats.org/officeDocument/2006/relationships/slide" Target="slide57.xml"/><Relationship Id="rId12" Type="http://schemas.openxmlformats.org/officeDocument/2006/relationships/image" Target="../media/image85.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84.png"/><Relationship Id="rId5" Type="http://schemas.openxmlformats.org/officeDocument/2006/relationships/image" Target="../media/image9.png"/><Relationship Id="rId10" Type="http://schemas.openxmlformats.org/officeDocument/2006/relationships/image" Target="../media/image83.png"/><Relationship Id="rId4" Type="http://schemas.openxmlformats.org/officeDocument/2006/relationships/image" Target="../media/image3.png"/><Relationship Id="rId9" Type="http://schemas.openxmlformats.org/officeDocument/2006/relationships/image" Target="../media/image82.png"/></Relationships>
</file>

<file path=ppt/slides/_rels/slide79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86.png"/><Relationship Id="rId7" Type="http://schemas.openxmlformats.org/officeDocument/2006/relationships/slide" Target="slide754.xml"/><Relationship Id="rId2" Type="http://schemas.openxmlformats.org/officeDocument/2006/relationships/image" Target="../media/image685.png"/><Relationship Id="rId1" Type="http://schemas.openxmlformats.org/officeDocument/2006/relationships/slideLayout" Target="../slideLayouts/slideLayout2.xml"/><Relationship Id="rId6" Type="http://schemas.openxmlformats.org/officeDocument/2006/relationships/slide" Target="slide789.xml"/><Relationship Id="rId5" Type="http://schemas.openxmlformats.org/officeDocument/2006/relationships/slide" Target="slide474.xml"/><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png"/></Relationships>
</file>

<file path=ppt/slides/_rels/slide79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8.xml"/><Relationship Id="rId2" Type="http://schemas.openxmlformats.org/officeDocument/2006/relationships/image" Target="../media/image687.png"/><Relationship Id="rId1" Type="http://schemas.openxmlformats.org/officeDocument/2006/relationships/slideLayout" Target="../slideLayouts/slideLayout2.xml"/><Relationship Id="rId6" Type="http://schemas.openxmlformats.org/officeDocument/2006/relationships/slide" Target="slide754.xml"/><Relationship Id="rId5" Type="http://schemas.openxmlformats.org/officeDocument/2006/relationships/slide" Target="slide789.xml"/><Relationship Id="rId4" Type="http://schemas.openxmlformats.org/officeDocument/2006/relationships/slide" Target="slide474.xml"/><Relationship Id="rId9" Type="http://schemas.openxmlformats.org/officeDocument/2006/relationships/image" Target="../media/image3.png"/></Relationships>
</file>

<file path=ppt/slides/_rels/slide79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8.xml"/><Relationship Id="rId2" Type="http://schemas.openxmlformats.org/officeDocument/2006/relationships/image" Target="../media/image688.png"/><Relationship Id="rId1" Type="http://schemas.openxmlformats.org/officeDocument/2006/relationships/slideLayout" Target="../slideLayouts/slideLayout2.xml"/><Relationship Id="rId6" Type="http://schemas.openxmlformats.org/officeDocument/2006/relationships/slide" Target="slide754.xml"/><Relationship Id="rId5" Type="http://schemas.openxmlformats.org/officeDocument/2006/relationships/slide" Target="slide789.xml"/><Relationship Id="rId4" Type="http://schemas.openxmlformats.org/officeDocument/2006/relationships/slide" Target="slide474.xml"/></Relationships>
</file>

<file path=ppt/slides/_rels/slide793.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image" Target="../media/image1.png"/><Relationship Id="rId7" Type="http://schemas.openxmlformats.org/officeDocument/2006/relationships/slide" Target="slide79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4" Type="http://schemas.openxmlformats.org/officeDocument/2006/relationships/image" Target="../media/image3.png"/></Relationships>
</file>

<file path=ppt/slides/_rels/slide794.xml.rels><?xml version="1.0" encoding="UTF-8" standalone="yes"?>
<Relationships xmlns="http://schemas.openxmlformats.org/package/2006/relationships"><Relationship Id="rId8" Type="http://schemas.openxmlformats.org/officeDocument/2006/relationships/slide" Target="slide793.xml"/><Relationship Id="rId3" Type="http://schemas.openxmlformats.org/officeDocument/2006/relationships/image" Target="../media/image4.png"/><Relationship Id="rId7" Type="http://schemas.openxmlformats.org/officeDocument/2006/relationships/slide" Target="slide474.xml"/><Relationship Id="rId2" Type="http://schemas.openxmlformats.org/officeDocument/2006/relationships/image" Target="../media/image68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754.xml"/></Relationships>
</file>

<file path=ppt/slides/_rels/slide795.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image" Target="../media/image4.png"/><Relationship Id="rId7" Type="http://schemas.openxmlformats.org/officeDocument/2006/relationships/slide" Target="slide793.xml"/><Relationship Id="rId2" Type="http://schemas.openxmlformats.org/officeDocument/2006/relationships/image" Target="../media/image690.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1.png"/><Relationship Id="rId4" Type="http://schemas.openxmlformats.org/officeDocument/2006/relationships/slide" Target="slide8.xml"/></Relationships>
</file>

<file path=ppt/slides/_rels/slide796.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image" Target="../media/image1.png"/><Relationship Id="rId7" Type="http://schemas.openxmlformats.org/officeDocument/2006/relationships/slide" Target="slide79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9.png"/><Relationship Id="rId4" Type="http://schemas.openxmlformats.org/officeDocument/2006/relationships/image" Target="../media/image3.png"/></Relationships>
</file>

<file path=ppt/slides/_rels/slide797.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image" Target="../media/image4.png"/><Relationship Id="rId7" Type="http://schemas.openxmlformats.org/officeDocument/2006/relationships/slide" Target="slide796.xml"/><Relationship Id="rId2" Type="http://schemas.openxmlformats.org/officeDocument/2006/relationships/image" Target="../media/image691.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1.png"/><Relationship Id="rId4" Type="http://schemas.openxmlformats.org/officeDocument/2006/relationships/slide" Target="slide8.xml"/></Relationships>
</file>

<file path=ppt/slides/_rels/slide79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75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798.xml"/><Relationship Id="rId5" Type="http://schemas.openxmlformats.org/officeDocument/2006/relationships/slide" Target="slide474.xml"/><Relationship Id="rId4" Type="http://schemas.openxmlformats.org/officeDocument/2006/relationships/image" Target="../media/image3.png"/></Relationships>
</file>

<file path=ppt/slides/_rels/slide799.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image" Target="../media/image4.png"/><Relationship Id="rId7" Type="http://schemas.openxmlformats.org/officeDocument/2006/relationships/slide" Target="slide798.xml"/><Relationship Id="rId2" Type="http://schemas.openxmlformats.org/officeDocument/2006/relationships/image" Target="../media/image692.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1.png"/><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2.png"/><Relationship Id="rId3" Type="http://schemas.openxmlformats.org/officeDocument/2006/relationships/slide" Target="slide1128.xml"/><Relationship Id="rId7" Type="http://schemas.openxmlformats.org/officeDocument/2006/relationships/slide" Target="slide412.xml"/><Relationship Id="rId12" Type="http://schemas.openxmlformats.org/officeDocument/2006/relationships/slide" Target="slide1.xml"/><Relationship Id="rId2" Type="http://schemas.openxmlformats.org/officeDocument/2006/relationships/slide" Target="slide474.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slide" Target="slide6.xml"/><Relationship Id="rId5" Type="http://schemas.openxmlformats.org/officeDocument/2006/relationships/slide" Target="slide831.xml"/><Relationship Id="rId10" Type="http://schemas.openxmlformats.org/officeDocument/2006/relationships/slide" Target="slide5.xml"/><Relationship Id="rId4" Type="http://schemas.openxmlformats.org/officeDocument/2006/relationships/slide" Target="slide10.xml"/><Relationship Id="rId9" Type="http://schemas.openxmlformats.org/officeDocument/2006/relationships/image" Target="../media/image1.png"/></Relationships>
</file>

<file path=ppt/slides/_rels/slide80.xml.rels><?xml version="1.0" encoding="UTF-8" standalone="yes"?>
<Relationships xmlns="http://schemas.openxmlformats.org/package/2006/relationships"><Relationship Id="rId8" Type="http://schemas.openxmlformats.org/officeDocument/2006/relationships/slide" Target="slide79.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80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75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00.xml"/><Relationship Id="rId5" Type="http://schemas.openxmlformats.org/officeDocument/2006/relationships/slide" Target="slide474.xml"/><Relationship Id="rId4" Type="http://schemas.openxmlformats.org/officeDocument/2006/relationships/image" Target="../media/image3.png"/></Relationships>
</file>

<file path=ppt/slides/_rels/slide801.xml.rels><?xml version="1.0" encoding="UTF-8" standalone="yes"?>
<Relationships xmlns="http://schemas.openxmlformats.org/package/2006/relationships"><Relationship Id="rId8" Type="http://schemas.openxmlformats.org/officeDocument/2006/relationships/slide" Target="slide754.xml"/><Relationship Id="rId3" Type="http://schemas.openxmlformats.org/officeDocument/2006/relationships/image" Target="../media/image4.png"/><Relationship Id="rId7" Type="http://schemas.openxmlformats.org/officeDocument/2006/relationships/slide" Target="slide800.xml"/><Relationship Id="rId2" Type="http://schemas.openxmlformats.org/officeDocument/2006/relationships/image" Target="../media/image69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1.png"/><Relationship Id="rId4" Type="http://schemas.openxmlformats.org/officeDocument/2006/relationships/slide" Target="slide8.xml"/></Relationships>
</file>

<file path=ppt/slides/_rels/slide802.xml.rels><?xml version="1.0" encoding="UTF-8" standalone="yes"?>
<Relationships xmlns="http://schemas.openxmlformats.org/package/2006/relationships"><Relationship Id="rId8" Type="http://schemas.openxmlformats.org/officeDocument/2006/relationships/slide" Target="slide820.xml"/><Relationship Id="rId3" Type="http://schemas.openxmlformats.org/officeDocument/2006/relationships/image" Target="../media/image1.png"/><Relationship Id="rId7" Type="http://schemas.openxmlformats.org/officeDocument/2006/relationships/slide" Target="slide81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16.xml"/><Relationship Id="rId5" Type="http://schemas.openxmlformats.org/officeDocument/2006/relationships/slide" Target="slide802.xml"/><Relationship Id="rId10" Type="http://schemas.openxmlformats.org/officeDocument/2006/relationships/slide" Target="slide828.xml"/><Relationship Id="rId4" Type="http://schemas.openxmlformats.org/officeDocument/2006/relationships/slide" Target="slide474.xml"/><Relationship Id="rId9" Type="http://schemas.openxmlformats.org/officeDocument/2006/relationships/slide" Target="slide823.xml"/></Relationships>
</file>

<file path=ppt/slides/_rels/slide8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9.xml"/><Relationship Id="rId1" Type="http://schemas.openxmlformats.org/officeDocument/2006/relationships/slideLayout" Target="../slideLayouts/slideLayout2.xml"/><Relationship Id="rId5" Type="http://schemas.openxmlformats.org/officeDocument/2006/relationships/slide" Target="slide802.xml"/><Relationship Id="rId4" Type="http://schemas.openxmlformats.org/officeDocument/2006/relationships/slide" Target="slide803.xml"/></Relationships>
</file>

<file path=ppt/slides/_rels/slide804.xml.rels><?xml version="1.0" encoding="UTF-8" standalone="yes"?>
<Relationships xmlns="http://schemas.openxmlformats.org/package/2006/relationships"><Relationship Id="rId3" Type="http://schemas.openxmlformats.org/officeDocument/2006/relationships/slide" Target="slide17.xml"/><Relationship Id="rId7" Type="http://schemas.openxmlformats.org/officeDocument/2006/relationships/image" Target="../media/image9.png"/><Relationship Id="rId2" Type="http://schemas.openxmlformats.org/officeDocument/2006/relationships/image" Target="../media/image69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slide" Target="slide804.xml"/><Relationship Id="rId4" Type="http://schemas.openxmlformats.org/officeDocument/2006/relationships/image" Target="../media/image1.png"/></Relationships>
</file>

<file path=ppt/slides/_rels/slide80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695.png"/><Relationship Id="rId1" Type="http://schemas.openxmlformats.org/officeDocument/2006/relationships/slideLayout" Target="../slideLayouts/slideLayout2.xml"/><Relationship Id="rId6" Type="http://schemas.openxmlformats.org/officeDocument/2006/relationships/slide" Target="slide804.xml"/><Relationship Id="rId5" Type="http://schemas.openxmlformats.org/officeDocument/2006/relationships/image" Target="../media/image4.png"/><Relationship Id="rId4" Type="http://schemas.openxmlformats.org/officeDocument/2006/relationships/image" Target="../media/image1.png"/></Relationships>
</file>

<file path=ppt/slides/_rels/slide806.xml.rels><?xml version="1.0" encoding="UTF-8" standalone="yes"?>
<Relationships xmlns="http://schemas.openxmlformats.org/package/2006/relationships"><Relationship Id="rId3" Type="http://schemas.openxmlformats.org/officeDocument/2006/relationships/slide" Target="slide17.xml"/><Relationship Id="rId7" Type="http://schemas.openxmlformats.org/officeDocument/2006/relationships/image" Target="../media/image9.png"/><Relationship Id="rId2" Type="http://schemas.openxmlformats.org/officeDocument/2006/relationships/image" Target="../media/image69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slide" Target="slide806.xml"/><Relationship Id="rId4" Type="http://schemas.openxmlformats.org/officeDocument/2006/relationships/image" Target="../media/image1.png"/></Relationships>
</file>

<file path=ppt/slides/_rels/slide80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697.png"/><Relationship Id="rId1" Type="http://schemas.openxmlformats.org/officeDocument/2006/relationships/slideLayout" Target="../slideLayouts/slideLayout2.xml"/><Relationship Id="rId6" Type="http://schemas.openxmlformats.org/officeDocument/2006/relationships/slide" Target="slide806.xml"/><Relationship Id="rId5" Type="http://schemas.openxmlformats.org/officeDocument/2006/relationships/image" Target="../media/image4.png"/><Relationship Id="rId4" Type="http://schemas.openxmlformats.org/officeDocument/2006/relationships/image" Target="../media/image1.png"/></Relationships>
</file>

<file path=ppt/slides/_rels/slide80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7.xml"/><Relationship Id="rId7" Type="http://schemas.openxmlformats.org/officeDocument/2006/relationships/image" Target="../media/image699.png"/><Relationship Id="rId2" Type="http://schemas.openxmlformats.org/officeDocument/2006/relationships/image" Target="../media/image69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slide" Target="slide808.xml"/><Relationship Id="rId4" Type="http://schemas.openxmlformats.org/officeDocument/2006/relationships/image" Target="../media/image1.png"/></Relationships>
</file>

<file path=ppt/slides/_rels/slide80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700.png"/><Relationship Id="rId1" Type="http://schemas.openxmlformats.org/officeDocument/2006/relationships/slideLayout" Target="../slideLayouts/slideLayout2.xml"/><Relationship Id="rId6" Type="http://schemas.openxmlformats.org/officeDocument/2006/relationships/slide" Target="slide808.xml"/><Relationship Id="rId5" Type="http://schemas.openxmlformats.org/officeDocument/2006/relationships/image" Target="../media/image4.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8" Type="http://schemas.openxmlformats.org/officeDocument/2006/relationships/slide" Target="slide79.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8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810.xml"/><Relationship Id="rId2"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image" Target="../media/image701.png"/><Relationship Id="rId5" Type="http://schemas.openxmlformats.org/officeDocument/2006/relationships/image" Target="../media/image9.png"/><Relationship Id="rId4" Type="http://schemas.openxmlformats.org/officeDocument/2006/relationships/image" Target="../media/image3.png"/></Relationships>
</file>

<file path=ppt/slides/_rels/slide81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702.png"/><Relationship Id="rId1" Type="http://schemas.openxmlformats.org/officeDocument/2006/relationships/slideLayout" Target="../slideLayouts/slideLayout2.xml"/><Relationship Id="rId6" Type="http://schemas.openxmlformats.org/officeDocument/2006/relationships/slide" Target="slide810.xml"/><Relationship Id="rId5" Type="http://schemas.openxmlformats.org/officeDocument/2006/relationships/image" Target="../media/image4.png"/><Relationship Id="rId4" Type="http://schemas.openxmlformats.org/officeDocument/2006/relationships/image" Target="../media/image1.png"/></Relationships>
</file>

<file path=ppt/slides/_rels/slide812.xml.rels><?xml version="1.0" encoding="UTF-8" standalone="yes"?>
<Relationships xmlns="http://schemas.openxmlformats.org/package/2006/relationships"><Relationship Id="rId3" Type="http://schemas.openxmlformats.org/officeDocument/2006/relationships/slide" Target="slide17.xml"/><Relationship Id="rId7" Type="http://schemas.openxmlformats.org/officeDocument/2006/relationships/slide" Target="slide812.xml"/><Relationship Id="rId2" Type="http://schemas.openxmlformats.org/officeDocument/2006/relationships/image" Target="../media/image70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s>
</file>

<file path=ppt/slides/_rels/slide81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704.png"/><Relationship Id="rId1" Type="http://schemas.openxmlformats.org/officeDocument/2006/relationships/slideLayout" Target="../slideLayouts/slideLayout2.xml"/><Relationship Id="rId6" Type="http://schemas.openxmlformats.org/officeDocument/2006/relationships/slide" Target="slide812.xml"/><Relationship Id="rId5" Type="http://schemas.openxmlformats.org/officeDocument/2006/relationships/image" Target="../media/image4.png"/><Relationship Id="rId4" Type="http://schemas.openxmlformats.org/officeDocument/2006/relationships/image" Target="../media/image1.png"/></Relationships>
</file>

<file path=ppt/slides/_rels/slide814.xml.rels><?xml version="1.0" encoding="UTF-8" standalone="yes"?>
<Relationships xmlns="http://schemas.openxmlformats.org/package/2006/relationships"><Relationship Id="rId8" Type="http://schemas.openxmlformats.org/officeDocument/2006/relationships/slide" Target="slide814.xml"/><Relationship Id="rId3" Type="http://schemas.openxmlformats.org/officeDocument/2006/relationships/image" Target="../media/image706.png"/><Relationship Id="rId7" Type="http://schemas.openxmlformats.org/officeDocument/2006/relationships/image" Target="../media/image9.png"/><Relationship Id="rId2" Type="http://schemas.openxmlformats.org/officeDocument/2006/relationships/image" Target="../media/image70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7.xml"/></Relationships>
</file>

<file path=ppt/slides/_rels/slide81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707.png"/><Relationship Id="rId1" Type="http://schemas.openxmlformats.org/officeDocument/2006/relationships/slideLayout" Target="../slideLayouts/slideLayout2.xml"/><Relationship Id="rId6" Type="http://schemas.openxmlformats.org/officeDocument/2006/relationships/slide" Target="slide814.xml"/><Relationship Id="rId5" Type="http://schemas.openxmlformats.org/officeDocument/2006/relationships/image" Target="../media/image4.png"/><Relationship Id="rId4" Type="http://schemas.openxmlformats.org/officeDocument/2006/relationships/image" Target="../media/image1.png"/></Relationships>
</file>

<file path=ppt/slides/_rels/slide816.xml.rels><?xml version="1.0" encoding="UTF-8" standalone="yes"?>
<Relationships xmlns="http://schemas.openxmlformats.org/package/2006/relationships"><Relationship Id="rId8" Type="http://schemas.openxmlformats.org/officeDocument/2006/relationships/image" Target="../media/image708.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16.xml"/><Relationship Id="rId5" Type="http://schemas.openxmlformats.org/officeDocument/2006/relationships/slide" Target="slide802.xml"/><Relationship Id="rId4" Type="http://schemas.openxmlformats.org/officeDocument/2006/relationships/slide" Target="slide474.xml"/><Relationship Id="rId9" Type="http://schemas.openxmlformats.org/officeDocument/2006/relationships/image" Target="../media/image9.png"/></Relationships>
</file>

<file path=ppt/slides/_rels/slide817.xml.rels><?xml version="1.0" encoding="UTF-8" standalone="yes"?>
<Relationships xmlns="http://schemas.openxmlformats.org/package/2006/relationships"><Relationship Id="rId8" Type="http://schemas.openxmlformats.org/officeDocument/2006/relationships/slide" Target="slide816.xml"/><Relationship Id="rId3" Type="http://schemas.openxmlformats.org/officeDocument/2006/relationships/slide" Target="slide8.xml"/><Relationship Id="rId7" Type="http://schemas.openxmlformats.org/officeDocument/2006/relationships/slide" Target="slide802.xml"/><Relationship Id="rId2" Type="http://schemas.openxmlformats.org/officeDocument/2006/relationships/image" Target="../media/image709.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8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8.xml"/><Relationship Id="rId7" Type="http://schemas.openxmlformats.org/officeDocument/2006/relationships/slide" Target="slide818.xml"/><Relationship Id="rId2" Type="http://schemas.openxmlformats.org/officeDocument/2006/relationships/image" Target="../media/image513.png"/><Relationship Id="rId1" Type="http://schemas.openxmlformats.org/officeDocument/2006/relationships/slideLayout" Target="../slideLayouts/slideLayout2.xml"/><Relationship Id="rId6" Type="http://schemas.openxmlformats.org/officeDocument/2006/relationships/slide" Target="slide802.xml"/><Relationship Id="rId5" Type="http://schemas.openxmlformats.org/officeDocument/2006/relationships/slide" Target="slide474.xml"/><Relationship Id="rId4" Type="http://schemas.openxmlformats.org/officeDocument/2006/relationships/image" Target="../media/image1.png"/><Relationship Id="rId9" Type="http://schemas.openxmlformats.org/officeDocument/2006/relationships/image" Target="../media/image9.png"/></Relationships>
</file>

<file path=ppt/slides/_rels/slide819.xml.rels><?xml version="1.0" encoding="UTF-8" standalone="yes"?>
<Relationships xmlns="http://schemas.openxmlformats.org/package/2006/relationships"><Relationship Id="rId8" Type="http://schemas.openxmlformats.org/officeDocument/2006/relationships/slide" Target="slide818.xml"/><Relationship Id="rId3" Type="http://schemas.openxmlformats.org/officeDocument/2006/relationships/slide" Target="slide8.xml"/><Relationship Id="rId7" Type="http://schemas.openxmlformats.org/officeDocument/2006/relationships/slide" Target="slide802.xml"/><Relationship Id="rId2" Type="http://schemas.openxmlformats.org/officeDocument/2006/relationships/image" Target="../media/image514.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8" Type="http://schemas.openxmlformats.org/officeDocument/2006/relationships/slide" Target="slide82.xml"/><Relationship Id="rId3" Type="http://schemas.openxmlformats.org/officeDocument/2006/relationships/image" Target="../media/image1.png"/><Relationship Id="rId7" Type="http://schemas.openxmlformats.org/officeDocument/2006/relationships/slide" Target="slide5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9.png"/></Relationships>
</file>

<file path=ppt/slides/_rels/slide8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20.xml"/><Relationship Id="rId5" Type="http://schemas.openxmlformats.org/officeDocument/2006/relationships/slide" Target="slide802.xml"/><Relationship Id="rId10" Type="http://schemas.openxmlformats.org/officeDocument/2006/relationships/image" Target="../media/image711.png"/><Relationship Id="rId4" Type="http://schemas.openxmlformats.org/officeDocument/2006/relationships/slide" Target="slide474.xml"/><Relationship Id="rId9" Type="http://schemas.openxmlformats.org/officeDocument/2006/relationships/image" Target="../media/image710.png"/></Relationships>
</file>

<file path=ppt/slides/_rels/slide821.xml.rels><?xml version="1.0" encoding="UTF-8" standalone="yes"?>
<Relationships xmlns="http://schemas.openxmlformats.org/package/2006/relationships"><Relationship Id="rId8" Type="http://schemas.openxmlformats.org/officeDocument/2006/relationships/slide" Target="slide820.xml"/><Relationship Id="rId3" Type="http://schemas.openxmlformats.org/officeDocument/2006/relationships/slide" Target="slide8.xml"/><Relationship Id="rId7" Type="http://schemas.openxmlformats.org/officeDocument/2006/relationships/slide" Target="slide802.xml"/><Relationship Id="rId2" Type="http://schemas.openxmlformats.org/officeDocument/2006/relationships/image" Target="../media/image712.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822.xml.rels><?xml version="1.0" encoding="UTF-8" standalone="yes"?>
<Relationships xmlns="http://schemas.openxmlformats.org/package/2006/relationships"><Relationship Id="rId8" Type="http://schemas.openxmlformats.org/officeDocument/2006/relationships/slide" Target="slide820.xml"/><Relationship Id="rId3" Type="http://schemas.openxmlformats.org/officeDocument/2006/relationships/slide" Target="slide8.xml"/><Relationship Id="rId7" Type="http://schemas.openxmlformats.org/officeDocument/2006/relationships/slide" Target="slide802.xml"/><Relationship Id="rId2" Type="http://schemas.openxmlformats.org/officeDocument/2006/relationships/image" Target="../media/image713.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8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23.xml"/><Relationship Id="rId5" Type="http://schemas.openxmlformats.org/officeDocument/2006/relationships/slide" Target="slide802.xml"/><Relationship Id="rId4" Type="http://schemas.openxmlformats.org/officeDocument/2006/relationships/slide" Target="slide474.xml"/><Relationship Id="rId9" Type="http://schemas.openxmlformats.org/officeDocument/2006/relationships/image" Target="../media/image714.png"/></Relationships>
</file>

<file path=ppt/slides/_rels/slide824.xml.rels><?xml version="1.0" encoding="UTF-8" standalone="yes"?>
<Relationships xmlns="http://schemas.openxmlformats.org/package/2006/relationships"><Relationship Id="rId8" Type="http://schemas.openxmlformats.org/officeDocument/2006/relationships/slide" Target="slide802.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71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823.xml"/></Relationships>
</file>

<file path=ppt/slides/_rels/slide825.xml.rels><?xml version="1.0" encoding="UTF-8" standalone="yes"?>
<Relationships xmlns="http://schemas.openxmlformats.org/package/2006/relationships"><Relationship Id="rId8" Type="http://schemas.openxmlformats.org/officeDocument/2006/relationships/slide" Target="slide802.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71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823.xml"/></Relationships>
</file>

<file path=ppt/slides/_rels/slide826.xml.rels><?xml version="1.0" encoding="UTF-8" standalone="yes"?>
<Relationships xmlns="http://schemas.openxmlformats.org/package/2006/relationships"><Relationship Id="rId8" Type="http://schemas.openxmlformats.org/officeDocument/2006/relationships/slide" Target="slide802.xml"/><Relationship Id="rId3" Type="http://schemas.openxmlformats.org/officeDocument/2006/relationships/slide" Target="slide8.xml"/><Relationship Id="rId7" Type="http://schemas.openxmlformats.org/officeDocument/2006/relationships/slide" Target="slide474.xml"/><Relationship Id="rId2" Type="http://schemas.openxmlformats.org/officeDocument/2006/relationships/image" Target="../media/image71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823.xml"/></Relationships>
</file>

<file path=ppt/slides/_rels/slide827.xml.rels><?xml version="1.0" encoding="UTF-8" standalone="yes"?>
<Relationships xmlns="http://schemas.openxmlformats.org/package/2006/relationships"><Relationship Id="rId8" Type="http://schemas.openxmlformats.org/officeDocument/2006/relationships/slide" Target="slide823.xml"/><Relationship Id="rId3" Type="http://schemas.openxmlformats.org/officeDocument/2006/relationships/slide" Target="slide8.xml"/><Relationship Id="rId7" Type="http://schemas.openxmlformats.org/officeDocument/2006/relationships/slide" Target="slide802.xml"/><Relationship Id="rId2" Type="http://schemas.openxmlformats.org/officeDocument/2006/relationships/image" Target="../media/image718.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828.xml.rels><?xml version="1.0" encoding="UTF-8" standalone="yes"?>
<Relationships xmlns="http://schemas.openxmlformats.org/package/2006/relationships"><Relationship Id="rId8" Type="http://schemas.openxmlformats.org/officeDocument/2006/relationships/slide" Target="slide802.xml"/><Relationship Id="rId3" Type="http://schemas.openxmlformats.org/officeDocument/2006/relationships/image" Target="../media/image1.png"/><Relationship Id="rId7" Type="http://schemas.openxmlformats.org/officeDocument/2006/relationships/slide" Target="slide47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629.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828.xml"/></Relationships>
</file>

<file path=ppt/slides/_rels/slide829.xml.rels><?xml version="1.0" encoding="UTF-8" standalone="yes"?>
<Relationships xmlns="http://schemas.openxmlformats.org/package/2006/relationships"><Relationship Id="rId8" Type="http://schemas.openxmlformats.org/officeDocument/2006/relationships/slide" Target="slide828.xml"/><Relationship Id="rId3" Type="http://schemas.openxmlformats.org/officeDocument/2006/relationships/slide" Target="slide8.xml"/><Relationship Id="rId7" Type="http://schemas.openxmlformats.org/officeDocument/2006/relationships/slide" Target="slide802.xml"/><Relationship Id="rId2"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slide" Target="slide474.xml"/><Relationship Id="rId5" Type="http://schemas.openxmlformats.org/officeDocument/2006/relationships/image" Target="../media/image4.png"/><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8" Type="http://schemas.openxmlformats.org/officeDocument/2006/relationships/slide" Target="slide82.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8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8.xml"/><Relationship Id="rId1" Type="http://schemas.openxmlformats.org/officeDocument/2006/relationships/slideLayout" Target="../slideLayouts/slideLayout2.xml"/><Relationship Id="rId4" Type="http://schemas.openxmlformats.org/officeDocument/2006/relationships/slide" Target="slide831.xml"/></Relationships>
</file>

<file path=ppt/slides/_rels/slide831.xml.rels><?xml version="1.0" encoding="UTF-8" standalone="yes"?>
<Relationships xmlns="http://schemas.openxmlformats.org/package/2006/relationships"><Relationship Id="rId8" Type="http://schemas.openxmlformats.org/officeDocument/2006/relationships/slide" Target="slide862.xml"/><Relationship Id="rId13" Type="http://schemas.openxmlformats.org/officeDocument/2006/relationships/slide" Target="slide880.xml"/><Relationship Id="rId18" Type="http://schemas.openxmlformats.org/officeDocument/2006/relationships/slide" Target="slide996.xml"/><Relationship Id="rId3" Type="http://schemas.openxmlformats.org/officeDocument/2006/relationships/image" Target="../media/image1.png"/><Relationship Id="rId21" Type="http://schemas.openxmlformats.org/officeDocument/2006/relationships/slide" Target="slide830.xml"/><Relationship Id="rId7" Type="http://schemas.openxmlformats.org/officeDocument/2006/relationships/slide" Target="slide831.xml"/><Relationship Id="rId12" Type="http://schemas.openxmlformats.org/officeDocument/2006/relationships/slide" Target="slide1032.xml"/><Relationship Id="rId17" Type="http://schemas.openxmlformats.org/officeDocument/2006/relationships/slide" Target="slide845.xml"/><Relationship Id="rId2" Type="http://schemas.openxmlformats.org/officeDocument/2006/relationships/slide" Target="slide8.xml"/><Relationship Id="rId16" Type="http://schemas.openxmlformats.org/officeDocument/2006/relationships/slide" Target="slide888.xml"/><Relationship Id="rId20" Type="http://schemas.openxmlformats.org/officeDocument/2006/relationships/slide" Target="slide963.xml"/><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slide" Target="slide1015.xml"/><Relationship Id="rId5" Type="http://schemas.openxmlformats.org/officeDocument/2006/relationships/customXml" Target="../ink/ink1.xml"/><Relationship Id="rId15" Type="http://schemas.openxmlformats.org/officeDocument/2006/relationships/slide" Target="slide1106.xml"/><Relationship Id="rId10" Type="http://schemas.openxmlformats.org/officeDocument/2006/relationships/slide" Target="slide948.xml"/><Relationship Id="rId19" Type="http://schemas.openxmlformats.org/officeDocument/2006/relationships/slide" Target="slide979.xml"/><Relationship Id="rId4" Type="http://schemas.openxmlformats.org/officeDocument/2006/relationships/slide" Target="slide832.xml"/><Relationship Id="rId9" Type="http://schemas.openxmlformats.org/officeDocument/2006/relationships/slide" Target="slide910.xml"/><Relationship Id="rId14" Type="http://schemas.openxmlformats.org/officeDocument/2006/relationships/slide" Target="slide1085.xml"/><Relationship Id="rId22" Type="http://schemas.openxmlformats.org/officeDocument/2006/relationships/slide" Target="slide1062.xml"/></Relationships>
</file>

<file path=ppt/slides/_rels/slide832.xml.rels><?xml version="1.0" encoding="UTF-8" standalone="yes"?>
<Relationships xmlns="http://schemas.openxmlformats.org/package/2006/relationships"><Relationship Id="rId8" Type="http://schemas.openxmlformats.org/officeDocument/2006/relationships/slide" Target="slide837.xml"/><Relationship Id="rId3" Type="http://schemas.openxmlformats.org/officeDocument/2006/relationships/image" Target="../media/image1.png"/><Relationship Id="rId7" Type="http://schemas.openxmlformats.org/officeDocument/2006/relationships/slide" Target="slide83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3.xml"/><Relationship Id="rId11" Type="http://schemas.openxmlformats.org/officeDocument/2006/relationships/slide" Target="slide843.xml"/><Relationship Id="rId5" Type="http://schemas.openxmlformats.org/officeDocument/2006/relationships/slide" Target="slide832.xml"/><Relationship Id="rId10" Type="http://schemas.openxmlformats.org/officeDocument/2006/relationships/slide" Target="slide841.xml"/><Relationship Id="rId4" Type="http://schemas.openxmlformats.org/officeDocument/2006/relationships/slide" Target="slide831.xml"/><Relationship Id="rId9" Type="http://schemas.openxmlformats.org/officeDocument/2006/relationships/slide" Target="slide839.xml"/></Relationships>
</file>

<file path=ppt/slides/_rels/slide833.xml.rels><?xml version="1.0" encoding="UTF-8" standalone="yes"?>
<Relationships xmlns="http://schemas.openxmlformats.org/package/2006/relationships"><Relationship Id="rId8" Type="http://schemas.openxmlformats.org/officeDocument/2006/relationships/image" Target="../media/image719.png"/><Relationship Id="rId3" Type="http://schemas.openxmlformats.org/officeDocument/2006/relationships/image" Target="../media/image1.png"/><Relationship Id="rId7" Type="http://schemas.openxmlformats.org/officeDocument/2006/relationships/slide" Target="slide83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2.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9.png"/></Relationships>
</file>

<file path=ppt/slides/_rels/slide834.xml.rels><?xml version="1.0" encoding="UTF-8" standalone="yes"?>
<Relationships xmlns="http://schemas.openxmlformats.org/package/2006/relationships"><Relationship Id="rId8" Type="http://schemas.openxmlformats.org/officeDocument/2006/relationships/slide" Target="slide833.xml"/><Relationship Id="rId3" Type="http://schemas.openxmlformats.org/officeDocument/2006/relationships/slide" Target="slide8.xml"/><Relationship Id="rId7" Type="http://schemas.openxmlformats.org/officeDocument/2006/relationships/slide" Target="slide832.xml"/><Relationship Id="rId2" Type="http://schemas.openxmlformats.org/officeDocument/2006/relationships/image" Target="../media/image72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83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2.xml"/><Relationship Id="rId11" Type="http://schemas.openxmlformats.org/officeDocument/2006/relationships/image" Target="../media/image723.png"/><Relationship Id="rId5" Type="http://schemas.openxmlformats.org/officeDocument/2006/relationships/slide" Target="slide831.xml"/><Relationship Id="rId10" Type="http://schemas.openxmlformats.org/officeDocument/2006/relationships/image" Target="../media/image722.png"/><Relationship Id="rId4" Type="http://schemas.openxmlformats.org/officeDocument/2006/relationships/image" Target="../media/image3.png"/><Relationship Id="rId9" Type="http://schemas.openxmlformats.org/officeDocument/2006/relationships/image" Target="../media/image721.png"/></Relationships>
</file>

<file path=ppt/slides/_rels/slide836.xml.rels><?xml version="1.0" encoding="UTF-8" standalone="yes"?>
<Relationships xmlns="http://schemas.openxmlformats.org/package/2006/relationships"><Relationship Id="rId8" Type="http://schemas.openxmlformats.org/officeDocument/2006/relationships/slide" Target="slide832.xml"/><Relationship Id="rId3" Type="http://schemas.openxmlformats.org/officeDocument/2006/relationships/image" Target="../media/image725.png"/><Relationship Id="rId7" Type="http://schemas.openxmlformats.org/officeDocument/2006/relationships/slide" Target="slide831.xml"/><Relationship Id="rId2" Type="http://schemas.openxmlformats.org/officeDocument/2006/relationships/image" Target="../media/image72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835.xml"/></Relationships>
</file>

<file path=ppt/slides/_rels/slide837.xml.rels><?xml version="1.0" encoding="UTF-8" standalone="yes"?>
<Relationships xmlns="http://schemas.openxmlformats.org/package/2006/relationships"><Relationship Id="rId8" Type="http://schemas.openxmlformats.org/officeDocument/2006/relationships/slide" Target="slide837.xml"/><Relationship Id="rId3" Type="http://schemas.openxmlformats.org/officeDocument/2006/relationships/slide" Target="slide8.xml"/><Relationship Id="rId7" Type="http://schemas.openxmlformats.org/officeDocument/2006/relationships/slide" Target="slide832.xml"/><Relationship Id="rId2" Type="http://schemas.openxmlformats.org/officeDocument/2006/relationships/image" Target="../media/image72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838.xml.rels><?xml version="1.0" encoding="UTF-8" standalone="yes"?>
<Relationships xmlns="http://schemas.openxmlformats.org/package/2006/relationships"><Relationship Id="rId8" Type="http://schemas.openxmlformats.org/officeDocument/2006/relationships/slide" Target="slide837.xml"/><Relationship Id="rId3" Type="http://schemas.openxmlformats.org/officeDocument/2006/relationships/slide" Target="slide8.xml"/><Relationship Id="rId7" Type="http://schemas.openxmlformats.org/officeDocument/2006/relationships/slide" Target="slide832.xml"/><Relationship Id="rId2" Type="http://schemas.openxmlformats.org/officeDocument/2006/relationships/image" Target="../media/image727.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83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2.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728.png"/></Relationships>
</file>

<file path=ppt/slides/_rels/slide84.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840.xml.rels><?xml version="1.0" encoding="UTF-8" standalone="yes"?>
<Relationships xmlns="http://schemas.openxmlformats.org/package/2006/relationships"><Relationship Id="rId8" Type="http://schemas.openxmlformats.org/officeDocument/2006/relationships/slide" Target="slide839.xml"/><Relationship Id="rId3" Type="http://schemas.openxmlformats.org/officeDocument/2006/relationships/slide" Target="slide8.xml"/><Relationship Id="rId7" Type="http://schemas.openxmlformats.org/officeDocument/2006/relationships/slide" Target="slide832.xml"/><Relationship Id="rId2" Type="http://schemas.openxmlformats.org/officeDocument/2006/relationships/image" Target="../media/image729.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41.xml.rels><?xml version="1.0" encoding="UTF-8" standalone="yes"?>
<Relationships xmlns="http://schemas.openxmlformats.org/package/2006/relationships"><Relationship Id="rId8" Type="http://schemas.openxmlformats.org/officeDocument/2006/relationships/slide" Target="slide841.xml"/><Relationship Id="rId3" Type="http://schemas.openxmlformats.org/officeDocument/2006/relationships/slide" Target="slide8.xml"/><Relationship Id="rId7" Type="http://schemas.openxmlformats.org/officeDocument/2006/relationships/slide" Target="slide832.xml"/><Relationship Id="rId2" Type="http://schemas.openxmlformats.org/officeDocument/2006/relationships/image" Target="../media/image73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842.xml.rels><?xml version="1.0" encoding="UTF-8" standalone="yes"?>
<Relationships xmlns="http://schemas.openxmlformats.org/package/2006/relationships"><Relationship Id="rId8" Type="http://schemas.openxmlformats.org/officeDocument/2006/relationships/slide" Target="slide841.xml"/><Relationship Id="rId3" Type="http://schemas.openxmlformats.org/officeDocument/2006/relationships/slide" Target="slide8.xml"/><Relationship Id="rId7" Type="http://schemas.openxmlformats.org/officeDocument/2006/relationships/slide" Target="slide832.xml"/><Relationship Id="rId2" Type="http://schemas.openxmlformats.org/officeDocument/2006/relationships/image" Target="../media/image731.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84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2.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732.png"/></Relationships>
</file>

<file path=ppt/slides/_rels/slide844.xml.rels><?xml version="1.0" encoding="UTF-8" standalone="yes"?>
<Relationships xmlns="http://schemas.openxmlformats.org/package/2006/relationships"><Relationship Id="rId8" Type="http://schemas.openxmlformats.org/officeDocument/2006/relationships/slide" Target="slide832.xml"/><Relationship Id="rId3" Type="http://schemas.openxmlformats.org/officeDocument/2006/relationships/image" Target="../media/image734.png"/><Relationship Id="rId7" Type="http://schemas.openxmlformats.org/officeDocument/2006/relationships/slide" Target="slide831.xml"/><Relationship Id="rId2" Type="http://schemas.openxmlformats.org/officeDocument/2006/relationships/image" Target="../media/image73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843.xml"/></Relationships>
</file>

<file path=ppt/slides/_rels/slide845.xml.rels><?xml version="1.0" encoding="UTF-8" standalone="yes"?>
<Relationships xmlns="http://schemas.openxmlformats.org/package/2006/relationships"><Relationship Id="rId8" Type="http://schemas.openxmlformats.org/officeDocument/2006/relationships/slide" Target="slide850.xml"/><Relationship Id="rId13" Type="http://schemas.openxmlformats.org/officeDocument/2006/relationships/slide" Target="slide910.xml"/><Relationship Id="rId3" Type="http://schemas.openxmlformats.org/officeDocument/2006/relationships/image" Target="../media/image1.png"/><Relationship Id="rId7" Type="http://schemas.openxmlformats.org/officeDocument/2006/relationships/slide" Target="slide848.xml"/><Relationship Id="rId12" Type="http://schemas.openxmlformats.org/officeDocument/2006/relationships/slide" Target="slide86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46.xml"/><Relationship Id="rId11" Type="http://schemas.openxmlformats.org/officeDocument/2006/relationships/slide" Target="slide857.xml"/><Relationship Id="rId5" Type="http://schemas.openxmlformats.org/officeDocument/2006/relationships/slide" Target="slide845.xml"/><Relationship Id="rId10" Type="http://schemas.openxmlformats.org/officeDocument/2006/relationships/slide" Target="slide855.xml"/><Relationship Id="rId4" Type="http://schemas.openxmlformats.org/officeDocument/2006/relationships/slide" Target="slide831.xml"/><Relationship Id="rId9" Type="http://schemas.openxmlformats.org/officeDocument/2006/relationships/slide" Target="slide852.xml"/></Relationships>
</file>

<file path=ppt/slides/_rels/slide846.xml.rels><?xml version="1.0" encoding="UTF-8" standalone="yes"?>
<Relationships xmlns="http://schemas.openxmlformats.org/package/2006/relationships"><Relationship Id="rId8" Type="http://schemas.openxmlformats.org/officeDocument/2006/relationships/slide" Target="slide846.xml"/><Relationship Id="rId3" Type="http://schemas.openxmlformats.org/officeDocument/2006/relationships/slide" Target="slide8.xml"/><Relationship Id="rId7" Type="http://schemas.openxmlformats.org/officeDocument/2006/relationships/slide" Target="slide845.xml"/><Relationship Id="rId2"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847.xml.rels><?xml version="1.0" encoding="UTF-8" standalone="yes"?>
<Relationships xmlns="http://schemas.openxmlformats.org/package/2006/relationships"><Relationship Id="rId8" Type="http://schemas.openxmlformats.org/officeDocument/2006/relationships/slide" Target="slide846.xml"/><Relationship Id="rId3" Type="http://schemas.openxmlformats.org/officeDocument/2006/relationships/slide" Target="slide8.xml"/><Relationship Id="rId7" Type="http://schemas.openxmlformats.org/officeDocument/2006/relationships/slide" Target="slide845.xml"/><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48.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slide" Target="slide8.xml"/><Relationship Id="rId7" Type="http://schemas.openxmlformats.org/officeDocument/2006/relationships/slide" Target="slide845.xml"/><Relationship Id="rId2" Type="http://schemas.openxmlformats.org/officeDocument/2006/relationships/image" Target="../media/image735.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849.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slide" Target="slide8.xml"/><Relationship Id="rId7" Type="http://schemas.openxmlformats.org/officeDocument/2006/relationships/slide" Target="slide845.xml"/><Relationship Id="rId2" Type="http://schemas.openxmlformats.org/officeDocument/2006/relationships/image" Target="../media/image73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850.xml.rels><?xml version="1.0" encoding="UTF-8" standalone="yes"?>
<Relationships xmlns="http://schemas.openxmlformats.org/package/2006/relationships"><Relationship Id="rId8" Type="http://schemas.openxmlformats.org/officeDocument/2006/relationships/slide" Target="slide850.xml"/><Relationship Id="rId3" Type="http://schemas.openxmlformats.org/officeDocument/2006/relationships/slide" Target="slide8.xml"/><Relationship Id="rId7" Type="http://schemas.openxmlformats.org/officeDocument/2006/relationships/slide" Target="slide845.xml"/><Relationship Id="rId2" Type="http://schemas.openxmlformats.org/officeDocument/2006/relationships/image" Target="../media/image737.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851.xml.rels><?xml version="1.0" encoding="UTF-8" standalone="yes"?>
<Relationships xmlns="http://schemas.openxmlformats.org/package/2006/relationships"><Relationship Id="rId8" Type="http://schemas.openxmlformats.org/officeDocument/2006/relationships/slide" Target="slide850.xml"/><Relationship Id="rId3" Type="http://schemas.openxmlformats.org/officeDocument/2006/relationships/slide" Target="slide8.xml"/><Relationship Id="rId7" Type="http://schemas.openxmlformats.org/officeDocument/2006/relationships/slide" Target="slide845.xml"/><Relationship Id="rId2" Type="http://schemas.openxmlformats.org/officeDocument/2006/relationships/image" Target="../media/image738.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5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85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45.xml"/><Relationship Id="rId5" Type="http://schemas.openxmlformats.org/officeDocument/2006/relationships/slide" Target="slide831.xml"/><Relationship Id="rId10" Type="http://schemas.openxmlformats.org/officeDocument/2006/relationships/image" Target="../media/image256.png"/><Relationship Id="rId4" Type="http://schemas.openxmlformats.org/officeDocument/2006/relationships/image" Target="../media/image3.png"/><Relationship Id="rId9" Type="http://schemas.openxmlformats.org/officeDocument/2006/relationships/image" Target="../media/image255.png"/></Relationships>
</file>

<file path=ppt/slides/_rels/slide853.xml.rels><?xml version="1.0" encoding="UTF-8" standalone="yes"?>
<Relationships xmlns="http://schemas.openxmlformats.org/package/2006/relationships"><Relationship Id="rId8" Type="http://schemas.openxmlformats.org/officeDocument/2006/relationships/slide" Target="slide852.xml"/><Relationship Id="rId3" Type="http://schemas.openxmlformats.org/officeDocument/2006/relationships/slide" Target="slide8.xml"/><Relationship Id="rId7" Type="http://schemas.openxmlformats.org/officeDocument/2006/relationships/slide" Target="slide845.xml"/><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854.xml.rels><?xml version="1.0" encoding="UTF-8" standalone="yes"?>
<Relationships xmlns="http://schemas.openxmlformats.org/package/2006/relationships"><Relationship Id="rId8" Type="http://schemas.openxmlformats.org/officeDocument/2006/relationships/slide" Target="slide852.xml"/><Relationship Id="rId3" Type="http://schemas.openxmlformats.org/officeDocument/2006/relationships/slide" Target="slide8.xml"/><Relationship Id="rId7" Type="http://schemas.openxmlformats.org/officeDocument/2006/relationships/slide" Target="slide845.xml"/><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55.xml.rels><?xml version="1.0" encoding="UTF-8" standalone="yes"?>
<Relationships xmlns="http://schemas.openxmlformats.org/package/2006/relationships"><Relationship Id="rId8" Type="http://schemas.openxmlformats.org/officeDocument/2006/relationships/slide" Target="slide855.xml"/><Relationship Id="rId3" Type="http://schemas.openxmlformats.org/officeDocument/2006/relationships/slide" Target="slide8.xml"/><Relationship Id="rId7" Type="http://schemas.openxmlformats.org/officeDocument/2006/relationships/slide" Target="slide845.xml"/><Relationship Id="rId2" Type="http://schemas.openxmlformats.org/officeDocument/2006/relationships/image" Target="../media/image403.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856.xml.rels><?xml version="1.0" encoding="UTF-8" standalone="yes"?>
<Relationships xmlns="http://schemas.openxmlformats.org/package/2006/relationships"><Relationship Id="rId8" Type="http://schemas.openxmlformats.org/officeDocument/2006/relationships/slide" Target="slide855.xml"/><Relationship Id="rId3" Type="http://schemas.openxmlformats.org/officeDocument/2006/relationships/slide" Target="slide8.xml"/><Relationship Id="rId7" Type="http://schemas.openxmlformats.org/officeDocument/2006/relationships/slide" Target="slide845.xml"/><Relationship Id="rId2" Type="http://schemas.openxmlformats.org/officeDocument/2006/relationships/image" Target="../media/image404.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57.xml.rels><?xml version="1.0" encoding="UTF-8" standalone="yes"?>
<Relationships xmlns="http://schemas.openxmlformats.org/package/2006/relationships"><Relationship Id="rId8" Type="http://schemas.openxmlformats.org/officeDocument/2006/relationships/slide" Target="slide857.xml"/><Relationship Id="rId3" Type="http://schemas.openxmlformats.org/officeDocument/2006/relationships/slide" Target="slide8.xml"/><Relationship Id="rId7" Type="http://schemas.openxmlformats.org/officeDocument/2006/relationships/slide" Target="slide845.xml"/><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858.xml.rels><?xml version="1.0" encoding="UTF-8" standalone="yes"?>
<Relationships xmlns="http://schemas.openxmlformats.org/package/2006/relationships"><Relationship Id="rId8" Type="http://schemas.openxmlformats.org/officeDocument/2006/relationships/slide" Target="slide857.xml"/><Relationship Id="rId3" Type="http://schemas.openxmlformats.org/officeDocument/2006/relationships/slide" Target="slide8.xml"/><Relationship Id="rId7" Type="http://schemas.openxmlformats.org/officeDocument/2006/relationships/slide" Target="slide845.xml"/><Relationship Id="rId2" Type="http://schemas.openxmlformats.org/officeDocument/2006/relationships/image" Target="../media/image271.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859.xml.rels><?xml version="1.0" encoding="UTF-8" standalone="yes"?>
<Relationships xmlns="http://schemas.openxmlformats.org/package/2006/relationships"><Relationship Id="rId8" Type="http://schemas.openxmlformats.org/officeDocument/2006/relationships/slide" Target="slide857.xml"/><Relationship Id="rId3" Type="http://schemas.openxmlformats.org/officeDocument/2006/relationships/slide" Target="slide8.xml"/><Relationship Id="rId7" Type="http://schemas.openxmlformats.org/officeDocument/2006/relationships/slide" Target="slide845.xml"/><Relationship Id="rId2" Type="http://schemas.openxmlformats.org/officeDocument/2006/relationships/image" Target="../media/image272.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86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86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45.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739.png"/></Relationships>
</file>

<file path=ppt/slides/_rels/slide861.xml.rels><?xml version="1.0" encoding="UTF-8" standalone="yes"?>
<Relationships xmlns="http://schemas.openxmlformats.org/package/2006/relationships"><Relationship Id="rId8" Type="http://schemas.openxmlformats.org/officeDocument/2006/relationships/slide" Target="slide860.xml"/><Relationship Id="rId3" Type="http://schemas.openxmlformats.org/officeDocument/2006/relationships/slide" Target="slide8.xml"/><Relationship Id="rId7" Type="http://schemas.openxmlformats.org/officeDocument/2006/relationships/slide" Target="slide845.xml"/><Relationship Id="rId2" Type="http://schemas.openxmlformats.org/officeDocument/2006/relationships/image" Target="../media/image74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62.xml.rels><?xml version="1.0" encoding="UTF-8" standalone="yes"?>
<Relationships xmlns="http://schemas.openxmlformats.org/package/2006/relationships"><Relationship Id="rId8" Type="http://schemas.openxmlformats.org/officeDocument/2006/relationships/slide" Target="slide865.xml"/><Relationship Id="rId13" Type="http://schemas.openxmlformats.org/officeDocument/2006/relationships/slide" Target="slide876.xml"/><Relationship Id="rId3" Type="http://schemas.openxmlformats.org/officeDocument/2006/relationships/image" Target="../media/image1.png"/><Relationship Id="rId7" Type="http://schemas.openxmlformats.org/officeDocument/2006/relationships/slide" Target="slide149.xml"/><Relationship Id="rId12" Type="http://schemas.openxmlformats.org/officeDocument/2006/relationships/slide" Target="slide87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63.xml"/><Relationship Id="rId11" Type="http://schemas.openxmlformats.org/officeDocument/2006/relationships/slide" Target="slide872.xml"/><Relationship Id="rId5" Type="http://schemas.openxmlformats.org/officeDocument/2006/relationships/slide" Target="slide862.xml"/><Relationship Id="rId10" Type="http://schemas.openxmlformats.org/officeDocument/2006/relationships/slide" Target="slide870.xml"/><Relationship Id="rId4" Type="http://schemas.openxmlformats.org/officeDocument/2006/relationships/slide" Target="slide831.xml"/><Relationship Id="rId9" Type="http://schemas.openxmlformats.org/officeDocument/2006/relationships/slide" Target="slide868.xml"/><Relationship Id="rId14" Type="http://schemas.openxmlformats.org/officeDocument/2006/relationships/slide" Target="slide878.xml"/></Relationships>
</file>

<file path=ppt/slides/_rels/slide863.xml.rels><?xml version="1.0" encoding="UTF-8" standalone="yes"?>
<Relationships xmlns="http://schemas.openxmlformats.org/package/2006/relationships"><Relationship Id="rId8" Type="http://schemas.openxmlformats.org/officeDocument/2006/relationships/image" Target="../media/image741.png"/><Relationship Id="rId3" Type="http://schemas.openxmlformats.org/officeDocument/2006/relationships/image" Target="../media/image1.png"/><Relationship Id="rId7" Type="http://schemas.openxmlformats.org/officeDocument/2006/relationships/slide" Target="slide863.xml"/><Relationship Id="rId12" Type="http://schemas.openxmlformats.org/officeDocument/2006/relationships/image" Target="../media/image9.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62.xml"/><Relationship Id="rId11" Type="http://schemas.openxmlformats.org/officeDocument/2006/relationships/image" Target="../media/image744.png"/><Relationship Id="rId5" Type="http://schemas.openxmlformats.org/officeDocument/2006/relationships/slide" Target="slide831.xml"/><Relationship Id="rId10" Type="http://schemas.openxmlformats.org/officeDocument/2006/relationships/image" Target="../media/image743.png"/><Relationship Id="rId4" Type="http://schemas.openxmlformats.org/officeDocument/2006/relationships/image" Target="../media/image3.png"/><Relationship Id="rId9" Type="http://schemas.openxmlformats.org/officeDocument/2006/relationships/image" Target="../media/image742.png"/></Relationships>
</file>

<file path=ppt/slides/_rels/slide864.xml.rels><?xml version="1.0" encoding="UTF-8" standalone="yes"?>
<Relationships xmlns="http://schemas.openxmlformats.org/package/2006/relationships"><Relationship Id="rId8" Type="http://schemas.openxmlformats.org/officeDocument/2006/relationships/slide" Target="slide863.xml"/><Relationship Id="rId3" Type="http://schemas.openxmlformats.org/officeDocument/2006/relationships/slide" Target="slide8.xml"/><Relationship Id="rId7" Type="http://schemas.openxmlformats.org/officeDocument/2006/relationships/slide" Target="slide862.xml"/><Relationship Id="rId2" Type="http://schemas.openxmlformats.org/officeDocument/2006/relationships/image" Target="../media/image745.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65.xml.rels><?xml version="1.0" encoding="UTF-8" standalone="yes"?>
<Relationships xmlns="http://schemas.openxmlformats.org/package/2006/relationships"><Relationship Id="rId8" Type="http://schemas.openxmlformats.org/officeDocument/2006/relationships/slide" Target="slide865.xml"/><Relationship Id="rId13" Type="http://schemas.openxmlformats.org/officeDocument/2006/relationships/image" Target="../media/image750.png"/><Relationship Id="rId3" Type="http://schemas.openxmlformats.org/officeDocument/2006/relationships/slide" Target="slide8.xml"/><Relationship Id="rId7" Type="http://schemas.openxmlformats.org/officeDocument/2006/relationships/slide" Target="slide862.xml"/><Relationship Id="rId12" Type="http://schemas.openxmlformats.org/officeDocument/2006/relationships/image" Target="../media/image749.png"/><Relationship Id="rId2" Type="http://schemas.openxmlformats.org/officeDocument/2006/relationships/image" Target="../media/image746.png"/><Relationship Id="rId1" Type="http://schemas.openxmlformats.org/officeDocument/2006/relationships/slideLayout" Target="../slideLayouts/slideLayout2.xml"/><Relationship Id="rId6" Type="http://schemas.openxmlformats.org/officeDocument/2006/relationships/slide" Target="slide831.xml"/><Relationship Id="rId11" Type="http://schemas.openxmlformats.org/officeDocument/2006/relationships/image" Target="../media/image748.png"/><Relationship Id="rId5" Type="http://schemas.openxmlformats.org/officeDocument/2006/relationships/image" Target="../media/image3.png"/><Relationship Id="rId10" Type="http://schemas.openxmlformats.org/officeDocument/2006/relationships/image" Target="../media/image747.png"/><Relationship Id="rId4" Type="http://schemas.openxmlformats.org/officeDocument/2006/relationships/image" Target="../media/image1.png"/><Relationship Id="rId9" Type="http://schemas.openxmlformats.org/officeDocument/2006/relationships/image" Target="../media/image9.png"/></Relationships>
</file>

<file path=ppt/slides/_rels/slide866.xml.rels><?xml version="1.0" encoding="UTF-8" standalone="yes"?>
<Relationships xmlns="http://schemas.openxmlformats.org/package/2006/relationships"><Relationship Id="rId8" Type="http://schemas.openxmlformats.org/officeDocument/2006/relationships/slide" Target="slide862.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75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865.xml"/></Relationships>
</file>

<file path=ppt/slides/_rels/slide867.xml.rels><?xml version="1.0" encoding="UTF-8" standalone="yes"?>
<Relationships xmlns="http://schemas.openxmlformats.org/package/2006/relationships"><Relationship Id="rId8" Type="http://schemas.openxmlformats.org/officeDocument/2006/relationships/slide" Target="slide863.xml"/><Relationship Id="rId3" Type="http://schemas.openxmlformats.org/officeDocument/2006/relationships/slide" Target="slide8.xml"/><Relationship Id="rId7" Type="http://schemas.openxmlformats.org/officeDocument/2006/relationships/slide" Target="slide862.xml"/><Relationship Id="rId2" Type="http://schemas.openxmlformats.org/officeDocument/2006/relationships/image" Target="../media/image752.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868.xml.rels><?xml version="1.0" encoding="UTF-8" standalone="yes"?>
<Relationships xmlns="http://schemas.openxmlformats.org/package/2006/relationships"><Relationship Id="rId8" Type="http://schemas.openxmlformats.org/officeDocument/2006/relationships/slide" Target="slide862.xml"/><Relationship Id="rId3" Type="http://schemas.openxmlformats.org/officeDocument/2006/relationships/image" Target="../media/image754.png"/><Relationship Id="rId7" Type="http://schemas.openxmlformats.org/officeDocument/2006/relationships/slide" Target="slide831.xml"/><Relationship Id="rId2" Type="http://schemas.openxmlformats.org/officeDocument/2006/relationships/image" Target="../media/image75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slide" Target="slide868.xml"/></Relationships>
</file>

<file path=ppt/slides/_rels/slide869.xml.rels><?xml version="1.0" encoding="UTF-8" standalone="yes"?>
<Relationships xmlns="http://schemas.openxmlformats.org/package/2006/relationships"><Relationship Id="rId8" Type="http://schemas.openxmlformats.org/officeDocument/2006/relationships/slide" Target="slide868.xml"/><Relationship Id="rId3" Type="http://schemas.openxmlformats.org/officeDocument/2006/relationships/slide" Target="slide8.xml"/><Relationship Id="rId7" Type="http://schemas.openxmlformats.org/officeDocument/2006/relationships/slide" Target="slide862.xml"/><Relationship Id="rId2" Type="http://schemas.openxmlformats.org/officeDocument/2006/relationships/image" Target="../media/image755.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8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10.xml"/><Relationship Id="rId10" Type="http://schemas.openxmlformats.org/officeDocument/2006/relationships/image" Target="../media/image95.png"/><Relationship Id="rId4" Type="http://schemas.openxmlformats.org/officeDocument/2006/relationships/image" Target="../media/image3.png"/><Relationship Id="rId9" Type="http://schemas.openxmlformats.org/officeDocument/2006/relationships/image" Target="../media/image94.png"/></Relationships>
</file>

<file path=ppt/slides/_rels/slide870.xml.rels><?xml version="1.0" encoding="UTF-8" standalone="yes"?>
<Relationships xmlns="http://schemas.openxmlformats.org/package/2006/relationships"><Relationship Id="rId8" Type="http://schemas.openxmlformats.org/officeDocument/2006/relationships/slide" Target="slide870.xml"/><Relationship Id="rId3" Type="http://schemas.openxmlformats.org/officeDocument/2006/relationships/slide" Target="slide8.xml"/><Relationship Id="rId7" Type="http://schemas.openxmlformats.org/officeDocument/2006/relationships/slide" Target="slide862.xml"/><Relationship Id="rId2" Type="http://schemas.openxmlformats.org/officeDocument/2006/relationships/image" Target="../media/image75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871.xml.rels><?xml version="1.0" encoding="UTF-8" standalone="yes"?>
<Relationships xmlns="http://schemas.openxmlformats.org/package/2006/relationships"><Relationship Id="rId8" Type="http://schemas.openxmlformats.org/officeDocument/2006/relationships/slide" Target="slide870.xml"/><Relationship Id="rId3" Type="http://schemas.openxmlformats.org/officeDocument/2006/relationships/slide" Target="slide8.xml"/><Relationship Id="rId7" Type="http://schemas.openxmlformats.org/officeDocument/2006/relationships/slide" Target="slide862.xml"/><Relationship Id="rId2" Type="http://schemas.openxmlformats.org/officeDocument/2006/relationships/image" Target="../media/image757.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7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87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62.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758.png"/></Relationships>
</file>

<file path=ppt/slides/_rels/slide873.xml.rels><?xml version="1.0" encoding="UTF-8" standalone="yes"?>
<Relationships xmlns="http://schemas.openxmlformats.org/package/2006/relationships"><Relationship Id="rId8" Type="http://schemas.openxmlformats.org/officeDocument/2006/relationships/slide" Target="slide872.xml"/><Relationship Id="rId3" Type="http://schemas.openxmlformats.org/officeDocument/2006/relationships/slide" Target="slide8.xml"/><Relationship Id="rId7" Type="http://schemas.openxmlformats.org/officeDocument/2006/relationships/slide" Target="slide862.xml"/><Relationship Id="rId2" Type="http://schemas.openxmlformats.org/officeDocument/2006/relationships/image" Target="../media/image759.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74.xml.rels><?xml version="1.0" encoding="UTF-8" standalone="yes"?>
<Relationships xmlns="http://schemas.openxmlformats.org/package/2006/relationships"><Relationship Id="rId8" Type="http://schemas.openxmlformats.org/officeDocument/2006/relationships/slide" Target="slide874.xml"/><Relationship Id="rId3" Type="http://schemas.openxmlformats.org/officeDocument/2006/relationships/slide" Target="slide8.xml"/><Relationship Id="rId7" Type="http://schemas.openxmlformats.org/officeDocument/2006/relationships/slide" Target="slide862.xml"/><Relationship Id="rId2" Type="http://schemas.openxmlformats.org/officeDocument/2006/relationships/image" Target="../media/image76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875.xml.rels><?xml version="1.0" encoding="UTF-8" standalone="yes"?>
<Relationships xmlns="http://schemas.openxmlformats.org/package/2006/relationships"><Relationship Id="rId8" Type="http://schemas.openxmlformats.org/officeDocument/2006/relationships/slide" Target="slide874.xml"/><Relationship Id="rId3" Type="http://schemas.openxmlformats.org/officeDocument/2006/relationships/slide" Target="slide8.xml"/><Relationship Id="rId7" Type="http://schemas.openxmlformats.org/officeDocument/2006/relationships/slide" Target="slide862.xml"/><Relationship Id="rId2" Type="http://schemas.openxmlformats.org/officeDocument/2006/relationships/image" Target="../media/image761.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7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87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62.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762.png"/></Relationships>
</file>

<file path=ppt/slides/_rels/slide877.xml.rels><?xml version="1.0" encoding="UTF-8" standalone="yes"?>
<Relationships xmlns="http://schemas.openxmlformats.org/package/2006/relationships"><Relationship Id="rId8" Type="http://schemas.openxmlformats.org/officeDocument/2006/relationships/slide" Target="slide876.xml"/><Relationship Id="rId3" Type="http://schemas.openxmlformats.org/officeDocument/2006/relationships/slide" Target="slide8.xml"/><Relationship Id="rId7" Type="http://schemas.openxmlformats.org/officeDocument/2006/relationships/slide" Target="slide862.xml"/><Relationship Id="rId2" Type="http://schemas.openxmlformats.org/officeDocument/2006/relationships/image" Target="../media/image763.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78.xml.rels><?xml version="1.0" encoding="UTF-8" standalone="yes"?>
<Relationships xmlns="http://schemas.openxmlformats.org/package/2006/relationships"><Relationship Id="rId8" Type="http://schemas.openxmlformats.org/officeDocument/2006/relationships/slide" Target="slide878.xml"/><Relationship Id="rId3" Type="http://schemas.openxmlformats.org/officeDocument/2006/relationships/slide" Target="slide8.xml"/><Relationship Id="rId7" Type="http://schemas.openxmlformats.org/officeDocument/2006/relationships/slide" Target="slide862.xml"/><Relationship Id="rId2" Type="http://schemas.openxmlformats.org/officeDocument/2006/relationships/image" Target="../media/image764.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879.xml.rels><?xml version="1.0" encoding="UTF-8" standalone="yes"?>
<Relationships xmlns="http://schemas.openxmlformats.org/package/2006/relationships"><Relationship Id="rId8" Type="http://schemas.openxmlformats.org/officeDocument/2006/relationships/slide" Target="slide878.xml"/><Relationship Id="rId3" Type="http://schemas.openxmlformats.org/officeDocument/2006/relationships/slide" Target="slide8.xml"/><Relationship Id="rId7" Type="http://schemas.openxmlformats.org/officeDocument/2006/relationships/slide" Target="slide862.xml"/><Relationship Id="rId2" Type="http://schemas.openxmlformats.org/officeDocument/2006/relationships/image" Target="../media/image765.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87.xml"/></Relationships>
</file>

<file path=ppt/slides/_rels/slide880.xml.rels><?xml version="1.0" encoding="UTF-8" standalone="yes"?>
<Relationships xmlns="http://schemas.openxmlformats.org/package/2006/relationships"><Relationship Id="rId8" Type="http://schemas.openxmlformats.org/officeDocument/2006/relationships/slide" Target="slide885.xml"/><Relationship Id="rId3" Type="http://schemas.openxmlformats.org/officeDocument/2006/relationships/image" Target="../media/image1.png"/><Relationship Id="rId7" Type="http://schemas.openxmlformats.org/officeDocument/2006/relationships/slide" Target="slide88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81.xml"/><Relationship Id="rId5" Type="http://schemas.openxmlformats.org/officeDocument/2006/relationships/slide" Target="slide880.xml"/><Relationship Id="rId4" Type="http://schemas.openxmlformats.org/officeDocument/2006/relationships/slide" Target="slide831.xml"/></Relationships>
</file>

<file path=ppt/slides/_rels/slide881.xml.rels><?xml version="1.0" encoding="UTF-8" standalone="yes"?>
<Relationships xmlns="http://schemas.openxmlformats.org/package/2006/relationships"><Relationship Id="rId8" Type="http://schemas.openxmlformats.org/officeDocument/2006/relationships/slide" Target="slide881.xml"/><Relationship Id="rId3" Type="http://schemas.openxmlformats.org/officeDocument/2006/relationships/slide" Target="slide8.xml"/><Relationship Id="rId7" Type="http://schemas.openxmlformats.org/officeDocument/2006/relationships/slide" Target="slide880.xml"/><Relationship Id="rId2" Type="http://schemas.openxmlformats.org/officeDocument/2006/relationships/image" Target="../media/image766.png"/><Relationship Id="rId1" Type="http://schemas.openxmlformats.org/officeDocument/2006/relationships/slideLayout" Target="../slideLayouts/slideLayout2.xml"/><Relationship Id="rId6" Type="http://schemas.openxmlformats.org/officeDocument/2006/relationships/slide" Target="slide831.xml"/><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768.png"/><Relationship Id="rId4" Type="http://schemas.openxmlformats.org/officeDocument/2006/relationships/image" Target="../media/image1.png"/><Relationship Id="rId9" Type="http://schemas.openxmlformats.org/officeDocument/2006/relationships/image" Target="../media/image767.png"/></Relationships>
</file>

<file path=ppt/slides/_rels/slide882.xml.rels><?xml version="1.0" encoding="UTF-8" standalone="yes"?>
<Relationships xmlns="http://schemas.openxmlformats.org/package/2006/relationships"><Relationship Id="rId8" Type="http://schemas.openxmlformats.org/officeDocument/2006/relationships/slide" Target="slide881.xml"/><Relationship Id="rId3" Type="http://schemas.openxmlformats.org/officeDocument/2006/relationships/slide" Target="slide8.xml"/><Relationship Id="rId7" Type="http://schemas.openxmlformats.org/officeDocument/2006/relationships/slide" Target="slide880.xml"/><Relationship Id="rId2" Type="http://schemas.openxmlformats.org/officeDocument/2006/relationships/image" Target="../media/image769.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83.xml.rels><?xml version="1.0" encoding="UTF-8" standalone="yes"?>
<Relationships xmlns="http://schemas.openxmlformats.org/package/2006/relationships"><Relationship Id="rId8" Type="http://schemas.openxmlformats.org/officeDocument/2006/relationships/slide" Target="slide883.xml"/><Relationship Id="rId3" Type="http://schemas.openxmlformats.org/officeDocument/2006/relationships/slide" Target="slide8.xml"/><Relationship Id="rId7" Type="http://schemas.openxmlformats.org/officeDocument/2006/relationships/slide" Target="slide880.xml"/><Relationship Id="rId2" Type="http://schemas.openxmlformats.org/officeDocument/2006/relationships/image" Target="../media/image77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884.xml.rels><?xml version="1.0" encoding="UTF-8" standalone="yes"?>
<Relationships xmlns="http://schemas.openxmlformats.org/package/2006/relationships"><Relationship Id="rId8" Type="http://schemas.openxmlformats.org/officeDocument/2006/relationships/slide" Target="slide883.xml"/><Relationship Id="rId3" Type="http://schemas.openxmlformats.org/officeDocument/2006/relationships/slide" Target="slide8.xml"/><Relationship Id="rId7" Type="http://schemas.openxmlformats.org/officeDocument/2006/relationships/slide" Target="slide880.xml"/><Relationship Id="rId2" Type="http://schemas.openxmlformats.org/officeDocument/2006/relationships/image" Target="../media/image771.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8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88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80.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772.emf"/></Relationships>
</file>

<file path=ppt/slides/_rels/slide886.xml.rels><?xml version="1.0" encoding="UTF-8" standalone="yes"?>
<Relationships xmlns="http://schemas.openxmlformats.org/package/2006/relationships"><Relationship Id="rId8" Type="http://schemas.openxmlformats.org/officeDocument/2006/relationships/slide" Target="slide885.xml"/><Relationship Id="rId3" Type="http://schemas.openxmlformats.org/officeDocument/2006/relationships/slide" Target="slide8.xml"/><Relationship Id="rId7" Type="http://schemas.openxmlformats.org/officeDocument/2006/relationships/slide" Target="slide880.xml"/><Relationship Id="rId2" Type="http://schemas.openxmlformats.org/officeDocument/2006/relationships/image" Target="../media/image773.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887.xml.rels><?xml version="1.0" encoding="UTF-8" standalone="yes"?>
<Relationships xmlns="http://schemas.openxmlformats.org/package/2006/relationships"><Relationship Id="rId8" Type="http://schemas.openxmlformats.org/officeDocument/2006/relationships/slide" Target="slide885.xml"/><Relationship Id="rId3" Type="http://schemas.openxmlformats.org/officeDocument/2006/relationships/slide" Target="slide8.xml"/><Relationship Id="rId7" Type="http://schemas.openxmlformats.org/officeDocument/2006/relationships/slide" Target="slide880.xml"/><Relationship Id="rId2" Type="http://schemas.openxmlformats.org/officeDocument/2006/relationships/image" Target="../media/image774.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88.xml.rels><?xml version="1.0" encoding="UTF-8" standalone="yes"?>
<Relationships xmlns="http://schemas.openxmlformats.org/package/2006/relationships"><Relationship Id="rId8" Type="http://schemas.openxmlformats.org/officeDocument/2006/relationships/slide" Target="slide893.xml"/><Relationship Id="rId3" Type="http://schemas.openxmlformats.org/officeDocument/2006/relationships/image" Target="../media/image1.png"/><Relationship Id="rId7" Type="http://schemas.openxmlformats.org/officeDocument/2006/relationships/slide" Target="slide891.xml"/><Relationship Id="rId12" Type="http://schemas.openxmlformats.org/officeDocument/2006/relationships/slide" Target="slide90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89.xml"/><Relationship Id="rId11" Type="http://schemas.openxmlformats.org/officeDocument/2006/relationships/slide" Target="slide903.xml"/><Relationship Id="rId5" Type="http://schemas.openxmlformats.org/officeDocument/2006/relationships/slide" Target="slide888.xml"/><Relationship Id="rId10" Type="http://schemas.openxmlformats.org/officeDocument/2006/relationships/slide" Target="slide898.xml"/><Relationship Id="rId4" Type="http://schemas.openxmlformats.org/officeDocument/2006/relationships/slide" Target="slide831.xml"/><Relationship Id="rId9" Type="http://schemas.openxmlformats.org/officeDocument/2006/relationships/slide" Target="slide896.xml"/></Relationships>
</file>

<file path=ppt/slides/_rels/slide889.xml.rels><?xml version="1.0" encoding="UTF-8" standalone="yes"?>
<Relationships xmlns="http://schemas.openxmlformats.org/package/2006/relationships"><Relationship Id="rId8" Type="http://schemas.openxmlformats.org/officeDocument/2006/relationships/image" Target="../media/image775.png"/><Relationship Id="rId3" Type="http://schemas.openxmlformats.org/officeDocument/2006/relationships/image" Target="../media/image1.png"/><Relationship Id="rId7" Type="http://schemas.openxmlformats.org/officeDocument/2006/relationships/slide" Target="slide88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88.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9.png"/></Relationships>
</file>

<file path=ppt/slides/_rels/slide89.xml.rels><?xml version="1.0" encoding="UTF-8" standalone="yes"?>
<Relationships xmlns="http://schemas.openxmlformats.org/package/2006/relationships"><Relationship Id="rId8" Type="http://schemas.openxmlformats.org/officeDocument/2006/relationships/slide" Target="slide87.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890.xml.rels><?xml version="1.0" encoding="UTF-8" standalone="yes"?>
<Relationships xmlns="http://schemas.openxmlformats.org/package/2006/relationships"><Relationship Id="rId8" Type="http://schemas.openxmlformats.org/officeDocument/2006/relationships/slide" Target="slide889.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7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91.xml.rels><?xml version="1.0" encoding="UTF-8" standalone="yes"?>
<Relationships xmlns="http://schemas.openxmlformats.org/package/2006/relationships"><Relationship Id="rId8" Type="http://schemas.openxmlformats.org/officeDocument/2006/relationships/slide" Target="slide888.xml"/><Relationship Id="rId3" Type="http://schemas.openxmlformats.org/officeDocument/2006/relationships/image" Target="../media/image778.png"/><Relationship Id="rId7" Type="http://schemas.openxmlformats.org/officeDocument/2006/relationships/slide" Target="slide831.xml"/><Relationship Id="rId2" Type="http://schemas.openxmlformats.org/officeDocument/2006/relationships/image" Target="../media/image77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slide" Target="slide891.xml"/></Relationships>
</file>

<file path=ppt/slides/_rels/slide892.xml.rels><?xml version="1.0" encoding="UTF-8" standalone="yes"?>
<Relationships xmlns="http://schemas.openxmlformats.org/package/2006/relationships"><Relationship Id="rId8" Type="http://schemas.openxmlformats.org/officeDocument/2006/relationships/slide" Target="slide891.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79.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93.xml.rels><?xml version="1.0" encoding="UTF-8" standalone="yes"?>
<Relationships xmlns="http://schemas.openxmlformats.org/package/2006/relationships"><Relationship Id="rId8" Type="http://schemas.openxmlformats.org/officeDocument/2006/relationships/slide" Target="slide893.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8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894.xml.rels><?xml version="1.0" encoding="UTF-8" standalone="yes"?>
<Relationships xmlns="http://schemas.openxmlformats.org/package/2006/relationships"><Relationship Id="rId8" Type="http://schemas.openxmlformats.org/officeDocument/2006/relationships/slide" Target="slide893.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81.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895.xml.rels><?xml version="1.0" encoding="UTF-8" standalone="yes"?>
<Relationships xmlns="http://schemas.openxmlformats.org/package/2006/relationships"><Relationship Id="rId8" Type="http://schemas.openxmlformats.org/officeDocument/2006/relationships/slide" Target="slide888.xml"/><Relationship Id="rId3" Type="http://schemas.openxmlformats.org/officeDocument/2006/relationships/image" Target="../media/image783.png"/><Relationship Id="rId7" Type="http://schemas.openxmlformats.org/officeDocument/2006/relationships/slide" Target="slide831.xml"/><Relationship Id="rId2" Type="http://schemas.openxmlformats.org/officeDocument/2006/relationships/image" Target="../media/image78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8.xml"/><Relationship Id="rId9" Type="http://schemas.openxmlformats.org/officeDocument/2006/relationships/slide" Target="slide893.xml"/></Relationships>
</file>

<file path=ppt/slides/_rels/slide896.xml.rels><?xml version="1.0" encoding="UTF-8" standalone="yes"?>
<Relationships xmlns="http://schemas.openxmlformats.org/package/2006/relationships"><Relationship Id="rId8" Type="http://schemas.openxmlformats.org/officeDocument/2006/relationships/slide" Target="slide896.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84.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897.xml.rels><?xml version="1.0" encoding="UTF-8" standalone="yes"?>
<Relationships xmlns="http://schemas.openxmlformats.org/package/2006/relationships"><Relationship Id="rId8" Type="http://schemas.openxmlformats.org/officeDocument/2006/relationships/slide" Target="slide896.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85.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898.xml.rels><?xml version="1.0" encoding="UTF-8" standalone="yes"?>
<Relationships xmlns="http://schemas.openxmlformats.org/package/2006/relationships"><Relationship Id="rId8" Type="http://schemas.openxmlformats.org/officeDocument/2006/relationships/slide" Target="slide898.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8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899.xml.rels><?xml version="1.0" encoding="UTF-8" standalone="yes"?>
<Relationships xmlns="http://schemas.openxmlformats.org/package/2006/relationships"><Relationship Id="rId8" Type="http://schemas.openxmlformats.org/officeDocument/2006/relationships/slide" Target="slide898.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87.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8.xml"/><Relationship Id="rId1" Type="http://schemas.openxmlformats.org/officeDocument/2006/relationships/slideLayout" Target="../slideLayouts/slideLayout2.xml"/><Relationship Id="rId4" Type="http://schemas.openxmlformats.org/officeDocument/2006/relationships/slide" Target="slide10.xml"/></Relationships>
</file>

<file path=ppt/slides/_rels/slide9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9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10.xml"/><Relationship Id="rId10" Type="http://schemas.openxmlformats.org/officeDocument/2006/relationships/image" Target="../media/image99.png"/><Relationship Id="rId4" Type="http://schemas.openxmlformats.org/officeDocument/2006/relationships/image" Target="../media/image3.png"/><Relationship Id="rId9" Type="http://schemas.openxmlformats.org/officeDocument/2006/relationships/image" Target="../media/image98.png"/></Relationships>
</file>

<file path=ppt/slides/_rels/slide900.xml.rels><?xml version="1.0" encoding="UTF-8" standalone="yes"?>
<Relationships xmlns="http://schemas.openxmlformats.org/package/2006/relationships"><Relationship Id="rId8" Type="http://schemas.openxmlformats.org/officeDocument/2006/relationships/slide" Target="slide898.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88.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901.xml.rels><?xml version="1.0" encoding="UTF-8" standalone="yes"?>
<Relationships xmlns="http://schemas.openxmlformats.org/package/2006/relationships"><Relationship Id="rId8" Type="http://schemas.openxmlformats.org/officeDocument/2006/relationships/slide" Target="slide898.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89.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902.xml.rels><?xml version="1.0" encoding="UTF-8" standalone="yes"?>
<Relationships xmlns="http://schemas.openxmlformats.org/package/2006/relationships"><Relationship Id="rId8" Type="http://schemas.openxmlformats.org/officeDocument/2006/relationships/slide" Target="slide898.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9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03.xml.rels><?xml version="1.0" encoding="UTF-8" standalone="yes"?>
<Relationships xmlns="http://schemas.openxmlformats.org/package/2006/relationships"><Relationship Id="rId8" Type="http://schemas.openxmlformats.org/officeDocument/2006/relationships/slide" Target="slide903.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91.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10" Type="http://schemas.openxmlformats.org/officeDocument/2006/relationships/image" Target="../media/image792.png"/><Relationship Id="rId4" Type="http://schemas.openxmlformats.org/officeDocument/2006/relationships/image" Target="../media/image1.png"/><Relationship Id="rId9" Type="http://schemas.openxmlformats.org/officeDocument/2006/relationships/image" Target="../media/image9.png"/></Relationships>
</file>

<file path=ppt/slides/_rels/slide904.xml.rels><?xml version="1.0" encoding="UTF-8" standalone="yes"?>
<Relationships xmlns="http://schemas.openxmlformats.org/package/2006/relationships"><Relationship Id="rId8" Type="http://schemas.openxmlformats.org/officeDocument/2006/relationships/slide" Target="slide831.xml"/><Relationship Id="rId3" Type="http://schemas.openxmlformats.org/officeDocument/2006/relationships/image" Target="../media/image794.png"/><Relationship Id="rId7" Type="http://schemas.openxmlformats.org/officeDocument/2006/relationships/image" Target="../media/image3.png"/><Relationship Id="rId2" Type="http://schemas.openxmlformats.org/officeDocument/2006/relationships/image" Target="../media/image79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slide" Target="slide903.xml"/><Relationship Id="rId4" Type="http://schemas.openxmlformats.org/officeDocument/2006/relationships/slide" Target="slide8.xml"/><Relationship Id="rId9" Type="http://schemas.openxmlformats.org/officeDocument/2006/relationships/slide" Target="slide888.xml"/></Relationships>
</file>

<file path=ppt/slides/_rels/slide905.xml.rels><?xml version="1.0" encoding="UTF-8" standalone="yes"?>
<Relationships xmlns="http://schemas.openxmlformats.org/package/2006/relationships"><Relationship Id="rId8" Type="http://schemas.openxmlformats.org/officeDocument/2006/relationships/slide" Target="slide903.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95.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06.xml.rels><?xml version="1.0" encoding="UTF-8" standalone="yes"?>
<Relationships xmlns="http://schemas.openxmlformats.org/package/2006/relationships"><Relationship Id="rId8" Type="http://schemas.openxmlformats.org/officeDocument/2006/relationships/slide" Target="slide898.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89.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907.xml.rels><?xml version="1.0" encoding="UTF-8" standalone="yes"?>
<Relationships xmlns="http://schemas.openxmlformats.org/package/2006/relationships"><Relationship Id="rId8" Type="http://schemas.openxmlformats.org/officeDocument/2006/relationships/slide" Target="slide898.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9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08.xml.rels><?xml version="1.0" encoding="UTF-8" standalone="yes"?>
<Relationships xmlns="http://schemas.openxmlformats.org/package/2006/relationships"><Relationship Id="rId8" Type="http://schemas.openxmlformats.org/officeDocument/2006/relationships/slide" Target="slide908.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9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09.xml.rels><?xml version="1.0" encoding="UTF-8" standalone="yes"?>
<Relationships xmlns="http://schemas.openxmlformats.org/package/2006/relationships"><Relationship Id="rId8" Type="http://schemas.openxmlformats.org/officeDocument/2006/relationships/slide" Target="slide908.xml"/><Relationship Id="rId3" Type="http://schemas.openxmlformats.org/officeDocument/2006/relationships/slide" Target="slide8.xml"/><Relationship Id="rId7" Type="http://schemas.openxmlformats.org/officeDocument/2006/relationships/slide" Target="slide888.xml"/><Relationship Id="rId2" Type="http://schemas.openxmlformats.org/officeDocument/2006/relationships/image" Target="../media/image797.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90.xml"/></Relationships>
</file>

<file path=ppt/slides/_rels/slide910.xml.rels><?xml version="1.0" encoding="UTF-8" standalone="yes"?>
<Relationships xmlns="http://schemas.openxmlformats.org/package/2006/relationships"><Relationship Id="rId8" Type="http://schemas.openxmlformats.org/officeDocument/2006/relationships/slide" Target="slide915.xml"/><Relationship Id="rId13" Type="http://schemas.openxmlformats.org/officeDocument/2006/relationships/slide" Target="slide925.xml"/><Relationship Id="rId18" Type="http://schemas.openxmlformats.org/officeDocument/2006/relationships/slide" Target="slide936.xml"/><Relationship Id="rId3" Type="http://schemas.openxmlformats.org/officeDocument/2006/relationships/image" Target="../media/image1.png"/><Relationship Id="rId21" Type="http://schemas.openxmlformats.org/officeDocument/2006/relationships/slide" Target="slide943.xml"/><Relationship Id="rId7" Type="http://schemas.openxmlformats.org/officeDocument/2006/relationships/slide" Target="slide913.xml"/><Relationship Id="rId12" Type="http://schemas.openxmlformats.org/officeDocument/2006/relationships/slide" Target="slide923.xml"/><Relationship Id="rId17" Type="http://schemas.openxmlformats.org/officeDocument/2006/relationships/slide" Target="slide934.xml"/><Relationship Id="rId2" Type="http://schemas.openxmlformats.org/officeDocument/2006/relationships/slide" Target="slide8.xml"/><Relationship Id="rId16" Type="http://schemas.openxmlformats.org/officeDocument/2006/relationships/slide" Target="slide932.xml"/><Relationship Id="rId20" Type="http://schemas.openxmlformats.org/officeDocument/2006/relationships/slide" Target="slide941.xml"/><Relationship Id="rId1" Type="http://schemas.openxmlformats.org/officeDocument/2006/relationships/slideLayout" Target="../slideLayouts/slideLayout2.xml"/><Relationship Id="rId6" Type="http://schemas.openxmlformats.org/officeDocument/2006/relationships/slide" Target="slide911.xml"/><Relationship Id="rId11" Type="http://schemas.openxmlformats.org/officeDocument/2006/relationships/slide" Target="slide921.xml"/><Relationship Id="rId5" Type="http://schemas.openxmlformats.org/officeDocument/2006/relationships/slide" Target="slide910.xml"/><Relationship Id="rId15" Type="http://schemas.openxmlformats.org/officeDocument/2006/relationships/slide" Target="slide930.xml"/><Relationship Id="rId10" Type="http://schemas.openxmlformats.org/officeDocument/2006/relationships/slide" Target="slide919.xml"/><Relationship Id="rId19" Type="http://schemas.openxmlformats.org/officeDocument/2006/relationships/slide" Target="slide939.xml"/><Relationship Id="rId4" Type="http://schemas.openxmlformats.org/officeDocument/2006/relationships/slide" Target="slide831.xml"/><Relationship Id="rId9" Type="http://schemas.openxmlformats.org/officeDocument/2006/relationships/slide" Target="slide917.xml"/><Relationship Id="rId14" Type="http://schemas.openxmlformats.org/officeDocument/2006/relationships/slide" Target="slide927.xml"/><Relationship Id="rId22" Type="http://schemas.openxmlformats.org/officeDocument/2006/relationships/slide" Target="slide945.xml"/></Relationships>
</file>

<file path=ppt/slides/_rels/slide911.xml.rels><?xml version="1.0" encoding="UTF-8" standalone="yes"?>
<Relationships xmlns="http://schemas.openxmlformats.org/package/2006/relationships"><Relationship Id="rId8" Type="http://schemas.openxmlformats.org/officeDocument/2006/relationships/image" Target="../media/image798.png"/><Relationship Id="rId3" Type="http://schemas.openxmlformats.org/officeDocument/2006/relationships/image" Target="../media/image1.png"/><Relationship Id="rId7" Type="http://schemas.openxmlformats.org/officeDocument/2006/relationships/slide" Target="slide91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910.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9.png"/></Relationships>
</file>

<file path=ppt/slides/_rels/slide912.xml.rels><?xml version="1.0" encoding="UTF-8" standalone="yes"?>
<Relationships xmlns="http://schemas.openxmlformats.org/package/2006/relationships"><Relationship Id="rId8" Type="http://schemas.openxmlformats.org/officeDocument/2006/relationships/slide" Target="slide911.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799.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13.xml.rels><?xml version="1.0" encoding="UTF-8" standalone="yes"?>
<Relationships xmlns="http://schemas.openxmlformats.org/package/2006/relationships"><Relationship Id="rId8" Type="http://schemas.openxmlformats.org/officeDocument/2006/relationships/slide" Target="slide913.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0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14.xml.rels><?xml version="1.0" encoding="UTF-8" standalone="yes"?>
<Relationships xmlns="http://schemas.openxmlformats.org/package/2006/relationships"><Relationship Id="rId8" Type="http://schemas.openxmlformats.org/officeDocument/2006/relationships/slide" Target="slide913.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01.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915.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910.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802.png"/></Relationships>
</file>

<file path=ppt/slides/_rels/slide916.xml.rels><?xml version="1.0" encoding="UTF-8" standalone="yes"?>
<Relationships xmlns="http://schemas.openxmlformats.org/package/2006/relationships"><Relationship Id="rId8" Type="http://schemas.openxmlformats.org/officeDocument/2006/relationships/slide" Target="slide915.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03.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17.xml.rels><?xml version="1.0" encoding="UTF-8" standalone="yes"?>
<Relationships xmlns="http://schemas.openxmlformats.org/package/2006/relationships"><Relationship Id="rId8" Type="http://schemas.openxmlformats.org/officeDocument/2006/relationships/slide" Target="slide917.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04.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18.xml.rels><?xml version="1.0" encoding="UTF-8" standalone="yes"?>
<Relationships xmlns="http://schemas.openxmlformats.org/package/2006/relationships"><Relationship Id="rId8" Type="http://schemas.openxmlformats.org/officeDocument/2006/relationships/slide" Target="slide917.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05.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91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910.xml"/><Relationship Id="rId5" Type="http://schemas.openxmlformats.org/officeDocument/2006/relationships/slide" Target="slide831.xml"/><Relationship Id="rId10" Type="http://schemas.openxmlformats.org/officeDocument/2006/relationships/image" Target="../media/image807.png"/><Relationship Id="rId4" Type="http://schemas.openxmlformats.org/officeDocument/2006/relationships/image" Target="../media/image3.png"/><Relationship Id="rId9" Type="http://schemas.openxmlformats.org/officeDocument/2006/relationships/image" Target="../media/image806.png"/></Relationships>
</file>

<file path=ppt/slides/_rels/slide92.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90.xml"/></Relationships>
</file>

<file path=ppt/slides/_rels/slide920.xml.rels><?xml version="1.0" encoding="UTF-8" standalone="yes"?>
<Relationships xmlns="http://schemas.openxmlformats.org/package/2006/relationships"><Relationship Id="rId8" Type="http://schemas.openxmlformats.org/officeDocument/2006/relationships/slide" Target="slide919.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08.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809.png"/></Relationships>
</file>

<file path=ppt/slides/_rels/slide921.xml.rels><?xml version="1.0" encoding="UTF-8" standalone="yes"?>
<Relationships xmlns="http://schemas.openxmlformats.org/package/2006/relationships"><Relationship Id="rId8" Type="http://schemas.openxmlformats.org/officeDocument/2006/relationships/slide" Target="slide921.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1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22.xml.rels><?xml version="1.0" encoding="UTF-8" standalone="yes"?>
<Relationships xmlns="http://schemas.openxmlformats.org/package/2006/relationships"><Relationship Id="rId8" Type="http://schemas.openxmlformats.org/officeDocument/2006/relationships/slide" Target="slide921.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11.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23.xml.rels><?xml version="1.0" encoding="UTF-8" standalone="yes"?>
<Relationships xmlns="http://schemas.openxmlformats.org/package/2006/relationships"><Relationship Id="rId8" Type="http://schemas.openxmlformats.org/officeDocument/2006/relationships/slide" Target="slide923.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12.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24.xml.rels><?xml version="1.0" encoding="UTF-8" standalone="yes"?>
<Relationships xmlns="http://schemas.openxmlformats.org/package/2006/relationships"><Relationship Id="rId8" Type="http://schemas.openxmlformats.org/officeDocument/2006/relationships/slide" Target="slide923.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13.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25.xml.rels><?xml version="1.0" encoding="UTF-8" standalone="yes"?>
<Relationships xmlns="http://schemas.openxmlformats.org/package/2006/relationships"><Relationship Id="rId8" Type="http://schemas.openxmlformats.org/officeDocument/2006/relationships/slide" Target="slide925.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14.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26.xml.rels><?xml version="1.0" encoding="UTF-8" standalone="yes"?>
<Relationships xmlns="http://schemas.openxmlformats.org/package/2006/relationships"><Relationship Id="rId8" Type="http://schemas.openxmlformats.org/officeDocument/2006/relationships/slide" Target="slide925.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15.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27.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1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927.xml"/></Relationships>
</file>

<file path=ppt/slides/_rels/slide928.xml.rels><?xml version="1.0" encoding="UTF-8" standalone="yes"?>
<Relationships xmlns="http://schemas.openxmlformats.org/package/2006/relationships"><Relationship Id="rId8" Type="http://schemas.openxmlformats.org/officeDocument/2006/relationships/slide" Target="slide910.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1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927.xml"/></Relationships>
</file>

<file path=ppt/slides/_rels/slide929.xml.rels><?xml version="1.0" encoding="UTF-8" standalone="yes"?>
<Relationships xmlns="http://schemas.openxmlformats.org/package/2006/relationships"><Relationship Id="rId8" Type="http://schemas.openxmlformats.org/officeDocument/2006/relationships/slide" Target="slide927.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18.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930.xml.rels><?xml version="1.0" encoding="UTF-8" standalone="yes"?>
<Relationships xmlns="http://schemas.openxmlformats.org/package/2006/relationships"><Relationship Id="rId8" Type="http://schemas.openxmlformats.org/officeDocument/2006/relationships/slide" Target="slide930.xml"/><Relationship Id="rId3" Type="http://schemas.openxmlformats.org/officeDocument/2006/relationships/image" Target="../media/image1.png"/><Relationship Id="rId7" Type="http://schemas.openxmlformats.org/officeDocument/2006/relationships/slide" Target="slide910.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19.png"/></Relationships>
</file>

<file path=ppt/slides/_rels/slide931.xml.rels><?xml version="1.0" encoding="UTF-8" standalone="yes"?>
<Relationships xmlns="http://schemas.openxmlformats.org/package/2006/relationships"><Relationship Id="rId8" Type="http://schemas.openxmlformats.org/officeDocument/2006/relationships/slide" Target="slide930.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2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32.xml.rels><?xml version="1.0" encoding="UTF-8" standalone="yes"?>
<Relationships xmlns="http://schemas.openxmlformats.org/package/2006/relationships"><Relationship Id="rId8" Type="http://schemas.openxmlformats.org/officeDocument/2006/relationships/slide" Target="slide932.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21.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33.xml.rels><?xml version="1.0" encoding="UTF-8" standalone="yes"?>
<Relationships xmlns="http://schemas.openxmlformats.org/package/2006/relationships"><Relationship Id="rId8" Type="http://schemas.openxmlformats.org/officeDocument/2006/relationships/slide" Target="slide932.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22.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93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910.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823.png"/></Relationships>
</file>

<file path=ppt/slides/_rels/slide935.xml.rels><?xml version="1.0" encoding="UTF-8" standalone="yes"?>
<Relationships xmlns="http://schemas.openxmlformats.org/package/2006/relationships"><Relationship Id="rId8" Type="http://schemas.openxmlformats.org/officeDocument/2006/relationships/slide" Target="slide934.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24.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93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910.xml"/><Relationship Id="rId5" Type="http://schemas.openxmlformats.org/officeDocument/2006/relationships/slide" Target="slide831.xml"/><Relationship Id="rId4" Type="http://schemas.openxmlformats.org/officeDocument/2006/relationships/image" Target="../media/image3.png"/><Relationship Id="rId9" Type="http://schemas.openxmlformats.org/officeDocument/2006/relationships/image" Target="../media/image825.png"/></Relationships>
</file>

<file path=ppt/slides/_rels/slide937.xml.rels><?xml version="1.0" encoding="UTF-8" standalone="yes"?>
<Relationships xmlns="http://schemas.openxmlformats.org/package/2006/relationships"><Relationship Id="rId8" Type="http://schemas.openxmlformats.org/officeDocument/2006/relationships/slide" Target="slide936.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2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938.xml.rels><?xml version="1.0" encoding="UTF-8" standalone="yes"?>
<Relationships xmlns="http://schemas.openxmlformats.org/package/2006/relationships"><Relationship Id="rId8" Type="http://schemas.openxmlformats.org/officeDocument/2006/relationships/slide" Target="slide936.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27.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39.xml.rels><?xml version="1.0" encoding="UTF-8" standalone="yes"?>
<Relationships xmlns="http://schemas.openxmlformats.org/package/2006/relationships"><Relationship Id="rId8" Type="http://schemas.openxmlformats.org/officeDocument/2006/relationships/slide" Target="slide939.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28.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94.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103.png"/></Relationships>
</file>

<file path=ppt/slides/_rels/slide940.xml.rels><?xml version="1.0" encoding="UTF-8" standalone="yes"?>
<Relationships xmlns="http://schemas.openxmlformats.org/package/2006/relationships"><Relationship Id="rId8" Type="http://schemas.openxmlformats.org/officeDocument/2006/relationships/slide" Target="slide939.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29.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41.xml.rels><?xml version="1.0" encoding="UTF-8" standalone="yes"?>
<Relationships xmlns="http://schemas.openxmlformats.org/package/2006/relationships"><Relationship Id="rId8" Type="http://schemas.openxmlformats.org/officeDocument/2006/relationships/slide" Target="slide941.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3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42.xml.rels><?xml version="1.0" encoding="UTF-8" standalone="yes"?>
<Relationships xmlns="http://schemas.openxmlformats.org/package/2006/relationships"><Relationship Id="rId8" Type="http://schemas.openxmlformats.org/officeDocument/2006/relationships/slide" Target="slide941.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31.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43.xml.rels><?xml version="1.0" encoding="UTF-8" standalone="yes"?>
<Relationships xmlns="http://schemas.openxmlformats.org/package/2006/relationships"><Relationship Id="rId8" Type="http://schemas.openxmlformats.org/officeDocument/2006/relationships/slide" Target="slide943.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32.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943.xml"/><Relationship Id="rId2" Type="http://schemas.openxmlformats.org/officeDocument/2006/relationships/image" Target="../media/image833.png"/><Relationship Id="rId1" Type="http://schemas.openxmlformats.org/officeDocument/2006/relationships/slideLayout" Target="../slideLayouts/slideLayout2.xml"/><Relationship Id="rId6" Type="http://schemas.openxmlformats.org/officeDocument/2006/relationships/slide" Target="slide910.xml"/><Relationship Id="rId5" Type="http://schemas.openxmlformats.org/officeDocument/2006/relationships/slide" Target="slide831.xml"/><Relationship Id="rId4" Type="http://schemas.openxmlformats.org/officeDocument/2006/relationships/image" Target="../media/image1.png"/></Relationships>
</file>

<file path=ppt/slides/_rels/slide945.xml.rels><?xml version="1.0" encoding="UTF-8" standalone="yes"?>
<Relationships xmlns="http://schemas.openxmlformats.org/package/2006/relationships"><Relationship Id="rId8" Type="http://schemas.openxmlformats.org/officeDocument/2006/relationships/slide" Target="slide945.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34.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46.xml.rels><?xml version="1.0" encoding="UTF-8" standalone="yes"?>
<Relationships xmlns="http://schemas.openxmlformats.org/package/2006/relationships"><Relationship Id="rId8" Type="http://schemas.openxmlformats.org/officeDocument/2006/relationships/slide" Target="slide945.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35.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947.xml.rels><?xml version="1.0" encoding="UTF-8" standalone="yes"?>
<Relationships xmlns="http://schemas.openxmlformats.org/package/2006/relationships"><Relationship Id="rId8" Type="http://schemas.openxmlformats.org/officeDocument/2006/relationships/slide" Target="slide945.xml"/><Relationship Id="rId3" Type="http://schemas.openxmlformats.org/officeDocument/2006/relationships/slide" Target="slide8.xml"/><Relationship Id="rId7" Type="http://schemas.openxmlformats.org/officeDocument/2006/relationships/slide" Target="slide910.xml"/><Relationship Id="rId2" Type="http://schemas.openxmlformats.org/officeDocument/2006/relationships/image" Target="../media/image83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48.xml.rels><?xml version="1.0" encoding="UTF-8" standalone="yes"?>
<Relationships xmlns="http://schemas.openxmlformats.org/package/2006/relationships"><Relationship Id="rId8" Type="http://schemas.openxmlformats.org/officeDocument/2006/relationships/slide" Target="slide951.xml"/><Relationship Id="rId3" Type="http://schemas.openxmlformats.org/officeDocument/2006/relationships/image" Target="../media/image1.png"/><Relationship Id="rId7" Type="http://schemas.openxmlformats.org/officeDocument/2006/relationships/slide" Target="slide949.xml"/><Relationship Id="rId12" Type="http://schemas.openxmlformats.org/officeDocument/2006/relationships/slide" Target="slide96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963.xml"/><Relationship Id="rId11" Type="http://schemas.openxmlformats.org/officeDocument/2006/relationships/slide" Target="slide959.xml"/><Relationship Id="rId5" Type="http://schemas.openxmlformats.org/officeDocument/2006/relationships/slide" Target="slide948.xml"/><Relationship Id="rId10" Type="http://schemas.openxmlformats.org/officeDocument/2006/relationships/slide" Target="slide957.xml"/><Relationship Id="rId4" Type="http://schemas.openxmlformats.org/officeDocument/2006/relationships/slide" Target="slide831.xml"/><Relationship Id="rId9" Type="http://schemas.openxmlformats.org/officeDocument/2006/relationships/slide" Target="slide954.xml"/></Relationships>
</file>

<file path=ppt/slides/_rels/slide949.xml.rels><?xml version="1.0" encoding="UTF-8" standalone="yes"?>
<Relationships xmlns="http://schemas.openxmlformats.org/package/2006/relationships"><Relationship Id="rId8" Type="http://schemas.openxmlformats.org/officeDocument/2006/relationships/image" Target="../media/image837.png"/><Relationship Id="rId3" Type="http://schemas.openxmlformats.org/officeDocument/2006/relationships/image" Target="../media/image1.png"/><Relationship Id="rId7" Type="http://schemas.openxmlformats.org/officeDocument/2006/relationships/slide" Target="slide948.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949.xml"/><Relationship Id="rId11" Type="http://schemas.openxmlformats.org/officeDocument/2006/relationships/image" Target="../media/image839.png"/><Relationship Id="rId5" Type="http://schemas.openxmlformats.org/officeDocument/2006/relationships/slide" Target="slide831.xml"/><Relationship Id="rId10" Type="http://schemas.openxmlformats.org/officeDocument/2006/relationships/image" Target="../media/image838.png"/><Relationship Id="rId4" Type="http://schemas.openxmlformats.org/officeDocument/2006/relationships/image" Target="../media/image3.png"/><Relationship Id="rId9" Type="http://schemas.openxmlformats.org/officeDocument/2006/relationships/image" Target="../media/image9.png"/></Relationships>
</file>

<file path=ppt/slides/_rels/slide95.xml.rels><?xml version="1.0" encoding="UTF-8" standalone="yes"?>
<Relationships xmlns="http://schemas.openxmlformats.org/package/2006/relationships"><Relationship Id="rId8" Type="http://schemas.openxmlformats.org/officeDocument/2006/relationships/slide" Target="slide94.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950.xml.rels><?xml version="1.0" encoding="UTF-8" standalone="yes"?>
<Relationships xmlns="http://schemas.openxmlformats.org/package/2006/relationships"><Relationship Id="rId8" Type="http://schemas.openxmlformats.org/officeDocument/2006/relationships/slide" Target="slide948.xml"/><Relationship Id="rId3" Type="http://schemas.openxmlformats.org/officeDocument/2006/relationships/slide" Target="slide8.xml"/><Relationship Id="rId7" Type="http://schemas.openxmlformats.org/officeDocument/2006/relationships/slide" Target="slide949.xml"/><Relationship Id="rId2" Type="http://schemas.openxmlformats.org/officeDocument/2006/relationships/image" Target="../media/image84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51.xml.rels><?xml version="1.0" encoding="UTF-8" standalone="yes"?>
<Relationships xmlns="http://schemas.openxmlformats.org/package/2006/relationships"><Relationship Id="rId8" Type="http://schemas.openxmlformats.org/officeDocument/2006/relationships/slide" Target="slide948.xml"/><Relationship Id="rId3" Type="http://schemas.openxmlformats.org/officeDocument/2006/relationships/slide" Target="slide8.xml"/><Relationship Id="rId7" Type="http://schemas.openxmlformats.org/officeDocument/2006/relationships/slide" Target="slide951.xml"/><Relationship Id="rId2" Type="http://schemas.openxmlformats.org/officeDocument/2006/relationships/image" Target="../media/image81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52.xml.rels><?xml version="1.0" encoding="UTF-8" standalone="yes"?>
<Relationships xmlns="http://schemas.openxmlformats.org/package/2006/relationships"><Relationship Id="rId8" Type="http://schemas.openxmlformats.org/officeDocument/2006/relationships/slide" Target="slide948.xml"/><Relationship Id="rId3" Type="http://schemas.openxmlformats.org/officeDocument/2006/relationships/slide" Target="slide8.xml"/><Relationship Id="rId7" Type="http://schemas.openxmlformats.org/officeDocument/2006/relationships/slide" Target="slide951.xml"/><Relationship Id="rId2" Type="http://schemas.openxmlformats.org/officeDocument/2006/relationships/image" Target="../media/image817.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95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948.xml"/><Relationship Id="rId2" Type="http://schemas.openxmlformats.org/officeDocument/2006/relationships/image" Target="../media/image818.png"/><Relationship Id="rId1" Type="http://schemas.openxmlformats.org/officeDocument/2006/relationships/slideLayout" Target="../slideLayouts/slideLayout2.xml"/><Relationship Id="rId6" Type="http://schemas.openxmlformats.org/officeDocument/2006/relationships/slide" Target="slide951.xml"/><Relationship Id="rId5" Type="http://schemas.openxmlformats.org/officeDocument/2006/relationships/slide" Target="slide831.xml"/><Relationship Id="rId4" Type="http://schemas.openxmlformats.org/officeDocument/2006/relationships/image" Target="../media/image1.png"/></Relationships>
</file>

<file path=ppt/slides/_rels/slide954.xml.rels><?xml version="1.0" encoding="UTF-8" standalone="yes"?>
<Relationships xmlns="http://schemas.openxmlformats.org/package/2006/relationships"><Relationship Id="rId8" Type="http://schemas.openxmlformats.org/officeDocument/2006/relationships/slide" Target="slide948.xml"/><Relationship Id="rId3" Type="http://schemas.openxmlformats.org/officeDocument/2006/relationships/slide" Target="slide8.xml"/><Relationship Id="rId7" Type="http://schemas.openxmlformats.org/officeDocument/2006/relationships/slide" Target="slide954.xml"/><Relationship Id="rId2" Type="http://schemas.openxmlformats.org/officeDocument/2006/relationships/image" Target="../media/image588.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55.xml.rels><?xml version="1.0" encoding="UTF-8" standalone="yes"?>
<Relationships xmlns="http://schemas.openxmlformats.org/package/2006/relationships"><Relationship Id="rId8" Type="http://schemas.openxmlformats.org/officeDocument/2006/relationships/slide" Target="slide954.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58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948.xml"/></Relationships>
</file>

<file path=ppt/slides/_rels/slide956.xml.rels><?xml version="1.0" encoding="UTF-8" standalone="yes"?>
<Relationships xmlns="http://schemas.openxmlformats.org/package/2006/relationships"><Relationship Id="rId8" Type="http://schemas.openxmlformats.org/officeDocument/2006/relationships/slide" Target="slide948.xml"/><Relationship Id="rId3" Type="http://schemas.openxmlformats.org/officeDocument/2006/relationships/slide" Target="slide8.xml"/><Relationship Id="rId7" Type="http://schemas.openxmlformats.org/officeDocument/2006/relationships/slide" Target="slide954.xml"/><Relationship Id="rId2" Type="http://schemas.openxmlformats.org/officeDocument/2006/relationships/image" Target="../media/image590.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4.png"/><Relationship Id="rId4" Type="http://schemas.openxmlformats.org/officeDocument/2006/relationships/image" Target="../media/image1.png"/></Relationships>
</file>

<file path=ppt/slides/_rels/slide957.xml.rels><?xml version="1.0" encoding="UTF-8" standalone="yes"?>
<Relationships xmlns="http://schemas.openxmlformats.org/package/2006/relationships"><Relationship Id="rId8" Type="http://schemas.openxmlformats.org/officeDocument/2006/relationships/slide" Target="slide948.xml"/><Relationship Id="rId3" Type="http://schemas.openxmlformats.org/officeDocument/2006/relationships/slide" Target="slide8.xml"/><Relationship Id="rId7" Type="http://schemas.openxmlformats.org/officeDocument/2006/relationships/slide" Target="slide957.xml"/><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5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slide" Target="slide8.xml"/><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slide" Target="slide948.xml"/><Relationship Id="rId5" Type="http://schemas.openxmlformats.org/officeDocument/2006/relationships/slide" Target="slide957.xml"/><Relationship Id="rId4" Type="http://schemas.openxmlformats.org/officeDocument/2006/relationships/slide" Target="slide831.xml"/></Relationships>
</file>

<file path=ppt/slides/_rels/slide959.xml.rels><?xml version="1.0" encoding="UTF-8" standalone="yes"?>
<Relationships xmlns="http://schemas.openxmlformats.org/package/2006/relationships"><Relationship Id="rId8" Type="http://schemas.openxmlformats.org/officeDocument/2006/relationships/slide" Target="slide959.xml"/><Relationship Id="rId3" Type="http://schemas.openxmlformats.org/officeDocument/2006/relationships/image" Target="../media/image842.png"/><Relationship Id="rId7" Type="http://schemas.openxmlformats.org/officeDocument/2006/relationships/slide" Target="slide831.xml"/><Relationship Id="rId2" Type="http://schemas.openxmlformats.org/officeDocument/2006/relationships/image" Target="../media/image84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43.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slide" Target="slide8.xml"/><Relationship Id="rId9" Type="http://schemas.openxmlformats.org/officeDocument/2006/relationships/slide" Target="slide948.xml"/></Relationships>
</file>

<file path=ppt/slides/_rels/slide96.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60.xml.rels><?xml version="1.0" encoding="UTF-8" standalone="yes"?>
<Relationships xmlns="http://schemas.openxmlformats.org/package/2006/relationships"><Relationship Id="rId8" Type="http://schemas.openxmlformats.org/officeDocument/2006/relationships/slide" Target="slide948.xml"/><Relationship Id="rId3" Type="http://schemas.openxmlformats.org/officeDocument/2006/relationships/image" Target="../media/image4.png"/><Relationship Id="rId7" Type="http://schemas.openxmlformats.org/officeDocument/2006/relationships/slide" Target="slide959.xml"/><Relationship Id="rId2" Type="http://schemas.openxmlformats.org/officeDocument/2006/relationships/image" Target="../media/image844.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1.png"/><Relationship Id="rId4" Type="http://schemas.openxmlformats.org/officeDocument/2006/relationships/slide" Target="slide8.xml"/></Relationships>
</file>

<file path=ppt/slides/_rels/slide961.xml.rels><?xml version="1.0" encoding="UTF-8" standalone="yes"?>
<Relationships xmlns="http://schemas.openxmlformats.org/package/2006/relationships"><Relationship Id="rId8" Type="http://schemas.openxmlformats.org/officeDocument/2006/relationships/slide" Target="slide948.xml"/><Relationship Id="rId3" Type="http://schemas.openxmlformats.org/officeDocument/2006/relationships/slide" Target="slide8.xml"/><Relationship Id="rId7" Type="http://schemas.openxmlformats.org/officeDocument/2006/relationships/slide" Target="slide961.xml"/><Relationship Id="rId2" Type="http://schemas.openxmlformats.org/officeDocument/2006/relationships/image" Target="../media/image845.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62.xml.rels><?xml version="1.0" encoding="UTF-8" standalone="yes"?>
<Relationships xmlns="http://schemas.openxmlformats.org/package/2006/relationships"><Relationship Id="rId8" Type="http://schemas.openxmlformats.org/officeDocument/2006/relationships/slide" Target="slide948.xml"/><Relationship Id="rId3" Type="http://schemas.openxmlformats.org/officeDocument/2006/relationships/image" Target="../media/image4.png"/><Relationship Id="rId7" Type="http://schemas.openxmlformats.org/officeDocument/2006/relationships/slide" Target="slide961.xml"/><Relationship Id="rId2" Type="http://schemas.openxmlformats.org/officeDocument/2006/relationships/image" Target="../media/image84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image" Target="../media/image1.png"/><Relationship Id="rId4" Type="http://schemas.openxmlformats.org/officeDocument/2006/relationships/slide" Target="slide8.xml"/></Relationships>
</file>

<file path=ppt/slides/_rels/slide963.xml.rels><?xml version="1.0" encoding="UTF-8" standalone="yes"?>
<Relationships xmlns="http://schemas.openxmlformats.org/package/2006/relationships"><Relationship Id="rId8" Type="http://schemas.openxmlformats.org/officeDocument/2006/relationships/slide" Target="slide969.xml"/><Relationship Id="rId13" Type="http://schemas.openxmlformats.org/officeDocument/2006/relationships/slide" Target="slide948.xml"/><Relationship Id="rId3" Type="http://schemas.openxmlformats.org/officeDocument/2006/relationships/image" Target="../media/image1.png"/><Relationship Id="rId7" Type="http://schemas.openxmlformats.org/officeDocument/2006/relationships/slide" Target="slide966.xml"/><Relationship Id="rId12" Type="http://schemas.openxmlformats.org/officeDocument/2006/relationships/slide" Target="slide977.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964.xml"/><Relationship Id="rId11" Type="http://schemas.openxmlformats.org/officeDocument/2006/relationships/slide" Target="slide975.xml"/><Relationship Id="rId5" Type="http://schemas.openxmlformats.org/officeDocument/2006/relationships/slide" Target="slide963.xml"/><Relationship Id="rId10" Type="http://schemas.openxmlformats.org/officeDocument/2006/relationships/slide" Target="slide973.xml"/><Relationship Id="rId4" Type="http://schemas.openxmlformats.org/officeDocument/2006/relationships/slide" Target="slide831.xml"/><Relationship Id="rId9" Type="http://schemas.openxmlformats.org/officeDocument/2006/relationships/slide" Target="slide971.xml"/></Relationships>
</file>

<file path=ppt/slides/_rels/slide964.xml.rels><?xml version="1.0" encoding="UTF-8" standalone="yes"?>
<Relationships xmlns="http://schemas.openxmlformats.org/package/2006/relationships"><Relationship Id="rId8" Type="http://schemas.openxmlformats.org/officeDocument/2006/relationships/slide" Target="slide963.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47.png"/><Relationship Id="rId1" Type="http://schemas.openxmlformats.org/officeDocument/2006/relationships/slideLayout" Target="../slideLayouts/slideLayout2.xml"/><Relationship Id="rId6" Type="http://schemas.openxmlformats.org/officeDocument/2006/relationships/slide" Target="slide96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65.xml.rels><?xml version="1.0" encoding="UTF-8" standalone="yes"?>
<Relationships xmlns="http://schemas.openxmlformats.org/package/2006/relationships"><Relationship Id="rId8" Type="http://schemas.openxmlformats.org/officeDocument/2006/relationships/slide" Target="slide963.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48.png"/><Relationship Id="rId1" Type="http://schemas.openxmlformats.org/officeDocument/2006/relationships/slideLayout" Target="../slideLayouts/slideLayout2.xml"/><Relationship Id="rId6" Type="http://schemas.openxmlformats.org/officeDocument/2006/relationships/slide" Target="slide964.xml"/><Relationship Id="rId5" Type="http://schemas.openxmlformats.org/officeDocument/2006/relationships/image" Target="../media/image4.png"/><Relationship Id="rId4" Type="http://schemas.openxmlformats.org/officeDocument/2006/relationships/image" Target="../media/image1.png"/></Relationships>
</file>

<file path=ppt/slides/_rels/slide96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963.xml"/><Relationship Id="rId12" Type="http://schemas.openxmlformats.org/officeDocument/2006/relationships/image" Target="../media/image852.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1.xml"/><Relationship Id="rId11" Type="http://schemas.openxmlformats.org/officeDocument/2006/relationships/image" Target="../media/image851.png"/><Relationship Id="rId5" Type="http://schemas.openxmlformats.org/officeDocument/2006/relationships/slide" Target="slide966.xml"/><Relationship Id="rId10" Type="http://schemas.openxmlformats.org/officeDocument/2006/relationships/image" Target="../media/image850.png"/><Relationship Id="rId4" Type="http://schemas.openxmlformats.org/officeDocument/2006/relationships/image" Target="../media/image3.png"/><Relationship Id="rId9" Type="http://schemas.openxmlformats.org/officeDocument/2006/relationships/image" Target="../media/image849.png"/></Relationships>
</file>

<file path=ppt/slides/_rels/slide967.xml.rels><?xml version="1.0" encoding="UTF-8" standalone="yes"?>
<Relationships xmlns="http://schemas.openxmlformats.org/package/2006/relationships"><Relationship Id="rId8" Type="http://schemas.openxmlformats.org/officeDocument/2006/relationships/slide" Target="slide963.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53.png"/><Relationship Id="rId1" Type="http://schemas.openxmlformats.org/officeDocument/2006/relationships/slideLayout" Target="../slideLayouts/slideLayout2.xml"/><Relationship Id="rId6" Type="http://schemas.openxmlformats.org/officeDocument/2006/relationships/slide" Target="slide966.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968.xml.rels><?xml version="1.0" encoding="UTF-8" standalone="yes"?>
<Relationships xmlns="http://schemas.openxmlformats.org/package/2006/relationships"><Relationship Id="rId8" Type="http://schemas.openxmlformats.org/officeDocument/2006/relationships/slide" Target="slide963.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54.png"/><Relationship Id="rId1" Type="http://schemas.openxmlformats.org/officeDocument/2006/relationships/slideLayout" Target="../slideLayouts/slideLayout2.xml"/><Relationship Id="rId6" Type="http://schemas.openxmlformats.org/officeDocument/2006/relationships/slide" Target="slide966.xml"/><Relationship Id="rId5" Type="http://schemas.openxmlformats.org/officeDocument/2006/relationships/image" Target="../media/image4.png"/><Relationship Id="rId4" Type="http://schemas.openxmlformats.org/officeDocument/2006/relationships/image" Target="../media/image1.png"/></Relationships>
</file>

<file path=ppt/slides/_rels/slide969.xml.rels><?xml version="1.0" encoding="UTF-8" standalone="yes"?>
<Relationships xmlns="http://schemas.openxmlformats.org/package/2006/relationships"><Relationship Id="rId8" Type="http://schemas.openxmlformats.org/officeDocument/2006/relationships/image" Target="../media/image855.png"/><Relationship Id="rId3" Type="http://schemas.openxmlformats.org/officeDocument/2006/relationships/image" Target="../media/image1.png"/><Relationship Id="rId7" Type="http://schemas.openxmlformats.org/officeDocument/2006/relationships/slide" Target="slide96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slide" Target="slide969.xml"/><Relationship Id="rId10" Type="http://schemas.openxmlformats.org/officeDocument/2006/relationships/image" Target="../media/image856.png"/><Relationship Id="rId4" Type="http://schemas.openxmlformats.org/officeDocument/2006/relationships/image" Target="../media/image3.png"/><Relationship Id="rId9" Type="http://schemas.openxmlformats.org/officeDocument/2006/relationships/image" Target="../media/image9.png"/></Relationships>
</file>

<file path=ppt/slides/_rels/slide97.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970.xml.rels><?xml version="1.0" encoding="UTF-8" standalone="yes"?>
<Relationships xmlns="http://schemas.openxmlformats.org/package/2006/relationships"><Relationship Id="rId8" Type="http://schemas.openxmlformats.org/officeDocument/2006/relationships/slide" Target="slide963.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57.png"/><Relationship Id="rId1" Type="http://schemas.openxmlformats.org/officeDocument/2006/relationships/slideLayout" Target="../slideLayouts/slideLayout2.xml"/><Relationship Id="rId6" Type="http://schemas.openxmlformats.org/officeDocument/2006/relationships/slide" Target="slide969.xml"/><Relationship Id="rId5" Type="http://schemas.openxmlformats.org/officeDocument/2006/relationships/image" Target="../media/image4.png"/><Relationship Id="rId4" Type="http://schemas.openxmlformats.org/officeDocument/2006/relationships/image" Target="../media/image1.png"/></Relationships>
</file>

<file path=ppt/slides/_rels/slide971.xml.rels><?xml version="1.0" encoding="UTF-8" standalone="yes"?>
<Relationships xmlns="http://schemas.openxmlformats.org/package/2006/relationships"><Relationship Id="rId8" Type="http://schemas.openxmlformats.org/officeDocument/2006/relationships/slide" Target="slide971.xml"/><Relationship Id="rId3" Type="http://schemas.openxmlformats.org/officeDocument/2006/relationships/image" Target="../media/image592.png"/><Relationship Id="rId7" Type="http://schemas.openxmlformats.org/officeDocument/2006/relationships/image" Target="../media/image9.png"/><Relationship Id="rId2" Type="http://schemas.openxmlformats.org/officeDocument/2006/relationships/image" Target="../media/image59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963.xml"/><Relationship Id="rId4" Type="http://schemas.openxmlformats.org/officeDocument/2006/relationships/slide" Target="slide8.xml"/><Relationship Id="rId9" Type="http://schemas.openxmlformats.org/officeDocument/2006/relationships/slide" Target="slide831.xml"/></Relationships>
</file>

<file path=ppt/slides/_rels/slide972.xml.rels><?xml version="1.0" encoding="UTF-8" standalone="yes"?>
<Relationships xmlns="http://schemas.openxmlformats.org/package/2006/relationships"><Relationship Id="rId8" Type="http://schemas.openxmlformats.org/officeDocument/2006/relationships/slide" Target="slide963.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593.png"/><Relationship Id="rId1" Type="http://schemas.openxmlformats.org/officeDocument/2006/relationships/slideLayout" Target="../slideLayouts/slideLayout2.xml"/><Relationship Id="rId6" Type="http://schemas.openxmlformats.org/officeDocument/2006/relationships/slide" Target="slide971.xml"/><Relationship Id="rId5" Type="http://schemas.openxmlformats.org/officeDocument/2006/relationships/image" Target="../media/image4.png"/><Relationship Id="rId4" Type="http://schemas.openxmlformats.org/officeDocument/2006/relationships/image" Target="../media/image1.png"/></Relationships>
</file>

<file path=ppt/slides/_rels/slide97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96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slide" Target="slide973.xml"/><Relationship Id="rId4" Type="http://schemas.openxmlformats.org/officeDocument/2006/relationships/image" Target="../media/image3.png"/><Relationship Id="rId9" Type="http://schemas.openxmlformats.org/officeDocument/2006/relationships/image" Target="../media/image858.png"/></Relationships>
</file>

<file path=ppt/slides/_rels/slide974.xml.rels><?xml version="1.0" encoding="UTF-8" standalone="yes"?>
<Relationships xmlns="http://schemas.openxmlformats.org/package/2006/relationships"><Relationship Id="rId8" Type="http://schemas.openxmlformats.org/officeDocument/2006/relationships/slide" Target="slide963.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59.png"/><Relationship Id="rId1" Type="http://schemas.openxmlformats.org/officeDocument/2006/relationships/slideLayout" Target="../slideLayouts/slideLayout2.xml"/><Relationship Id="rId6" Type="http://schemas.openxmlformats.org/officeDocument/2006/relationships/slide" Target="slide973.xml"/><Relationship Id="rId5" Type="http://schemas.openxmlformats.org/officeDocument/2006/relationships/image" Target="../media/image4.png"/><Relationship Id="rId4" Type="http://schemas.openxmlformats.org/officeDocument/2006/relationships/image" Target="../media/image1.png"/></Relationships>
</file>

<file path=ppt/slides/_rels/slide975.xml.rels><?xml version="1.0" encoding="UTF-8" standalone="yes"?>
<Relationships xmlns="http://schemas.openxmlformats.org/package/2006/relationships"><Relationship Id="rId8" Type="http://schemas.openxmlformats.org/officeDocument/2006/relationships/slide" Target="slide963.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60.png"/><Relationship Id="rId1" Type="http://schemas.openxmlformats.org/officeDocument/2006/relationships/slideLayout" Target="../slideLayouts/slideLayout2.xml"/><Relationship Id="rId6" Type="http://schemas.openxmlformats.org/officeDocument/2006/relationships/slide" Target="slide975.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7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975.xml"/><Relationship Id="rId7" Type="http://schemas.openxmlformats.org/officeDocument/2006/relationships/image" Target="../media/image1.png"/><Relationship Id="rId2" Type="http://schemas.openxmlformats.org/officeDocument/2006/relationships/image" Target="../media/image861.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963.xml"/><Relationship Id="rId4" Type="http://schemas.openxmlformats.org/officeDocument/2006/relationships/slide" Target="slide831.xml"/></Relationships>
</file>

<file path=ppt/slides/_rels/slide97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963.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slide" Target="slide977.xml"/><Relationship Id="rId4" Type="http://schemas.openxmlformats.org/officeDocument/2006/relationships/image" Target="../media/image3.png"/><Relationship Id="rId9" Type="http://schemas.openxmlformats.org/officeDocument/2006/relationships/image" Target="../media/image862.png"/></Relationships>
</file>

<file path=ppt/slides/_rels/slide978.xml.rels><?xml version="1.0" encoding="UTF-8" standalone="yes"?>
<Relationships xmlns="http://schemas.openxmlformats.org/package/2006/relationships"><Relationship Id="rId8" Type="http://schemas.openxmlformats.org/officeDocument/2006/relationships/slide" Target="slide963.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63.png"/><Relationship Id="rId1" Type="http://schemas.openxmlformats.org/officeDocument/2006/relationships/slideLayout" Target="../slideLayouts/slideLayout2.xml"/><Relationship Id="rId6" Type="http://schemas.openxmlformats.org/officeDocument/2006/relationships/slide" Target="slide977.xml"/><Relationship Id="rId5" Type="http://schemas.openxmlformats.org/officeDocument/2006/relationships/image" Target="../media/image4.png"/><Relationship Id="rId4" Type="http://schemas.openxmlformats.org/officeDocument/2006/relationships/image" Target="../media/image1.png"/></Relationships>
</file>

<file path=ppt/slides/_rels/slide979.xml.rels><?xml version="1.0" encoding="UTF-8" standalone="yes"?>
<Relationships xmlns="http://schemas.openxmlformats.org/package/2006/relationships"><Relationship Id="rId8" Type="http://schemas.openxmlformats.org/officeDocument/2006/relationships/slide" Target="slide984.xml"/><Relationship Id="rId13" Type="http://schemas.openxmlformats.org/officeDocument/2006/relationships/slide" Target="slide996.xml"/><Relationship Id="rId3" Type="http://schemas.openxmlformats.org/officeDocument/2006/relationships/image" Target="../media/image1.png"/><Relationship Id="rId7" Type="http://schemas.openxmlformats.org/officeDocument/2006/relationships/slide" Target="slide982.xml"/><Relationship Id="rId12" Type="http://schemas.openxmlformats.org/officeDocument/2006/relationships/slide" Target="slide994.xml"/><Relationship Id="rId2" Type="http://schemas.openxmlformats.org/officeDocument/2006/relationships/slide" Target="slide8.xml"/><Relationship Id="rId16" Type="http://schemas.openxmlformats.org/officeDocument/2006/relationships/slide" Target="slide1288.xml"/><Relationship Id="rId1" Type="http://schemas.openxmlformats.org/officeDocument/2006/relationships/slideLayout" Target="../slideLayouts/slideLayout2.xml"/><Relationship Id="rId6" Type="http://schemas.openxmlformats.org/officeDocument/2006/relationships/slide" Target="slide980.xml"/><Relationship Id="rId11" Type="http://schemas.openxmlformats.org/officeDocument/2006/relationships/slide" Target="slide990.xml"/><Relationship Id="rId5" Type="http://schemas.openxmlformats.org/officeDocument/2006/relationships/slide" Target="slide979.xml"/><Relationship Id="rId15" Type="http://schemas.openxmlformats.org/officeDocument/2006/relationships/slide" Target="slide1085.xml"/><Relationship Id="rId10" Type="http://schemas.openxmlformats.org/officeDocument/2006/relationships/slide" Target="slide988.xml"/><Relationship Id="rId4" Type="http://schemas.openxmlformats.org/officeDocument/2006/relationships/slide" Target="slide831.xml"/><Relationship Id="rId9" Type="http://schemas.openxmlformats.org/officeDocument/2006/relationships/slide" Target="slide986.xml"/><Relationship Id="rId14" Type="http://schemas.openxmlformats.org/officeDocument/2006/relationships/slide" Target="slide963.xml"/></Relationships>
</file>

<file path=ppt/slides/_rels/slide98.xml.rels><?xml version="1.0" encoding="UTF-8" standalone="yes"?>
<Relationships xmlns="http://schemas.openxmlformats.org/package/2006/relationships"><Relationship Id="rId8" Type="http://schemas.openxmlformats.org/officeDocument/2006/relationships/slide" Target="slide98.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80.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1.png"/><Relationship Id="rId7" Type="http://schemas.openxmlformats.org/officeDocument/2006/relationships/slide" Target="slide979.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slide" Target="slide980.xml"/><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260.png"/></Relationships>
</file>

<file path=ppt/slides/_rels/slide981.xml.rels><?xml version="1.0" encoding="UTF-8" standalone="yes"?>
<Relationships xmlns="http://schemas.openxmlformats.org/package/2006/relationships"><Relationship Id="rId8" Type="http://schemas.openxmlformats.org/officeDocument/2006/relationships/slide" Target="slide979.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261.png"/><Relationship Id="rId1" Type="http://schemas.openxmlformats.org/officeDocument/2006/relationships/slideLayout" Target="../slideLayouts/slideLayout2.xml"/><Relationship Id="rId6" Type="http://schemas.openxmlformats.org/officeDocument/2006/relationships/slide" Target="slide980.xml"/><Relationship Id="rId5" Type="http://schemas.openxmlformats.org/officeDocument/2006/relationships/image" Target="../media/image4.png"/><Relationship Id="rId4" Type="http://schemas.openxmlformats.org/officeDocument/2006/relationships/image" Target="../media/image1.png"/></Relationships>
</file>

<file path=ppt/slides/_rels/slide982.xml.rels><?xml version="1.0" encoding="UTF-8" standalone="yes"?>
<Relationships xmlns="http://schemas.openxmlformats.org/package/2006/relationships"><Relationship Id="rId8" Type="http://schemas.openxmlformats.org/officeDocument/2006/relationships/slide" Target="slide979.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64.png"/><Relationship Id="rId1" Type="http://schemas.openxmlformats.org/officeDocument/2006/relationships/slideLayout" Target="../slideLayouts/slideLayout2.xml"/><Relationship Id="rId6" Type="http://schemas.openxmlformats.org/officeDocument/2006/relationships/slide" Target="slide982.xml"/><Relationship Id="rId5" Type="http://schemas.openxmlformats.org/officeDocument/2006/relationships/image" Target="../media/image3.png"/><Relationship Id="rId10" Type="http://schemas.openxmlformats.org/officeDocument/2006/relationships/image" Target="../media/image865.png"/><Relationship Id="rId4" Type="http://schemas.openxmlformats.org/officeDocument/2006/relationships/image" Target="../media/image1.png"/><Relationship Id="rId9" Type="http://schemas.openxmlformats.org/officeDocument/2006/relationships/image" Target="../media/image9.png"/></Relationships>
</file>

<file path=ppt/slides/_rels/slide98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8.xml"/><Relationship Id="rId7" Type="http://schemas.openxmlformats.org/officeDocument/2006/relationships/slide" Target="slide979.xml"/><Relationship Id="rId2" Type="http://schemas.openxmlformats.org/officeDocument/2006/relationships/image" Target="../media/image866.png"/><Relationship Id="rId1" Type="http://schemas.openxmlformats.org/officeDocument/2006/relationships/slideLayout" Target="../slideLayouts/slideLayout2.xml"/><Relationship Id="rId6" Type="http://schemas.openxmlformats.org/officeDocument/2006/relationships/slide" Target="slide831.xml"/><Relationship Id="rId5" Type="http://schemas.openxmlformats.org/officeDocument/2006/relationships/slide" Target="slide982.xml"/><Relationship Id="rId4" Type="http://schemas.openxmlformats.org/officeDocument/2006/relationships/image" Target="../media/image1.png"/></Relationships>
</file>

<file path=ppt/slides/_rels/slide984.xml.rels><?xml version="1.0" encoding="UTF-8" standalone="yes"?>
<Relationships xmlns="http://schemas.openxmlformats.org/package/2006/relationships"><Relationship Id="rId8" Type="http://schemas.openxmlformats.org/officeDocument/2006/relationships/slide" Target="slide979.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slide" Target="slide984.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85.xml.rels><?xml version="1.0" encoding="UTF-8" standalone="yes"?>
<Relationships xmlns="http://schemas.openxmlformats.org/package/2006/relationships"><Relationship Id="rId8" Type="http://schemas.openxmlformats.org/officeDocument/2006/relationships/slide" Target="slide979.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slide" Target="slide984.xml"/><Relationship Id="rId5" Type="http://schemas.openxmlformats.org/officeDocument/2006/relationships/image" Target="../media/image4.png"/><Relationship Id="rId4" Type="http://schemas.openxmlformats.org/officeDocument/2006/relationships/image" Target="../media/image1.png"/></Relationships>
</file>

<file path=ppt/slides/_rels/slide986.xml.rels><?xml version="1.0" encoding="UTF-8" standalone="yes"?>
<Relationships xmlns="http://schemas.openxmlformats.org/package/2006/relationships"><Relationship Id="rId8" Type="http://schemas.openxmlformats.org/officeDocument/2006/relationships/slide" Target="slide831.xml"/><Relationship Id="rId3" Type="http://schemas.openxmlformats.org/officeDocument/2006/relationships/image" Target="../media/image1.png"/><Relationship Id="rId7" Type="http://schemas.openxmlformats.org/officeDocument/2006/relationships/slide" Target="slide986.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867.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slide" Target="slide979.xml"/></Relationships>
</file>

<file path=ppt/slides/_rels/slide987.xml.rels><?xml version="1.0" encoding="UTF-8" standalone="yes"?>
<Relationships xmlns="http://schemas.openxmlformats.org/package/2006/relationships"><Relationship Id="rId8" Type="http://schemas.openxmlformats.org/officeDocument/2006/relationships/slide" Target="slide979.xml"/><Relationship Id="rId3" Type="http://schemas.openxmlformats.org/officeDocument/2006/relationships/image" Target="../media/image4.png"/><Relationship Id="rId7" Type="http://schemas.openxmlformats.org/officeDocument/2006/relationships/slide" Target="slide831.xml"/><Relationship Id="rId2" Type="http://schemas.openxmlformats.org/officeDocument/2006/relationships/image" Target="../media/image868.png"/><Relationship Id="rId1" Type="http://schemas.openxmlformats.org/officeDocument/2006/relationships/slideLayout" Target="../slideLayouts/slideLayout2.xml"/><Relationship Id="rId6" Type="http://schemas.openxmlformats.org/officeDocument/2006/relationships/slide" Target="slide986.xml"/><Relationship Id="rId5" Type="http://schemas.openxmlformats.org/officeDocument/2006/relationships/image" Target="../media/image1.png"/><Relationship Id="rId4" Type="http://schemas.openxmlformats.org/officeDocument/2006/relationships/slide" Target="slide8.xml"/></Relationships>
</file>

<file path=ppt/slides/_rels/slide988.xml.rels><?xml version="1.0" encoding="UTF-8" standalone="yes"?>
<Relationships xmlns="http://schemas.openxmlformats.org/package/2006/relationships"><Relationship Id="rId8" Type="http://schemas.openxmlformats.org/officeDocument/2006/relationships/slide" Target="slide979.xml"/><Relationship Id="rId3" Type="http://schemas.openxmlformats.org/officeDocument/2006/relationships/image" Target="../media/image1.png"/><Relationship Id="rId7" Type="http://schemas.openxmlformats.org/officeDocument/2006/relationships/slide" Target="slide831.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988.xml"/><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268.png"/></Relationships>
</file>

<file path=ppt/slides/_rels/slide989.xml.rels><?xml version="1.0" encoding="UTF-8" standalone="yes"?>
<Relationships xmlns="http://schemas.openxmlformats.org/package/2006/relationships"><Relationship Id="rId8" Type="http://schemas.openxmlformats.org/officeDocument/2006/relationships/slide" Target="slide979.xml"/><Relationship Id="rId3" Type="http://schemas.openxmlformats.org/officeDocument/2006/relationships/image" Target="../media/image4.png"/><Relationship Id="rId7" Type="http://schemas.openxmlformats.org/officeDocument/2006/relationships/slide" Target="slide831.xml"/><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slide" Target="slide988.xml"/><Relationship Id="rId5" Type="http://schemas.openxmlformats.org/officeDocument/2006/relationships/image" Target="../media/image1.png"/><Relationship Id="rId4" Type="http://schemas.openxmlformats.org/officeDocument/2006/relationships/slide" Target="slide8.xml"/></Relationships>
</file>

<file path=ppt/slides/_rels/slide99.xml.rels><?xml version="1.0" encoding="UTF-8" standalone="yes"?>
<Relationships xmlns="http://schemas.openxmlformats.org/package/2006/relationships"><Relationship Id="rId8" Type="http://schemas.openxmlformats.org/officeDocument/2006/relationships/slide" Target="slide98.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4.png"/><Relationship Id="rId4" Type="http://schemas.openxmlformats.org/officeDocument/2006/relationships/image" Target="../media/image1.png"/></Relationships>
</file>

<file path=ppt/slides/_rels/slide990.xml.rels><?xml version="1.0" encoding="UTF-8" standalone="yes"?>
<Relationships xmlns="http://schemas.openxmlformats.org/package/2006/relationships"><Relationship Id="rId8" Type="http://schemas.openxmlformats.org/officeDocument/2006/relationships/slide" Target="slide831.xml"/><Relationship Id="rId3" Type="http://schemas.openxmlformats.org/officeDocument/2006/relationships/slide" Target="slide8.xml"/><Relationship Id="rId7" Type="http://schemas.openxmlformats.org/officeDocument/2006/relationships/slide" Target="slide990.xml"/><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979.xml"/></Relationships>
</file>

<file path=ppt/slides/_rels/slide991.xml.rels><?xml version="1.0" encoding="UTF-8" standalone="yes"?>
<Relationships xmlns="http://schemas.openxmlformats.org/package/2006/relationships"><Relationship Id="rId8" Type="http://schemas.openxmlformats.org/officeDocument/2006/relationships/slide" Target="slide831.xml"/><Relationship Id="rId3" Type="http://schemas.openxmlformats.org/officeDocument/2006/relationships/slide" Target="slide8.xml"/><Relationship Id="rId7" Type="http://schemas.openxmlformats.org/officeDocument/2006/relationships/slide" Target="slide990.xml"/><Relationship Id="rId2" Type="http://schemas.openxmlformats.org/officeDocument/2006/relationships/image" Target="../media/image27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979.xml"/></Relationships>
</file>

<file path=ppt/slides/_rels/slide992.xml.rels><?xml version="1.0" encoding="UTF-8" standalone="yes"?>
<Relationships xmlns="http://schemas.openxmlformats.org/package/2006/relationships"><Relationship Id="rId8" Type="http://schemas.openxmlformats.org/officeDocument/2006/relationships/slide" Target="slide831.xml"/><Relationship Id="rId3" Type="http://schemas.openxmlformats.org/officeDocument/2006/relationships/slide" Target="slide8.xml"/><Relationship Id="rId7" Type="http://schemas.openxmlformats.org/officeDocument/2006/relationships/slide" Target="slide990.xml"/><Relationship Id="rId2" Type="http://schemas.openxmlformats.org/officeDocument/2006/relationships/image" Target="../media/image27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979.xml"/></Relationships>
</file>

<file path=ppt/slides/_rels/slide993.xml.rels><?xml version="1.0" encoding="UTF-8" standalone="yes"?>
<Relationships xmlns="http://schemas.openxmlformats.org/package/2006/relationships"><Relationship Id="rId8" Type="http://schemas.openxmlformats.org/officeDocument/2006/relationships/slide" Target="slide979.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slide" Target="slide990.xml"/><Relationship Id="rId5" Type="http://schemas.openxmlformats.org/officeDocument/2006/relationships/image" Target="../media/image4.png"/><Relationship Id="rId4" Type="http://schemas.openxmlformats.org/officeDocument/2006/relationships/image" Target="../media/image1.png"/></Relationships>
</file>

<file path=ppt/slides/_rels/slide994.xml.rels><?xml version="1.0" encoding="UTF-8" standalone="yes"?>
<Relationships xmlns="http://schemas.openxmlformats.org/package/2006/relationships"><Relationship Id="rId8" Type="http://schemas.openxmlformats.org/officeDocument/2006/relationships/slide" Target="slide831.xml"/><Relationship Id="rId3" Type="http://schemas.openxmlformats.org/officeDocument/2006/relationships/slide" Target="slide8.xml"/><Relationship Id="rId7" Type="http://schemas.openxmlformats.org/officeDocument/2006/relationships/slide" Target="slide994.xml"/><Relationship Id="rId2" Type="http://schemas.openxmlformats.org/officeDocument/2006/relationships/image" Target="../media/image28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979.xml"/></Relationships>
</file>

<file path=ppt/slides/_rels/slide995.xml.rels><?xml version="1.0" encoding="UTF-8" standalone="yes"?>
<Relationships xmlns="http://schemas.openxmlformats.org/package/2006/relationships"><Relationship Id="rId8" Type="http://schemas.openxmlformats.org/officeDocument/2006/relationships/slide" Target="slide979.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283.png"/><Relationship Id="rId1" Type="http://schemas.openxmlformats.org/officeDocument/2006/relationships/slideLayout" Target="../slideLayouts/slideLayout2.xml"/><Relationship Id="rId6" Type="http://schemas.openxmlformats.org/officeDocument/2006/relationships/slide" Target="slide994.xml"/><Relationship Id="rId5" Type="http://schemas.openxmlformats.org/officeDocument/2006/relationships/image" Target="../media/image4.png"/><Relationship Id="rId4" Type="http://schemas.openxmlformats.org/officeDocument/2006/relationships/image" Target="../media/image1.png"/></Relationships>
</file>

<file path=ppt/slides/_rels/slide996.xml.rels><?xml version="1.0" encoding="UTF-8" standalone="yes"?>
<Relationships xmlns="http://schemas.openxmlformats.org/package/2006/relationships"><Relationship Id="rId8" Type="http://schemas.openxmlformats.org/officeDocument/2006/relationships/slide" Target="slide997.xml"/><Relationship Id="rId13" Type="http://schemas.openxmlformats.org/officeDocument/2006/relationships/slide" Target="slide1009.xml"/><Relationship Id="rId3" Type="http://schemas.openxmlformats.org/officeDocument/2006/relationships/image" Target="../media/image1.png"/><Relationship Id="rId7" Type="http://schemas.openxmlformats.org/officeDocument/2006/relationships/slide" Target="slide948.xml"/><Relationship Id="rId12" Type="http://schemas.openxmlformats.org/officeDocument/2006/relationships/slide" Target="slide1007.xml"/><Relationship Id="rId2" Type="http://schemas.openxmlformats.org/officeDocument/2006/relationships/slide" Target="slide8.xml"/><Relationship Id="rId16" Type="http://schemas.openxmlformats.org/officeDocument/2006/relationships/slide" Target="slide100.xml"/><Relationship Id="rId1" Type="http://schemas.openxmlformats.org/officeDocument/2006/relationships/slideLayout" Target="../slideLayouts/slideLayout2.xml"/><Relationship Id="rId6" Type="http://schemas.openxmlformats.org/officeDocument/2006/relationships/slide" Target="slide963.xml"/><Relationship Id="rId11" Type="http://schemas.openxmlformats.org/officeDocument/2006/relationships/slide" Target="slide1003.xml"/><Relationship Id="rId5" Type="http://schemas.openxmlformats.org/officeDocument/2006/relationships/slide" Target="slide996.xml"/><Relationship Id="rId15" Type="http://schemas.openxmlformats.org/officeDocument/2006/relationships/slide" Target="slide1013.xml"/><Relationship Id="rId10" Type="http://schemas.openxmlformats.org/officeDocument/2006/relationships/slide" Target="slide1001.xml"/><Relationship Id="rId4" Type="http://schemas.openxmlformats.org/officeDocument/2006/relationships/slide" Target="slide831.xml"/><Relationship Id="rId9" Type="http://schemas.openxmlformats.org/officeDocument/2006/relationships/slide" Target="slide999.xml"/><Relationship Id="rId14" Type="http://schemas.openxmlformats.org/officeDocument/2006/relationships/slide" Target="slide1011.xml"/></Relationships>
</file>

<file path=ppt/slides/_rels/slide997.xml.rels><?xml version="1.0" encoding="UTF-8" standalone="yes"?>
<Relationships xmlns="http://schemas.openxmlformats.org/package/2006/relationships"><Relationship Id="rId8" Type="http://schemas.openxmlformats.org/officeDocument/2006/relationships/slide" Target="slide99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69.png"/><Relationship Id="rId1" Type="http://schemas.openxmlformats.org/officeDocument/2006/relationships/slideLayout" Target="../slideLayouts/slideLayout2.xml"/><Relationship Id="rId6" Type="http://schemas.openxmlformats.org/officeDocument/2006/relationships/slide" Target="slide997.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9.png"/></Relationships>
</file>

<file path=ppt/slides/_rels/slide998.xml.rels><?xml version="1.0" encoding="UTF-8" standalone="yes"?>
<Relationships xmlns="http://schemas.openxmlformats.org/package/2006/relationships"><Relationship Id="rId8" Type="http://schemas.openxmlformats.org/officeDocument/2006/relationships/slide" Target="slide996.xml"/><Relationship Id="rId3" Type="http://schemas.openxmlformats.org/officeDocument/2006/relationships/slide" Target="slide8.xml"/><Relationship Id="rId7" Type="http://schemas.openxmlformats.org/officeDocument/2006/relationships/slide" Target="slide831.xml"/><Relationship Id="rId2" Type="http://schemas.openxmlformats.org/officeDocument/2006/relationships/image" Target="../media/image870.png"/><Relationship Id="rId1" Type="http://schemas.openxmlformats.org/officeDocument/2006/relationships/slideLayout" Target="../slideLayouts/slideLayout2.xml"/><Relationship Id="rId6" Type="http://schemas.openxmlformats.org/officeDocument/2006/relationships/slide" Target="slide997.xml"/><Relationship Id="rId5" Type="http://schemas.openxmlformats.org/officeDocument/2006/relationships/image" Target="../media/image4.png"/><Relationship Id="rId4" Type="http://schemas.openxmlformats.org/officeDocument/2006/relationships/image" Target="../media/image1.png"/></Relationships>
</file>

<file path=ppt/slides/_rels/slide999.xml.rels><?xml version="1.0" encoding="UTF-8" standalone="yes"?>
<Relationships xmlns="http://schemas.openxmlformats.org/package/2006/relationships"><Relationship Id="rId8" Type="http://schemas.openxmlformats.org/officeDocument/2006/relationships/slide" Target="slide831.xml"/><Relationship Id="rId3" Type="http://schemas.openxmlformats.org/officeDocument/2006/relationships/slide" Target="slide8.xml"/><Relationship Id="rId7" Type="http://schemas.openxmlformats.org/officeDocument/2006/relationships/slide" Target="slide999.xml"/><Relationship Id="rId2" Type="http://schemas.openxmlformats.org/officeDocument/2006/relationships/image" Target="../media/image39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9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60648"/>
            <a:ext cx="7772400" cy="1470025"/>
          </a:xfrm>
        </p:spPr>
        <p:txBody>
          <a:bodyPr/>
          <a:lstStyle/>
          <a:p>
            <a:r>
              <a:rPr lang="en-GB" dirty="0"/>
              <a:t>GCSE (2017-19)</a:t>
            </a:r>
          </a:p>
        </p:txBody>
      </p:sp>
      <p:sp>
        <p:nvSpPr>
          <p:cNvPr id="3" name="Subtitle 2"/>
          <p:cNvSpPr>
            <a:spLocks noGrp="1"/>
          </p:cNvSpPr>
          <p:nvPr>
            <p:ph type="subTitle" idx="1"/>
          </p:nvPr>
        </p:nvSpPr>
        <p:spPr>
          <a:xfrm>
            <a:off x="1369368" y="2016423"/>
            <a:ext cx="6400800" cy="1752600"/>
          </a:xfrm>
        </p:spPr>
        <p:txBody>
          <a:bodyPr/>
          <a:lstStyle/>
          <a:p>
            <a:r>
              <a:rPr lang="en-GB" dirty="0"/>
              <a:t>Revision Past Paper Questions</a:t>
            </a:r>
          </a:p>
          <a:p>
            <a:r>
              <a:rPr lang="en-GB" dirty="0" smtClean="0"/>
              <a:t>(AQA)</a:t>
            </a:r>
            <a:endParaRPr lang="en-GB" dirty="0"/>
          </a:p>
        </p:txBody>
      </p:sp>
      <p:pic>
        <p:nvPicPr>
          <p:cNvPr id="6" name="Picture 7" descr="http://www.thecyrenians.org/Resources/Tyneside%20Cyrenians/News/Home_News1.png"/>
          <p:cNvPicPr>
            <a:picLocks noChangeAspect="1" noChangeArrowheads="1"/>
          </p:cNvPicPr>
          <p:nvPr/>
        </p:nvPicPr>
        <p:blipFill>
          <a:blip r:embed="rId2" cstate="print"/>
          <a:srcRect/>
          <a:stretch>
            <a:fillRect/>
          </a:stretch>
        </p:blipFill>
        <p:spPr bwMode="auto">
          <a:xfrm>
            <a:off x="971600" y="3068960"/>
            <a:ext cx="704316" cy="666752"/>
          </a:xfrm>
          <a:prstGeom prst="rect">
            <a:avLst/>
          </a:prstGeom>
          <a:noFill/>
        </p:spPr>
      </p:pic>
      <p:pic>
        <p:nvPicPr>
          <p:cNvPr id="7" name="Picture 11" descr="Back Icon - back, go back, green, previous, return, hand drawn"/>
          <p:cNvPicPr>
            <a:picLocks noChangeAspect="1" noChangeArrowheads="1"/>
          </p:cNvPicPr>
          <p:nvPr/>
        </p:nvPicPr>
        <p:blipFill>
          <a:blip r:embed="rId3" cstate="print"/>
          <a:srcRect/>
          <a:stretch>
            <a:fillRect/>
          </a:stretch>
        </p:blipFill>
        <p:spPr bwMode="auto">
          <a:xfrm>
            <a:off x="2987824" y="3140968"/>
            <a:ext cx="643138" cy="643138"/>
          </a:xfrm>
          <a:prstGeom prst="rect">
            <a:avLst/>
          </a:prstGeom>
          <a:noFill/>
        </p:spPr>
      </p:pic>
      <p:pic>
        <p:nvPicPr>
          <p:cNvPr id="8" name="Picture 27" descr="http://3.bp.blogspot.com/-zbmfhP5Vxv4/ToIMG2UosrI/AAAAAAAAAnk/AMvy3HEN9xE/s1600/Superman-Logo-psd9639.png"/>
          <p:cNvPicPr>
            <a:picLocks noChangeAspect="1" noChangeArrowheads="1"/>
          </p:cNvPicPr>
          <p:nvPr/>
        </p:nvPicPr>
        <p:blipFill>
          <a:blip r:embed="rId4" cstate="print"/>
          <a:srcRect/>
          <a:stretch>
            <a:fillRect/>
          </a:stretch>
        </p:blipFill>
        <p:spPr bwMode="auto">
          <a:xfrm>
            <a:off x="4861724" y="3068960"/>
            <a:ext cx="1435360" cy="954514"/>
          </a:xfrm>
          <a:prstGeom prst="rect">
            <a:avLst/>
          </a:prstGeom>
          <a:noFill/>
        </p:spPr>
      </p:pic>
      <p:pic>
        <p:nvPicPr>
          <p:cNvPr id="9" name="Picture 4" descr="http://www.clker.com/cliparts/0/6/0/4/1242257942641856013NYCS-bull-trans-Q.svg.hi.png"/>
          <p:cNvPicPr>
            <a:picLocks noChangeAspect="1" noChangeArrowheads="1"/>
          </p:cNvPicPr>
          <p:nvPr/>
        </p:nvPicPr>
        <p:blipFill>
          <a:blip r:embed="rId5" cstate="print"/>
          <a:srcRect/>
          <a:stretch>
            <a:fillRect/>
          </a:stretch>
        </p:blipFill>
        <p:spPr bwMode="auto">
          <a:xfrm>
            <a:off x="7377744" y="2924944"/>
            <a:ext cx="1197768" cy="1197768"/>
          </a:xfrm>
          <a:prstGeom prst="rect">
            <a:avLst/>
          </a:prstGeom>
          <a:noFill/>
        </p:spPr>
      </p:pic>
      <p:sp>
        <p:nvSpPr>
          <p:cNvPr id="10" name="TextBox 9"/>
          <p:cNvSpPr txBox="1"/>
          <p:nvPr/>
        </p:nvSpPr>
        <p:spPr>
          <a:xfrm>
            <a:off x="539552" y="3861048"/>
            <a:ext cx="1512168" cy="1200329"/>
          </a:xfrm>
          <a:prstGeom prst="rect">
            <a:avLst/>
          </a:prstGeom>
          <a:noFill/>
        </p:spPr>
        <p:txBody>
          <a:bodyPr wrap="square" rtlCol="0">
            <a:spAutoFit/>
          </a:bodyPr>
          <a:lstStyle/>
          <a:p>
            <a:pPr algn="ctr"/>
            <a:r>
              <a:rPr lang="en-GB" dirty="0"/>
              <a:t>Go back to home screen to select a topic</a:t>
            </a:r>
          </a:p>
        </p:txBody>
      </p:sp>
      <p:sp>
        <p:nvSpPr>
          <p:cNvPr id="11" name="TextBox 10"/>
          <p:cNvSpPr txBox="1"/>
          <p:nvPr/>
        </p:nvSpPr>
        <p:spPr>
          <a:xfrm>
            <a:off x="2555776" y="3933056"/>
            <a:ext cx="1512168" cy="1200329"/>
          </a:xfrm>
          <a:prstGeom prst="rect">
            <a:avLst/>
          </a:prstGeom>
          <a:noFill/>
        </p:spPr>
        <p:txBody>
          <a:bodyPr wrap="square" rtlCol="0">
            <a:spAutoFit/>
          </a:bodyPr>
          <a:lstStyle/>
          <a:p>
            <a:pPr algn="ctr"/>
            <a:r>
              <a:rPr lang="en-GB" dirty="0"/>
              <a:t>Go back to topic screen to select a question</a:t>
            </a:r>
          </a:p>
        </p:txBody>
      </p:sp>
      <p:sp>
        <p:nvSpPr>
          <p:cNvPr id="12" name="TextBox 11"/>
          <p:cNvSpPr txBox="1"/>
          <p:nvPr/>
        </p:nvSpPr>
        <p:spPr>
          <a:xfrm>
            <a:off x="4861724" y="3933056"/>
            <a:ext cx="1512168" cy="1477328"/>
          </a:xfrm>
          <a:prstGeom prst="rect">
            <a:avLst/>
          </a:prstGeom>
          <a:noFill/>
        </p:spPr>
        <p:txBody>
          <a:bodyPr wrap="square" rtlCol="0">
            <a:spAutoFit/>
          </a:bodyPr>
          <a:lstStyle/>
          <a:p>
            <a:pPr algn="ctr"/>
            <a:r>
              <a:rPr lang="en-GB" dirty="0" smtClean="0"/>
              <a:t>‘Solutions’</a:t>
            </a:r>
          </a:p>
          <a:p>
            <a:pPr algn="ctr"/>
            <a:r>
              <a:rPr lang="en-GB" dirty="0" smtClean="0"/>
              <a:t>Go </a:t>
            </a:r>
            <a:r>
              <a:rPr lang="en-GB" dirty="0"/>
              <a:t>to the mark scheme for that question</a:t>
            </a:r>
          </a:p>
        </p:txBody>
      </p:sp>
      <p:sp>
        <p:nvSpPr>
          <p:cNvPr id="13" name="TextBox 12"/>
          <p:cNvSpPr txBox="1"/>
          <p:nvPr/>
        </p:nvSpPr>
        <p:spPr>
          <a:xfrm>
            <a:off x="7233728" y="3933056"/>
            <a:ext cx="1512168" cy="1200329"/>
          </a:xfrm>
          <a:prstGeom prst="rect">
            <a:avLst/>
          </a:prstGeom>
          <a:noFill/>
        </p:spPr>
        <p:txBody>
          <a:bodyPr wrap="square" rtlCol="0">
            <a:spAutoFit/>
          </a:bodyPr>
          <a:lstStyle/>
          <a:p>
            <a:pPr algn="ctr"/>
            <a:r>
              <a:rPr lang="en-GB" dirty="0"/>
              <a:t>Go back to the question from the mark scheme</a:t>
            </a:r>
          </a:p>
        </p:txBody>
      </p:sp>
      <p:sp>
        <p:nvSpPr>
          <p:cNvPr id="4" name="TextBox 3"/>
          <p:cNvSpPr txBox="1"/>
          <p:nvPr/>
        </p:nvSpPr>
        <p:spPr>
          <a:xfrm>
            <a:off x="4788024" y="5446965"/>
            <a:ext cx="1581608" cy="646331"/>
          </a:xfrm>
          <a:prstGeom prst="rect">
            <a:avLst/>
          </a:prstGeom>
          <a:noFill/>
        </p:spPr>
        <p:txBody>
          <a:bodyPr wrap="square" rtlCol="0">
            <a:spAutoFit/>
          </a:bodyPr>
          <a:lstStyle/>
          <a:p>
            <a:pPr algn="ctr"/>
            <a:r>
              <a:rPr lang="en-GB" i="1" dirty="0"/>
              <a:t>Or see more solutions</a:t>
            </a:r>
          </a:p>
        </p:txBody>
      </p:sp>
      <p:sp>
        <p:nvSpPr>
          <p:cNvPr id="14" name="TextBox 13"/>
          <p:cNvSpPr txBox="1"/>
          <p:nvPr/>
        </p:nvSpPr>
        <p:spPr>
          <a:xfrm>
            <a:off x="7164288" y="5184876"/>
            <a:ext cx="1581608" cy="646331"/>
          </a:xfrm>
          <a:prstGeom prst="rect">
            <a:avLst/>
          </a:prstGeom>
          <a:noFill/>
        </p:spPr>
        <p:txBody>
          <a:bodyPr wrap="square" rtlCol="0">
            <a:spAutoFit/>
          </a:bodyPr>
          <a:lstStyle/>
          <a:p>
            <a:pPr algn="ctr"/>
            <a:r>
              <a:rPr lang="en-GB" i="1" dirty="0"/>
              <a:t>Or go back to first solutions</a:t>
            </a:r>
          </a:p>
        </p:txBody>
      </p:sp>
      <p:sp>
        <p:nvSpPr>
          <p:cNvPr id="16" name="Rectangle 15">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
            <a:ext cx="7886700" cy="1325563"/>
          </a:xfrm>
        </p:spPr>
        <p:txBody>
          <a:bodyPr>
            <a:normAutofit/>
          </a:bodyPr>
          <a:lstStyle/>
          <a:p>
            <a:pPr algn="ctr"/>
            <a:r>
              <a:rPr lang="en-GB" sz="4800" dirty="0">
                <a:latin typeface="Comic Sans MS" panose="030F0702030302020204" pitchFamily="66" charset="0"/>
              </a:rPr>
              <a:t>Algebra</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385119" y="2492896"/>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Factorising</a:t>
            </a:r>
          </a:p>
        </p:txBody>
      </p:sp>
      <p:sp>
        <p:nvSpPr>
          <p:cNvPr id="6" name="Rectangle 5">
            <a:hlinkClick r:id="rId5" action="ppaction://hlinksldjump"/>
          </p:cNvPr>
          <p:cNvSpPr/>
          <p:nvPr/>
        </p:nvSpPr>
        <p:spPr>
          <a:xfrm>
            <a:off x="3390109" y="1628800"/>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Expanding Brackets</a:t>
            </a:r>
          </a:p>
        </p:txBody>
      </p:sp>
      <p:sp>
        <p:nvSpPr>
          <p:cNvPr id="7" name="Rectangle 6">
            <a:hlinkClick r:id="rId6" action="ppaction://hlinksldjump"/>
          </p:cNvPr>
          <p:cNvSpPr/>
          <p:nvPr/>
        </p:nvSpPr>
        <p:spPr>
          <a:xfrm>
            <a:off x="1512911" y="2492896"/>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Solving Simple Equations</a:t>
            </a:r>
          </a:p>
        </p:txBody>
      </p:sp>
      <p:sp>
        <p:nvSpPr>
          <p:cNvPr id="9" name="Rectangle 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0" name="Rectangle 9">
            <a:hlinkClick r:id="rId8" action="ppaction://hlinksldjump"/>
          </p:cNvPr>
          <p:cNvSpPr/>
          <p:nvPr/>
        </p:nvSpPr>
        <p:spPr>
          <a:xfrm>
            <a:off x="1517901" y="4221088"/>
            <a:ext cx="1800000" cy="136815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Manipulating Formulae/ Changing the Subject</a:t>
            </a:r>
          </a:p>
        </p:txBody>
      </p:sp>
      <p:sp>
        <p:nvSpPr>
          <p:cNvPr id="11" name="Rectangle 10">
            <a:hlinkClick r:id="rId9" action="ppaction://hlinksldjump"/>
          </p:cNvPr>
          <p:cNvSpPr/>
          <p:nvPr/>
        </p:nvSpPr>
        <p:spPr>
          <a:xfrm>
            <a:off x="5292280" y="2492896"/>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Algebraic Fractions</a:t>
            </a:r>
          </a:p>
        </p:txBody>
      </p:sp>
      <p:sp>
        <p:nvSpPr>
          <p:cNvPr id="13" name="Rectangle 12">
            <a:hlinkClick r:id="rId10" action="ppaction://hlinksldjump"/>
          </p:cNvPr>
          <p:cNvSpPr/>
          <p:nvPr/>
        </p:nvSpPr>
        <p:spPr>
          <a:xfrm>
            <a:off x="3385119" y="5080744"/>
            <a:ext cx="1800000" cy="7245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Simultaneous Equations</a:t>
            </a:r>
          </a:p>
        </p:txBody>
      </p:sp>
      <p:sp>
        <p:nvSpPr>
          <p:cNvPr id="14" name="Rectangle 13">
            <a:hlinkClick r:id="rId11" action="ppaction://hlinksldjump"/>
          </p:cNvPr>
          <p:cNvSpPr/>
          <p:nvPr/>
        </p:nvSpPr>
        <p:spPr>
          <a:xfrm>
            <a:off x="1517901" y="1412776"/>
            <a:ext cx="1800000" cy="93610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Simplifying Basic Expressions</a:t>
            </a:r>
          </a:p>
        </p:txBody>
      </p:sp>
      <p:sp>
        <p:nvSpPr>
          <p:cNvPr id="15" name="Rectangle 14">
            <a:hlinkClick r:id="rId12" action="ppaction://hlinksldjump"/>
          </p:cNvPr>
          <p:cNvSpPr/>
          <p:nvPr/>
        </p:nvSpPr>
        <p:spPr>
          <a:xfrm>
            <a:off x="5292280" y="5085184"/>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Indices</a:t>
            </a:r>
          </a:p>
        </p:txBody>
      </p:sp>
      <p:sp>
        <p:nvSpPr>
          <p:cNvPr id="16" name="Rectangle 15">
            <a:hlinkClick r:id="rId13" action="ppaction://hlinksldjump"/>
          </p:cNvPr>
          <p:cNvSpPr/>
          <p:nvPr/>
        </p:nvSpPr>
        <p:spPr>
          <a:xfrm>
            <a:off x="5292280" y="1628800"/>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Substitution</a:t>
            </a:r>
          </a:p>
        </p:txBody>
      </p:sp>
      <p:sp>
        <p:nvSpPr>
          <p:cNvPr id="17" name="Rectangle 16">
            <a:hlinkClick r:id="rId14" action="ppaction://hlinksldjump"/>
          </p:cNvPr>
          <p:cNvSpPr/>
          <p:nvPr/>
        </p:nvSpPr>
        <p:spPr>
          <a:xfrm>
            <a:off x="7164488" y="3356992"/>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Linear Inequalities</a:t>
            </a:r>
          </a:p>
        </p:txBody>
      </p:sp>
      <p:sp>
        <p:nvSpPr>
          <p:cNvPr id="18" name="Rectangle 17">
            <a:hlinkClick r:id="rId15" action="ppaction://hlinksldjump"/>
          </p:cNvPr>
          <p:cNvSpPr/>
          <p:nvPr/>
        </p:nvSpPr>
        <p:spPr>
          <a:xfrm>
            <a:off x="5292280" y="4221088"/>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Functions</a:t>
            </a:r>
          </a:p>
        </p:txBody>
      </p:sp>
      <p:sp>
        <p:nvSpPr>
          <p:cNvPr id="19" name="Rectangle 18">
            <a:hlinkClick r:id="rId16" action="ppaction://hlinksldjump"/>
          </p:cNvPr>
          <p:cNvSpPr/>
          <p:nvPr/>
        </p:nvSpPr>
        <p:spPr>
          <a:xfrm>
            <a:off x="3385119" y="3356992"/>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Solving Quadratics</a:t>
            </a:r>
          </a:p>
        </p:txBody>
      </p:sp>
      <p:sp>
        <p:nvSpPr>
          <p:cNvPr id="20" name="Rectangle 19">
            <a:hlinkClick r:id="rId17" action="ppaction://hlinksldjump"/>
          </p:cNvPr>
          <p:cNvSpPr/>
          <p:nvPr/>
        </p:nvSpPr>
        <p:spPr>
          <a:xfrm>
            <a:off x="7164488" y="2492896"/>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Linear Graphs &amp; Gradients</a:t>
            </a:r>
          </a:p>
        </p:txBody>
      </p:sp>
      <p:sp>
        <p:nvSpPr>
          <p:cNvPr id="21" name="Rectangle 20">
            <a:hlinkClick r:id="rId18" action="ppaction://hlinksldjump"/>
          </p:cNvPr>
          <p:cNvSpPr/>
          <p:nvPr/>
        </p:nvSpPr>
        <p:spPr>
          <a:xfrm>
            <a:off x="7164488" y="1628800"/>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Drawing and Using Graphs</a:t>
            </a:r>
          </a:p>
        </p:txBody>
      </p:sp>
      <p:sp>
        <p:nvSpPr>
          <p:cNvPr id="22" name="Rectangle 21">
            <a:hlinkClick r:id="rId19" action="ppaction://hlinksldjump"/>
          </p:cNvPr>
          <p:cNvSpPr/>
          <p:nvPr/>
        </p:nvSpPr>
        <p:spPr>
          <a:xfrm>
            <a:off x="7164488" y="5085184"/>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Sequences</a:t>
            </a:r>
          </a:p>
        </p:txBody>
      </p:sp>
      <p:sp>
        <p:nvSpPr>
          <p:cNvPr id="23" name="Rectangle 22">
            <a:hlinkClick r:id="rId20" action="ppaction://hlinksldjump"/>
          </p:cNvPr>
          <p:cNvSpPr/>
          <p:nvPr/>
        </p:nvSpPr>
        <p:spPr>
          <a:xfrm>
            <a:off x="1512911" y="3356992"/>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Forming Equations</a:t>
            </a:r>
          </a:p>
        </p:txBody>
      </p:sp>
      <p:sp>
        <p:nvSpPr>
          <p:cNvPr id="24" name="Rectangle 23">
            <a:hlinkClick r:id="rId21" action="ppaction://hlinksldjump"/>
          </p:cNvPr>
          <p:cNvSpPr/>
          <p:nvPr/>
        </p:nvSpPr>
        <p:spPr>
          <a:xfrm>
            <a:off x="112494" y="6381328"/>
            <a:ext cx="136316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Notes</a:t>
            </a:r>
          </a:p>
        </p:txBody>
      </p:sp>
      <p:sp>
        <p:nvSpPr>
          <p:cNvPr id="25" name="Rectangle 24">
            <a:hlinkClick r:id="rId22" action="ppaction://hlinksldjump"/>
          </p:cNvPr>
          <p:cNvSpPr/>
          <p:nvPr/>
        </p:nvSpPr>
        <p:spPr>
          <a:xfrm>
            <a:off x="3380129" y="4221088"/>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Completing the Square</a:t>
            </a:r>
          </a:p>
        </p:txBody>
      </p:sp>
      <p:sp>
        <p:nvSpPr>
          <p:cNvPr id="26" name="Rectangle 25">
            <a:hlinkClick r:id="rId23" action="ppaction://hlinksldjump"/>
          </p:cNvPr>
          <p:cNvSpPr/>
          <p:nvPr/>
        </p:nvSpPr>
        <p:spPr>
          <a:xfrm>
            <a:off x="7164488" y="4216648"/>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Graphical Transformations</a:t>
            </a:r>
          </a:p>
        </p:txBody>
      </p:sp>
      <p:sp>
        <p:nvSpPr>
          <p:cNvPr id="30" name="Rectangle 29">
            <a:hlinkClick r:id="rId24" action="ppaction://hlinksldjump"/>
          </p:cNvPr>
          <p:cNvSpPr/>
          <p:nvPr/>
        </p:nvSpPr>
        <p:spPr>
          <a:xfrm>
            <a:off x="6228384" y="5877272"/>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Comic Sans MS" panose="030F0702030302020204" pitchFamily="66" charset="0"/>
              </a:rPr>
              <a:t>Iterations</a:t>
            </a:r>
            <a:endParaRPr lang="en-GB" b="1" dirty="0">
              <a:latin typeface="Comic Sans MS" panose="030F0702030302020204" pitchFamily="66" charset="0"/>
            </a:endParaRPr>
          </a:p>
        </p:txBody>
      </p:sp>
      <p:sp>
        <p:nvSpPr>
          <p:cNvPr id="31" name="Rectangle 30">
            <a:hlinkClick r:id="rId25" action="ppaction://hlinksldjump"/>
          </p:cNvPr>
          <p:cNvSpPr/>
          <p:nvPr/>
        </p:nvSpPr>
        <p:spPr>
          <a:xfrm>
            <a:off x="5292280" y="3356992"/>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Comic Sans MS" panose="030F0702030302020204" pitchFamily="66" charset="0"/>
              </a:rPr>
              <a:t>Quadratic Inequalities</a:t>
            </a:r>
            <a:endParaRPr lang="en-GB" b="1" dirty="0">
              <a:latin typeface="Comic Sans MS" panose="030F0702030302020204" pitchFamily="66" charset="0"/>
            </a:endParaRPr>
          </a:p>
        </p:txBody>
      </p:sp>
    </p:spTree>
    <p:extLst>
      <p:ext uri="{BB962C8B-B14F-4D97-AF65-F5344CB8AC3E}">
        <p14:creationId xmlns:p14="http://schemas.microsoft.com/office/powerpoint/2010/main" val="422657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Drawing and Using Graphs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2" name="Rectangle 11">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5"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a:hlinkClick r:id="rId6" action="ppaction://hlinksldjump"/>
          </p:cNvPr>
          <p:cNvSpPr/>
          <p:nvPr/>
        </p:nvSpPr>
        <p:spPr>
          <a:xfrm>
            <a:off x="3275856" y="2132912"/>
            <a:ext cx="1152000" cy="504000"/>
          </a:xfrm>
          <a:prstGeom prst="rect">
            <a:avLst/>
          </a:prstGeom>
          <a:gradFill flip="none" rotWithShape="1">
            <a:gsLst>
              <a:gs pos="0">
                <a:srgbClr val="FFC000"/>
              </a:gs>
              <a:gs pos="100000">
                <a:srgbClr val="7030A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a:t>
            </a:r>
            <a:r>
              <a:rPr lang="en-GB" sz="1400" b="1" dirty="0">
                <a:latin typeface="Comic Sans MS" panose="030F0702030302020204" pitchFamily="66" charset="0"/>
              </a:rPr>
              <a:t>2017 </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20" name="Rectangle 19"/>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21" name="Rectangle 20"/>
          <p:cNvSpPr/>
          <p:nvPr/>
        </p:nvSpPr>
        <p:spPr>
          <a:xfrm>
            <a:off x="81232" y="6524623"/>
            <a:ext cx="3050608" cy="29717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Recognising shapes of graphs</a:t>
            </a:r>
          </a:p>
        </p:txBody>
      </p:sp>
      <p:sp>
        <p:nvSpPr>
          <p:cNvPr id="22" name="Rectangle 21">
            <a:hlinkClick r:id="rId7" action="ppaction://hlinksldjump"/>
          </p:cNvPr>
          <p:cNvSpPr/>
          <p:nvPr/>
        </p:nvSpPr>
        <p:spPr>
          <a:xfrm>
            <a:off x="4362797" y="6524624"/>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sp>
        <p:nvSpPr>
          <p:cNvPr id="23" name="Rectangle 22"/>
          <p:cNvSpPr/>
          <p:nvPr/>
        </p:nvSpPr>
        <p:spPr>
          <a:xfrm>
            <a:off x="3203848" y="6524623"/>
            <a:ext cx="1050937"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24" name="Rectangle 23"/>
          <p:cNvSpPr/>
          <p:nvPr/>
        </p:nvSpPr>
        <p:spPr>
          <a:xfrm>
            <a:off x="81232" y="6165304"/>
            <a:ext cx="1178400" cy="29717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latin typeface="Comic Sans MS" panose="030F0702030302020204" pitchFamily="66" charset="0"/>
              </a:rPr>
              <a:t>Circles</a:t>
            </a:r>
            <a:endParaRPr lang="en-GB" sz="1600" b="1" dirty="0">
              <a:latin typeface="Comic Sans MS" panose="030F0702030302020204" pitchFamily="66" charset="0"/>
            </a:endParaRPr>
          </a:p>
        </p:txBody>
      </p:sp>
      <p:sp>
        <p:nvSpPr>
          <p:cNvPr id="25" name="Rectangle 24">
            <a:hlinkClick r:id="rId8" action="ppaction://hlinksldjump"/>
          </p:cNvPr>
          <p:cNvSpPr/>
          <p:nvPr/>
        </p:nvSpPr>
        <p:spPr>
          <a:xfrm>
            <a:off x="3272408" y="270897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26" name="Rectangle 25">
            <a:hlinkClick r:id="rId9" action="ppaction://hlinksldjump"/>
          </p:cNvPr>
          <p:cNvSpPr/>
          <p:nvPr/>
        </p:nvSpPr>
        <p:spPr>
          <a:xfrm>
            <a:off x="3275856"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sp>
        <p:nvSpPr>
          <p:cNvPr id="27" name="Rectangle 26">
            <a:hlinkClick r:id="rId10" action="ppaction://hlinksldjump"/>
          </p:cNvPr>
          <p:cNvSpPr/>
          <p:nvPr/>
        </p:nvSpPr>
        <p:spPr>
          <a:xfrm>
            <a:off x="3275856" y="3861048"/>
            <a:ext cx="1152000" cy="504000"/>
          </a:xfrm>
          <a:prstGeom prst="rect">
            <a:avLst/>
          </a:prstGeom>
          <a:gradFill flip="none" rotWithShape="1">
            <a:gsLst>
              <a:gs pos="50000">
                <a:schemeClr val="accent6"/>
              </a:gs>
              <a:gs pos="0">
                <a:srgbClr val="FFC000"/>
              </a:gs>
              <a:gs pos="100000">
                <a:schemeClr val="accent2"/>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p>
          <a:p>
            <a:pPr algn="ctr"/>
            <a:r>
              <a:rPr lang="en-GB" sz="1400" b="1" dirty="0" smtClean="0">
                <a:latin typeface="Comic Sans MS" panose="030F0702030302020204" pitchFamily="66" charset="0"/>
              </a:rPr>
              <a:t>3H Q18</a:t>
            </a:r>
            <a:endParaRPr lang="en-GB" sz="1400" b="1" dirty="0">
              <a:latin typeface="Comic Sans MS" panose="030F0702030302020204" pitchFamily="66" charset="0"/>
            </a:endParaRPr>
          </a:p>
        </p:txBody>
      </p:sp>
      <p:sp>
        <p:nvSpPr>
          <p:cNvPr id="28" name="Rectangle 27">
            <a:hlinkClick r:id="rId11" action="ppaction://hlinksldjump"/>
          </p:cNvPr>
          <p:cNvSpPr/>
          <p:nvPr/>
        </p:nvSpPr>
        <p:spPr>
          <a:xfrm>
            <a:off x="3275856" y="4437168"/>
            <a:ext cx="1152000" cy="504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p>
          <a:p>
            <a:pPr algn="ctr"/>
            <a:r>
              <a:rPr lang="en-GB" sz="1400" b="1" dirty="0" smtClean="0">
                <a:latin typeface="Comic Sans MS" panose="030F0702030302020204" pitchFamily="66" charset="0"/>
              </a:rPr>
              <a:t>3H Q23</a:t>
            </a:r>
            <a:endParaRPr lang="en-GB" sz="1400" b="1" dirty="0">
              <a:latin typeface="Comic Sans MS" panose="030F0702030302020204" pitchFamily="66" charset="0"/>
            </a:endParaRPr>
          </a:p>
        </p:txBody>
      </p:sp>
      <p:sp>
        <p:nvSpPr>
          <p:cNvPr id="29" name="Rectangle 28">
            <a:hlinkClick r:id="rId12" action="ppaction://hlinksldjump"/>
          </p:cNvPr>
          <p:cNvSpPr/>
          <p:nvPr/>
        </p:nvSpPr>
        <p:spPr>
          <a:xfrm>
            <a:off x="4499992" y="2132856"/>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Q28</a:t>
            </a:r>
            <a:endParaRPr lang="en-GB" sz="1400" b="1" dirty="0">
              <a:latin typeface="Comic Sans MS" panose="030F0702030302020204" pitchFamily="66" charset="0"/>
            </a:endParaRPr>
          </a:p>
        </p:txBody>
      </p:sp>
      <p:sp>
        <p:nvSpPr>
          <p:cNvPr id="30" name="Rectangle 29">
            <a:hlinkClick r:id="rId13" action="ppaction://hlinksldjump"/>
          </p:cNvPr>
          <p:cNvSpPr/>
          <p:nvPr/>
        </p:nvSpPr>
        <p:spPr>
          <a:xfrm>
            <a:off x="4499992" y="2708976"/>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p>
          <a:p>
            <a:pPr algn="ctr"/>
            <a:r>
              <a:rPr lang="en-GB" sz="1400" b="1" dirty="0" smtClean="0">
                <a:latin typeface="Comic Sans MS" panose="030F0702030302020204" pitchFamily="66" charset="0"/>
              </a:rPr>
              <a:t>2H Q3</a:t>
            </a:r>
            <a:endParaRPr lang="en-GB" sz="1400" b="1" dirty="0">
              <a:latin typeface="Comic Sans MS" panose="030F0702030302020204" pitchFamily="66" charset="0"/>
            </a:endParaRPr>
          </a:p>
        </p:txBody>
      </p:sp>
      <p:sp>
        <p:nvSpPr>
          <p:cNvPr id="31" name="Rectangle 30">
            <a:hlinkClick r:id="rId14" action="ppaction://hlinksldjump"/>
          </p:cNvPr>
          <p:cNvSpPr/>
          <p:nvPr/>
        </p:nvSpPr>
        <p:spPr>
          <a:xfrm>
            <a:off x="4499992"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p>
          <a:p>
            <a:pPr algn="ctr"/>
            <a:r>
              <a:rPr lang="en-GB" sz="1400" b="1" dirty="0" smtClean="0">
                <a:latin typeface="Comic Sans MS" panose="030F0702030302020204" pitchFamily="66" charset="0"/>
              </a:rPr>
              <a:t>2H Q21</a:t>
            </a:r>
            <a:endParaRPr lang="en-GB" sz="1400" b="1" dirty="0">
              <a:latin typeface="Comic Sans MS" panose="030F0702030302020204" pitchFamily="66" charset="0"/>
            </a:endParaRPr>
          </a:p>
        </p:txBody>
      </p:sp>
      <p:sp>
        <p:nvSpPr>
          <p:cNvPr id="32" name="Rectangle 31">
            <a:hlinkClick r:id="rId15" action="ppaction://hlinksldjump"/>
          </p:cNvPr>
          <p:cNvSpPr/>
          <p:nvPr/>
        </p:nvSpPr>
        <p:spPr>
          <a:xfrm>
            <a:off x="4499992" y="3861104"/>
            <a:ext cx="1152000" cy="504000"/>
          </a:xfrm>
          <a:prstGeom prst="rect">
            <a:avLst/>
          </a:prstGeom>
          <a:gradFill flip="none" rotWithShape="1">
            <a:gsLst>
              <a:gs pos="0">
                <a:srgbClr val="FFC000"/>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Q22</a:t>
            </a:r>
            <a:endParaRPr lang="en-GB" sz="1400" b="1" dirty="0">
              <a:latin typeface="Comic Sans MS" panose="030F0702030302020204" pitchFamily="66" charset="0"/>
            </a:endParaRPr>
          </a:p>
        </p:txBody>
      </p:sp>
      <p:sp>
        <p:nvSpPr>
          <p:cNvPr id="33" name="Rectangle 32">
            <a:hlinkClick r:id="rId16" action="ppaction://hlinksldjump"/>
          </p:cNvPr>
          <p:cNvSpPr/>
          <p:nvPr/>
        </p:nvSpPr>
        <p:spPr>
          <a:xfrm>
            <a:off x="4499992" y="443711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Q14</a:t>
            </a:r>
            <a:endParaRPr lang="en-GB" sz="1400" b="1" dirty="0">
              <a:latin typeface="Comic Sans MS" panose="030F0702030302020204" pitchFamily="66" charset="0"/>
            </a:endParaRPr>
          </a:p>
        </p:txBody>
      </p:sp>
      <p:sp>
        <p:nvSpPr>
          <p:cNvPr id="34" name="Rectangle 33">
            <a:hlinkClick r:id="rId17" action="ppaction://hlinksldjump"/>
          </p:cNvPr>
          <p:cNvSpPr/>
          <p:nvPr/>
        </p:nvSpPr>
        <p:spPr>
          <a:xfrm>
            <a:off x="5724256" y="2420888"/>
            <a:ext cx="1152000" cy="504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Q25</a:t>
            </a:r>
            <a:endParaRPr lang="en-GB" sz="1400" b="1" dirty="0">
              <a:latin typeface="Comic Sans MS" panose="030F0702030302020204" pitchFamily="66" charset="0"/>
            </a:endParaRPr>
          </a:p>
        </p:txBody>
      </p:sp>
      <p:sp>
        <p:nvSpPr>
          <p:cNvPr id="35" name="Rectangle 34">
            <a:hlinkClick r:id="rId18" action="ppaction://hlinksldjump"/>
          </p:cNvPr>
          <p:cNvSpPr/>
          <p:nvPr/>
        </p:nvSpPr>
        <p:spPr>
          <a:xfrm>
            <a:off x="5724128"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Q27</a:t>
            </a:r>
            <a:endParaRPr lang="en-GB" sz="1400" b="1" dirty="0">
              <a:latin typeface="Comic Sans MS" panose="030F0702030302020204" pitchFamily="66" charset="0"/>
            </a:endParaRPr>
          </a:p>
        </p:txBody>
      </p:sp>
      <p:sp>
        <p:nvSpPr>
          <p:cNvPr id="36" name="Rectangle 35">
            <a:hlinkClick r:id="rId19" action="ppaction://hlinksldjump"/>
          </p:cNvPr>
          <p:cNvSpPr/>
          <p:nvPr/>
        </p:nvSpPr>
        <p:spPr>
          <a:xfrm>
            <a:off x="5724128" y="3573072"/>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38" name="Rectangle 37">
            <a:hlinkClick r:id="rId20" action="ppaction://hlinksldjump"/>
          </p:cNvPr>
          <p:cNvSpPr/>
          <p:nvPr/>
        </p:nvSpPr>
        <p:spPr>
          <a:xfrm>
            <a:off x="5724128" y="4149136"/>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Q28</a:t>
            </a:r>
            <a:endParaRPr lang="en-GB" sz="1400" b="1" dirty="0">
              <a:latin typeface="Comic Sans MS" panose="030F0702030302020204" pitchFamily="66" charset="0"/>
            </a:endParaRPr>
          </a:p>
        </p:txBody>
      </p:sp>
      <p:sp>
        <p:nvSpPr>
          <p:cNvPr id="39" name="Rectangle 38"/>
          <p:cNvSpPr/>
          <p:nvPr/>
        </p:nvSpPr>
        <p:spPr>
          <a:xfrm>
            <a:off x="81232" y="5805985"/>
            <a:ext cx="2304256" cy="29717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latin typeface="Comic Sans MS" panose="030F0702030302020204" pitchFamily="66" charset="0"/>
              </a:rPr>
              <a:t>Intercepts and roots</a:t>
            </a:r>
            <a:endParaRPr lang="en-GB" sz="1600" b="1" dirty="0">
              <a:latin typeface="Comic Sans MS" panose="030F0702030302020204" pitchFamily="66" charset="0"/>
            </a:endParaRPr>
          </a:p>
        </p:txBody>
      </p:sp>
    </p:spTree>
    <p:extLst>
      <p:ext uri="{BB962C8B-B14F-4D97-AF65-F5344CB8AC3E}">
        <p14:creationId xmlns:p14="http://schemas.microsoft.com/office/powerpoint/2010/main" val="1606649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4281" y="446612"/>
            <a:ext cx="5095438" cy="62947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2024281" y="446611"/>
            <a:ext cx="5095438" cy="6294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Q25</a:t>
            </a:r>
            <a:endParaRPr lang="en-GB" sz="1400" b="1" dirty="0">
              <a:latin typeface="Comic Sans MS" panose="030F0702030302020204" pitchFamily="66" charset="0"/>
            </a:endParaRPr>
          </a:p>
        </p:txBody>
      </p:sp>
      <p:cxnSp>
        <p:nvCxnSpPr>
          <p:cNvPr id="15" name="Straight Arrow Connector 14"/>
          <p:cNvCxnSpPr>
            <a:stCxn id="20" idx="3"/>
            <a:endCxn id="14"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3043206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980728"/>
            <a:ext cx="8784976" cy="42764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Q7</a:t>
            </a:r>
            <a:endParaRPr lang="en-GB" sz="1400" b="1" dirty="0">
              <a:latin typeface="Comic Sans MS" panose="030F0702030302020204" pitchFamily="66" charset="0"/>
            </a:endParaRPr>
          </a:p>
        </p:txBody>
      </p:sp>
      <p:cxnSp>
        <p:nvCxnSpPr>
          <p:cNvPr id="17" name="Straight Arrow Connector 16"/>
          <p:cNvCxnSpPr>
            <a:stCxn id="22" idx="3"/>
            <a:endCxn id="15"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18" idx="3"/>
            <a:endCxn id="22"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0346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692696"/>
            <a:ext cx="8640960" cy="424766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251520" y="692696"/>
            <a:ext cx="8640960" cy="4247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Q7</a:t>
            </a:r>
            <a:endParaRPr lang="en-GB" sz="1400" b="1" dirty="0">
              <a:latin typeface="Comic Sans MS" panose="030F0702030302020204" pitchFamily="66" charset="0"/>
            </a:endParaRPr>
          </a:p>
        </p:txBody>
      </p:sp>
      <p:cxnSp>
        <p:nvCxnSpPr>
          <p:cNvPr id="13" name="Straight Arrow Connector 12"/>
          <p:cNvCxnSpPr>
            <a:stCxn id="21" idx="3"/>
            <a:endCxn id="11"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1"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2871891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339762"/>
            <a:ext cx="4464496" cy="4244208"/>
          </a:xfrm>
          <a:prstGeom prst="rect">
            <a:avLst/>
          </a:prstGeom>
        </p:spPr>
      </p:pic>
      <p:pic>
        <p:nvPicPr>
          <p:cNvPr id="5" name="Picture 4"/>
          <p:cNvPicPr>
            <a:picLocks noChangeAspect="1"/>
          </p:cNvPicPr>
          <p:nvPr/>
        </p:nvPicPr>
        <p:blipFill>
          <a:blip r:embed="rId3"/>
          <a:stretch>
            <a:fillRect/>
          </a:stretch>
        </p:blipFill>
        <p:spPr>
          <a:xfrm>
            <a:off x="827584" y="4600710"/>
            <a:ext cx="4464496" cy="221266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5" name="Rectangle 14">
            <a:hlinkClick r:id="rId7"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Q22</a:t>
            </a:r>
            <a:endParaRPr lang="en-GB" sz="1400" b="1" dirty="0">
              <a:latin typeface="Comic Sans MS" panose="030F0702030302020204" pitchFamily="66" charset="0"/>
            </a:endParaRPr>
          </a:p>
        </p:txBody>
      </p:sp>
      <p:cxnSp>
        <p:nvCxnSpPr>
          <p:cNvPr id="17" name="Straight Arrow Connector 16"/>
          <p:cNvCxnSpPr>
            <a:stCxn id="22" idx="3"/>
            <a:endCxn id="15"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18" idx="3"/>
            <a:endCxn id="22"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11"/>
          <a:stretch>
            <a:fillRect/>
          </a:stretch>
        </p:blipFill>
        <p:spPr>
          <a:xfrm>
            <a:off x="4355976" y="4281112"/>
            <a:ext cx="4742879" cy="516040"/>
          </a:xfrm>
          <a:prstGeom prst="rect">
            <a:avLst/>
          </a:prstGeom>
        </p:spPr>
      </p:pic>
    </p:spTree>
    <p:extLst>
      <p:ext uri="{BB962C8B-B14F-4D97-AF65-F5344CB8AC3E}">
        <p14:creationId xmlns:p14="http://schemas.microsoft.com/office/powerpoint/2010/main" val="2574193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1526" y="404662"/>
            <a:ext cx="6192882" cy="63367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2051526" y="380609"/>
            <a:ext cx="6192882" cy="6360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Q22</a:t>
            </a:r>
            <a:endParaRPr lang="en-GB" sz="1400" b="1" dirty="0">
              <a:latin typeface="Comic Sans MS" panose="030F0702030302020204" pitchFamily="66" charset="0"/>
            </a:endParaRPr>
          </a:p>
        </p:txBody>
      </p:sp>
      <p:cxnSp>
        <p:nvCxnSpPr>
          <p:cNvPr id="15" name="Straight Arrow Connector 14"/>
          <p:cNvCxnSpPr>
            <a:stCxn id="20" idx="3"/>
            <a:endCxn id="14"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817127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1505" y="404664"/>
            <a:ext cx="6768927" cy="57109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1691505" y="404664"/>
            <a:ext cx="6748179" cy="5710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1</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Q22</a:t>
            </a:r>
            <a:endParaRPr lang="en-GB" sz="1400" b="1" dirty="0">
              <a:latin typeface="Comic Sans MS" panose="030F0702030302020204" pitchFamily="66" charset="0"/>
            </a:endParaRPr>
          </a:p>
        </p:txBody>
      </p:sp>
      <p:cxnSp>
        <p:nvCxnSpPr>
          <p:cNvPr id="15" name="Straight Arrow Connector 14"/>
          <p:cNvCxnSpPr>
            <a:stCxn id="20" idx="3"/>
            <a:endCxn id="14"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1858816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505" y="476672"/>
            <a:ext cx="5760990" cy="62162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1691506" y="404664"/>
            <a:ext cx="5760990" cy="6288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 &amp;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Q22</a:t>
            </a:r>
            <a:endParaRPr lang="en-GB" sz="1400" b="1" dirty="0">
              <a:latin typeface="Comic Sans MS" panose="030F0702030302020204" pitchFamily="66" charset="0"/>
            </a:endParaRPr>
          </a:p>
        </p:txBody>
      </p:sp>
      <p:cxnSp>
        <p:nvCxnSpPr>
          <p:cNvPr id="15" name="Straight Arrow Connector 14"/>
          <p:cNvCxnSpPr>
            <a:stCxn id="20" idx="3"/>
            <a:endCxn id="14"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4227039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980728"/>
            <a:ext cx="8496944" cy="41259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a:t>
            </a:r>
            <a:endParaRPr lang="en-GB" sz="1400" b="1" dirty="0">
              <a:latin typeface="Comic Sans MS" panose="030F0702030302020204" pitchFamily="66" charset="0"/>
            </a:endParaRPr>
          </a:p>
        </p:txBody>
      </p:sp>
      <p:cxnSp>
        <p:nvCxnSpPr>
          <p:cNvPr id="17" name="Straight Arrow Connector 16"/>
          <p:cNvCxnSpPr>
            <a:stCxn id="22" idx="3"/>
            <a:endCxn id="15"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18" idx="3"/>
            <a:endCxn id="22"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928418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1601" y="2420888"/>
            <a:ext cx="7200798" cy="8668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971602" y="2420888"/>
            <a:ext cx="7200798" cy="866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a:t>
            </a:r>
            <a:endParaRPr lang="en-GB" sz="1400" b="1" dirty="0">
              <a:latin typeface="Comic Sans MS" panose="030F0702030302020204" pitchFamily="66" charset="0"/>
            </a:endParaRPr>
          </a:p>
        </p:txBody>
      </p:sp>
      <p:cxnSp>
        <p:nvCxnSpPr>
          <p:cNvPr id="16" name="Straight Arrow Connector 15"/>
          <p:cNvCxnSpPr>
            <a:stCxn id="23" idx="3"/>
            <a:endCxn id="13"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17" idx="3"/>
            <a:endCxn id="23"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1873744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980728"/>
            <a:ext cx="8496944" cy="41842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Q5</a:t>
            </a:r>
            <a:endParaRPr lang="en-GB" sz="1400" b="1" dirty="0">
              <a:latin typeface="Comic Sans MS" panose="030F0702030302020204" pitchFamily="66" charset="0"/>
            </a:endParaRPr>
          </a:p>
        </p:txBody>
      </p:sp>
      <p:cxnSp>
        <p:nvCxnSpPr>
          <p:cNvPr id="17" name="Straight Arrow Connector 16"/>
          <p:cNvCxnSpPr>
            <a:stCxn id="22" idx="3"/>
            <a:endCxn id="15"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18" idx="3"/>
            <a:endCxn id="22"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102491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5" name="Rectangle 14">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6"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3" name="Straight Arrow Connector 22"/>
          <p:cNvCxnSpPr>
            <a:stCxn id="15"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a:t>
            </a:r>
            <a:r>
              <a:rPr lang="en-GB" sz="1400" b="1" dirty="0">
                <a:latin typeface="Comic Sans MS" panose="030F0702030302020204" pitchFamily="66" charset="0"/>
              </a:rPr>
              <a:t>2017 </a:t>
            </a:r>
            <a:r>
              <a:rPr lang="en-GB" sz="1400" b="1" dirty="0" smtClean="0">
                <a:latin typeface="Comic Sans MS" panose="030F0702030302020204" pitchFamily="66" charset="0"/>
              </a:rPr>
              <a:t>1H Q20</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323528" y="1772816"/>
            <a:ext cx="8496944" cy="1580224"/>
          </a:xfrm>
          <a:prstGeom prst="rect">
            <a:avLst/>
          </a:prstGeom>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8204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628800"/>
            <a:ext cx="8496942" cy="22827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323529" y="1628799"/>
            <a:ext cx="8496942" cy="2282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Q5</a:t>
            </a:r>
            <a:endParaRPr lang="en-GB" sz="1400" b="1" dirty="0">
              <a:latin typeface="Comic Sans MS" panose="030F0702030302020204" pitchFamily="66" charset="0"/>
            </a:endParaRPr>
          </a:p>
        </p:txBody>
      </p:sp>
      <p:cxnSp>
        <p:nvCxnSpPr>
          <p:cNvPr id="14" name="Straight Arrow Connector 13"/>
          <p:cNvCxnSpPr>
            <a:stCxn id="19" idx="3"/>
            <a:endCxn id="11"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5" idx="3"/>
            <a:endCxn id="19"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744147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9592" y="476672"/>
            <a:ext cx="7344816" cy="56678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Q8</a:t>
            </a:r>
            <a:endParaRPr lang="en-GB" sz="1400" b="1" dirty="0">
              <a:latin typeface="Comic Sans MS" panose="030F0702030302020204" pitchFamily="66" charset="0"/>
            </a:endParaRPr>
          </a:p>
        </p:txBody>
      </p:sp>
      <p:cxnSp>
        <p:nvCxnSpPr>
          <p:cNvPr id="17" name="Straight Arrow Connector 16"/>
          <p:cNvCxnSpPr>
            <a:stCxn id="22" idx="3"/>
            <a:endCxn id="15"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18" idx="3"/>
            <a:endCxn id="22"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348580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3608" y="470728"/>
            <a:ext cx="7056784" cy="61986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1043607" y="470727"/>
            <a:ext cx="7056785" cy="6198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Q8</a:t>
            </a:r>
            <a:endParaRPr lang="en-GB" sz="1400" b="1" dirty="0">
              <a:latin typeface="Comic Sans MS" panose="030F0702030302020204" pitchFamily="66" charset="0"/>
            </a:endParaRPr>
          </a:p>
        </p:txBody>
      </p:sp>
      <p:cxnSp>
        <p:nvCxnSpPr>
          <p:cNvPr id="16" name="Straight Arrow Connector 15"/>
          <p:cNvCxnSpPr>
            <a:stCxn id="21" idx="3"/>
            <a:endCxn id="13"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7" idx="3"/>
            <a:endCxn id="21"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2908381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3648" y="457189"/>
            <a:ext cx="6768752" cy="59436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Q9</a:t>
            </a:r>
            <a:endParaRPr lang="en-GB" sz="1400" b="1" dirty="0">
              <a:latin typeface="Comic Sans MS" panose="030F0702030302020204" pitchFamily="66" charset="0"/>
            </a:endParaRPr>
          </a:p>
        </p:txBody>
      </p:sp>
      <p:cxnSp>
        <p:nvCxnSpPr>
          <p:cNvPr id="17" name="Straight Arrow Connector 16"/>
          <p:cNvCxnSpPr>
            <a:stCxn id="22" idx="3"/>
            <a:endCxn id="15"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18" idx="3"/>
            <a:endCxn id="22"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040965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8027" y="476672"/>
            <a:ext cx="5687946" cy="63367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1691680" y="470727"/>
            <a:ext cx="5724293" cy="6342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Q9</a:t>
            </a:r>
            <a:endParaRPr lang="en-GB" sz="1400" b="1" dirty="0">
              <a:latin typeface="Comic Sans MS" panose="030F0702030302020204" pitchFamily="66" charset="0"/>
            </a:endParaRPr>
          </a:p>
        </p:txBody>
      </p:sp>
      <p:cxnSp>
        <p:nvCxnSpPr>
          <p:cNvPr id="14" name="Straight Arrow Connector 13"/>
          <p:cNvCxnSpPr>
            <a:stCxn id="19" idx="3"/>
            <a:endCxn id="11"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5" idx="3"/>
            <a:endCxn id="19"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20231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a:bodyPr>
          <a:lstStyle/>
          <a:p>
            <a:pPr algn="ctr"/>
            <a:r>
              <a:rPr lang="en-GB" sz="4800" dirty="0">
                <a:latin typeface="Comic Sans MS" panose="030F0702030302020204" pitchFamily="66" charset="0"/>
              </a:rPr>
              <a:t>Circle Theorems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5"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Rectangle 58">
            <a:hlinkClick r:id="rId6" action="ppaction://hlinksldjump"/>
          </p:cNvPr>
          <p:cNvSpPr/>
          <p:nvPr/>
        </p:nvSpPr>
        <p:spPr>
          <a:xfrm>
            <a:off x="2843936" y="328498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Q21</a:t>
            </a:r>
            <a:endParaRPr lang="en-GB" sz="1400" b="1" dirty="0">
              <a:latin typeface="Comic Sans MS" panose="030F0702030302020204" pitchFamily="66" charset="0"/>
            </a:endParaRPr>
          </a:p>
        </p:txBody>
      </p:sp>
      <p:sp>
        <p:nvSpPr>
          <p:cNvPr id="14" name="Rectangle 13"/>
          <p:cNvSpPr/>
          <p:nvPr/>
        </p:nvSpPr>
        <p:spPr>
          <a:xfrm>
            <a:off x="54248" y="6525344"/>
            <a:ext cx="989360" cy="2880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Proof</a:t>
            </a:r>
            <a:endParaRPr lang="en-GB" sz="2000" b="1" dirty="0">
              <a:latin typeface="Comic Sans MS" panose="030F0702030302020204" pitchFamily="66" charset="0"/>
            </a:endParaRPr>
          </a:p>
        </p:txBody>
      </p:sp>
      <p:sp>
        <p:nvSpPr>
          <p:cNvPr id="15" name="Rectangle 14"/>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4716144" y="2708920"/>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17" name="Rectangle 16">
            <a:hlinkClick r:id="rId8" action="ppaction://hlinksldjump"/>
          </p:cNvPr>
          <p:cNvSpPr/>
          <p:nvPr/>
        </p:nvSpPr>
        <p:spPr>
          <a:xfrm>
            <a:off x="4716016"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Q19</a:t>
            </a:r>
            <a:endParaRPr lang="en-GB" sz="1400" b="1" dirty="0">
              <a:latin typeface="Comic Sans MS" panose="030F0702030302020204" pitchFamily="66" charset="0"/>
            </a:endParaRPr>
          </a:p>
        </p:txBody>
      </p:sp>
      <p:sp>
        <p:nvSpPr>
          <p:cNvPr id="18" name="Rectangle 17">
            <a:hlinkClick r:id="rId9" action="ppaction://hlinksldjump"/>
          </p:cNvPr>
          <p:cNvSpPr/>
          <p:nvPr/>
        </p:nvSpPr>
        <p:spPr>
          <a:xfrm>
            <a:off x="4716016"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sp>
        <p:nvSpPr>
          <p:cNvPr id="19" name="Rectangle 18">
            <a:hlinkClick r:id="rId10" action="ppaction://hlinksldjump"/>
          </p:cNvPr>
          <p:cNvSpPr/>
          <p:nvPr/>
        </p:nvSpPr>
        <p:spPr>
          <a:xfrm>
            <a:off x="5940280"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3H Q19</a:t>
            </a:r>
            <a:endParaRPr lang="en-GB" sz="1400" b="1" dirty="0">
              <a:latin typeface="Comic Sans MS" panose="030F0702030302020204" pitchFamily="66" charset="0"/>
            </a:endParaRPr>
          </a:p>
        </p:txBody>
      </p:sp>
      <p:sp>
        <p:nvSpPr>
          <p:cNvPr id="20" name="Rectangle 19">
            <a:hlinkClick r:id="rId11" action="ppaction://hlinksldjump"/>
          </p:cNvPr>
          <p:cNvSpPr/>
          <p:nvPr/>
        </p:nvSpPr>
        <p:spPr>
          <a:xfrm>
            <a:off x="5940280" y="3284984"/>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3H Q22</a:t>
            </a:r>
            <a:endParaRPr lang="en-GB" sz="1400" b="1" dirty="0">
              <a:latin typeface="Comic Sans MS" panose="030F0702030302020204" pitchFamily="66" charset="0"/>
            </a:endParaRPr>
          </a:p>
        </p:txBody>
      </p:sp>
      <p:sp>
        <p:nvSpPr>
          <p:cNvPr id="21" name="Rectangle 20">
            <a:hlinkClick r:id="rId12" action="ppaction://hlinksldjump"/>
          </p:cNvPr>
          <p:cNvSpPr/>
          <p:nvPr/>
        </p:nvSpPr>
        <p:spPr>
          <a:xfrm>
            <a:off x="5940280" y="386104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75518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0" y="332656"/>
            <a:ext cx="7200800" cy="58369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21" name="Straight Arrow Connector 20"/>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Q21</a:t>
            </a:r>
            <a:endParaRPr lang="en-GB" sz="1400" b="1" dirty="0">
              <a:latin typeface="Comic Sans MS" panose="030F0702030302020204" pitchFamily="66" charset="0"/>
            </a:endParaRPr>
          </a:p>
        </p:txBody>
      </p:sp>
      <p:cxnSp>
        <p:nvCxnSpPr>
          <p:cNvPr id="23" name="Straight Arrow Connector 22"/>
          <p:cNvCxnSpPr>
            <a:stCxn id="13" idx="3"/>
            <a:endCxn id="22"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9271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0187" y="1340768"/>
            <a:ext cx="6143625" cy="34290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1500187" y="1340767"/>
            <a:ext cx="6143625" cy="3429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Q21</a:t>
            </a:r>
            <a:endParaRPr lang="en-GB" sz="1400" b="1" dirty="0">
              <a:latin typeface="Comic Sans MS" panose="030F0702030302020204" pitchFamily="66" charset="0"/>
            </a:endParaRPr>
          </a:p>
        </p:txBody>
      </p:sp>
      <p:cxnSp>
        <p:nvCxnSpPr>
          <p:cNvPr id="26" name="Straight Arrow Connector 25"/>
          <p:cNvCxnSpPr>
            <a:stCxn id="15" idx="3"/>
            <a:endCxn id="17"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170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9632" y="378844"/>
            <a:ext cx="6624736" cy="61465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21" name="Straight Arrow Connector 20"/>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Q12</a:t>
            </a:r>
            <a:endParaRPr lang="en-GB" sz="1400" b="1" dirty="0">
              <a:latin typeface="Comic Sans MS" panose="030F0702030302020204" pitchFamily="66" charset="0"/>
            </a:endParaRPr>
          </a:p>
        </p:txBody>
      </p:sp>
      <p:cxnSp>
        <p:nvCxnSpPr>
          <p:cNvPr id="23" name="Straight Arrow Connector 22"/>
          <p:cNvCxnSpPr>
            <a:stCxn id="13" idx="3"/>
            <a:endCxn id="22"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897704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7737" y="2564904"/>
            <a:ext cx="7248525" cy="8572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947737" y="2497485"/>
            <a:ext cx="7248525" cy="924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8" name="Straight Arrow Connector 17"/>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Q12</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563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8362" y="2564904"/>
            <a:ext cx="4867275" cy="3333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2138362" y="2564904"/>
            <a:ext cx="4867275" cy="333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a:t>
            </a:r>
            <a:r>
              <a:rPr lang="en-GB" sz="1400" b="1" dirty="0">
                <a:latin typeface="Comic Sans MS" panose="030F0702030302020204" pitchFamily="66" charset="0"/>
              </a:rPr>
              <a:t>2017 </a:t>
            </a:r>
            <a:r>
              <a:rPr lang="en-GB" sz="1400" b="1" dirty="0" smtClean="0">
                <a:latin typeface="Comic Sans MS" panose="030F0702030302020204" pitchFamily="66" charset="0"/>
              </a:rPr>
              <a:t>1H Q20</a:t>
            </a:r>
            <a:endParaRPr lang="en-GB" sz="1400" b="1" dirty="0">
              <a:latin typeface="Comic Sans MS" panose="030F0702030302020204" pitchFamily="66" charset="0"/>
            </a:endParaRPr>
          </a:p>
        </p:txBody>
      </p:sp>
      <p:cxnSp>
        <p:nvCxnSpPr>
          <p:cNvPr id="17" name="Straight Arrow Connector 16"/>
          <p:cNvCxnSpPr>
            <a:stCxn id="13" idx="3"/>
            <a:endCxn id="16"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192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6" y="5013176"/>
            <a:ext cx="7632848" cy="901748"/>
          </a:xfrm>
          <a:prstGeom prst="rect">
            <a:avLst/>
          </a:prstGeom>
        </p:spPr>
      </p:pic>
      <p:pic>
        <p:nvPicPr>
          <p:cNvPr id="2" name="Picture 1"/>
          <p:cNvPicPr>
            <a:picLocks noChangeAspect="1"/>
          </p:cNvPicPr>
          <p:nvPr/>
        </p:nvPicPr>
        <p:blipFill>
          <a:blip r:embed="rId3"/>
          <a:stretch>
            <a:fillRect/>
          </a:stretch>
        </p:blipFill>
        <p:spPr>
          <a:xfrm>
            <a:off x="755576" y="404664"/>
            <a:ext cx="7632848" cy="462034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21" name="Straight Arrow Connector 20"/>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23" name="Straight Arrow Connector 22"/>
          <p:cNvCxnSpPr>
            <a:stCxn id="13" idx="3"/>
            <a:endCxn id="22"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573728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7390" y="404664"/>
            <a:ext cx="6605050" cy="61926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1927390" y="404663"/>
            <a:ext cx="6605050" cy="6192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21" name="Straight Arrow Connector 20"/>
          <p:cNvCxnSpPr>
            <a:stCxn id="15" idx="3"/>
            <a:endCxn id="17"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4255153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7624" y="836712"/>
            <a:ext cx="6029670" cy="2525030"/>
          </a:xfrm>
          <a:prstGeom prst="rect">
            <a:avLst/>
          </a:prstGeom>
        </p:spPr>
      </p:pic>
      <p:pic>
        <p:nvPicPr>
          <p:cNvPr id="5" name="Picture 4"/>
          <p:cNvPicPr>
            <a:picLocks noChangeAspect="1"/>
          </p:cNvPicPr>
          <p:nvPr/>
        </p:nvPicPr>
        <p:blipFill>
          <a:blip r:embed="rId3"/>
          <a:stretch>
            <a:fillRect/>
          </a:stretch>
        </p:blipFill>
        <p:spPr>
          <a:xfrm>
            <a:off x="539553" y="3456220"/>
            <a:ext cx="8064894" cy="191699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5" name="Rectangle 24"/>
          <p:cNvSpPr/>
          <p:nvPr/>
        </p:nvSpPr>
        <p:spPr>
          <a:xfrm>
            <a:off x="539553" y="836712"/>
            <a:ext cx="8064894" cy="4536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8"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21" name="Straight Arrow Connector 20"/>
          <p:cNvCxnSpPr>
            <a:stCxn id="15" idx="3"/>
            <a:endCxn id="17"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812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9651" y="404664"/>
            <a:ext cx="7184698" cy="57606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21" name="Straight Arrow Connector 20"/>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Q24</a:t>
            </a:r>
            <a:endParaRPr lang="en-GB" sz="1400" b="1" dirty="0">
              <a:latin typeface="Comic Sans MS" panose="030F0702030302020204" pitchFamily="66" charset="0"/>
            </a:endParaRPr>
          </a:p>
        </p:txBody>
      </p:sp>
      <p:cxnSp>
        <p:nvCxnSpPr>
          <p:cNvPr id="23" name="Straight Arrow Connector 22"/>
          <p:cNvCxnSpPr>
            <a:stCxn id="13" idx="3"/>
            <a:endCxn id="22"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3888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431934"/>
            <a:ext cx="8064896" cy="6021402"/>
          </a:xfrm>
          <a:prstGeom prst="rect">
            <a:avLst/>
          </a:prstGeom>
        </p:spPr>
      </p:pic>
      <p:sp>
        <p:nvSpPr>
          <p:cNvPr id="25" name="Rectangle 24"/>
          <p:cNvSpPr/>
          <p:nvPr/>
        </p:nvSpPr>
        <p:spPr>
          <a:xfrm>
            <a:off x="539552" y="404663"/>
            <a:ext cx="8064896" cy="6048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3"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4"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9" name="Straight Arrow Connector 18"/>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5"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Q24</a:t>
            </a:r>
            <a:endParaRPr lang="en-GB" sz="1400" b="1" dirty="0">
              <a:latin typeface="Comic Sans MS" panose="030F0702030302020204" pitchFamily="66" charset="0"/>
            </a:endParaRPr>
          </a:p>
        </p:txBody>
      </p:sp>
      <p:cxnSp>
        <p:nvCxnSpPr>
          <p:cNvPr id="23" name="Straight Arrow Connector 22"/>
          <p:cNvCxnSpPr>
            <a:stCxn id="18" idx="3"/>
            <a:endCxn id="20"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683517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6"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21" name="Straight Arrow Connector 20"/>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Q19</a:t>
            </a:r>
            <a:endParaRPr lang="en-GB" sz="1400" b="1" dirty="0">
              <a:latin typeface="Comic Sans MS" panose="030F0702030302020204" pitchFamily="66" charset="0"/>
            </a:endParaRPr>
          </a:p>
        </p:txBody>
      </p:sp>
      <p:cxnSp>
        <p:nvCxnSpPr>
          <p:cNvPr id="23" name="Straight Arrow Connector 22"/>
          <p:cNvCxnSpPr>
            <a:stCxn id="13" idx="3"/>
            <a:endCxn id="22"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9"/>
          <a:stretch>
            <a:fillRect/>
          </a:stretch>
        </p:blipFill>
        <p:spPr>
          <a:xfrm>
            <a:off x="1403648" y="442158"/>
            <a:ext cx="6336704" cy="6299210"/>
          </a:xfrm>
          <a:prstGeom prst="rect">
            <a:avLst/>
          </a:prstGeom>
        </p:spPr>
      </p:pic>
    </p:spTree>
    <p:extLst>
      <p:ext uri="{BB962C8B-B14F-4D97-AF65-F5344CB8AC3E}">
        <p14:creationId xmlns:p14="http://schemas.microsoft.com/office/powerpoint/2010/main" val="361156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772816"/>
            <a:ext cx="8640960" cy="2114538"/>
          </a:xfrm>
          <a:prstGeom prst="rect">
            <a:avLst/>
          </a:prstGeom>
        </p:spPr>
      </p:pic>
      <p:sp>
        <p:nvSpPr>
          <p:cNvPr id="25" name="Rectangle 24"/>
          <p:cNvSpPr/>
          <p:nvPr/>
        </p:nvSpPr>
        <p:spPr>
          <a:xfrm>
            <a:off x="251520" y="1772815"/>
            <a:ext cx="8640960" cy="2114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Q19</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287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6"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21" name="Straight Arrow Connector 20"/>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Q22</a:t>
            </a:r>
            <a:endParaRPr lang="en-GB" sz="1400" b="1" dirty="0">
              <a:latin typeface="Comic Sans MS" panose="030F0702030302020204" pitchFamily="66" charset="0"/>
            </a:endParaRPr>
          </a:p>
        </p:txBody>
      </p:sp>
      <p:cxnSp>
        <p:nvCxnSpPr>
          <p:cNvPr id="23" name="Straight Arrow Connector 22"/>
          <p:cNvCxnSpPr>
            <a:stCxn id="13" idx="3"/>
            <a:endCxn id="22"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1835696" y="421207"/>
            <a:ext cx="5472608" cy="6343068"/>
          </a:xfrm>
          <a:prstGeom prst="rect">
            <a:avLst/>
          </a:prstGeom>
        </p:spPr>
      </p:pic>
    </p:spTree>
    <p:extLst>
      <p:ext uri="{BB962C8B-B14F-4D97-AF65-F5344CB8AC3E}">
        <p14:creationId xmlns:p14="http://schemas.microsoft.com/office/powerpoint/2010/main" val="90644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404664"/>
            <a:ext cx="8640960" cy="5733722"/>
          </a:xfrm>
          <a:prstGeom prst="rect">
            <a:avLst/>
          </a:prstGeom>
        </p:spPr>
      </p:pic>
      <p:sp>
        <p:nvSpPr>
          <p:cNvPr id="25" name="Rectangle 24"/>
          <p:cNvSpPr/>
          <p:nvPr/>
        </p:nvSpPr>
        <p:spPr>
          <a:xfrm>
            <a:off x="251520" y="404664"/>
            <a:ext cx="8640960" cy="5733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9" name="Straight Arrow Connector 18"/>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Q22</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679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1600" y="404664"/>
            <a:ext cx="7200800" cy="56964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21" name="Straight Arrow Connector 20"/>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Q20</a:t>
            </a:r>
            <a:endParaRPr lang="en-GB" sz="1400" b="1" dirty="0">
              <a:latin typeface="Comic Sans MS" panose="030F0702030302020204" pitchFamily="66" charset="0"/>
            </a:endParaRPr>
          </a:p>
        </p:txBody>
      </p:sp>
      <p:cxnSp>
        <p:nvCxnSpPr>
          <p:cNvPr id="23" name="Straight Arrow Connector 22"/>
          <p:cNvCxnSpPr>
            <a:stCxn id="13" idx="3"/>
            <a:endCxn id="22"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6426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5416" y="369582"/>
            <a:ext cx="5913168" cy="1835282"/>
          </a:xfrm>
          <a:prstGeom prst="rect">
            <a:avLst/>
          </a:prstGeom>
        </p:spPr>
      </p:pic>
      <p:pic>
        <p:nvPicPr>
          <p:cNvPr id="5" name="Picture 4"/>
          <p:cNvPicPr>
            <a:picLocks noChangeAspect="1"/>
          </p:cNvPicPr>
          <p:nvPr/>
        </p:nvPicPr>
        <p:blipFill>
          <a:blip r:embed="rId3"/>
          <a:stretch>
            <a:fillRect/>
          </a:stretch>
        </p:blipFill>
        <p:spPr>
          <a:xfrm>
            <a:off x="1615416" y="2204862"/>
            <a:ext cx="5913168" cy="4176466"/>
          </a:xfrm>
          <a:prstGeom prst="rect">
            <a:avLst/>
          </a:prstGeom>
        </p:spPr>
      </p:pic>
      <p:pic>
        <p:nvPicPr>
          <p:cNvPr id="6" name="Picture 5"/>
          <p:cNvPicPr>
            <a:picLocks noChangeAspect="1"/>
          </p:cNvPicPr>
          <p:nvPr/>
        </p:nvPicPr>
        <p:blipFill>
          <a:blip r:embed="rId4"/>
          <a:stretch>
            <a:fillRect/>
          </a:stretch>
        </p:blipFill>
        <p:spPr>
          <a:xfrm>
            <a:off x="1615416" y="6395700"/>
            <a:ext cx="5913168" cy="417676"/>
          </a:xfrm>
          <a:prstGeom prst="rect">
            <a:avLst/>
          </a:prstGeom>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5" name="Rectangle 14">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9"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3" name="Straight Arrow Connector 22"/>
          <p:cNvCxnSpPr>
            <a:stCxn id="15"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p:cNvSpPr/>
          <p:nvPr/>
        </p:nvSpPr>
        <p:spPr>
          <a:xfrm>
            <a:off x="4363770" y="2464587"/>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Graph (b)</a:t>
            </a:r>
            <a:endParaRPr lang="en-GB" sz="1400" b="1" dirty="0">
              <a:latin typeface="Comic Sans MS" panose="030F0702030302020204" pitchFamily="66" charset="0"/>
            </a:endParaRPr>
          </a:p>
        </p:txBody>
      </p:sp>
      <p:sp>
        <p:nvSpPr>
          <p:cNvPr id="7" name="Freeform 6"/>
          <p:cNvSpPr/>
          <p:nvPr/>
        </p:nvSpPr>
        <p:spPr>
          <a:xfrm>
            <a:off x="2987644" y="3512745"/>
            <a:ext cx="3548958" cy="2219869"/>
          </a:xfrm>
          <a:custGeom>
            <a:avLst/>
            <a:gdLst>
              <a:gd name="connsiteX0" fmla="*/ 0 w 3548958"/>
              <a:gd name="connsiteY0" fmla="*/ 0 h 2219869"/>
              <a:gd name="connsiteX1" fmla="*/ 724277 w 3548958"/>
              <a:gd name="connsiteY1" fmla="*/ 1439501 h 2219869"/>
              <a:gd name="connsiteX2" fmla="*/ 1412340 w 3548958"/>
              <a:gd name="connsiteY2" fmla="*/ 2136617 h 2219869"/>
              <a:gd name="connsiteX3" fmla="*/ 2136617 w 3548958"/>
              <a:gd name="connsiteY3" fmla="*/ 2127564 h 2219869"/>
              <a:gd name="connsiteX4" fmla="*/ 2824681 w 3548958"/>
              <a:gd name="connsiteY4" fmla="*/ 1421394 h 2219869"/>
              <a:gd name="connsiteX5" fmla="*/ 3548958 w 3548958"/>
              <a:gd name="connsiteY5" fmla="*/ 0 h 221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8958" h="2219869">
                <a:moveTo>
                  <a:pt x="0" y="0"/>
                </a:moveTo>
                <a:cubicBezTo>
                  <a:pt x="244443" y="541699"/>
                  <a:pt x="488887" y="1083398"/>
                  <a:pt x="724277" y="1439501"/>
                </a:cubicBezTo>
                <a:cubicBezTo>
                  <a:pt x="959667" y="1795604"/>
                  <a:pt x="1176950" y="2021940"/>
                  <a:pt x="1412340" y="2136617"/>
                </a:cubicBezTo>
                <a:cubicBezTo>
                  <a:pt x="1647730" y="2251294"/>
                  <a:pt x="1901227" y="2246768"/>
                  <a:pt x="2136617" y="2127564"/>
                </a:cubicBezTo>
                <a:cubicBezTo>
                  <a:pt x="2372007" y="2008360"/>
                  <a:pt x="2589291" y="1775988"/>
                  <a:pt x="2824681" y="1421394"/>
                </a:cubicBezTo>
                <a:cubicBezTo>
                  <a:pt x="3060071" y="1066800"/>
                  <a:pt x="3304514" y="533400"/>
                  <a:pt x="3548958" y="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9324528" y="128722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20" name="Picture 19"/>
          <p:cNvPicPr>
            <a:picLocks noChangeAspect="1"/>
          </p:cNvPicPr>
          <p:nvPr/>
        </p:nvPicPr>
        <p:blipFill>
          <a:blip r:embed="rId3"/>
          <a:stretch>
            <a:fillRect/>
          </a:stretch>
        </p:blipFill>
        <p:spPr>
          <a:xfrm>
            <a:off x="1619672" y="2204864"/>
            <a:ext cx="5913168" cy="4176466"/>
          </a:xfrm>
          <a:prstGeom prst="rect">
            <a:avLst/>
          </a:prstGeom>
        </p:spPr>
      </p:pic>
    </p:spTree>
    <p:extLst>
      <p:ext uri="{BB962C8B-B14F-4D97-AF65-F5344CB8AC3E}">
        <p14:creationId xmlns:p14="http://schemas.microsoft.com/office/powerpoint/2010/main" val="3889865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7" grpId="0" animBg="1"/>
    </p:bldLst>
  </p:timing>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0994" y="404664"/>
            <a:ext cx="6821486" cy="5925234"/>
          </a:xfrm>
          <a:prstGeom prst="rect">
            <a:avLst/>
          </a:prstGeom>
        </p:spPr>
      </p:pic>
      <p:sp>
        <p:nvSpPr>
          <p:cNvPr id="25" name="Rectangle 24"/>
          <p:cNvSpPr/>
          <p:nvPr/>
        </p:nvSpPr>
        <p:spPr>
          <a:xfrm>
            <a:off x="2051720" y="404664"/>
            <a:ext cx="6840760" cy="5925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Q20</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1032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5736" y="400414"/>
            <a:ext cx="4752528" cy="6412962"/>
          </a:xfrm>
          <a:prstGeom prst="rect">
            <a:avLst/>
          </a:prstGeom>
        </p:spPr>
      </p:pic>
      <p:sp>
        <p:nvSpPr>
          <p:cNvPr id="25" name="Rectangle 24"/>
          <p:cNvSpPr/>
          <p:nvPr/>
        </p:nvSpPr>
        <p:spPr>
          <a:xfrm>
            <a:off x="2195736" y="404664"/>
            <a:ext cx="4752528" cy="6408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Q20</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559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Basic Trigonometry</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5"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3150" y="6525344"/>
            <a:ext cx="605500" cy="2880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3D</a:t>
            </a:r>
          </a:p>
        </p:txBody>
      </p:sp>
      <p:sp>
        <p:nvSpPr>
          <p:cNvPr id="28" name="Rectangle 27"/>
          <p:cNvSpPr/>
          <p:nvPr/>
        </p:nvSpPr>
        <p:spPr>
          <a:xfrm>
            <a:off x="755576" y="6525344"/>
            <a:ext cx="2736304"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use Pythagoras instead</a:t>
            </a:r>
          </a:p>
        </p:txBody>
      </p:sp>
      <p:sp>
        <p:nvSpPr>
          <p:cNvPr id="72" name="Rectangle 71">
            <a:hlinkClick r:id="rId6" action="ppaction://hlinksldjump"/>
          </p:cNvPr>
          <p:cNvSpPr/>
          <p:nvPr/>
        </p:nvSpPr>
        <p:spPr>
          <a:xfrm>
            <a:off x="2807912" y="2492896"/>
            <a:ext cx="972000" cy="468000"/>
          </a:xfrm>
          <a:prstGeom prst="rect">
            <a:avLst/>
          </a:prstGeom>
          <a:gradFill flip="none" rotWithShape="1">
            <a:gsLst>
              <a:gs pos="0">
                <a:srgbClr val="FFC000"/>
              </a:gs>
              <a:gs pos="100000">
                <a:schemeClr val="accent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1H Q13</a:t>
            </a:r>
            <a:endParaRPr lang="en-GB" sz="1200" b="1" dirty="0">
              <a:latin typeface="Comic Sans MS" panose="030F0702030302020204" pitchFamily="66" charset="0"/>
            </a:endParaRPr>
          </a:p>
        </p:txBody>
      </p:sp>
      <p:sp>
        <p:nvSpPr>
          <p:cNvPr id="14" name="Rectangle 13">
            <a:hlinkClick r:id="rId7" action="ppaction://hlinksldjump"/>
          </p:cNvPr>
          <p:cNvSpPr/>
          <p:nvPr/>
        </p:nvSpPr>
        <p:spPr>
          <a:xfrm>
            <a:off x="2807912" y="303300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Q14</a:t>
            </a:r>
            <a:endParaRPr lang="en-GB" sz="1200" b="1" dirty="0">
              <a:latin typeface="Comic Sans MS" panose="030F0702030302020204" pitchFamily="66" charset="0"/>
            </a:endParaRPr>
          </a:p>
        </p:txBody>
      </p:sp>
      <p:sp>
        <p:nvSpPr>
          <p:cNvPr id="16" name="Rectangle 15"/>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7" name="Rectangle 16">
            <a:hlinkClick r:id="rId8" action="ppaction://hlinksldjump"/>
          </p:cNvPr>
          <p:cNvSpPr/>
          <p:nvPr/>
        </p:nvSpPr>
        <p:spPr>
          <a:xfrm>
            <a:off x="2807912" y="357301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Q24</a:t>
            </a:r>
            <a:endParaRPr lang="en-GB" sz="1200" b="1" dirty="0">
              <a:latin typeface="Comic Sans MS" panose="030F0702030302020204" pitchFamily="66" charset="0"/>
            </a:endParaRPr>
          </a:p>
        </p:txBody>
      </p:sp>
      <p:sp>
        <p:nvSpPr>
          <p:cNvPr id="18" name="Rectangle 17">
            <a:hlinkClick r:id="rId9" action="ppaction://hlinksldjump"/>
          </p:cNvPr>
          <p:cNvSpPr/>
          <p:nvPr/>
        </p:nvSpPr>
        <p:spPr>
          <a:xfrm>
            <a:off x="2807912" y="411312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3H Q15</a:t>
            </a:r>
            <a:endParaRPr lang="en-GB" sz="1200" b="1" dirty="0">
              <a:latin typeface="Comic Sans MS" panose="030F0702030302020204" pitchFamily="66" charset="0"/>
            </a:endParaRPr>
          </a:p>
        </p:txBody>
      </p:sp>
      <p:sp>
        <p:nvSpPr>
          <p:cNvPr id="19" name="Rectangle 18">
            <a:hlinkClick r:id="rId10" action="ppaction://hlinksldjump"/>
          </p:cNvPr>
          <p:cNvSpPr/>
          <p:nvPr/>
        </p:nvSpPr>
        <p:spPr>
          <a:xfrm>
            <a:off x="4283968" y="249289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Q7</a:t>
            </a:r>
            <a:endParaRPr lang="en-GB" sz="1200" b="1" dirty="0">
              <a:latin typeface="Comic Sans MS" panose="030F0702030302020204" pitchFamily="66" charset="0"/>
            </a:endParaRPr>
          </a:p>
        </p:txBody>
      </p:sp>
      <p:sp>
        <p:nvSpPr>
          <p:cNvPr id="20" name="Rectangle 19">
            <a:hlinkClick r:id="rId11" action="ppaction://hlinksldjump"/>
          </p:cNvPr>
          <p:cNvSpPr/>
          <p:nvPr/>
        </p:nvSpPr>
        <p:spPr>
          <a:xfrm>
            <a:off x="4283968" y="3033008"/>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smtClean="0">
                <a:latin typeface="Comic Sans MS" panose="030F0702030302020204" pitchFamily="66" charset="0"/>
              </a:rPr>
              <a:t>3H Q25</a:t>
            </a:r>
            <a:endParaRPr lang="en-GB" sz="1200" b="1" dirty="0">
              <a:latin typeface="Comic Sans MS" panose="030F0702030302020204" pitchFamily="66" charset="0"/>
            </a:endParaRPr>
          </a:p>
        </p:txBody>
      </p:sp>
      <p:sp>
        <p:nvSpPr>
          <p:cNvPr id="21" name="Rectangle 20">
            <a:hlinkClick r:id="rId12" action="ppaction://hlinksldjump"/>
          </p:cNvPr>
          <p:cNvSpPr/>
          <p:nvPr/>
        </p:nvSpPr>
        <p:spPr>
          <a:xfrm>
            <a:off x="4283968" y="357301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Q9</a:t>
            </a:r>
            <a:endParaRPr lang="en-GB" sz="1200" b="1" dirty="0">
              <a:latin typeface="Comic Sans MS" panose="030F0702030302020204" pitchFamily="66" charset="0"/>
            </a:endParaRPr>
          </a:p>
        </p:txBody>
      </p:sp>
      <p:sp>
        <p:nvSpPr>
          <p:cNvPr id="25" name="Rectangle 24">
            <a:hlinkClick r:id="rId13" action="ppaction://hlinksldjump"/>
          </p:cNvPr>
          <p:cNvSpPr/>
          <p:nvPr/>
        </p:nvSpPr>
        <p:spPr>
          <a:xfrm>
            <a:off x="4283968" y="411312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26" name="Rectangle 25">
            <a:hlinkClick r:id="rId14" action="ppaction://hlinksldjump"/>
          </p:cNvPr>
          <p:cNvSpPr/>
          <p:nvPr/>
        </p:nvSpPr>
        <p:spPr>
          <a:xfrm>
            <a:off x="5328192" y="249289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smtClean="0">
                <a:latin typeface="Comic Sans MS" panose="030F0702030302020204" pitchFamily="66" charset="0"/>
              </a:rPr>
              <a:t>3H Q27</a:t>
            </a:r>
            <a:endParaRPr lang="en-GB" sz="1200" b="1" dirty="0">
              <a:latin typeface="Comic Sans MS" panose="030F0702030302020204" pitchFamily="66" charset="0"/>
            </a:endParaRPr>
          </a:p>
        </p:txBody>
      </p:sp>
      <p:sp>
        <p:nvSpPr>
          <p:cNvPr id="27" name="Rectangle 26">
            <a:hlinkClick r:id="rId15" action="ppaction://hlinksldjump"/>
          </p:cNvPr>
          <p:cNvSpPr/>
          <p:nvPr/>
        </p:nvSpPr>
        <p:spPr>
          <a:xfrm>
            <a:off x="5328192" y="303300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Q19</a:t>
            </a:r>
            <a:endParaRPr lang="en-GB" sz="1200" b="1" dirty="0">
              <a:latin typeface="Comic Sans MS" panose="030F0702030302020204" pitchFamily="66" charset="0"/>
            </a:endParaRPr>
          </a:p>
        </p:txBody>
      </p:sp>
      <p:sp>
        <p:nvSpPr>
          <p:cNvPr id="29" name="Rectangle 28">
            <a:hlinkClick r:id="rId16" action="ppaction://hlinksldjump"/>
          </p:cNvPr>
          <p:cNvSpPr/>
          <p:nvPr/>
        </p:nvSpPr>
        <p:spPr>
          <a:xfrm>
            <a:off x="5328192" y="357301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Q25</a:t>
            </a:r>
            <a:endParaRPr lang="en-GB" sz="1200" b="1" dirty="0">
              <a:latin typeface="Comic Sans MS" panose="030F0702030302020204" pitchFamily="66" charset="0"/>
            </a:endParaRPr>
          </a:p>
        </p:txBody>
      </p:sp>
      <p:sp>
        <p:nvSpPr>
          <p:cNvPr id="30" name="Rectangle 29">
            <a:hlinkClick r:id="rId17" action="ppaction://hlinksldjump"/>
          </p:cNvPr>
          <p:cNvSpPr/>
          <p:nvPr/>
        </p:nvSpPr>
        <p:spPr>
          <a:xfrm>
            <a:off x="5328192" y="411312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Q11</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1698501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6"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7" name="Straight Arrow Connector 16"/>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Q13</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7504" y="368660"/>
            <a:ext cx="648072" cy="648072"/>
            <a:chOff x="107504" y="368660"/>
            <a:chExt cx="648072" cy="648072"/>
          </a:xfrm>
        </p:grpSpPr>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2" name="Straight Connector 1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107504" y="1449616"/>
            <a:ext cx="4752528" cy="4355648"/>
          </a:xfrm>
          <a:prstGeom prst="rect">
            <a:avLst/>
          </a:prstGeom>
        </p:spPr>
      </p:pic>
      <p:pic>
        <p:nvPicPr>
          <p:cNvPr id="4" name="Picture 3"/>
          <p:cNvPicPr>
            <a:picLocks noChangeAspect="1"/>
          </p:cNvPicPr>
          <p:nvPr/>
        </p:nvPicPr>
        <p:blipFill>
          <a:blip r:embed="rId10"/>
          <a:stretch>
            <a:fillRect/>
          </a:stretch>
        </p:blipFill>
        <p:spPr>
          <a:xfrm>
            <a:off x="3794315" y="404664"/>
            <a:ext cx="5170173" cy="1368152"/>
          </a:xfrm>
          <a:prstGeom prst="rect">
            <a:avLst/>
          </a:prstGeom>
        </p:spPr>
      </p:pic>
      <p:pic>
        <p:nvPicPr>
          <p:cNvPr id="5" name="Picture 4"/>
          <p:cNvPicPr>
            <a:picLocks noChangeAspect="1"/>
          </p:cNvPicPr>
          <p:nvPr/>
        </p:nvPicPr>
        <p:blipFill>
          <a:blip r:embed="rId11"/>
          <a:stretch>
            <a:fillRect/>
          </a:stretch>
        </p:blipFill>
        <p:spPr>
          <a:xfrm>
            <a:off x="3794315" y="2348880"/>
            <a:ext cx="5170173" cy="3435632"/>
          </a:xfrm>
          <a:prstGeom prst="rect">
            <a:avLst/>
          </a:prstGeom>
        </p:spPr>
      </p:pic>
    </p:spTree>
    <p:extLst>
      <p:ext uri="{BB962C8B-B14F-4D97-AF65-F5344CB8AC3E}">
        <p14:creationId xmlns:p14="http://schemas.microsoft.com/office/powerpoint/2010/main" val="3011088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4022" y="1559340"/>
            <a:ext cx="5995956" cy="29497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574021" y="1559339"/>
            <a:ext cx="5995957" cy="357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1574021" y="1916832"/>
            <a:ext cx="5995957"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Q13</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498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36510" y="1388534"/>
            <a:ext cx="4535490" cy="4080932"/>
          </a:xfrm>
          <a:prstGeom prst="rect">
            <a:avLst/>
          </a:prstGeom>
        </p:spPr>
      </p:pic>
      <p:pic>
        <p:nvPicPr>
          <p:cNvPr id="5" name="Picture 4"/>
          <p:cNvPicPr>
            <a:picLocks noChangeAspect="1"/>
          </p:cNvPicPr>
          <p:nvPr/>
        </p:nvPicPr>
        <p:blipFill>
          <a:blip r:embed="rId7"/>
          <a:stretch>
            <a:fillRect/>
          </a:stretch>
        </p:blipFill>
        <p:spPr>
          <a:xfrm>
            <a:off x="4572000" y="1391463"/>
            <a:ext cx="4535488" cy="4006936"/>
          </a:xfrm>
          <a:prstGeom prst="rect">
            <a:avLst/>
          </a:prstGeom>
        </p:spPr>
      </p:pic>
      <p:sp>
        <p:nvSpPr>
          <p:cNvPr id="13" name="Rectangle 12">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Q14</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159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8" y="448697"/>
            <a:ext cx="5400598" cy="5588070"/>
          </a:xfrm>
          <a:prstGeom prst="rect">
            <a:avLst/>
          </a:prstGeom>
        </p:spPr>
      </p:pic>
      <p:sp>
        <p:nvSpPr>
          <p:cNvPr id="23" name="Rectangle 22"/>
          <p:cNvSpPr/>
          <p:nvPr/>
        </p:nvSpPr>
        <p:spPr>
          <a:xfrm>
            <a:off x="395539" y="448696"/>
            <a:ext cx="5400598" cy="5588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5" name="Picture 4"/>
          <p:cNvPicPr>
            <a:picLocks noChangeAspect="1"/>
          </p:cNvPicPr>
          <p:nvPr/>
        </p:nvPicPr>
        <p:blipFill>
          <a:blip r:embed="rId6"/>
          <a:stretch>
            <a:fillRect/>
          </a:stretch>
        </p:blipFill>
        <p:spPr>
          <a:xfrm>
            <a:off x="5868144" y="2328862"/>
            <a:ext cx="3242432" cy="1172146"/>
          </a:xfrm>
          <a:prstGeom prst="rect">
            <a:avLst/>
          </a:prstGeom>
        </p:spPr>
      </p:pic>
      <p:sp>
        <p:nvSpPr>
          <p:cNvPr id="22" name="Rectangle 21"/>
          <p:cNvSpPr/>
          <p:nvPr/>
        </p:nvSpPr>
        <p:spPr>
          <a:xfrm>
            <a:off x="5868142" y="2328861"/>
            <a:ext cx="3242433" cy="1172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Q14</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435180"/>
            <a:ext cx="4204587" cy="36418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Q24</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10"/>
          <a:stretch>
            <a:fillRect/>
          </a:stretch>
        </p:blipFill>
        <p:spPr>
          <a:xfrm>
            <a:off x="4672130" y="553546"/>
            <a:ext cx="4392489" cy="2875454"/>
          </a:xfrm>
          <a:prstGeom prst="rect">
            <a:avLst/>
          </a:prstGeom>
        </p:spPr>
      </p:pic>
      <p:pic>
        <p:nvPicPr>
          <p:cNvPr id="7" name="Picture 6"/>
          <p:cNvPicPr>
            <a:picLocks noChangeAspect="1"/>
          </p:cNvPicPr>
          <p:nvPr/>
        </p:nvPicPr>
        <p:blipFill>
          <a:blip r:embed="rId11"/>
          <a:stretch>
            <a:fillRect/>
          </a:stretch>
        </p:blipFill>
        <p:spPr>
          <a:xfrm>
            <a:off x="4645462" y="3429000"/>
            <a:ext cx="4419158" cy="2435046"/>
          </a:xfrm>
          <a:prstGeom prst="rect">
            <a:avLst/>
          </a:prstGeom>
        </p:spPr>
      </p:pic>
    </p:spTree>
    <p:extLst>
      <p:ext uri="{BB962C8B-B14F-4D97-AF65-F5344CB8AC3E}">
        <p14:creationId xmlns:p14="http://schemas.microsoft.com/office/powerpoint/2010/main" val="1009736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9" y="620688"/>
            <a:ext cx="8352922" cy="5100830"/>
          </a:xfrm>
          <a:prstGeom prst="rect">
            <a:avLst/>
          </a:prstGeom>
        </p:spPr>
      </p:pic>
      <p:sp>
        <p:nvSpPr>
          <p:cNvPr id="23" name="Rectangle 22"/>
          <p:cNvSpPr/>
          <p:nvPr/>
        </p:nvSpPr>
        <p:spPr>
          <a:xfrm>
            <a:off x="395539" y="606637"/>
            <a:ext cx="8352922" cy="2606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95540" y="3212976"/>
            <a:ext cx="8352921"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20" name="Straight Arrow Connector 19"/>
          <p:cNvCxnSpPr>
            <a:stCxn id="16"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Q24</a:t>
            </a:r>
            <a:endParaRPr lang="en-GB" sz="1400" b="1" dirty="0">
              <a:latin typeface="Comic Sans MS" panose="030F0702030302020204" pitchFamily="66" charset="0"/>
            </a:endParaRPr>
          </a:p>
        </p:txBody>
      </p:sp>
      <p:cxnSp>
        <p:nvCxnSpPr>
          <p:cNvPr id="24" name="Straight Arrow Connector 23"/>
          <p:cNvCxnSpPr>
            <a:stCxn id="17" idx="3"/>
            <a:endCxn id="21"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95538" y="4941168"/>
            <a:ext cx="8352923" cy="780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139068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animBg="1"/>
      <p:bldP spid="22" grpId="0" animBg="1"/>
      <p:bldP spid="25" grpId="0" animBg="1"/>
    </p:bldLst>
  </p:timing>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Q15</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755576" y="692696"/>
            <a:ext cx="7632848" cy="4941296"/>
          </a:xfrm>
          <a:prstGeom prst="rect">
            <a:avLst/>
          </a:prstGeom>
        </p:spPr>
      </p:pic>
    </p:spTree>
    <p:extLst>
      <p:ext uri="{BB962C8B-B14F-4D97-AF65-F5344CB8AC3E}">
        <p14:creationId xmlns:p14="http://schemas.microsoft.com/office/powerpoint/2010/main" val="2340885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23728" y="388939"/>
            <a:ext cx="4896544" cy="832292"/>
          </a:xfrm>
          <a:prstGeom prst="rect">
            <a:avLst/>
          </a:prstGeom>
        </p:spPr>
      </p:pic>
      <p:pic>
        <p:nvPicPr>
          <p:cNvPr id="5" name="Picture 4"/>
          <p:cNvPicPr>
            <a:picLocks noChangeAspect="1"/>
          </p:cNvPicPr>
          <p:nvPr/>
        </p:nvPicPr>
        <p:blipFill>
          <a:blip r:embed="rId3"/>
          <a:stretch>
            <a:fillRect/>
          </a:stretch>
        </p:blipFill>
        <p:spPr>
          <a:xfrm>
            <a:off x="2123728" y="1309450"/>
            <a:ext cx="4896544" cy="406376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31" name="Rectangle 30"/>
          <p:cNvSpPr/>
          <p:nvPr/>
        </p:nvSpPr>
        <p:spPr>
          <a:xfrm>
            <a:off x="2123728" y="388938"/>
            <a:ext cx="4896544" cy="832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8" name="Straight Arrow Connector 17"/>
          <p:cNvCxnSpPr>
            <a:stCxn id="11"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10"/>
          <a:stretch>
            <a:fillRect/>
          </a:stretch>
        </p:blipFill>
        <p:spPr>
          <a:xfrm>
            <a:off x="2123728" y="5477954"/>
            <a:ext cx="4896544" cy="1335422"/>
          </a:xfrm>
          <a:prstGeom prst="rect">
            <a:avLst/>
          </a:prstGeom>
        </p:spPr>
      </p:pic>
      <p:sp>
        <p:nvSpPr>
          <p:cNvPr id="21" name="Rectangle 20"/>
          <p:cNvSpPr/>
          <p:nvPr/>
        </p:nvSpPr>
        <p:spPr>
          <a:xfrm>
            <a:off x="2123728" y="1309450"/>
            <a:ext cx="4896544" cy="4063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2123728" y="5461434"/>
            <a:ext cx="4896544" cy="1351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54660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31" grpId="0" animBg="1"/>
      <p:bldP spid="21" grpId="0" animBg="1"/>
      <p:bldP spid="22" grpId="0" animBg="1"/>
    </p:bldLst>
  </p:timing>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7750" y="747712"/>
            <a:ext cx="7048500" cy="5362575"/>
          </a:xfrm>
          <a:prstGeom prst="rect">
            <a:avLst/>
          </a:prstGeom>
        </p:spPr>
      </p:pic>
      <p:sp>
        <p:nvSpPr>
          <p:cNvPr id="23" name="Rectangle 22"/>
          <p:cNvSpPr/>
          <p:nvPr/>
        </p:nvSpPr>
        <p:spPr>
          <a:xfrm>
            <a:off x="1047749" y="747711"/>
            <a:ext cx="7048501" cy="5362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Q15</a:t>
            </a:r>
            <a:endParaRPr lang="en-GB" sz="1400" b="1" dirty="0">
              <a:latin typeface="Comic Sans MS" panose="030F0702030302020204" pitchFamily="66" charset="0"/>
            </a:endParaRPr>
          </a:p>
        </p:txBody>
      </p:sp>
      <p:cxnSp>
        <p:nvCxnSpPr>
          <p:cNvPr id="26" name="Straight Arrow Connector 25"/>
          <p:cNvCxnSpPr>
            <a:stCxn id="15" idx="3"/>
            <a:endCxn id="19"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986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102730"/>
            <a:ext cx="8496942" cy="47745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693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7750" y="501974"/>
            <a:ext cx="7048500" cy="6095378"/>
          </a:xfrm>
          <a:prstGeom prst="rect">
            <a:avLst/>
          </a:prstGeom>
        </p:spPr>
      </p:pic>
      <p:sp>
        <p:nvSpPr>
          <p:cNvPr id="23" name="Rectangle 22"/>
          <p:cNvSpPr/>
          <p:nvPr/>
        </p:nvSpPr>
        <p:spPr>
          <a:xfrm>
            <a:off x="1047749" y="501973"/>
            <a:ext cx="7048501" cy="6095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6" name="Straight Arrow Connector 15"/>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20" name="Straight Arrow Connector 19"/>
          <p:cNvCxnSpPr>
            <a:stCxn id="13"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413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6" y="403332"/>
            <a:ext cx="7200798" cy="5761972"/>
          </a:xfrm>
          <a:prstGeom prst="rect">
            <a:avLst/>
          </a:prstGeom>
        </p:spPr>
      </p:pic>
      <p:pic>
        <p:nvPicPr>
          <p:cNvPr id="6" name="Picture 5"/>
          <p:cNvPicPr>
            <a:picLocks noChangeAspect="1"/>
          </p:cNvPicPr>
          <p:nvPr/>
        </p:nvPicPr>
        <p:blipFill>
          <a:blip r:embed="rId3"/>
          <a:stretch>
            <a:fillRect/>
          </a:stretch>
        </p:blipFill>
        <p:spPr>
          <a:xfrm>
            <a:off x="1187627" y="6309320"/>
            <a:ext cx="7200796" cy="43218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5" name="Straight Arrow Connector 14"/>
          <p:cNvCxnSpPr>
            <a:stCxn id="12"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Q25</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00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83767" y="401306"/>
            <a:ext cx="5848925" cy="6364115"/>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483768" y="404663"/>
            <a:ext cx="5848924" cy="6360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8"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Q25</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39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23730" y="527366"/>
            <a:ext cx="6336702" cy="6214002"/>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123730" y="527365"/>
            <a:ext cx="6336702" cy="6238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8"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Q25</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030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3950" y="435818"/>
            <a:ext cx="6896100" cy="6305550"/>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1123950" y="435817"/>
            <a:ext cx="6896100" cy="6305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Alternatives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Q25</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773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5" name="Straight Arrow Connector 14"/>
          <p:cNvCxnSpPr>
            <a:stCxn id="12"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Q9</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251520" y="1094126"/>
            <a:ext cx="8640960" cy="3487002"/>
          </a:xfrm>
          <a:prstGeom prst="rect">
            <a:avLst/>
          </a:prstGeom>
        </p:spPr>
      </p:pic>
    </p:spTree>
    <p:extLst>
      <p:ext uri="{BB962C8B-B14F-4D97-AF65-F5344CB8AC3E}">
        <p14:creationId xmlns:p14="http://schemas.microsoft.com/office/powerpoint/2010/main" val="372590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09759" y="419016"/>
            <a:ext cx="5524482" cy="6394360"/>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1809758" y="419015"/>
            <a:ext cx="5524483" cy="6394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Q9</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33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5" name="Straight Arrow Connector 14"/>
          <p:cNvCxnSpPr>
            <a:stCxn id="12"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Q17</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1052736"/>
            <a:ext cx="8640960" cy="4188558"/>
          </a:xfrm>
          <a:prstGeom prst="rect">
            <a:avLst/>
          </a:prstGeom>
        </p:spPr>
      </p:pic>
    </p:spTree>
    <p:extLst>
      <p:ext uri="{BB962C8B-B14F-4D97-AF65-F5344CB8AC3E}">
        <p14:creationId xmlns:p14="http://schemas.microsoft.com/office/powerpoint/2010/main" val="509081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35532" y="1266819"/>
            <a:ext cx="3290474" cy="55244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7"/>
          <a:stretch>
            <a:fillRect/>
          </a:stretch>
        </p:blipFill>
        <p:spPr>
          <a:xfrm>
            <a:off x="899592" y="504858"/>
            <a:ext cx="4248472" cy="691894"/>
          </a:xfrm>
          <a:prstGeom prst="rect">
            <a:avLst/>
          </a:prstGeom>
        </p:spPr>
      </p:pic>
      <p:pic>
        <p:nvPicPr>
          <p:cNvPr id="6" name="Picture 5"/>
          <p:cNvPicPr>
            <a:picLocks noChangeAspect="1"/>
          </p:cNvPicPr>
          <p:nvPr/>
        </p:nvPicPr>
        <p:blipFill>
          <a:blip r:embed="rId8"/>
          <a:stretch>
            <a:fillRect/>
          </a:stretch>
        </p:blipFill>
        <p:spPr>
          <a:xfrm>
            <a:off x="4698014" y="1340768"/>
            <a:ext cx="4410490" cy="1009974"/>
          </a:xfrm>
          <a:prstGeom prst="rect">
            <a:avLst/>
          </a:prstGeom>
        </p:spPr>
      </p:pic>
      <p:pic>
        <p:nvPicPr>
          <p:cNvPr id="7" name="Picture 6"/>
          <p:cNvPicPr>
            <a:picLocks noChangeAspect="1"/>
          </p:cNvPicPr>
          <p:nvPr/>
        </p:nvPicPr>
        <p:blipFill>
          <a:blip r:embed="rId9"/>
          <a:stretch>
            <a:fillRect/>
          </a:stretch>
        </p:blipFill>
        <p:spPr>
          <a:xfrm>
            <a:off x="4716016" y="2420888"/>
            <a:ext cx="4392488" cy="2937028"/>
          </a:xfrm>
          <a:prstGeom prst="rect">
            <a:avLst/>
          </a:prstGeom>
        </p:spPr>
      </p:pic>
      <p:sp>
        <p:nvSpPr>
          <p:cNvPr id="16" name="Rectangle 15">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11"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9" name="Straight Arrow Connector 18"/>
          <p:cNvCxnSpPr>
            <a:stCxn id="16"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2"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101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2420" y="404664"/>
            <a:ext cx="5159160" cy="6425952"/>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1992421" y="419015"/>
            <a:ext cx="5159160" cy="6411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Q17</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269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6"/>
          <a:stretch>
            <a:fillRect/>
          </a:stretch>
        </p:blipFill>
        <p:spPr>
          <a:xfrm>
            <a:off x="1691680" y="367132"/>
            <a:ext cx="5863183" cy="5870180"/>
          </a:xfrm>
          <a:prstGeom prst="rect">
            <a:avLst/>
          </a:prstGeom>
        </p:spPr>
      </p:pic>
      <p:sp>
        <p:nvSpPr>
          <p:cNvPr id="5" name="Rectangle 4"/>
          <p:cNvSpPr/>
          <p:nvPr/>
        </p:nvSpPr>
        <p:spPr>
          <a:xfrm>
            <a:off x="1547664" y="6167045"/>
            <a:ext cx="6462464" cy="646331"/>
          </a:xfrm>
          <a:prstGeom prst="rect">
            <a:avLst/>
          </a:prstGeom>
        </p:spPr>
        <p:txBody>
          <a:bodyPr wrap="square">
            <a:spAutoFit/>
          </a:bodyPr>
          <a:lstStyle/>
          <a:p>
            <a:r>
              <a:rPr lang="en-GB" dirty="0">
                <a:solidFill>
                  <a:srgbClr val="000000"/>
                </a:solidFill>
                <a:latin typeface="Arial" panose="020B0604020202020204" pitchFamily="34" charset="0"/>
              </a:rPr>
              <a:t>Work out the volume of the pyramid. </a:t>
            </a:r>
          </a:p>
          <a:p>
            <a:pPr algn="r"/>
            <a:r>
              <a:rPr lang="en-GB" b="1" dirty="0">
                <a:solidFill>
                  <a:srgbClr val="000000"/>
                </a:solidFill>
                <a:latin typeface="Arial" panose="020B0604020202020204" pitchFamily="34" charset="0"/>
              </a:rPr>
              <a:t>[6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5" name="Straight Arrow Connector 14"/>
          <p:cNvCxnSpPr>
            <a:stCxn id="12"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552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487780"/>
            <a:ext cx="7632848" cy="6109572"/>
          </a:xfrm>
          <a:prstGeom prst="rect">
            <a:avLst/>
          </a:prstGeom>
        </p:spPr>
      </p:pic>
      <p:sp>
        <p:nvSpPr>
          <p:cNvPr id="13" name="Rectangle 12"/>
          <p:cNvSpPr/>
          <p:nvPr/>
        </p:nvSpPr>
        <p:spPr>
          <a:xfrm>
            <a:off x="755576" y="481241"/>
            <a:ext cx="7632848" cy="6116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543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764704"/>
            <a:ext cx="7920880" cy="54921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5" name="Straight Arrow Connector 14"/>
          <p:cNvCxnSpPr>
            <a:stCxn id="12"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Q19</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374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3688" y="465536"/>
            <a:ext cx="6480720" cy="5926928"/>
          </a:xfrm>
          <a:prstGeom prst="rect">
            <a:avLst/>
          </a:prstGeom>
        </p:spPr>
      </p:pic>
      <p:sp>
        <p:nvSpPr>
          <p:cNvPr id="13" name="Rectangle 12"/>
          <p:cNvSpPr/>
          <p:nvPr/>
        </p:nvSpPr>
        <p:spPr>
          <a:xfrm>
            <a:off x="1763688" y="465535"/>
            <a:ext cx="6480720" cy="59269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Q19</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3109352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8965" y="404664"/>
            <a:ext cx="6306070" cy="6372624"/>
          </a:xfrm>
          <a:prstGeom prst="rect">
            <a:avLst/>
          </a:prstGeom>
        </p:spPr>
      </p:pic>
      <p:sp>
        <p:nvSpPr>
          <p:cNvPr id="13" name="Rectangle 12"/>
          <p:cNvSpPr/>
          <p:nvPr/>
        </p:nvSpPr>
        <p:spPr>
          <a:xfrm>
            <a:off x="1418966" y="404663"/>
            <a:ext cx="6306070" cy="6372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Q19</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450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91680" y="6021288"/>
            <a:ext cx="6408712" cy="782016"/>
          </a:xfrm>
          <a:prstGeom prst="rect">
            <a:avLst/>
          </a:prstGeom>
        </p:spPr>
      </p:pic>
      <p:pic>
        <p:nvPicPr>
          <p:cNvPr id="5" name="Picture 4"/>
          <p:cNvPicPr>
            <a:picLocks noChangeAspect="1"/>
          </p:cNvPicPr>
          <p:nvPr/>
        </p:nvPicPr>
        <p:blipFill>
          <a:blip r:embed="rId3"/>
          <a:stretch>
            <a:fillRect/>
          </a:stretch>
        </p:blipFill>
        <p:spPr>
          <a:xfrm>
            <a:off x="1043608" y="5733256"/>
            <a:ext cx="4104455" cy="28853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8"/>
          <a:stretch>
            <a:fillRect/>
          </a:stretch>
        </p:blipFill>
        <p:spPr>
          <a:xfrm>
            <a:off x="1043608" y="404664"/>
            <a:ext cx="7056784" cy="5337990"/>
          </a:xfrm>
          <a:prstGeom prst="rect">
            <a:avLst/>
          </a:prstGeom>
        </p:spPr>
      </p:pic>
      <p:sp>
        <p:nvSpPr>
          <p:cNvPr id="14" name="Rectangle 13">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10"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7" name="Straight Arrow Connector 16"/>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1"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Q25</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689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484784"/>
            <a:ext cx="8496944" cy="3135080"/>
          </a:xfrm>
          <a:prstGeom prst="rect">
            <a:avLst/>
          </a:prstGeom>
        </p:spPr>
      </p:pic>
      <p:sp>
        <p:nvSpPr>
          <p:cNvPr id="13" name="Rectangle 12"/>
          <p:cNvSpPr/>
          <p:nvPr/>
        </p:nvSpPr>
        <p:spPr>
          <a:xfrm>
            <a:off x="323528" y="1484783"/>
            <a:ext cx="8496944" cy="3135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8"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Q25</a:t>
            </a:r>
            <a:endParaRPr lang="en-GB" sz="1400" b="1" dirty="0">
              <a:latin typeface="Comic Sans MS" panose="030F0702030302020204" pitchFamily="66" charset="0"/>
            </a:endParaRPr>
          </a:p>
        </p:txBody>
      </p:sp>
      <p:cxnSp>
        <p:nvCxnSpPr>
          <p:cNvPr id="24" name="Straight Arrow Connector 23"/>
          <p:cNvCxnSpPr>
            <a:stCxn id="19" idx="3"/>
            <a:endCxn id="21"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586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0822" y="442882"/>
            <a:ext cx="6725594" cy="5650414"/>
          </a:xfrm>
          <a:prstGeom prst="rect">
            <a:avLst/>
          </a:prstGeom>
        </p:spPr>
      </p:pic>
      <p:sp>
        <p:nvSpPr>
          <p:cNvPr id="13" name="Rectangle 12"/>
          <p:cNvSpPr/>
          <p:nvPr/>
        </p:nvSpPr>
        <p:spPr>
          <a:xfrm>
            <a:off x="1590822" y="442881"/>
            <a:ext cx="6725594" cy="5650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8"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Q25</a:t>
            </a:r>
            <a:endParaRPr lang="en-GB" sz="1400" b="1" dirty="0">
              <a:latin typeface="Comic Sans MS" panose="030F0702030302020204" pitchFamily="66" charset="0"/>
            </a:endParaRPr>
          </a:p>
        </p:txBody>
      </p:sp>
      <p:cxnSp>
        <p:nvCxnSpPr>
          <p:cNvPr id="24" name="Straight Arrow Connector 23"/>
          <p:cNvCxnSpPr>
            <a:stCxn id="19" idx="3"/>
            <a:endCxn id="21"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51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451585"/>
            <a:ext cx="7344816" cy="5954830"/>
          </a:xfrm>
          <a:prstGeom prst="rect">
            <a:avLst/>
          </a:prstGeom>
        </p:spPr>
      </p:pic>
      <p:sp>
        <p:nvSpPr>
          <p:cNvPr id="13" name="Rectangle 12"/>
          <p:cNvSpPr/>
          <p:nvPr/>
        </p:nvSpPr>
        <p:spPr>
          <a:xfrm>
            <a:off x="899592" y="451584"/>
            <a:ext cx="7344816" cy="5954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Alternative</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Q25</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636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60" y="404664"/>
            <a:ext cx="7920880" cy="54177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611559" y="404663"/>
            <a:ext cx="7920881" cy="5417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71600" y="5903486"/>
            <a:ext cx="1296144" cy="861935"/>
          </a:xfrm>
          <a:prstGeom prst="rect">
            <a:avLst/>
          </a:prstGeom>
          <a:noFill/>
        </p:spPr>
      </p:pic>
      <p:sp>
        <p:nvSpPr>
          <p:cNvPr id="12" name="Rectangle 11">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5" name="Straight Arrow Connector 14"/>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379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7" name="Straight Arrow Connector 16"/>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Q11</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323529" y="1052736"/>
            <a:ext cx="8496942" cy="3268556"/>
          </a:xfrm>
          <a:prstGeom prst="rect">
            <a:avLst/>
          </a:prstGeom>
        </p:spPr>
      </p:pic>
    </p:spTree>
    <p:extLst>
      <p:ext uri="{BB962C8B-B14F-4D97-AF65-F5344CB8AC3E}">
        <p14:creationId xmlns:p14="http://schemas.microsoft.com/office/powerpoint/2010/main" val="2837558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836712"/>
            <a:ext cx="8640958" cy="4670454"/>
          </a:xfrm>
          <a:prstGeom prst="rect">
            <a:avLst/>
          </a:prstGeom>
        </p:spPr>
      </p:pic>
      <p:sp>
        <p:nvSpPr>
          <p:cNvPr id="13" name="Rectangle 12"/>
          <p:cNvSpPr/>
          <p:nvPr/>
        </p:nvSpPr>
        <p:spPr>
          <a:xfrm>
            <a:off x="251521" y="836711"/>
            <a:ext cx="8640958" cy="4670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Q11</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626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fontScale="90000"/>
          </a:bodyPr>
          <a:lstStyle/>
          <a:p>
            <a:pPr algn="ctr"/>
            <a:r>
              <a:rPr lang="en-GB" sz="4800" dirty="0">
                <a:latin typeface="Comic Sans MS" panose="030F0702030302020204" pitchFamily="66" charset="0"/>
              </a:rPr>
              <a:t>Trig Exact Values &amp; Graphs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Rectangle 71">
            <a:hlinkClick r:id="rId5" action="ppaction://hlinksldjump"/>
          </p:cNvPr>
          <p:cNvSpPr/>
          <p:nvPr/>
        </p:nvSpPr>
        <p:spPr>
          <a:xfrm>
            <a:off x="2879920" y="306896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Q19</a:t>
            </a:r>
            <a:endParaRPr lang="en-GB" sz="1200" b="1" dirty="0">
              <a:latin typeface="Comic Sans MS" panose="030F0702030302020204" pitchFamily="66" charset="0"/>
            </a:endParaRPr>
          </a:p>
        </p:txBody>
      </p:sp>
      <p:sp>
        <p:nvSpPr>
          <p:cNvPr id="14" name="Rectangle 13">
            <a:hlinkClick r:id="rId6"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
        <p:nvSpPr>
          <p:cNvPr id="19" name="Rectangle 18"/>
          <p:cNvSpPr/>
          <p:nvPr/>
        </p:nvSpPr>
        <p:spPr>
          <a:xfrm>
            <a:off x="116260" y="6290624"/>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Graphs</a:t>
            </a:r>
            <a:endParaRPr lang="en-GB" sz="1200" b="1" dirty="0">
              <a:latin typeface="Comic Sans MS" panose="030F0702030302020204" pitchFamily="66" charset="0"/>
            </a:endParaRPr>
          </a:p>
        </p:txBody>
      </p:sp>
      <p:sp>
        <p:nvSpPr>
          <p:cNvPr id="12" name="Rectangle 11"/>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2879920" y="360907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2H Q24</a:t>
            </a:r>
            <a:endParaRPr lang="en-GB" sz="1200" b="1" dirty="0">
              <a:latin typeface="Comic Sans MS" panose="030F0702030302020204" pitchFamily="66" charset="0"/>
            </a:endParaRPr>
          </a:p>
        </p:txBody>
      </p:sp>
      <p:sp>
        <p:nvSpPr>
          <p:cNvPr id="20" name="Rectangle 19">
            <a:hlinkClick r:id="rId8" action="ppaction://hlinksldjump"/>
          </p:cNvPr>
          <p:cNvSpPr/>
          <p:nvPr/>
        </p:nvSpPr>
        <p:spPr>
          <a:xfrm>
            <a:off x="5292080" y="256490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 1H Q29</a:t>
            </a:r>
            <a:endParaRPr lang="en-GB" sz="1200" b="1" dirty="0">
              <a:latin typeface="Comic Sans MS" panose="030F0702030302020204" pitchFamily="66" charset="0"/>
            </a:endParaRPr>
          </a:p>
        </p:txBody>
      </p:sp>
      <p:sp>
        <p:nvSpPr>
          <p:cNvPr id="21" name="Rectangle 20">
            <a:hlinkClick r:id="rId9" action="ppaction://hlinksldjump"/>
          </p:cNvPr>
          <p:cNvSpPr/>
          <p:nvPr/>
        </p:nvSpPr>
        <p:spPr>
          <a:xfrm>
            <a:off x="5292080" y="310501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 2H Q27</a:t>
            </a:r>
            <a:endParaRPr lang="en-GB" sz="1200" b="1" dirty="0">
              <a:latin typeface="Comic Sans MS" panose="030F0702030302020204" pitchFamily="66" charset="0"/>
            </a:endParaRPr>
          </a:p>
        </p:txBody>
      </p:sp>
      <p:sp>
        <p:nvSpPr>
          <p:cNvPr id="22" name="Rectangle 21">
            <a:hlinkClick r:id="rId10" action="ppaction://hlinksldjump"/>
          </p:cNvPr>
          <p:cNvSpPr/>
          <p:nvPr/>
        </p:nvSpPr>
        <p:spPr>
          <a:xfrm>
            <a:off x="5292080" y="3645024"/>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 1H Q29</a:t>
            </a:r>
            <a:endParaRPr lang="en-GB" sz="1200" b="1" dirty="0">
              <a:latin typeface="Comic Sans MS" panose="030F0702030302020204" pitchFamily="66" charset="0"/>
            </a:endParaRPr>
          </a:p>
        </p:txBody>
      </p:sp>
      <p:sp>
        <p:nvSpPr>
          <p:cNvPr id="23" name="Rectangle 22">
            <a:hlinkClick r:id="rId11" action="ppaction://hlinksldjump"/>
          </p:cNvPr>
          <p:cNvSpPr/>
          <p:nvPr/>
        </p:nvSpPr>
        <p:spPr>
          <a:xfrm>
            <a:off x="5292080" y="418503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 1H Q25</a:t>
            </a:r>
            <a:endParaRPr lang="en-GB" sz="1200" b="1" dirty="0">
              <a:latin typeface="Comic Sans MS" panose="030F0702030302020204" pitchFamily="66" charset="0"/>
            </a:endParaRPr>
          </a:p>
        </p:txBody>
      </p:sp>
      <p:sp>
        <p:nvSpPr>
          <p:cNvPr id="24" name="Rectangle 23">
            <a:hlinkClick r:id="rId12" action="ppaction://hlinksldjump"/>
          </p:cNvPr>
          <p:cNvSpPr/>
          <p:nvPr/>
        </p:nvSpPr>
        <p:spPr>
          <a:xfrm>
            <a:off x="6336304" y="256490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 1H Q30</a:t>
            </a:r>
            <a:endParaRPr lang="en-GB" sz="1200" b="1" dirty="0">
              <a:latin typeface="Comic Sans MS" panose="030F0702030302020204" pitchFamily="66" charset="0"/>
            </a:endParaRPr>
          </a:p>
        </p:txBody>
      </p:sp>
      <p:sp>
        <p:nvSpPr>
          <p:cNvPr id="25" name="Rectangle 24">
            <a:hlinkClick r:id="rId13" action="ppaction://hlinksldjump"/>
          </p:cNvPr>
          <p:cNvSpPr/>
          <p:nvPr/>
        </p:nvSpPr>
        <p:spPr>
          <a:xfrm>
            <a:off x="6336304" y="3104912"/>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 1H Q4</a:t>
            </a:r>
            <a:endParaRPr lang="en-GB" sz="1200" b="1" dirty="0">
              <a:latin typeface="Comic Sans MS" panose="030F0702030302020204" pitchFamily="66" charset="0"/>
            </a:endParaRPr>
          </a:p>
        </p:txBody>
      </p:sp>
      <p:sp>
        <p:nvSpPr>
          <p:cNvPr id="26" name="Rectangle 25">
            <a:hlinkClick r:id="rId14" action="ppaction://hlinksldjump"/>
          </p:cNvPr>
          <p:cNvSpPr/>
          <p:nvPr/>
        </p:nvSpPr>
        <p:spPr>
          <a:xfrm>
            <a:off x="6336304" y="364502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 1H Q26</a:t>
            </a:r>
            <a:endParaRPr lang="en-GB" sz="1200" b="1" dirty="0">
              <a:latin typeface="Comic Sans MS" panose="030F0702030302020204" pitchFamily="66" charset="0"/>
            </a:endParaRPr>
          </a:p>
        </p:txBody>
      </p:sp>
      <p:sp>
        <p:nvSpPr>
          <p:cNvPr id="27" name="Rectangle 26">
            <a:hlinkClick r:id="rId15" action="ppaction://hlinksldjump"/>
          </p:cNvPr>
          <p:cNvSpPr/>
          <p:nvPr/>
        </p:nvSpPr>
        <p:spPr>
          <a:xfrm>
            <a:off x="6336304" y="418513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 1H Q27</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1473227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8" name="Rectangle 17">
            <a:hlinkClick r:id="rId5"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Q19</a:t>
            </a:r>
            <a:endParaRPr lang="en-GB" sz="1400" b="1" dirty="0">
              <a:latin typeface="Comic Sans MS" panose="030F0702030302020204" pitchFamily="66" charset="0"/>
            </a:endParaRPr>
          </a:p>
        </p:txBody>
      </p:sp>
      <p:cxnSp>
        <p:nvCxnSpPr>
          <p:cNvPr id="19" name="Straight Arrow Connector 18"/>
          <p:cNvCxnSpPr>
            <a:endCxn id="18"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1" name="Straight Arrow Connector 10"/>
          <p:cNvCxnSpPr>
            <a:stCxn id="10"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7"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pic>
        <p:nvPicPr>
          <p:cNvPr id="2" name="Picture 1"/>
          <p:cNvPicPr>
            <a:picLocks noChangeAspect="1"/>
          </p:cNvPicPr>
          <p:nvPr/>
        </p:nvPicPr>
        <p:blipFill>
          <a:blip r:embed="rId8"/>
          <a:stretch>
            <a:fillRect/>
          </a:stretch>
        </p:blipFill>
        <p:spPr>
          <a:xfrm>
            <a:off x="251520" y="1321810"/>
            <a:ext cx="8640960" cy="1027070"/>
          </a:xfrm>
          <a:prstGeom prst="rect">
            <a:avLst/>
          </a:prstGeom>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3702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772816"/>
            <a:ext cx="8784974" cy="18544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772815"/>
            <a:ext cx="8784974" cy="1854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Q19</a:t>
            </a:r>
            <a:endParaRPr lang="en-GB" sz="1400" b="1" dirty="0">
              <a:latin typeface="Comic Sans MS" panose="030F0702030302020204" pitchFamily="66" charset="0"/>
            </a:endParaRPr>
          </a:p>
        </p:txBody>
      </p:sp>
      <p:cxnSp>
        <p:nvCxnSpPr>
          <p:cNvPr id="19" name="Straight Arrow Connector 18"/>
          <p:cNvCxnSpPr>
            <a:endCxn id="18"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20"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481196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435180"/>
            <a:ext cx="4204587" cy="36418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7"/>
          <a:stretch>
            <a:fillRect/>
          </a:stretch>
        </p:blipFill>
        <p:spPr>
          <a:xfrm>
            <a:off x="4672130" y="553546"/>
            <a:ext cx="4392489" cy="2875454"/>
          </a:xfrm>
          <a:prstGeom prst="rect">
            <a:avLst/>
          </a:prstGeom>
        </p:spPr>
      </p:pic>
      <p:pic>
        <p:nvPicPr>
          <p:cNvPr id="7" name="Picture 6"/>
          <p:cNvPicPr>
            <a:picLocks noChangeAspect="1"/>
          </p:cNvPicPr>
          <p:nvPr/>
        </p:nvPicPr>
        <p:blipFill>
          <a:blip r:embed="rId8"/>
          <a:stretch>
            <a:fillRect/>
          </a:stretch>
        </p:blipFill>
        <p:spPr>
          <a:xfrm>
            <a:off x="4645462" y="3429000"/>
            <a:ext cx="4419158" cy="2435046"/>
          </a:xfrm>
          <a:prstGeom prst="rect">
            <a:avLst/>
          </a:prstGeom>
        </p:spPr>
      </p:pic>
      <p:sp>
        <p:nvSpPr>
          <p:cNvPr id="19" name="Rectangle 18">
            <a:hlinkClick r:id="rId9"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2</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cxnSp>
        <p:nvCxnSpPr>
          <p:cNvPr id="20" name="Straight Arrow Connector 19"/>
          <p:cNvCxnSpPr>
            <a:endCxn id="19"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2" name="Straight Arrow Connector 21"/>
          <p:cNvCxnSpPr>
            <a:stCxn id="21"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1"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3000883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9" y="620688"/>
            <a:ext cx="8352922" cy="5100830"/>
          </a:xfrm>
          <a:prstGeom prst="rect">
            <a:avLst/>
          </a:prstGeom>
        </p:spPr>
      </p:pic>
      <p:sp>
        <p:nvSpPr>
          <p:cNvPr id="23" name="Rectangle 22"/>
          <p:cNvSpPr/>
          <p:nvPr/>
        </p:nvSpPr>
        <p:spPr>
          <a:xfrm>
            <a:off x="395539" y="606637"/>
            <a:ext cx="8352922" cy="2606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95540" y="3212976"/>
            <a:ext cx="8352921"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5" name="Rectangle 24"/>
          <p:cNvSpPr/>
          <p:nvPr/>
        </p:nvSpPr>
        <p:spPr>
          <a:xfrm>
            <a:off x="395538" y="4941168"/>
            <a:ext cx="8352923" cy="780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2</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cxnSp>
        <p:nvCxnSpPr>
          <p:cNvPr id="14" name="Straight Arrow Connector 13"/>
          <p:cNvCxnSpPr>
            <a:endCxn id="13"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5"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1302484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animBg="1"/>
      <p:bldP spid="22" grpId="0" animBg="1"/>
      <p:bldP spid="25" grpId="0" animBg="1"/>
    </p:bldLst>
  </p:timing>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Q29</a:t>
            </a:r>
            <a:endParaRPr lang="en-GB" sz="1400" b="1" dirty="0">
              <a:latin typeface="Comic Sans MS" panose="030F0702030302020204" pitchFamily="66" charset="0"/>
            </a:endParaRPr>
          </a:p>
        </p:txBody>
      </p:sp>
      <p:cxnSp>
        <p:nvCxnSpPr>
          <p:cNvPr id="20" name="Straight Arrow Connector 19"/>
          <p:cNvCxnSpPr>
            <a:endCxn id="19"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2" name="Straight Arrow Connector 21"/>
          <p:cNvCxnSpPr>
            <a:stCxn id="21"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251520" y="1340768"/>
            <a:ext cx="8640960" cy="1656468"/>
          </a:xfrm>
          <a:prstGeom prst="rect">
            <a:avLst/>
          </a:prstGeom>
        </p:spPr>
      </p:pic>
    </p:spTree>
    <p:extLst>
      <p:ext uri="{BB962C8B-B14F-4D97-AF65-F5344CB8AC3E}">
        <p14:creationId xmlns:p14="http://schemas.microsoft.com/office/powerpoint/2010/main" val="428196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7704" y="404664"/>
            <a:ext cx="5328592" cy="6402572"/>
          </a:xfrm>
          <a:prstGeom prst="rect">
            <a:avLst/>
          </a:prstGeom>
        </p:spPr>
      </p:pic>
      <p:sp>
        <p:nvSpPr>
          <p:cNvPr id="23" name="Rectangle 22"/>
          <p:cNvSpPr/>
          <p:nvPr/>
        </p:nvSpPr>
        <p:spPr>
          <a:xfrm>
            <a:off x="1907703" y="404663"/>
            <a:ext cx="5328593" cy="6402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Q29</a:t>
            </a:r>
            <a:endParaRPr lang="en-GB" sz="1400" b="1" dirty="0">
              <a:latin typeface="Comic Sans MS" panose="030F0702030302020204" pitchFamily="66" charset="0"/>
            </a:endParaRPr>
          </a:p>
        </p:txBody>
      </p:sp>
      <p:cxnSp>
        <p:nvCxnSpPr>
          <p:cNvPr id="17" name="Straight Arrow Connector 16"/>
          <p:cNvCxnSpPr>
            <a:endCxn id="16"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20"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292674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35532" y="1266819"/>
            <a:ext cx="3290474" cy="55244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7"/>
          <a:stretch>
            <a:fillRect/>
          </a:stretch>
        </p:blipFill>
        <p:spPr>
          <a:xfrm>
            <a:off x="899592" y="504858"/>
            <a:ext cx="4248472" cy="691894"/>
          </a:xfrm>
          <a:prstGeom prst="rect">
            <a:avLst/>
          </a:prstGeom>
        </p:spPr>
      </p:pic>
      <p:pic>
        <p:nvPicPr>
          <p:cNvPr id="6" name="Picture 5"/>
          <p:cNvPicPr>
            <a:picLocks noChangeAspect="1"/>
          </p:cNvPicPr>
          <p:nvPr/>
        </p:nvPicPr>
        <p:blipFill>
          <a:blip r:embed="rId8"/>
          <a:stretch>
            <a:fillRect/>
          </a:stretch>
        </p:blipFill>
        <p:spPr>
          <a:xfrm>
            <a:off x="4698014" y="1340768"/>
            <a:ext cx="4410490" cy="1009974"/>
          </a:xfrm>
          <a:prstGeom prst="rect">
            <a:avLst/>
          </a:prstGeom>
        </p:spPr>
      </p:pic>
      <p:pic>
        <p:nvPicPr>
          <p:cNvPr id="7" name="Picture 6"/>
          <p:cNvPicPr>
            <a:picLocks noChangeAspect="1"/>
          </p:cNvPicPr>
          <p:nvPr/>
        </p:nvPicPr>
        <p:blipFill>
          <a:blip r:embed="rId9"/>
          <a:stretch>
            <a:fillRect/>
          </a:stretch>
        </p:blipFill>
        <p:spPr>
          <a:xfrm>
            <a:off x="4716016" y="2420888"/>
            <a:ext cx="4392488" cy="2937028"/>
          </a:xfrm>
          <a:prstGeom prst="rect">
            <a:avLst/>
          </a:prstGeom>
        </p:spPr>
      </p:pic>
      <p:sp>
        <p:nvSpPr>
          <p:cNvPr id="16" name="Rectangle 15">
            <a:hlinkClick r:id="rId10"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18" name="Straight Arrow Connector 17"/>
          <p:cNvCxnSpPr>
            <a:endCxn id="16"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1"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2"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1250105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620688"/>
            <a:ext cx="7920880" cy="49110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611559" y="536450"/>
            <a:ext cx="7920881" cy="4995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5" name="Straight Arrow Connector 14"/>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670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60" y="404664"/>
            <a:ext cx="7920880" cy="54177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611559" y="404663"/>
            <a:ext cx="7920881" cy="5417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71600" y="5903486"/>
            <a:ext cx="1296144" cy="861935"/>
          </a:xfrm>
          <a:prstGeom prst="rect">
            <a:avLst/>
          </a:prstGeom>
          <a:noFill/>
        </p:spPr>
      </p:pic>
      <p:sp>
        <p:nvSpPr>
          <p:cNvPr id="12" name="Rectangle 11">
            <a:hlinkClick r:id="rId7"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13" name="Straight Arrow Connector 12"/>
          <p:cNvCxnSpPr>
            <a:endCxn id="12"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5"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2809385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620688"/>
            <a:ext cx="7920880" cy="49110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611559" y="536450"/>
            <a:ext cx="7920881" cy="4995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13" name="Straight Arrow Connector 12"/>
          <p:cNvCxnSpPr>
            <a:endCxn id="12"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5"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1948930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6" name="Rectangle 15">
            <a:hlinkClick r:id="rId5"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Q29</a:t>
            </a:r>
            <a:endParaRPr lang="en-GB" sz="1400" b="1" dirty="0">
              <a:latin typeface="Comic Sans MS" panose="030F0702030302020204" pitchFamily="66" charset="0"/>
            </a:endParaRPr>
          </a:p>
        </p:txBody>
      </p:sp>
      <p:cxnSp>
        <p:nvCxnSpPr>
          <p:cNvPr id="18" name="Straight Arrow Connector 17"/>
          <p:cNvCxnSpPr>
            <a:endCxn id="16"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2555776" y="873256"/>
            <a:ext cx="4032448" cy="3856028"/>
          </a:xfrm>
          <a:prstGeom prst="rect">
            <a:avLst/>
          </a:prstGeom>
        </p:spPr>
      </p:pic>
      <p:sp>
        <p:nvSpPr>
          <p:cNvPr id="9" name="Rectangle 8"/>
          <p:cNvSpPr/>
          <p:nvPr/>
        </p:nvSpPr>
        <p:spPr>
          <a:xfrm>
            <a:off x="1975725" y="404664"/>
            <a:ext cx="5022304" cy="646331"/>
          </a:xfrm>
          <a:prstGeom prst="rect">
            <a:avLst/>
          </a:prstGeom>
        </p:spPr>
        <p:txBody>
          <a:bodyPr wrap="square">
            <a:spAutoFit/>
          </a:bodyPr>
          <a:lstStyle/>
          <a:p>
            <a:r>
              <a:rPr lang="en-GB" dirty="0">
                <a:solidFill>
                  <a:srgbClr val="000000"/>
                </a:solidFill>
                <a:latin typeface="Arial" panose="020B0604020202020204" pitchFamily="34" charset="0"/>
              </a:rPr>
              <a:t>Here is a sketch of </a:t>
            </a:r>
            <a:r>
              <a:rPr lang="en-GB" i="1" dirty="0">
                <a:solidFill>
                  <a:srgbClr val="000000"/>
                </a:solidFill>
                <a:latin typeface="Times New Roman" panose="02020603050405020304" pitchFamily="18" charset="0"/>
              </a:rPr>
              <a:t>y </a:t>
            </a:r>
            <a:r>
              <a:rPr lang="en-GB" dirty="0">
                <a:solidFill>
                  <a:srgbClr val="000000"/>
                </a:solidFill>
                <a:latin typeface="Arial" panose="020B0604020202020204" pitchFamily="34" charset="0"/>
              </a:rPr>
              <a:t>= sin </a:t>
            </a:r>
            <a:r>
              <a:rPr lang="en-GB" i="1" dirty="0">
                <a:solidFill>
                  <a:srgbClr val="000000"/>
                </a:solidFill>
                <a:latin typeface="Times New Roman" panose="02020603050405020304" pitchFamily="18" charset="0"/>
              </a:rPr>
              <a:t>x</a:t>
            </a:r>
            <a:r>
              <a:rPr lang="en-GB" dirty="0">
                <a:solidFill>
                  <a:srgbClr val="000000"/>
                </a:solidFill>
                <a:latin typeface="Arial" panose="020B0604020202020204" pitchFamily="34" charset="0"/>
              </a:rPr>
              <a:t>° for –360 </a:t>
            </a:r>
            <a:r>
              <a:rPr lang="en-GB" dirty="0">
                <a:solidFill>
                  <a:srgbClr val="000000"/>
                </a:solidFill>
                <a:latin typeface="Cambria Math" panose="02040503050406030204" pitchFamily="18" charset="0"/>
              </a:rPr>
              <a:t>⩽ </a:t>
            </a:r>
            <a:r>
              <a:rPr lang="en-GB" i="1" dirty="0">
                <a:solidFill>
                  <a:srgbClr val="000000"/>
                </a:solidFill>
                <a:latin typeface="Times New Roman" panose="02020603050405020304" pitchFamily="18" charset="0"/>
              </a:rPr>
              <a:t>x </a:t>
            </a:r>
            <a:r>
              <a:rPr lang="en-GB" dirty="0">
                <a:solidFill>
                  <a:srgbClr val="000000"/>
                </a:solidFill>
                <a:latin typeface="Cambria Math" panose="02040503050406030204" pitchFamily="18" charset="0"/>
              </a:rPr>
              <a:t>⩽ </a:t>
            </a:r>
            <a:r>
              <a:rPr lang="en-GB" dirty="0">
                <a:solidFill>
                  <a:srgbClr val="000000"/>
                </a:solidFill>
                <a:latin typeface="Arial" panose="020B0604020202020204" pitchFamily="34" charset="0"/>
              </a:rPr>
              <a:t>360 	</a:t>
            </a:r>
          </a:p>
        </p:txBody>
      </p:sp>
      <p:sp>
        <p:nvSpPr>
          <p:cNvPr id="10" name="Rectangle 9"/>
          <p:cNvSpPr/>
          <p:nvPr/>
        </p:nvSpPr>
        <p:spPr>
          <a:xfrm>
            <a:off x="1691680" y="4789643"/>
            <a:ext cx="6966520" cy="646331"/>
          </a:xfrm>
          <a:prstGeom prst="rect">
            <a:avLst/>
          </a:prstGeom>
        </p:spPr>
        <p:txBody>
          <a:bodyPr wrap="square">
            <a:spAutoFit/>
          </a:bodyPr>
          <a:lstStyle/>
          <a:p>
            <a:r>
              <a:rPr lang="en-GB" b="1" dirty="0">
                <a:solidFill>
                  <a:srgbClr val="000000"/>
                </a:solidFill>
                <a:latin typeface="Arial" panose="020B0604020202020204" pitchFamily="34" charset="0"/>
              </a:rPr>
              <a:t>(a) </a:t>
            </a:r>
            <a:r>
              <a:rPr lang="en-GB" dirty="0">
                <a:solidFill>
                  <a:srgbClr val="000000"/>
                </a:solidFill>
                <a:latin typeface="Arial" panose="020B0604020202020204" pitchFamily="34" charset="0"/>
              </a:rPr>
              <a:t>	Write down the coordinates of P. </a:t>
            </a:r>
          </a:p>
          <a:p>
            <a:pPr algn="r"/>
            <a:r>
              <a:rPr lang="en-GB" b="1" dirty="0">
                <a:solidFill>
                  <a:srgbClr val="000000"/>
                </a:solidFill>
                <a:latin typeface="Arial" panose="020B0604020202020204" pitchFamily="34" charset="0"/>
              </a:rPr>
              <a:t>[1 mark] </a:t>
            </a:r>
            <a:r>
              <a:rPr lang="en-GB" dirty="0">
                <a:solidFill>
                  <a:srgbClr val="000000"/>
                </a:solidFill>
                <a:latin typeface="Arial" panose="020B0604020202020204" pitchFamily="34" charset="0"/>
              </a:rPr>
              <a:t>	</a:t>
            </a:r>
          </a:p>
        </p:txBody>
      </p:sp>
      <p:sp>
        <p:nvSpPr>
          <p:cNvPr id="11" name="Rectangle 10"/>
          <p:cNvSpPr/>
          <p:nvPr/>
        </p:nvSpPr>
        <p:spPr>
          <a:xfrm>
            <a:off x="1691680" y="5544917"/>
            <a:ext cx="6408712" cy="646331"/>
          </a:xfrm>
          <a:prstGeom prst="rect">
            <a:avLst/>
          </a:prstGeom>
        </p:spPr>
        <p:txBody>
          <a:bodyPr wrap="square">
            <a:spAutoFit/>
          </a:bodyPr>
          <a:lstStyle/>
          <a:p>
            <a:r>
              <a:rPr lang="en-GB" b="1" dirty="0">
                <a:solidFill>
                  <a:srgbClr val="000000"/>
                </a:solidFill>
                <a:latin typeface="Arial" panose="020B0604020202020204" pitchFamily="34" charset="0"/>
              </a:rPr>
              <a:t>(b) </a:t>
            </a:r>
            <a:r>
              <a:rPr lang="en-GB" dirty="0">
                <a:solidFill>
                  <a:srgbClr val="000000"/>
                </a:solidFill>
                <a:latin typeface="Arial" panose="020B0604020202020204" pitchFamily="34" charset="0"/>
              </a:rPr>
              <a:t>	Write down the coordinates of Q. </a:t>
            </a:r>
          </a:p>
          <a:p>
            <a:pPr algn="r"/>
            <a:r>
              <a:rPr lang="en-GB" b="1" dirty="0">
                <a:solidFill>
                  <a:srgbClr val="000000"/>
                </a:solidFill>
                <a:latin typeface="Arial" panose="020B0604020202020204" pitchFamily="34" charset="0"/>
              </a:rPr>
              <a:t>[1 mark] </a:t>
            </a:r>
            <a:r>
              <a:rPr lang="en-GB" dirty="0">
                <a:solidFill>
                  <a:srgbClr val="000000"/>
                </a:solidFill>
                <a:latin typeface="Arial" panose="020B0604020202020204" pitchFamily="34" charset="0"/>
              </a:rPr>
              <a:t>	</a:t>
            </a:r>
          </a:p>
        </p:txBody>
      </p:sp>
    </p:spTree>
    <p:extLst>
      <p:ext uri="{BB962C8B-B14F-4D97-AF65-F5344CB8AC3E}">
        <p14:creationId xmlns:p14="http://schemas.microsoft.com/office/powerpoint/2010/main" val="1739726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59" y="980729"/>
            <a:ext cx="7920882" cy="41544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611559" y="2985955"/>
            <a:ext cx="7920881" cy="2149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Q29</a:t>
            </a:r>
            <a:endParaRPr lang="en-GB" sz="1400" b="1" dirty="0">
              <a:latin typeface="Comic Sans MS" panose="030F0702030302020204" pitchFamily="66" charset="0"/>
            </a:endParaRPr>
          </a:p>
        </p:txBody>
      </p:sp>
      <p:cxnSp>
        <p:nvCxnSpPr>
          <p:cNvPr id="14" name="Straight Arrow Connector 13"/>
          <p:cNvCxnSpPr>
            <a:endCxn id="11"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
        <p:nvSpPr>
          <p:cNvPr id="21" name="Rectangle 20"/>
          <p:cNvSpPr/>
          <p:nvPr/>
        </p:nvSpPr>
        <p:spPr>
          <a:xfrm>
            <a:off x="611559" y="980728"/>
            <a:ext cx="7920881" cy="2005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08826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1" grpId="0" animBg="1"/>
      <p:bldP spid="21" grpId="0" animBg="1"/>
    </p:bldLst>
  </p:timing>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6" name="Rectangle 15">
            <a:hlinkClick r:id="rId5"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Q25</a:t>
            </a:r>
            <a:endParaRPr lang="en-GB" sz="1400" b="1" dirty="0">
              <a:latin typeface="Comic Sans MS" panose="030F0702030302020204" pitchFamily="66" charset="0"/>
            </a:endParaRPr>
          </a:p>
        </p:txBody>
      </p:sp>
      <p:cxnSp>
        <p:nvCxnSpPr>
          <p:cNvPr id="18" name="Straight Arrow Connector 17"/>
          <p:cNvCxnSpPr>
            <a:endCxn id="16"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9"/>
          <a:stretch>
            <a:fillRect/>
          </a:stretch>
        </p:blipFill>
        <p:spPr>
          <a:xfrm>
            <a:off x="1458394" y="476672"/>
            <a:ext cx="6227212" cy="4901418"/>
          </a:xfrm>
          <a:prstGeom prst="rect">
            <a:avLst/>
          </a:prstGeom>
        </p:spPr>
      </p:pic>
      <p:pic>
        <p:nvPicPr>
          <p:cNvPr id="5" name="Picture 4"/>
          <p:cNvPicPr>
            <a:picLocks noChangeAspect="1"/>
          </p:cNvPicPr>
          <p:nvPr/>
        </p:nvPicPr>
        <p:blipFill>
          <a:blip r:embed="rId10"/>
          <a:stretch>
            <a:fillRect/>
          </a:stretch>
        </p:blipFill>
        <p:spPr>
          <a:xfrm>
            <a:off x="1458394" y="5373216"/>
            <a:ext cx="6227212" cy="775098"/>
          </a:xfrm>
          <a:prstGeom prst="rect">
            <a:avLst/>
          </a:prstGeom>
        </p:spPr>
      </p:pic>
    </p:spTree>
    <p:extLst>
      <p:ext uri="{BB962C8B-B14F-4D97-AF65-F5344CB8AC3E}">
        <p14:creationId xmlns:p14="http://schemas.microsoft.com/office/powerpoint/2010/main" val="3554047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0100" y="2132857"/>
            <a:ext cx="7543800" cy="15525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800100" y="2869509"/>
            <a:ext cx="7543800" cy="815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1" name="Rectangle 20"/>
          <p:cNvSpPr/>
          <p:nvPr/>
        </p:nvSpPr>
        <p:spPr>
          <a:xfrm>
            <a:off x="800100" y="2132856"/>
            <a:ext cx="7543800" cy="736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Q25</a:t>
            </a:r>
            <a:endParaRPr lang="en-GB" sz="1400" b="1" dirty="0">
              <a:latin typeface="Comic Sans MS" panose="030F0702030302020204" pitchFamily="66" charset="0"/>
            </a:endParaRPr>
          </a:p>
        </p:txBody>
      </p:sp>
      <p:cxnSp>
        <p:nvCxnSpPr>
          <p:cNvPr id="13" name="Straight Arrow Connector 12"/>
          <p:cNvCxnSpPr>
            <a:endCxn id="12"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5"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251829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1" grpId="0" animBg="1"/>
      <p:bldP spid="21" grpId="0" animBg="1"/>
    </p:bldLst>
  </p:timing>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6" name="Rectangle 15">
            <a:hlinkClick r:id="rId5"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Q30</a:t>
            </a:r>
            <a:endParaRPr lang="en-GB" sz="1400" b="1" dirty="0">
              <a:latin typeface="Comic Sans MS" panose="030F0702030302020204" pitchFamily="66" charset="0"/>
            </a:endParaRPr>
          </a:p>
        </p:txBody>
      </p:sp>
      <p:cxnSp>
        <p:nvCxnSpPr>
          <p:cNvPr id="18" name="Straight Arrow Connector 17"/>
          <p:cNvCxnSpPr>
            <a:endCxn id="16"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755576" y="1990581"/>
            <a:ext cx="7684108" cy="646331"/>
          </a:xfrm>
          <a:prstGeom prst="rect">
            <a:avLst/>
          </a:prstGeom>
        </p:spPr>
        <p:txBody>
          <a:bodyPr wrap="square">
            <a:spAutoFit/>
          </a:bodyPr>
          <a:lstStyle/>
          <a:p>
            <a:r>
              <a:rPr lang="en-GB" dirty="0">
                <a:solidFill>
                  <a:srgbClr val="000000"/>
                </a:solidFill>
                <a:latin typeface="Arial" panose="020B0604020202020204" pitchFamily="34" charset="0"/>
              </a:rPr>
              <a:t>Show that the value of cos 30° × tan 60° + sin 30° is an integer. </a:t>
            </a:r>
          </a:p>
          <a:p>
            <a:pPr algn="r"/>
            <a:r>
              <a:rPr lang="en-GB" b="1" dirty="0">
                <a:solidFill>
                  <a:srgbClr val="000000"/>
                </a:solidFill>
                <a:latin typeface="Arial" panose="020B0604020202020204" pitchFamily="34" charset="0"/>
              </a:rPr>
              <a:t>[3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1293987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602806"/>
            <a:ext cx="8064896" cy="5652388"/>
          </a:xfrm>
          <a:prstGeom prst="rect">
            <a:avLst/>
          </a:prstGeom>
        </p:spPr>
      </p:pic>
      <p:sp>
        <p:nvSpPr>
          <p:cNvPr id="21" name="Rectangle 20"/>
          <p:cNvSpPr/>
          <p:nvPr/>
        </p:nvSpPr>
        <p:spPr>
          <a:xfrm>
            <a:off x="539552" y="602805"/>
            <a:ext cx="8064896" cy="5652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Q30</a:t>
            </a:r>
            <a:endParaRPr lang="en-GB" sz="1400" b="1" dirty="0">
              <a:latin typeface="Comic Sans MS" panose="030F0702030302020204" pitchFamily="66" charset="0"/>
            </a:endParaRPr>
          </a:p>
        </p:txBody>
      </p:sp>
      <p:cxnSp>
        <p:nvCxnSpPr>
          <p:cNvPr id="16" name="Straight Arrow Connector 15"/>
          <p:cNvCxnSpPr>
            <a:endCxn id="14"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7"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160959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700808"/>
            <a:ext cx="8496944" cy="16850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6" name="Rectangle 15">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Q4</a:t>
            </a:r>
            <a:endParaRPr lang="en-GB" sz="1400" b="1" dirty="0">
              <a:latin typeface="Comic Sans MS" panose="030F0702030302020204" pitchFamily="66" charset="0"/>
            </a:endParaRPr>
          </a:p>
        </p:txBody>
      </p:sp>
      <p:cxnSp>
        <p:nvCxnSpPr>
          <p:cNvPr id="18" name="Straight Arrow Connector 17"/>
          <p:cNvCxnSpPr>
            <a:endCxn id="16"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3027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7725" y="2348880"/>
            <a:ext cx="7448550" cy="904875"/>
          </a:xfrm>
          <a:prstGeom prst="rect">
            <a:avLst/>
          </a:prstGeom>
        </p:spPr>
      </p:pic>
      <p:sp>
        <p:nvSpPr>
          <p:cNvPr id="21" name="Rectangle 20"/>
          <p:cNvSpPr/>
          <p:nvPr/>
        </p:nvSpPr>
        <p:spPr>
          <a:xfrm>
            <a:off x="847724" y="2348880"/>
            <a:ext cx="7448551" cy="904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Q4</a:t>
            </a:r>
            <a:endParaRPr lang="en-GB" sz="1400" b="1" dirty="0">
              <a:latin typeface="Comic Sans MS" panose="030F0702030302020204" pitchFamily="66" charset="0"/>
            </a:endParaRPr>
          </a:p>
        </p:txBody>
      </p:sp>
      <p:cxnSp>
        <p:nvCxnSpPr>
          <p:cNvPr id="12" name="Straight Arrow Connector 11"/>
          <p:cNvCxnSpPr>
            <a:endCxn id="11"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3"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9386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836712"/>
            <a:ext cx="8208912" cy="48035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9" name="Straight Arrow Connector 18"/>
          <p:cNvCxnSpPr>
            <a:stCxn id="16"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Q18</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043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3" y="980728"/>
            <a:ext cx="8784974" cy="45035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5" name="Group 14"/>
          <p:cNvGrpSpPr/>
          <p:nvPr/>
        </p:nvGrpSpPr>
        <p:grpSpPr>
          <a:xfrm>
            <a:off x="107504" y="368660"/>
            <a:ext cx="648072" cy="648072"/>
            <a:chOff x="107504" y="368660"/>
            <a:chExt cx="648072" cy="648072"/>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a:hlinkClick r:id="rId7"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Q26</a:t>
            </a:r>
            <a:endParaRPr lang="en-GB" sz="1400" b="1" dirty="0">
              <a:latin typeface="Comic Sans MS" panose="030F0702030302020204" pitchFamily="66" charset="0"/>
            </a:endParaRPr>
          </a:p>
        </p:txBody>
      </p:sp>
      <p:cxnSp>
        <p:nvCxnSpPr>
          <p:cNvPr id="22" name="Straight Arrow Connector 21"/>
          <p:cNvCxnSpPr>
            <a:endCxn id="17"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4" name="Straight Arrow Connector 23"/>
          <p:cNvCxnSpPr>
            <a:stCxn id="23"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3264519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3904" y="476672"/>
            <a:ext cx="5236192" cy="63367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1953904" y="476671"/>
            <a:ext cx="5236192" cy="633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4" name="Rectangle 13">
            <a:hlinkClick r:id="rId7"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Q26</a:t>
            </a:r>
            <a:endParaRPr lang="en-GB" sz="1400" b="1" dirty="0">
              <a:latin typeface="Comic Sans MS" panose="030F0702030302020204" pitchFamily="66" charset="0"/>
            </a:endParaRPr>
          </a:p>
        </p:txBody>
      </p:sp>
      <p:cxnSp>
        <p:nvCxnSpPr>
          <p:cNvPr id="15" name="Straight Arrow Connector 14"/>
          <p:cNvCxnSpPr>
            <a:endCxn id="14"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3480074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616" y="533392"/>
            <a:ext cx="6912768" cy="60639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1115616" y="533391"/>
            <a:ext cx="6912768" cy="6063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Q26</a:t>
            </a:r>
            <a:endParaRPr lang="en-GB" sz="1400" b="1" dirty="0">
              <a:latin typeface="Comic Sans MS" panose="030F0702030302020204" pitchFamily="66" charset="0"/>
            </a:endParaRPr>
          </a:p>
        </p:txBody>
      </p:sp>
      <p:cxnSp>
        <p:nvCxnSpPr>
          <p:cNvPr id="14" name="Straight Arrow Connector 13"/>
          <p:cNvCxnSpPr>
            <a:endCxn id="11"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5"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Tree>
    <p:extLst>
      <p:ext uri="{BB962C8B-B14F-4D97-AF65-F5344CB8AC3E}">
        <p14:creationId xmlns:p14="http://schemas.microsoft.com/office/powerpoint/2010/main" val="3508618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5" name="Group 14"/>
          <p:cNvGrpSpPr/>
          <p:nvPr/>
        </p:nvGrpSpPr>
        <p:grpSpPr>
          <a:xfrm>
            <a:off x="107504" y="368660"/>
            <a:ext cx="648072" cy="648072"/>
            <a:chOff x="107504" y="368660"/>
            <a:chExt cx="648072" cy="648072"/>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Q27</a:t>
            </a:r>
            <a:endParaRPr lang="en-GB" sz="1400" b="1" dirty="0">
              <a:latin typeface="Comic Sans MS" panose="030F0702030302020204" pitchFamily="66" charset="0"/>
            </a:endParaRPr>
          </a:p>
        </p:txBody>
      </p:sp>
      <p:cxnSp>
        <p:nvCxnSpPr>
          <p:cNvPr id="22" name="Straight Arrow Connector 21"/>
          <p:cNvCxnSpPr>
            <a:endCxn id="17"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4" name="Straight Arrow Connector 23"/>
          <p:cNvCxnSpPr>
            <a:stCxn id="23"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pic>
        <p:nvPicPr>
          <p:cNvPr id="2" name="Picture 1"/>
          <p:cNvPicPr>
            <a:picLocks noChangeAspect="1"/>
          </p:cNvPicPr>
          <p:nvPr/>
        </p:nvPicPr>
        <p:blipFill>
          <a:blip r:embed="rId9"/>
          <a:stretch>
            <a:fillRect/>
          </a:stretch>
        </p:blipFill>
        <p:spPr>
          <a:xfrm>
            <a:off x="1691680" y="423394"/>
            <a:ext cx="5760640" cy="3912536"/>
          </a:xfrm>
          <a:prstGeom prst="rect">
            <a:avLst/>
          </a:prstGeom>
        </p:spPr>
      </p:pic>
      <p:pic>
        <p:nvPicPr>
          <p:cNvPr id="4" name="Picture 3"/>
          <p:cNvPicPr>
            <a:picLocks noChangeAspect="1"/>
          </p:cNvPicPr>
          <p:nvPr/>
        </p:nvPicPr>
        <p:blipFill>
          <a:blip r:embed="rId10"/>
          <a:stretch>
            <a:fillRect/>
          </a:stretch>
        </p:blipFill>
        <p:spPr>
          <a:xfrm>
            <a:off x="1691680" y="4365104"/>
            <a:ext cx="5760640" cy="2294422"/>
          </a:xfrm>
          <a:prstGeom prst="rect">
            <a:avLst/>
          </a:prstGeom>
        </p:spPr>
      </p:pic>
    </p:spTree>
    <p:extLst>
      <p:ext uri="{BB962C8B-B14F-4D97-AF65-F5344CB8AC3E}">
        <p14:creationId xmlns:p14="http://schemas.microsoft.com/office/powerpoint/2010/main" val="4222162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4387" y="2276872"/>
            <a:ext cx="7515225" cy="15335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814387" y="2276871"/>
            <a:ext cx="7515225" cy="792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536408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Q27</a:t>
            </a:r>
            <a:endParaRPr lang="en-GB" sz="1400" b="1" dirty="0">
              <a:latin typeface="Comic Sans MS" panose="030F0702030302020204" pitchFamily="66" charset="0"/>
            </a:endParaRPr>
          </a:p>
        </p:txBody>
      </p:sp>
      <p:cxnSp>
        <p:nvCxnSpPr>
          <p:cNvPr id="16" name="Straight Arrow Connector 15"/>
          <p:cNvCxnSpPr>
            <a:endCxn id="13" idx="1"/>
          </p:cNvCxnSpPr>
          <p:nvPr/>
        </p:nvCxnSpPr>
        <p:spPr>
          <a:xfrm flipV="1">
            <a:off x="478802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17" idx="3"/>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sp>
        <p:nvSpPr>
          <p:cNvPr id="25" name="Rectangle 24"/>
          <p:cNvSpPr/>
          <p:nvPr/>
        </p:nvSpPr>
        <p:spPr>
          <a:xfrm>
            <a:off x="814387" y="3068959"/>
            <a:ext cx="7515225" cy="741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908605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4" grpId="0" animBg="1"/>
      <p:bldP spid="25" grpId="0" animBg="1"/>
    </p:bldLst>
  </p:timing>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05"/>
            <a:ext cx="7886700" cy="1325563"/>
          </a:xfrm>
        </p:spPr>
        <p:txBody>
          <a:bodyPr>
            <a:normAutofit/>
          </a:bodyPr>
          <a:lstStyle/>
          <a:p>
            <a:pPr algn="ctr"/>
            <a:r>
              <a:rPr lang="en-GB" sz="4800" dirty="0">
                <a:latin typeface="Comic Sans MS" panose="030F0702030302020204" pitchFamily="66" charset="0"/>
              </a:rPr>
              <a:t>Advanced Trigonometry</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5"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5" name="Straight Arrow Connector 14"/>
          <p:cNvCxnSpPr>
            <a:stCxn id="10"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2" name="Rectangle 61">
            <a:hlinkClick r:id="rId6" action="ppaction://hlinksldjump"/>
          </p:cNvPr>
          <p:cNvSpPr/>
          <p:nvPr/>
        </p:nvSpPr>
        <p:spPr>
          <a:xfrm>
            <a:off x="2951928" y="3284984"/>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3H Q20</a:t>
            </a:r>
            <a:endParaRPr lang="en-GB" sz="1200" b="1" dirty="0">
              <a:latin typeface="Comic Sans MS" panose="030F0702030302020204" pitchFamily="66" charset="0"/>
            </a:endParaRPr>
          </a:p>
        </p:txBody>
      </p:sp>
      <p:sp>
        <p:nvSpPr>
          <p:cNvPr id="11" name="Rectangle 10"/>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5256184" y="1664856"/>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smtClean="0">
                <a:latin typeface="Comic Sans MS" panose="030F0702030302020204" pitchFamily="66" charset="0"/>
              </a:rPr>
              <a:t>2H Q20</a:t>
            </a:r>
            <a:endParaRPr lang="en-GB" sz="1200" b="1" dirty="0">
              <a:latin typeface="Comic Sans MS" panose="030F0702030302020204" pitchFamily="66" charset="0"/>
            </a:endParaRPr>
          </a:p>
        </p:txBody>
      </p:sp>
      <p:sp>
        <p:nvSpPr>
          <p:cNvPr id="13" name="Rectangle 12">
            <a:hlinkClick r:id="rId8" action="ppaction://hlinksldjump"/>
          </p:cNvPr>
          <p:cNvSpPr/>
          <p:nvPr/>
        </p:nvSpPr>
        <p:spPr>
          <a:xfrm>
            <a:off x="5256184" y="2204864"/>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smtClean="0">
                <a:latin typeface="Comic Sans MS" panose="030F0702030302020204" pitchFamily="66" charset="0"/>
              </a:rPr>
              <a:t>2H Q25</a:t>
            </a:r>
            <a:endParaRPr lang="en-GB" sz="1200" b="1" dirty="0">
              <a:latin typeface="Comic Sans MS" panose="030F0702030302020204" pitchFamily="66" charset="0"/>
            </a:endParaRPr>
          </a:p>
        </p:txBody>
      </p:sp>
      <p:sp>
        <p:nvSpPr>
          <p:cNvPr id="16" name="Rectangle 15">
            <a:hlinkClick r:id="rId9" action="ppaction://hlinksldjump"/>
          </p:cNvPr>
          <p:cNvSpPr/>
          <p:nvPr/>
        </p:nvSpPr>
        <p:spPr>
          <a:xfrm>
            <a:off x="5256184" y="2744976"/>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smtClean="0">
                <a:latin typeface="Comic Sans MS" panose="030F0702030302020204" pitchFamily="66" charset="0"/>
              </a:rPr>
              <a:t>3H Q22</a:t>
            </a:r>
            <a:endParaRPr lang="en-GB" sz="1200" b="1" dirty="0">
              <a:latin typeface="Comic Sans MS" panose="030F0702030302020204" pitchFamily="66" charset="0"/>
            </a:endParaRPr>
          </a:p>
        </p:txBody>
      </p:sp>
      <p:sp>
        <p:nvSpPr>
          <p:cNvPr id="17" name="Rectangle 16">
            <a:hlinkClick r:id="rId10" action="ppaction://hlinksldjump"/>
          </p:cNvPr>
          <p:cNvSpPr/>
          <p:nvPr/>
        </p:nvSpPr>
        <p:spPr>
          <a:xfrm>
            <a:off x="5256184" y="3284984"/>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18" name="Rectangle 17">
            <a:hlinkClick r:id="rId11" action="ppaction://hlinksldjump"/>
          </p:cNvPr>
          <p:cNvSpPr/>
          <p:nvPr/>
        </p:nvSpPr>
        <p:spPr>
          <a:xfrm>
            <a:off x="5256184" y="382509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smtClean="0">
                <a:latin typeface="Comic Sans MS" panose="030F0702030302020204" pitchFamily="66" charset="0"/>
              </a:rPr>
              <a:t>2H Q21</a:t>
            </a:r>
            <a:endParaRPr lang="en-GB" sz="1200" b="1" dirty="0">
              <a:latin typeface="Comic Sans MS" panose="030F0702030302020204" pitchFamily="66" charset="0"/>
            </a:endParaRPr>
          </a:p>
        </p:txBody>
      </p:sp>
      <p:sp>
        <p:nvSpPr>
          <p:cNvPr id="19" name="Rectangle 18">
            <a:hlinkClick r:id="rId12" action="ppaction://hlinksldjump"/>
          </p:cNvPr>
          <p:cNvSpPr/>
          <p:nvPr/>
        </p:nvSpPr>
        <p:spPr>
          <a:xfrm>
            <a:off x="5256184" y="4365104"/>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Q26</a:t>
            </a:r>
            <a:endParaRPr lang="en-GB" sz="1200" b="1" dirty="0">
              <a:latin typeface="Comic Sans MS" panose="030F0702030302020204" pitchFamily="66" charset="0"/>
            </a:endParaRPr>
          </a:p>
        </p:txBody>
      </p:sp>
      <p:sp>
        <p:nvSpPr>
          <p:cNvPr id="20" name="Rectangle 19">
            <a:hlinkClick r:id="rId13" action="ppaction://hlinksldjump"/>
          </p:cNvPr>
          <p:cNvSpPr/>
          <p:nvPr/>
        </p:nvSpPr>
        <p:spPr>
          <a:xfrm>
            <a:off x="5256184" y="490521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smtClean="0">
                <a:latin typeface="Comic Sans MS" panose="030F0702030302020204" pitchFamily="66" charset="0"/>
              </a:rPr>
              <a:t>2H Q25</a:t>
            </a:r>
            <a:endParaRPr lang="en-GB" sz="1200" b="1" dirty="0">
              <a:latin typeface="Comic Sans MS" panose="030F0702030302020204" pitchFamily="66" charset="0"/>
            </a:endParaRPr>
          </a:p>
        </p:txBody>
      </p:sp>
      <p:sp>
        <p:nvSpPr>
          <p:cNvPr id="21" name="Rectangle 20"/>
          <p:cNvSpPr/>
          <p:nvPr/>
        </p:nvSpPr>
        <p:spPr>
          <a:xfrm>
            <a:off x="59656" y="6499528"/>
            <a:ext cx="1152000" cy="29717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Area</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426015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6"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3H </a:t>
            </a:r>
            <a:r>
              <a:rPr lang="en-GB" sz="1400" b="1" dirty="0" smtClean="0">
                <a:latin typeface="Comic Sans MS" panose="030F0702030302020204" pitchFamily="66" charset="0"/>
              </a:rPr>
              <a:t>Q20</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51521" y="1052736"/>
            <a:ext cx="8640958" cy="4580648"/>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15685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7" y="1556792"/>
            <a:ext cx="6192686" cy="18677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475657" y="1556791"/>
            <a:ext cx="6192686" cy="1867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1" name="Rectangle 10">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3" name="Straight Arrow Connector 12"/>
          <p:cNvCxnSpPr>
            <a:stCxn id="10" idx="3"/>
            <a:endCxn id="1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3H </a:t>
            </a:r>
            <a:r>
              <a:rPr lang="en-GB" sz="1400" b="1" dirty="0" smtClean="0">
                <a:latin typeface="Comic Sans MS" panose="030F0702030302020204" pitchFamily="66" charset="0"/>
              </a:rPr>
              <a:t>Q20</a:t>
            </a:r>
            <a:endParaRPr lang="en-GB" sz="1400" b="1" dirty="0">
              <a:latin typeface="Comic Sans MS" panose="030F0702030302020204" pitchFamily="66" charset="0"/>
            </a:endParaRPr>
          </a:p>
        </p:txBody>
      </p:sp>
      <p:cxnSp>
        <p:nvCxnSpPr>
          <p:cNvPr id="17" name="Straight Arrow Connector 16"/>
          <p:cNvCxnSpPr>
            <a:stCxn id="11" idx="3"/>
            <a:endCxn id="16"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40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6"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Q20</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323529" y="1052736"/>
            <a:ext cx="8496942" cy="3486922"/>
          </a:xfrm>
          <a:prstGeom prst="rect">
            <a:avLst/>
          </a:prstGeom>
        </p:spPr>
      </p:pic>
    </p:spTree>
    <p:extLst>
      <p:ext uri="{BB962C8B-B14F-4D97-AF65-F5344CB8AC3E}">
        <p14:creationId xmlns:p14="http://schemas.microsoft.com/office/powerpoint/2010/main" val="544657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145" y="476672"/>
            <a:ext cx="7661710" cy="55244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741145" y="476671"/>
            <a:ext cx="7661710" cy="5524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6"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Q20</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3919154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692696"/>
            <a:ext cx="7920880" cy="462965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611559" y="692696"/>
            <a:ext cx="7920881" cy="4629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5" name="Straight Arrow Connector 14"/>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06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332656"/>
            <a:ext cx="7632848" cy="58498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Q25</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693665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4281" y="446612"/>
            <a:ext cx="5095438" cy="62947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2024281" y="446611"/>
            <a:ext cx="5095438" cy="6294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6" name="Straight Arrow Connector 15"/>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Q25</a:t>
            </a:r>
            <a:endParaRPr lang="en-GB" sz="1400" b="1" dirty="0">
              <a:latin typeface="Comic Sans MS" panose="030F0702030302020204" pitchFamily="66" charset="0"/>
            </a:endParaRPr>
          </a:p>
        </p:txBody>
      </p:sp>
      <p:cxnSp>
        <p:nvCxnSpPr>
          <p:cNvPr id="21" name="Straight Arrow Connector 20"/>
          <p:cNvCxnSpPr>
            <a:stCxn id="13" idx="3"/>
            <a:endCxn id="17"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665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6"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Q22</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251521" y="1052736"/>
            <a:ext cx="8640958" cy="4337034"/>
          </a:xfrm>
          <a:prstGeom prst="rect">
            <a:avLst/>
          </a:prstGeom>
        </p:spPr>
      </p:pic>
    </p:spTree>
    <p:extLst>
      <p:ext uri="{BB962C8B-B14F-4D97-AF65-F5344CB8AC3E}">
        <p14:creationId xmlns:p14="http://schemas.microsoft.com/office/powerpoint/2010/main" val="82272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545456"/>
            <a:ext cx="8064896" cy="51157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539552" y="545455"/>
            <a:ext cx="8064896" cy="5115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Q22</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21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447224"/>
            <a:ext cx="7344816" cy="59635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5800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300" y="2276872"/>
            <a:ext cx="7391400" cy="8096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876300" y="2276871"/>
            <a:ext cx="7391400" cy="809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6" name="Straight Arrow Connector 15"/>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1" name="Straight Arrow Connector 20"/>
          <p:cNvCxnSpPr>
            <a:stCxn id="13" idx="3"/>
            <a:endCxn id="17"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09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6"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Q21</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1043608" y="469911"/>
            <a:ext cx="7056784" cy="4403174"/>
          </a:xfrm>
          <a:prstGeom prst="rect">
            <a:avLst/>
          </a:prstGeom>
        </p:spPr>
      </p:pic>
      <p:pic>
        <p:nvPicPr>
          <p:cNvPr id="5" name="Picture 4"/>
          <p:cNvPicPr>
            <a:picLocks noChangeAspect="1"/>
          </p:cNvPicPr>
          <p:nvPr/>
        </p:nvPicPr>
        <p:blipFill>
          <a:blip r:embed="rId10"/>
          <a:stretch>
            <a:fillRect/>
          </a:stretch>
        </p:blipFill>
        <p:spPr>
          <a:xfrm>
            <a:off x="1043609" y="4869160"/>
            <a:ext cx="7056782" cy="888964"/>
          </a:xfrm>
          <a:prstGeom prst="rect">
            <a:avLst/>
          </a:prstGeom>
        </p:spPr>
      </p:pic>
    </p:spTree>
    <p:extLst>
      <p:ext uri="{BB962C8B-B14F-4D97-AF65-F5344CB8AC3E}">
        <p14:creationId xmlns:p14="http://schemas.microsoft.com/office/powerpoint/2010/main" val="2561333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6301" y="476672"/>
            <a:ext cx="7391398" cy="53726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876300" y="476671"/>
            <a:ext cx="7391400" cy="5372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Q21</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3958591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301" y="692696"/>
            <a:ext cx="7391398" cy="48811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876300" y="692695"/>
            <a:ext cx="7391400" cy="4874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Q21</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2245970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540" y="404664"/>
            <a:ext cx="6248920" cy="64400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1447540" y="404663"/>
            <a:ext cx="6248920" cy="6440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Q21</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Simplifying Basic Expressions</a:t>
            </a:r>
          </a:p>
        </p:txBody>
      </p:sp>
      <p:sp>
        <p:nvSpPr>
          <p:cNvPr id="10" name="Rectangle 9">
            <a:hlinkClick r:id="rId2"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3" action="ppaction://hlinksldjump"/>
          </p:cNvPr>
          <p:cNvSpPr/>
          <p:nvPr/>
        </p:nvSpPr>
        <p:spPr>
          <a:xfrm>
            <a:off x="1547664" y="35483"/>
            <a:ext cx="27363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Simplifying Basic Expressions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a:hlinkClick r:id="rId4" action="ppaction://hlinksldjump"/>
          </p:cNvPr>
          <p:cNvSpPr/>
          <p:nvPr/>
        </p:nvSpPr>
        <p:spPr>
          <a:xfrm>
            <a:off x="2699920" y="3285040"/>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pic>
        <p:nvPicPr>
          <p:cNvPr id="16"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8" name="Rectangle 17"/>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4788152" y="2996952"/>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19" name="Rectangle 18">
            <a:hlinkClick r:id="rId8" action="ppaction://hlinksldjump"/>
          </p:cNvPr>
          <p:cNvSpPr/>
          <p:nvPr/>
        </p:nvSpPr>
        <p:spPr>
          <a:xfrm>
            <a:off x="4788024" y="3573072"/>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530406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9" name="Straight Arrow Connector 18"/>
          <p:cNvCxnSpPr>
            <a:stCxn id="16"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Q23</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9"/>
          <a:stretch>
            <a:fillRect/>
          </a:stretch>
        </p:blipFill>
        <p:spPr>
          <a:xfrm>
            <a:off x="1400296" y="476672"/>
            <a:ext cx="6343408" cy="5524498"/>
          </a:xfrm>
          <a:prstGeom prst="rect">
            <a:avLst/>
          </a:prstGeom>
        </p:spPr>
      </p:pic>
    </p:spTree>
    <p:extLst>
      <p:ext uri="{BB962C8B-B14F-4D97-AF65-F5344CB8AC3E}">
        <p14:creationId xmlns:p14="http://schemas.microsoft.com/office/powerpoint/2010/main" val="2225615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3" y="980728"/>
            <a:ext cx="8784974" cy="45035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Q26</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07504" y="368660"/>
            <a:ext cx="648072" cy="648072"/>
            <a:chOff x="107504" y="368660"/>
            <a:chExt cx="648072" cy="648072"/>
          </a:xfrm>
        </p:grpSpPr>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82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3904" y="476672"/>
            <a:ext cx="5236192" cy="63367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1953904" y="476671"/>
            <a:ext cx="5236192" cy="633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8"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7" name="Straight Arrow Connector 16"/>
          <p:cNvCxnSpPr>
            <a:stCxn id="13"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Q26</a:t>
            </a:r>
            <a:endParaRPr lang="en-GB" sz="1400" b="1" dirty="0">
              <a:latin typeface="Comic Sans MS" panose="030F0702030302020204" pitchFamily="66" charset="0"/>
            </a:endParaRPr>
          </a:p>
        </p:txBody>
      </p:sp>
      <p:cxnSp>
        <p:nvCxnSpPr>
          <p:cNvPr id="23" name="Straight Arrow Connector 22"/>
          <p:cNvCxnSpPr>
            <a:stCxn id="16" idx="3"/>
            <a:endCxn id="21"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615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616" y="533392"/>
            <a:ext cx="6912768" cy="60639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1115616" y="533391"/>
            <a:ext cx="6912768" cy="6063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7" name="Straight Arrow Connector 16"/>
          <p:cNvCxnSpPr>
            <a:stCxn id="13"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Q26</a:t>
            </a:r>
            <a:endParaRPr lang="en-GB" sz="1400" b="1" dirty="0">
              <a:latin typeface="Comic Sans MS" panose="030F0702030302020204" pitchFamily="66" charset="0"/>
            </a:endParaRPr>
          </a:p>
        </p:txBody>
      </p:sp>
      <p:cxnSp>
        <p:nvCxnSpPr>
          <p:cNvPr id="23" name="Straight Arrow Connector 22"/>
          <p:cNvCxnSpPr>
            <a:stCxn id="16" idx="3"/>
            <a:endCxn id="21"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430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886933"/>
            <a:ext cx="8496944" cy="50841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Q25</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370382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7664" y="404664"/>
            <a:ext cx="6048672" cy="63236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1547664" y="404663"/>
            <a:ext cx="6048672" cy="6323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Q25</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204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616" y="533392"/>
            <a:ext cx="6912768" cy="60639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1115616" y="533391"/>
            <a:ext cx="6912768" cy="6063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7" name="Straight Arrow Connector 16"/>
          <p:cNvCxnSpPr>
            <a:stCxn id="13"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93204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Q26</a:t>
            </a:r>
            <a:endParaRPr lang="en-GB" sz="1400" b="1" dirty="0">
              <a:latin typeface="Comic Sans MS" panose="030F0702030302020204" pitchFamily="66" charset="0"/>
            </a:endParaRPr>
          </a:p>
        </p:txBody>
      </p:sp>
      <p:cxnSp>
        <p:nvCxnSpPr>
          <p:cNvPr id="23" name="Straight Arrow Connector 22"/>
          <p:cNvCxnSpPr>
            <a:stCxn id="16" idx="3"/>
            <a:endCxn id="21"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058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213"/>
            <a:ext cx="7886700" cy="1325563"/>
          </a:xfrm>
        </p:spPr>
        <p:txBody>
          <a:bodyPr>
            <a:normAutofit/>
          </a:bodyPr>
          <a:lstStyle/>
          <a:p>
            <a:pPr algn="ctr"/>
            <a:r>
              <a:rPr lang="en-GB" sz="4800" dirty="0">
                <a:latin typeface="Comic Sans MS" panose="030F0702030302020204" pitchFamily="66" charset="0"/>
              </a:rPr>
              <a:t>Pythagoras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5"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9154" y="6525344"/>
            <a:ext cx="696422" cy="28284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3D</a:t>
            </a:r>
          </a:p>
        </p:txBody>
      </p:sp>
      <p:sp>
        <p:nvSpPr>
          <p:cNvPr id="31" name="Rectangle 30"/>
          <p:cNvSpPr/>
          <p:nvPr/>
        </p:nvSpPr>
        <p:spPr>
          <a:xfrm>
            <a:off x="827584" y="6525344"/>
            <a:ext cx="2952328"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use Trigonometry instead</a:t>
            </a:r>
          </a:p>
        </p:txBody>
      </p:sp>
      <p:sp>
        <p:nvSpPr>
          <p:cNvPr id="82" name="Rectangle 81">
            <a:hlinkClick r:id="rId6" action="ppaction://hlinksldjump"/>
          </p:cNvPr>
          <p:cNvSpPr/>
          <p:nvPr/>
        </p:nvSpPr>
        <p:spPr>
          <a:xfrm>
            <a:off x="2699896" y="3357040"/>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SAM </a:t>
            </a:r>
          </a:p>
          <a:p>
            <a:pPr algn="ctr"/>
            <a:r>
              <a:rPr lang="en-GB" sz="1100" b="1" dirty="0" smtClean="0">
                <a:latin typeface="Comic Sans MS" panose="030F0702030302020204" pitchFamily="66" charset="0"/>
              </a:rPr>
              <a:t>3H Q28</a:t>
            </a:r>
            <a:endParaRPr lang="en-GB" sz="1100" b="1" dirty="0">
              <a:latin typeface="Comic Sans MS" panose="030F0702030302020204" pitchFamily="66" charset="0"/>
            </a:endParaRPr>
          </a:p>
        </p:txBody>
      </p:sp>
      <p:sp>
        <p:nvSpPr>
          <p:cNvPr id="14" name="Rectangle 13"/>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4572104" y="2852936"/>
            <a:ext cx="936000" cy="432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June 2017 </a:t>
            </a:r>
          </a:p>
          <a:p>
            <a:pPr algn="ctr"/>
            <a:r>
              <a:rPr lang="en-GB" sz="1100" b="1" dirty="0">
                <a:latin typeface="Comic Sans MS" panose="030F0702030302020204" pitchFamily="66" charset="0"/>
              </a:rPr>
              <a:t>2</a:t>
            </a:r>
            <a:r>
              <a:rPr lang="en-GB" sz="1100" b="1" dirty="0" smtClean="0">
                <a:latin typeface="Comic Sans MS" panose="030F0702030302020204" pitchFamily="66" charset="0"/>
              </a:rPr>
              <a:t>H Q15</a:t>
            </a:r>
            <a:endParaRPr lang="en-GB" sz="1100" b="1" dirty="0">
              <a:latin typeface="Comic Sans MS" panose="030F0702030302020204" pitchFamily="66" charset="0"/>
            </a:endParaRPr>
          </a:p>
        </p:txBody>
      </p:sp>
      <p:sp>
        <p:nvSpPr>
          <p:cNvPr id="16" name="Rectangle 15">
            <a:hlinkClick r:id="rId8" action="ppaction://hlinksldjump"/>
          </p:cNvPr>
          <p:cNvSpPr/>
          <p:nvPr/>
        </p:nvSpPr>
        <p:spPr>
          <a:xfrm>
            <a:off x="4572000" y="3357040"/>
            <a:ext cx="936000" cy="43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June 2017 </a:t>
            </a:r>
          </a:p>
          <a:p>
            <a:pPr algn="ctr"/>
            <a:r>
              <a:rPr lang="en-GB" sz="1100" b="1" dirty="0" smtClean="0">
                <a:latin typeface="Comic Sans MS" panose="030F0702030302020204" pitchFamily="66" charset="0"/>
              </a:rPr>
              <a:t>3H Q25</a:t>
            </a:r>
            <a:endParaRPr lang="en-GB" sz="1100" b="1" dirty="0">
              <a:latin typeface="Comic Sans MS" panose="030F0702030302020204" pitchFamily="66" charset="0"/>
            </a:endParaRPr>
          </a:p>
        </p:txBody>
      </p:sp>
      <p:sp>
        <p:nvSpPr>
          <p:cNvPr id="18" name="Rectangle 17">
            <a:hlinkClick r:id="rId9" action="ppaction://hlinksldjump"/>
          </p:cNvPr>
          <p:cNvSpPr/>
          <p:nvPr/>
        </p:nvSpPr>
        <p:spPr>
          <a:xfrm>
            <a:off x="4572000" y="3861096"/>
            <a:ext cx="936000" cy="43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June 2017 </a:t>
            </a:r>
          </a:p>
          <a:p>
            <a:pPr algn="ctr"/>
            <a:r>
              <a:rPr lang="en-GB" sz="1100" b="1" dirty="0" smtClean="0">
                <a:latin typeface="Comic Sans MS" panose="030F0702030302020204" pitchFamily="66" charset="0"/>
              </a:rPr>
              <a:t>3H Q27</a:t>
            </a:r>
            <a:endParaRPr lang="en-GB" sz="1100" b="1" dirty="0">
              <a:latin typeface="Comic Sans MS" panose="030F0702030302020204" pitchFamily="66" charset="0"/>
            </a:endParaRPr>
          </a:p>
        </p:txBody>
      </p:sp>
      <p:sp>
        <p:nvSpPr>
          <p:cNvPr id="19" name="Rectangle 18">
            <a:hlinkClick r:id="rId10" action="ppaction://hlinksldjump"/>
          </p:cNvPr>
          <p:cNvSpPr/>
          <p:nvPr/>
        </p:nvSpPr>
        <p:spPr>
          <a:xfrm>
            <a:off x="5580216" y="2852936"/>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June 2018 </a:t>
            </a:r>
          </a:p>
          <a:p>
            <a:pPr algn="ctr"/>
            <a:r>
              <a:rPr lang="en-GB" sz="1100" b="1" dirty="0" smtClean="0">
                <a:latin typeface="Comic Sans MS" panose="030F0702030302020204" pitchFamily="66" charset="0"/>
              </a:rPr>
              <a:t>3H Q20</a:t>
            </a:r>
            <a:endParaRPr lang="en-GB" sz="1100" b="1" dirty="0">
              <a:latin typeface="Comic Sans MS" panose="030F0702030302020204" pitchFamily="66" charset="0"/>
            </a:endParaRPr>
          </a:p>
        </p:txBody>
      </p:sp>
      <p:sp>
        <p:nvSpPr>
          <p:cNvPr id="20" name="Rectangle 19">
            <a:hlinkClick r:id="rId11" action="ppaction://hlinksldjump"/>
          </p:cNvPr>
          <p:cNvSpPr/>
          <p:nvPr/>
        </p:nvSpPr>
        <p:spPr>
          <a:xfrm>
            <a:off x="5580216" y="3357040"/>
            <a:ext cx="936000" cy="43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June 2018 </a:t>
            </a:r>
          </a:p>
          <a:p>
            <a:pPr algn="ctr"/>
            <a:r>
              <a:rPr lang="en-GB" sz="1100" b="1" dirty="0" smtClean="0">
                <a:latin typeface="Comic Sans MS" panose="030F0702030302020204" pitchFamily="66" charset="0"/>
              </a:rPr>
              <a:t>3H Q25</a:t>
            </a:r>
            <a:endParaRPr lang="en-GB" sz="1100" b="1" dirty="0">
              <a:latin typeface="Comic Sans MS" panose="030F0702030302020204" pitchFamily="66" charset="0"/>
            </a:endParaRPr>
          </a:p>
        </p:txBody>
      </p:sp>
      <p:sp>
        <p:nvSpPr>
          <p:cNvPr id="21" name="Rectangle 20">
            <a:hlinkClick r:id="rId12" action="ppaction://hlinksldjump"/>
          </p:cNvPr>
          <p:cNvSpPr/>
          <p:nvPr/>
        </p:nvSpPr>
        <p:spPr>
          <a:xfrm>
            <a:off x="5580216" y="3861096"/>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Nov 2018 </a:t>
            </a:r>
          </a:p>
          <a:p>
            <a:pPr algn="ctr"/>
            <a:r>
              <a:rPr lang="en-GB" sz="1100" b="1" dirty="0" smtClean="0">
                <a:latin typeface="Comic Sans MS" panose="030F0702030302020204" pitchFamily="66" charset="0"/>
              </a:rPr>
              <a:t>3H Q23</a:t>
            </a:r>
            <a:endParaRPr lang="en-GB" sz="1100" b="1" dirty="0">
              <a:latin typeface="Comic Sans MS" panose="030F0702030302020204" pitchFamily="66" charset="0"/>
            </a:endParaRPr>
          </a:p>
        </p:txBody>
      </p:sp>
    </p:spTree>
    <p:extLst>
      <p:ext uri="{BB962C8B-B14F-4D97-AF65-F5344CB8AC3E}">
        <p14:creationId xmlns:p14="http://schemas.microsoft.com/office/powerpoint/2010/main" val="929356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0" y="476672"/>
            <a:ext cx="7200800" cy="55664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1" name="Rectangle 20">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2" name="Straight Arrow Connector 21"/>
          <p:cNvCxnSpPr>
            <a:stCxn id="13"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Q28</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557999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6" y="363572"/>
            <a:ext cx="6192688" cy="63777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475655" y="363571"/>
            <a:ext cx="6192689" cy="637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Q28</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317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1" name="Rectangle 20">
            <a:hlinkClick r:id="rId6"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2" name="Straight Arrow Connector 21"/>
          <p:cNvCxnSpPr>
            <a:stCxn id="13"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2184713" y="411347"/>
            <a:ext cx="4774574" cy="4136206"/>
          </a:xfrm>
          <a:prstGeom prst="rect">
            <a:avLst/>
          </a:prstGeom>
        </p:spPr>
      </p:pic>
      <p:pic>
        <p:nvPicPr>
          <p:cNvPr id="5" name="Picture 4"/>
          <p:cNvPicPr>
            <a:picLocks noChangeAspect="1"/>
          </p:cNvPicPr>
          <p:nvPr/>
        </p:nvPicPr>
        <p:blipFill>
          <a:blip r:embed="rId10"/>
          <a:stretch>
            <a:fillRect/>
          </a:stretch>
        </p:blipFill>
        <p:spPr>
          <a:xfrm>
            <a:off x="2184713" y="4581128"/>
            <a:ext cx="4774574" cy="2209394"/>
          </a:xfrm>
          <a:prstGeom prst="rect">
            <a:avLst/>
          </a:prstGeom>
        </p:spPr>
      </p:pic>
    </p:spTree>
    <p:extLst>
      <p:ext uri="{BB962C8B-B14F-4D97-AF65-F5344CB8AC3E}">
        <p14:creationId xmlns:p14="http://schemas.microsoft.com/office/powerpoint/2010/main" val="1871356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404665"/>
            <a:ext cx="7776864" cy="574492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683568" y="404664"/>
            <a:ext cx="7776864" cy="5744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6" name="Straight Arrow Connector 15"/>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Q23</a:t>
            </a:r>
            <a:endParaRPr lang="en-GB" sz="1400" b="1" dirty="0">
              <a:latin typeface="Comic Sans MS" panose="030F0702030302020204" pitchFamily="66" charset="0"/>
            </a:endParaRPr>
          </a:p>
        </p:txBody>
      </p:sp>
      <p:cxnSp>
        <p:nvCxnSpPr>
          <p:cNvPr id="20" name="Straight Arrow Connector 19"/>
          <p:cNvCxnSpPr>
            <a:stCxn id="14" idx="3"/>
            <a:endCxn id="17"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454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79712" y="404664"/>
            <a:ext cx="6480720" cy="6380244"/>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1979712" y="404663"/>
            <a:ext cx="6480720" cy="6360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5"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6"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70957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256" y="476882"/>
            <a:ext cx="6821488" cy="62644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161256" y="404663"/>
            <a:ext cx="6821488" cy="633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354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6" y="403332"/>
            <a:ext cx="7200798" cy="5761972"/>
          </a:xfrm>
          <a:prstGeom prst="rect">
            <a:avLst/>
          </a:prstGeom>
        </p:spPr>
      </p:pic>
      <p:pic>
        <p:nvPicPr>
          <p:cNvPr id="6" name="Picture 5"/>
          <p:cNvPicPr>
            <a:picLocks noChangeAspect="1"/>
          </p:cNvPicPr>
          <p:nvPr/>
        </p:nvPicPr>
        <p:blipFill>
          <a:blip r:embed="rId3"/>
          <a:stretch>
            <a:fillRect/>
          </a:stretch>
        </p:blipFill>
        <p:spPr>
          <a:xfrm>
            <a:off x="1187627" y="6309320"/>
            <a:ext cx="7200796" cy="43218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1" name="Rectangle 20">
            <a:hlinkClick r:id="rId8"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2" name="Straight Arrow Connector 21"/>
          <p:cNvCxnSpPr>
            <a:stCxn id="13"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Q25</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230256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83767" y="401306"/>
            <a:ext cx="5848925" cy="6364115"/>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483768" y="404663"/>
            <a:ext cx="5848924" cy="6360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8"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Q25</a:t>
            </a:r>
            <a:endParaRPr lang="en-GB" sz="1400" b="1" dirty="0">
              <a:latin typeface="Comic Sans MS" panose="030F0702030302020204" pitchFamily="66" charset="0"/>
            </a:endParaRPr>
          </a:p>
        </p:txBody>
      </p:sp>
      <p:cxnSp>
        <p:nvCxnSpPr>
          <p:cNvPr id="24" name="Straight Arrow Connector 23"/>
          <p:cNvCxnSpPr>
            <a:stCxn id="19" idx="3"/>
            <a:endCxn id="21"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229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23730" y="527366"/>
            <a:ext cx="6336702" cy="6214002"/>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123730" y="527365"/>
            <a:ext cx="6336702" cy="6238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5"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Q25</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82345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3950" y="435818"/>
            <a:ext cx="6896100" cy="6305550"/>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1123950" y="435817"/>
            <a:ext cx="6896100" cy="6305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Alternatives</a:t>
            </a:r>
            <a:endParaRPr lang="en-GB" sz="1400" b="1" dirty="0">
              <a:latin typeface="Comic Sans MS" panose="030F0702030302020204" pitchFamily="66" charset="0"/>
            </a:endParaRPr>
          </a:p>
        </p:txBody>
      </p:sp>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5"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Q25</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007169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1" name="Rectangle 20">
            <a:hlinkClick r:id="rId6"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2" name="Straight Arrow Connector 21"/>
          <p:cNvCxnSpPr>
            <a:stCxn id="13"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Q27</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1691680" y="367132"/>
            <a:ext cx="5863183" cy="5870180"/>
          </a:xfrm>
          <a:prstGeom prst="rect">
            <a:avLst/>
          </a:prstGeom>
        </p:spPr>
      </p:pic>
      <p:sp>
        <p:nvSpPr>
          <p:cNvPr id="5" name="Rectangle 4"/>
          <p:cNvSpPr/>
          <p:nvPr/>
        </p:nvSpPr>
        <p:spPr>
          <a:xfrm>
            <a:off x="1547664" y="6167045"/>
            <a:ext cx="6462464" cy="646331"/>
          </a:xfrm>
          <a:prstGeom prst="rect">
            <a:avLst/>
          </a:prstGeom>
        </p:spPr>
        <p:txBody>
          <a:bodyPr wrap="square">
            <a:spAutoFit/>
          </a:bodyPr>
          <a:lstStyle/>
          <a:p>
            <a:r>
              <a:rPr lang="en-GB" dirty="0">
                <a:solidFill>
                  <a:srgbClr val="000000"/>
                </a:solidFill>
                <a:latin typeface="Arial" panose="020B0604020202020204" pitchFamily="34" charset="0"/>
              </a:rPr>
              <a:t>Work out the volume of the pyramid. </a:t>
            </a:r>
          </a:p>
          <a:p>
            <a:pPr algn="r"/>
            <a:r>
              <a:rPr lang="en-GB" b="1" dirty="0">
                <a:solidFill>
                  <a:srgbClr val="000000"/>
                </a:solidFill>
                <a:latin typeface="Arial" panose="020B0604020202020204" pitchFamily="34" charset="0"/>
              </a:rPr>
              <a:t>[6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376744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487780"/>
            <a:ext cx="7632848" cy="6109572"/>
          </a:xfrm>
          <a:prstGeom prst="rect">
            <a:avLst/>
          </a:prstGeom>
        </p:spPr>
      </p:pic>
      <p:sp>
        <p:nvSpPr>
          <p:cNvPr id="13" name="Rectangle 12"/>
          <p:cNvSpPr/>
          <p:nvPr/>
        </p:nvSpPr>
        <p:spPr>
          <a:xfrm>
            <a:off x="755576" y="481241"/>
            <a:ext cx="7632848" cy="6116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4" name="Rectangle 13">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6"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Q27</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827853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1" name="Rectangle 20">
            <a:hlinkClick r:id="rId6"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2" name="Straight Arrow Connector 21"/>
          <p:cNvCxnSpPr>
            <a:stCxn id="13"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Q20</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95537" y="1059691"/>
            <a:ext cx="8352926" cy="4738618"/>
          </a:xfrm>
          <a:prstGeom prst="rect">
            <a:avLst/>
          </a:prstGeom>
        </p:spPr>
      </p:pic>
    </p:spTree>
    <p:extLst>
      <p:ext uri="{BB962C8B-B14F-4D97-AF65-F5344CB8AC3E}">
        <p14:creationId xmlns:p14="http://schemas.microsoft.com/office/powerpoint/2010/main" val="3104591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620688"/>
            <a:ext cx="8496944" cy="4725102"/>
          </a:xfrm>
          <a:prstGeom prst="rect">
            <a:avLst/>
          </a:prstGeom>
        </p:spPr>
      </p:pic>
      <p:sp>
        <p:nvSpPr>
          <p:cNvPr id="13" name="Rectangle 12"/>
          <p:cNvSpPr/>
          <p:nvPr/>
        </p:nvSpPr>
        <p:spPr>
          <a:xfrm>
            <a:off x="323528" y="620687"/>
            <a:ext cx="8496944" cy="4725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Q20</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732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7704" y="421464"/>
            <a:ext cx="5328592" cy="12432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7"/>
          <a:stretch>
            <a:fillRect/>
          </a:stretch>
        </p:blipFill>
        <p:spPr>
          <a:xfrm>
            <a:off x="1907704" y="1634176"/>
            <a:ext cx="5328592" cy="3811048"/>
          </a:xfrm>
          <a:prstGeom prst="rect">
            <a:avLst/>
          </a:prstGeom>
        </p:spPr>
      </p:pic>
      <p:pic>
        <p:nvPicPr>
          <p:cNvPr id="6" name="Picture 5"/>
          <p:cNvPicPr>
            <a:picLocks noChangeAspect="1"/>
          </p:cNvPicPr>
          <p:nvPr/>
        </p:nvPicPr>
        <p:blipFill>
          <a:blip r:embed="rId8"/>
          <a:stretch>
            <a:fillRect/>
          </a:stretch>
        </p:blipFill>
        <p:spPr>
          <a:xfrm>
            <a:off x="1907704" y="5445224"/>
            <a:ext cx="5328592" cy="361770"/>
          </a:xfrm>
          <a:prstGeom prst="rect">
            <a:avLst/>
          </a:prstGeom>
        </p:spPr>
      </p:pic>
      <p:pic>
        <p:nvPicPr>
          <p:cNvPr id="7" name="Picture 6"/>
          <p:cNvPicPr>
            <a:picLocks noChangeAspect="1"/>
          </p:cNvPicPr>
          <p:nvPr/>
        </p:nvPicPr>
        <p:blipFill>
          <a:blip r:embed="rId9"/>
          <a:stretch>
            <a:fillRect/>
          </a:stretch>
        </p:blipFill>
        <p:spPr>
          <a:xfrm>
            <a:off x="1907705" y="5805264"/>
            <a:ext cx="5328590" cy="470952"/>
          </a:xfrm>
          <a:prstGeom prst="rect">
            <a:avLst/>
          </a:prstGeom>
        </p:spPr>
      </p:pic>
      <p:sp>
        <p:nvSpPr>
          <p:cNvPr id="21" name="Rectangle 20">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11"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2"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Q28</a:t>
            </a:r>
            <a:endParaRPr lang="en-GB" sz="1400" b="1" dirty="0">
              <a:latin typeface="Comic Sans MS" panose="030F0702030302020204" pitchFamily="66" charset="0"/>
            </a:endParaRPr>
          </a:p>
        </p:txBody>
      </p:sp>
      <p:cxnSp>
        <p:nvCxnSpPr>
          <p:cNvPr id="27" name="Straight Arrow Connector 26"/>
          <p:cNvCxnSpPr>
            <a:stCxn id="22" idx="3"/>
            <a:endCxn id="26"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3"/>
          <a:stretch>
            <a:fillRect/>
          </a:stretch>
        </p:blipFill>
        <p:spPr>
          <a:xfrm>
            <a:off x="1907704" y="6276216"/>
            <a:ext cx="5328592" cy="576064"/>
          </a:xfrm>
          <a:prstGeom prst="rect">
            <a:avLst/>
          </a:prstGeom>
        </p:spPr>
      </p:pic>
    </p:spTree>
    <p:extLst>
      <p:ext uri="{BB962C8B-B14F-4D97-AF65-F5344CB8AC3E}">
        <p14:creationId xmlns:p14="http://schemas.microsoft.com/office/powerpoint/2010/main" val="876400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91680" y="6021288"/>
            <a:ext cx="6408712" cy="782016"/>
          </a:xfrm>
          <a:prstGeom prst="rect">
            <a:avLst/>
          </a:prstGeom>
        </p:spPr>
      </p:pic>
      <p:pic>
        <p:nvPicPr>
          <p:cNvPr id="5" name="Picture 4"/>
          <p:cNvPicPr>
            <a:picLocks noChangeAspect="1"/>
          </p:cNvPicPr>
          <p:nvPr/>
        </p:nvPicPr>
        <p:blipFill>
          <a:blip r:embed="rId3"/>
          <a:stretch>
            <a:fillRect/>
          </a:stretch>
        </p:blipFill>
        <p:spPr>
          <a:xfrm>
            <a:off x="1043608" y="5733256"/>
            <a:ext cx="4104455" cy="28853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1" name="Rectangle 20">
            <a:hlinkClick r:id="rId8"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2" name="Straight Arrow Connector 21"/>
          <p:cNvCxnSpPr>
            <a:stCxn id="13"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Q25</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1"/>
          <a:stretch>
            <a:fillRect/>
          </a:stretch>
        </p:blipFill>
        <p:spPr>
          <a:xfrm>
            <a:off x="1043608" y="404664"/>
            <a:ext cx="7056784" cy="5337990"/>
          </a:xfrm>
          <a:prstGeom prst="rect">
            <a:avLst/>
          </a:prstGeom>
        </p:spPr>
      </p:pic>
    </p:spTree>
    <p:extLst>
      <p:ext uri="{BB962C8B-B14F-4D97-AF65-F5344CB8AC3E}">
        <p14:creationId xmlns:p14="http://schemas.microsoft.com/office/powerpoint/2010/main" val="21919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484784"/>
            <a:ext cx="8496944" cy="3135080"/>
          </a:xfrm>
          <a:prstGeom prst="rect">
            <a:avLst/>
          </a:prstGeom>
        </p:spPr>
      </p:pic>
      <p:sp>
        <p:nvSpPr>
          <p:cNvPr id="13" name="Rectangle 12"/>
          <p:cNvSpPr/>
          <p:nvPr/>
        </p:nvSpPr>
        <p:spPr>
          <a:xfrm>
            <a:off x="323528" y="1484783"/>
            <a:ext cx="8496944" cy="3135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Q25</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339117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0822" y="442882"/>
            <a:ext cx="6725594" cy="5650414"/>
          </a:xfrm>
          <a:prstGeom prst="rect">
            <a:avLst/>
          </a:prstGeom>
        </p:spPr>
      </p:pic>
      <p:sp>
        <p:nvSpPr>
          <p:cNvPr id="13" name="Rectangle 12"/>
          <p:cNvSpPr/>
          <p:nvPr/>
        </p:nvSpPr>
        <p:spPr>
          <a:xfrm>
            <a:off x="1590822" y="442881"/>
            <a:ext cx="6725594" cy="56504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Q25</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4288839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451585"/>
            <a:ext cx="7344816" cy="5954830"/>
          </a:xfrm>
          <a:prstGeom prst="rect">
            <a:avLst/>
          </a:prstGeom>
        </p:spPr>
      </p:pic>
      <p:sp>
        <p:nvSpPr>
          <p:cNvPr id="13" name="Rectangle 12"/>
          <p:cNvSpPr/>
          <p:nvPr/>
        </p:nvSpPr>
        <p:spPr>
          <a:xfrm>
            <a:off x="899592" y="451584"/>
            <a:ext cx="7344816" cy="5954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Alternative</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Q25</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760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620688"/>
            <a:ext cx="7632848" cy="53505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Q23</a:t>
            </a:r>
            <a:endParaRPr lang="en-GB" sz="1400" b="1" dirty="0">
              <a:latin typeface="Comic Sans MS" panose="030F0702030302020204" pitchFamily="66" charset="0"/>
            </a:endParaRPr>
          </a:p>
        </p:txBody>
      </p:sp>
      <p:cxnSp>
        <p:nvCxnSpPr>
          <p:cNvPr id="19" name="Straight Arrow Connector 18"/>
          <p:cNvCxnSpPr>
            <a:stCxn id="14" idx="3"/>
            <a:endCxn id="17"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004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764704"/>
            <a:ext cx="8352928" cy="46340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395536" y="764703"/>
            <a:ext cx="8352928" cy="4634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4" name="Rectangle 13">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8"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Q23</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991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4925" y="476672"/>
            <a:ext cx="6054150" cy="61926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544925" y="476671"/>
            <a:ext cx="6054150" cy="6192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06794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Q23</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41987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984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251520" y="159221"/>
            <a:ext cx="8712968" cy="1325563"/>
          </a:xfrm>
        </p:spPr>
        <p:txBody>
          <a:bodyPr>
            <a:normAutofit/>
          </a:bodyPr>
          <a:lstStyle/>
          <a:p>
            <a:r>
              <a:rPr lang="en-GB" sz="2800" dirty="0"/>
              <a:t>Notes on Probability, Sets &amp; Statistics </a:t>
            </a:r>
            <a:r>
              <a:rPr lang="en-GB" sz="2800" dirty="0" smtClean="0"/>
              <a:t>Questions for AQA</a:t>
            </a:r>
            <a:endParaRPr lang="en-GB" sz="2800" dirty="0"/>
          </a:p>
        </p:txBody>
      </p:sp>
      <p:sp>
        <p:nvSpPr>
          <p:cNvPr id="3" name="Content Placeholder 2"/>
          <p:cNvSpPr>
            <a:spLocks noGrp="1"/>
          </p:cNvSpPr>
          <p:nvPr>
            <p:ph idx="1"/>
          </p:nvPr>
        </p:nvSpPr>
        <p:spPr>
          <a:xfrm>
            <a:off x="457200" y="1412776"/>
            <a:ext cx="8229600" cy="5069160"/>
          </a:xfrm>
        </p:spPr>
        <p:txBody>
          <a:bodyPr>
            <a:normAutofit/>
          </a:bodyPr>
          <a:lstStyle/>
          <a:p>
            <a:pPr marL="0" indent="0">
              <a:buNone/>
            </a:pPr>
            <a:r>
              <a:rPr lang="en-GB" dirty="0"/>
              <a:t>Basic Probability refers to single events and there are several questions which go on to ask for expected outcomes</a:t>
            </a:r>
          </a:p>
          <a:p>
            <a:pPr marL="0" indent="0">
              <a:buNone/>
            </a:pPr>
            <a:r>
              <a:rPr lang="en-GB" dirty="0"/>
              <a:t> </a:t>
            </a:r>
          </a:p>
          <a:p>
            <a:pPr marL="0" indent="0">
              <a:buNone/>
            </a:pPr>
            <a:r>
              <a:rPr lang="en-GB" dirty="0"/>
              <a:t>As tree diagrams deal with multiple events, this method may be a popular approach to the multiple events </a:t>
            </a:r>
            <a:r>
              <a:rPr lang="en-GB" dirty="0" smtClean="0"/>
              <a:t>questions, </a:t>
            </a:r>
            <a:r>
              <a:rPr lang="en-GB" dirty="0"/>
              <a:t>but the ‘tree diagram’ sub-topic contains questions which require a tree diagram to be drawn or analysed</a:t>
            </a:r>
            <a:r>
              <a:rPr lang="en-GB" dirty="0" smtClean="0"/>
              <a:t>. Sometimes no tree diagram questions appears in a year for this reason</a:t>
            </a:r>
            <a:endParaRPr lang="en-GB" dirty="0"/>
          </a:p>
          <a:p>
            <a:pPr marL="0" indent="0">
              <a:buNone/>
            </a:pPr>
            <a:endParaRPr lang="en-GB" dirty="0"/>
          </a:p>
          <a:p>
            <a:pPr marL="0" indent="0">
              <a:buNone/>
            </a:pPr>
            <a:r>
              <a:rPr lang="en-GB" dirty="0"/>
              <a:t>Probability also appears regularly in </a:t>
            </a:r>
            <a:r>
              <a:rPr lang="en-GB" dirty="0" smtClean="0"/>
              <a:t>and sets questions, </a:t>
            </a:r>
            <a:r>
              <a:rPr lang="en-GB" dirty="0"/>
              <a:t>where questions involving conditional probability may be seen</a:t>
            </a:r>
            <a:r>
              <a:rPr lang="en-GB" dirty="0" smtClean="0"/>
              <a:t>.</a:t>
            </a:r>
          </a:p>
          <a:p>
            <a:pPr marL="0" indent="0">
              <a:buNone/>
            </a:pPr>
            <a:endParaRPr lang="en-GB" dirty="0"/>
          </a:p>
          <a:p>
            <a:pPr marL="0" indent="0">
              <a:buNone/>
            </a:pPr>
            <a:r>
              <a:rPr lang="en-GB" dirty="0" smtClean="0"/>
              <a:t>There are different ways to represent data – Those listed appear most frequently, but there are one or two others which have appeared on the odd occasion and these have been starred in similar topics.</a:t>
            </a:r>
            <a:endParaRPr lang="en-GB" dirty="0"/>
          </a:p>
          <a:p>
            <a:pPr marL="0" indent="0">
              <a:buNone/>
            </a:pPr>
            <a:endParaRPr lang="en-GB" dirty="0"/>
          </a:p>
        </p:txBody>
      </p:sp>
      <p:sp>
        <p:nvSpPr>
          <p:cNvPr id="7" name="Rectangle 6">
            <a:hlinkClick r:id="rId4"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522165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Probability, Sets &amp; Statistics</a:t>
            </a:r>
          </a:p>
        </p:txBody>
      </p:sp>
      <p:sp>
        <p:nvSpPr>
          <p:cNvPr id="4" name="Rectangle 3">
            <a:hlinkClick r:id="rId2" action="ppaction://hlinksldjump"/>
          </p:cNvPr>
          <p:cNvSpPr/>
          <p:nvPr/>
        </p:nvSpPr>
        <p:spPr>
          <a:xfrm>
            <a:off x="2327406" y="2204864"/>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Basic Probability</a:t>
            </a:r>
          </a:p>
        </p:txBody>
      </p:sp>
      <p:sp>
        <p:nvSpPr>
          <p:cNvPr id="6" name="Rectangle 5">
            <a:hlinkClick r:id="rId3"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2" name="Rectangle 11">
            <a:hlinkClick r:id="rId4" action="ppaction://hlinksldjump"/>
          </p:cNvPr>
          <p:cNvSpPr/>
          <p:nvPr/>
        </p:nvSpPr>
        <p:spPr>
          <a:xfrm>
            <a:off x="2327406" y="4581128"/>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Sets</a:t>
            </a:r>
          </a:p>
        </p:txBody>
      </p:sp>
      <p:sp>
        <p:nvSpPr>
          <p:cNvPr id="7" name="Rectangle 6">
            <a:hlinkClick r:id="rId5" action="ppaction://hlinksldjump"/>
          </p:cNvPr>
          <p:cNvSpPr/>
          <p:nvPr/>
        </p:nvSpPr>
        <p:spPr>
          <a:xfrm>
            <a:off x="2327406" y="2996952"/>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Multiple Events</a:t>
            </a:r>
          </a:p>
        </p:txBody>
      </p:sp>
      <p:sp>
        <p:nvSpPr>
          <p:cNvPr id="8" name="Rectangle 7">
            <a:hlinkClick r:id="rId6" action="ppaction://hlinksldjump"/>
          </p:cNvPr>
          <p:cNvSpPr/>
          <p:nvPr/>
        </p:nvSpPr>
        <p:spPr>
          <a:xfrm>
            <a:off x="6300192" y="1772816"/>
            <a:ext cx="2232248"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Cumulative Frequency</a:t>
            </a:r>
          </a:p>
        </p:txBody>
      </p:sp>
      <p:sp>
        <p:nvSpPr>
          <p:cNvPr id="9" name="Rectangle 8">
            <a:hlinkClick r:id="rId7" action="ppaction://hlinksldjump"/>
          </p:cNvPr>
          <p:cNvSpPr/>
          <p:nvPr/>
        </p:nvSpPr>
        <p:spPr>
          <a:xfrm>
            <a:off x="6300192" y="2564904"/>
            <a:ext cx="2232248"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Grouped Data</a:t>
            </a:r>
          </a:p>
        </p:txBody>
      </p:sp>
      <p:sp>
        <p:nvSpPr>
          <p:cNvPr id="10" name="Rectangle 9">
            <a:hlinkClick r:id="rId8" action="ppaction://hlinksldjump"/>
          </p:cNvPr>
          <p:cNvSpPr/>
          <p:nvPr/>
        </p:nvSpPr>
        <p:spPr>
          <a:xfrm>
            <a:off x="6300192" y="3356992"/>
            <a:ext cx="2232248"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Averages*</a:t>
            </a:r>
          </a:p>
        </p:txBody>
      </p:sp>
      <p:sp>
        <p:nvSpPr>
          <p:cNvPr id="11" name="Rectangle 10">
            <a:hlinkClick r:id="rId9" action="ppaction://hlinksldjump"/>
          </p:cNvPr>
          <p:cNvSpPr/>
          <p:nvPr/>
        </p:nvSpPr>
        <p:spPr>
          <a:xfrm>
            <a:off x="6300192" y="4149080"/>
            <a:ext cx="2232248"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Histograms</a:t>
            </a:r>
          </a:p>
        </p:txBody>
      </p:sp>
      <p:sp>
        <p:nvSpPr>
          <p:cNvPr id="13" name="Rectangle 12">
            <a:hlinkClick r:id="rId10" action="ppaction://hlinksldjump"/>
          </p:cNvPr>
          <p:cNvSpPr/>
          <p:nvPr/>
        </p:nvSpPr>
        <p:spPr>
          <a:xfrm>
            <a:off x="6300192" y="4941168"/>
            <a:ext cx="2232248"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Time-Series</a:t>
            </a:r>
          </a:p>
        </p:txBody>
      </p:sp>
      <p:sp>
        <p:nvSpPr>
          <p:cNvPr id="14" name="Rectangle 13">
            <a:hlinkClick r:id="rId11" action="ppaction://hlinksldjump"/>
          </p:cNvPr>
          <p:cNvSpPr/>
          <p:nvPr/>
        </p:nvSpPr>
        <p:spPr>
          <a:xfrm>
            <a:off x="4283968" y="4581128"/>
            <a:ext cx="1944216"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Pie Charts</a:t>
            </a:r>
          </a:p>
        </p:txBody>
      </p:sp>
      <p:sp>
        <p:nvSpPr>
          <p:cNvPr id="15" name="Rectangle 14">
            <a:hlinkClick r:id="rId12" action="ppaction://hlinksldjump"/>
          </p:cNvPr>
          <p:cNvSpPr/>
          <p:nvPr/>
        </p:nvSpPr>
        <p:spPr>
          <a:xfrm>
            <a:off x="2327406" y="3789040"/>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Tree Diagrams</a:t>
            </a:r>
          </a:p>
        </p:txBody>
      </p:sp>
      <p:sp>
        <p:nvSpPr>
          <p:cNvPr id="16" name="Rectangle 15">
            <a:hlinkClick r:id="rId13" action="ppaction://hlinksldjump"/>
          </p:cNvPr>
          <p:cNvSpPr/>
          <p:nvPr/>
        </p:nvSpPr>
        <p:spPr>
          <a:xfrm>
            <a:off x="112494" y="6381328"/>
            <a:ext cx="136316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Notes</a:t>
            </a:r>
          </a:p>
        </p:txBody>
      </p:sp>
      <p:sp>
        <p:nvSpPr>
          <p:cNvPr id="17" name="Rectangle 16"/>
          <p:cNvSpPr/>
          <p:nvPr/>
        </p:nvSpPr>
        <p:spPr>
          <a:xfrm>
            <a:off x="1552654" y="6381328"/>
            <a:ext cx="561163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*Including </a:t>
            </a:r>
            <a:r>
              <a:rPr lang="en-GB" sz="2000" b="1" dirty="0" smtClean="0">
                <a:latin typeface="Comic Sans MS" panose="030F0702030302020204" pitchFamily="66" charset="0"/>
              </a:rPr>
              <a:t>IQR &amp; Range </a:t>
            </a:r>
            <a:r>
              <a:rPr lang="en-GB" sz="2000" b="1" dirty="0">
                <a:latin typeface="Comic Sans MS" panose="030F0702030302020204" pitchFamily="66" charset="0"/>
              </a:rPr>
              <a:t>for discrete data</a:t>
            </a:r>
          </a:p>
        </p:txBody>
      </p:sp>
      <p:sp>
        <p:nvSpPr>
          <p:cNvPr id="21" name="Rectangle 20">
            <a:hlinkClick r:id="rId14" action="ppaction://hlinksldjump"/>
          </p:cNvPr>
          <p:cNvSpPr/>
          <p:nvPr/>
        </p:nvSpPr>
        <p:spPr>
          <a:xfrm>
            <a:off x="4283968" y="3789040"/>
            <a:ext cx="1944216"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Scatter Diagrams &amp; Correlation</a:t>
            </a:r>
          </a:p>
        </p:txBody>
      </p:sp>
      <p:pic>
        <p:nvPicPr>
          <p:cNvPr id="22" name="Picture 7" descr="http://www.thecyrenians.org/Resources/Tyneside%20Cyrenians/News/Home_News1.png">
            <a:hlinkClick r:id="rId15" action="ppaction://hlinksldjump"/>
          </p:cNvPr>
          <p:cNvPicPr>
            <a:picLocks noChangeAspect="1" noChangeArrowheads="1"/>
          </p:cNvPicPr>
          <p:nvPr/>
        </p:nvPicPr>
        <p:blipFill>
          <a:blip r:embed="rId16" cstate="print"/>
          <a:srcRect/>
          <a:stretch>
            <a:fillRect/>
          </a:stretch>
        </p:blipFill>
        <p:spPr bwMode="auto">
          <a:xfrm>
            <a:off x="8439684" y="6191248"/>
            <a:ext cx="704316" cy="666752"/>
          </a:xfrm>
          <a:prstGeom prst="rect">
            <a:avLst/>
          </a:prstGeom>
          <a:noFill/>
        </p:spPr>
      </p:pic>
      <p:sp>
        <p:nvSpPr>
          <p:cNvPr id="23" name="Rectangle 22">
            <a:hlinkClick r:id="rId17" action="ppaction://hlinksldjump"/>
          </p:cNvPr>
          <p:cNvSpPr/>
          <p:nvPr/>
        </p:nvSpPr>
        <p:spPr>
          <a:xfrm>
            <a:off x="4283968" y="2204864"/>
            <a:ext cx="1944216"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Box-Plots</a:t>
            </a:r>
            <a:endParaRPr lang="en-GB" sz="2000" b="1" dirty="0">
              <a:latin typeface="Comic Sans MS" panose="030F0702030302020204" pitchFamily="66" charset="0"/>
            </a:endParaRPr>
          </a:p>
        </p:txBody>
      </p:sp>
      <p:sp>
        <p:nvSpPr>
          <p:cNvPr id="24" name="Rectangle 23">
            <a:hlinkClick r:id="rId18" action="ppaction://hlinksldjump"/>
          </p:cNvPr>
          <p:cNvSpPr/>
          <p:nvPr/>
        </p:nvSpPr>
        <p:spPr>
          <a:xfrm>
            <a:off x="4283968" y="2996952"/>
            <a:ext cx="1944216"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Frequency Polygons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41146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Basic Probability</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Rectangle 6">
            <a:hlinkClick r:id="rId4"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8" name="Straight Arrow Connector 7"/>
          <p:cNvCxnSpPr>
            <a:stCxn id="15" idx="3"/>
            <a:endCxn id="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36" name="Rectangle 35"/>
          <p:cNvSpPr/>
          <p:nvPr/>
        </p:nvSpPr>
        <p:spPr>
          <a:xfrm>
            <a:off x="3870672"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37" name="Rectangle 36">
            <a:hlinkClick r:id="rId6" action="ppaction://hlinksldjump"/>
          </p:cNvPr>
          <p:cNvSpPr/>
          <p:nvPr/>
        </p:nvSpPr>
        <p:spPr>
          <a:xfrm>
            <a:off x="5310832"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Multiple Events</a:t>
            </a:r>
          </a:p>
        </p:txBody>
      </p:sp>
      <p:sp>
        <p:nvSpPr>
          <p:cNvPr id="56" name="Rectangle 55">
            <a:hlinkClick r:id="rId7" action="ppaction://hlinksldjump"/>
          </p:cNvPr>
          <p:cNvSpPr/>
          <p:nvPr/>
        </p:nvSpPr>
        <p:spPr>
          <a:xfrm>
            <a:off x="3059960"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Q14</a:t>
            </a:r>
            <a:endParaRPr lang="en-GB" sz="1400" b="1" dirty="0">
              <a:latin typeface="Comic Sans MS" panose="030F0702030302020204" pitchFamily="66" charset="0"/>
            </a:endParaRPr>
          </a:p>
        </p:txBody>
      </p:sp>
      <p:sp>
        <p:nvSpPr>
          <p:cNvPr id="23" name="Rectangle 22">
            <a:hlinkClick r:id="rId8" action="ppaction://hlinksldjump"/>
          </p:cNvPr>
          <p:cNvSpPr/>
          <p:nvPr/>
        </p:nvSpPr>
        <p:spPr>
          <a:xfrm>
            <a:off x="7452320" y="6453336"/>
            <a:ext cx="93610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Sets</a:t>
            </a:r>
          </a:p>
        </p:txBody>
      </p:sp>
      <p:sp>
        <p:nvSpPr>
          <p:cNvPr id="16" name="Rectangle 15"/>
          <p:cNvSpPr/>
          <p:nvPr/>
        </p:nvSpPr>
        <p:spPr>
          <a:xfrm>
            <a:off x="54248" y="6453336"/>
            <a:ext cx="3725664"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Experimental/ using samples</a:t>
            </a:r>
            <a:endParaRPr lang="en-GB" sz="2000" b="1" dirty="0">
              <a:latin typeface="Comic Sans MS" panose="030F0702030302020204" pitchFamily="66" charset="0"/>
            </a:endParaRPr>
          </a:p>
        </p:txBody>
      </p:sp>
      <p:sp>
        <p:nvSpPr>
          <p:cNvPr id="17" name="Rectangle 16">
            <a:hlinkClick r:id="rId9" action="ppaction://hlinksldjump"/>
          </p:cNvPr>
          <p:cNvSpPr/>
          <p:nvPr/>
        </p:nvSpPr>
        <p:spPr>
          <a:xfrm>
            <a:off x="3059960" y="328504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18" name="Rectangle 17"/>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9" name="Rectangle 18">
            <a:hlinkClick r:id="rId10" action="ppaction://hlinksldjump"/>
          </p:cNvPr>
          <p:cNvSpPr/>
          <p:nvPr/>
        </p:nvSpPr>
        <p:spPr>
          <a:xfrm>
            <a:off x="3059960"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Q6</a:t>
            </a:r>
            <a:endParaRPr lang="en-GB" sz="1400" b="1" dirty="0">
              <a:latin typeface="Comic Sans MS" panose="030F0702030302020204" pitchFamily="66" charset="0"/>
            </a:endParaRPr>
          </a:p>
        </p:txBody>
      </p:sp>
      <p:sp>
        <p:nvSpPr>
          <p:cNvPr id="24" name="Rectangle 23">
            <a:hlinkClick r:id="rId11" action="ppaction://hlinksldjump"/>
          </p:cNvPr>
          <p:cNvSpPr/>
          <p:nvPr/>
        </p:nvSpPr>
        <p:spPr>
          <a:xfrm>
            <a:off x="5220328" y="2420888"/>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25" name="Rectangle 24">
            <a:hlinkClick r:id="rId12" action="ppaction://hlinksldjump"/>
          </p:cNvPr>
          <p:cNvSpPr/>
          <p:nvPr/>
        </p:nvSpPr>
        <p:spPr>
          <a:xfrm>
            <a:off x="5220200"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6" name="Rectangle 25">
            <a:hlinkClick r:id="rId13" action="ppaction://hlinksldjump"/>
          </p:cNvPr>
          <p:cNvSpPr/>
          <p:nvPr/>
        </p:nvSpPr>
        <p:spPr>
          <a:xfrm>
            <a:off x="5220200" y="357307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Q5</a:t>
            </a:r>
            <a:endParaRPr lang="en-GB" sz="1400" b="1" dirty="0">
              <a:latin typeface="Comic Sans MS" panose="030F0702030302020204" pitchFamily="66" charset="0"/>
            </a:endParaRPr>
          </a:p>
        </p:txBody>
      </p:sp>
      <p:sp>
        <p:nvSpPr>
          <p:cNvPr id="27" name="Rectangle 26">
            <a:hlinkClick r:id="rId14" action="ppaction://hlinksldjump"/>
          </p:cNvPr>
          <p:cNvSpPr/>
          <p:nvPr/>
        </p:nvSpPr>
        <p:spPr>
          <a:xfrm>
            <a:off x="5220200"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Q9</a:t>
            </a:r>
            <a:endParaRPr lang="en-GB" sz="1400" b="1" dirty="0">
              <a:latin typeface="Comic Sans MS" panose="030F0702030302020204" pitchFamily="66" charset="0"/>
            </a:endParaRPr>
          </a:p>
        </p:txBody>
      </p:sp>
      <p:sp>
        <p:nvSpPr>
          <p:cNvPr id="28" name="Rectangle 27">
            <a:hlinkClick r:id="rId15" action="ppaction://hlinksldjump"/>
          </p:cNvPr>
          <p:cNvSpPr/>
          <p:nvPr/>
        </p:nvSpPr>
        <p:spPr>
          <a:xfrm>
            <a:off x="6444336" y="2420832"/>
            <a:ext cx="1152000" cy="504000"/>
          </a:xfrm>
          <a:prstGeom prst="rect">
            <a:avLst/>
          </a:prstGeom>
          <a:gradFill flip="none" rotWithShape="1">
            <a:gsLst>
              <a:gs pos="0">
                <a:srgbClr val="FFC000"/>
              </a:gs>
              <a:gs pos="100000">
                <a:schemeClr val="accent2"/>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29" name="Rectangle 28">
            <a:hlinkClick r:id="rId16" action="ppaction://hlinksldjump"/>
          </p:cNvPr>
          <p:cNvSpPr/>
          <p:nvPr/>
        </p:nvSpPr>
        <p:spPr>
          <a:xfrm>
            <a:off x="6444336" y="299689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30" name="Rectangle 29">
            <a:hlinkClick r:id="rId17" action="ppaction://hlinksldjump"/>
          </p:cNvPr>
          <p:cNvSpPr/>
          <p:nvPr/>
        </p:nvSpPr>
        <p:spPr>
          <a:xfrm>
            <a:off x="6444336" y="35729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2H Q7</a:t>
            </a:r>
            <a:endParaRPr lang="en-GB" sz="1400" b="1" dirty="0">
              <a:latin typeface="Comic Sans MS" panose="030F0702030302020204" pitchFamily="66" charset="0"/>
            </a:endParaRPr>
          </a:p>
        </p:txBody>
      </p:sp>
      <p:sp>
        <p:nvSpPr>
          <p:cNvPr id="31" name="Rectangle 30">
            <a:hlinkClick r:id="rId18" action="ppaction://hlinksldjump"/>
          </p:cNvPr>
          <p:cNvSpPr/>
          <p:nvPr/>
        </p:nvSpPr>
        <p:spPr>
          <a:xfrm>
            <a:off x="6444336" y="414896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777776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2908" y="404664"/>
            <a:ext cx="6595516" cy="62913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1792908" y="404663"/>
            <a:ext cx="6595516" cy="1656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792908" y="2060848"/>
            <a:ext cx="659551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p:cNvSpPr/>
          <p:nvPr/>
        </p:nvSpPr>
        <p:spPr>
          <a:xfrm>
            <a:off x="1792908" y="2780928"/>
            <a:ext cx="6595516" cy="3915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pic>
        <p:nvPicPr>
          <p:cNvPr id="2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Q28</a:t>
            </a:r>
            <a:endParaRPr lang="en-GB" sz="1400" b="1" dirty="0">
              <a:latin typeface="Comic Sans MS" panose="030F0702030302020204" pitchFamily="66" charset="0"/>
            </a:endParaRPr>
          </a:p>
        </p:txBody>
      </p:sp>
      <p:cxnSp>
        <p:nvCxnSpPr>
          <p:cNvPr id="26" name="Straight Arrow Connector 25"/>
          <p:cNvCxnSpPr>
            <a:stCxn id="19" idx="3"/>
            <a:endCxn id="21"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732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3" grpId="0" animBg="1"/>
      <p:bldP spid="24" grpId="0" animBg="1"/>
    </p:bldLst>
  </p:timing>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Q14</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7" name="Straight Arrow Connector 16"/>
          <p:cNvCxnSpPr>
            <a:stCxn id="18"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 name="Picture 1"/>
          <p:cNvPicPr>
            <a:picLocks noChangeAspect="1"/>
          </p:cNvPicPr>
          <p:nvPr/>
        </p:nvPicPr>
        <p:blipFill>
          <a:blip r:embed="rId8"/>
          <a:stretch>
            <a:fillRect/>
          </a:stretch>
        </p:blipFill>
        <p:spPr>
          <a:xfrm>
            <a:off x="1403648" y="455035"/>
            <a:ext cx="6336704" cy="4120334"/>
          </a:xfrm>
          <a:prstGeom prst="rect">
            <a:avLst/>
          </a:prstGeom>
        </p:spPr>
      </p:pic>
      <p:pic>
        <p:nvPicPr>
          <p:cNvPr id="4" name="Picture 3"/>
          <p:cNvPicPr>
            <a:picLocks noChangeAspect="1"/>
          </p:cNvPicPr>
          <p:nvPr/>
        </p:nvPicPr>
        <p:blipFill>
          <a:blip r:embed="rId9"/>
          <a:stretch>
            <a:fillRect/>
          </a:stretch>
        </p:blipFill>
        <p:spPr>
          <a:xfrm>
            <a:off x="1403648" y="4554676"/>
            <a:ext cx="6336704" cy="458500"/>
          </a:xfrm>
          <a:prstGeom prst="rect">
            <a:avLst/>
          </a:prstGeom>
        </p:spPr>
      </p:pic>
      <p:pic>
        <p:nvPicPr>
          <p:cNvPr id="5" name="Picture 4"/>
          <p:cNvPicPr>
            <a:picLocks noChangeAspect="1"/>
          </p:cNvPicPr>
          <p:nvPr/>
        </p:nvPicPr>
        <p:blipFill>
          <a:blip r:embed="rId10"/>
          <a:stretch>
            <a:fillRect/>
          </a:stretch>
        </p:blipFill>
        <p:spPr>
          <a:xfrm>
            <a:off x="1403648" y="5013176"/>
            <a:ext cx="6336704" cy="751714"/>
          </a:xfrm>
          <a:prstGeom prst="rect">
            <a:avLst/>
          </a:prstGeom>
        </p:spPr>
      </p:pic>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4455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92696"/>
            <a:ext cx="8640960" cy="50864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692695"/>
            <a:ext cx="8640960" cy="1113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251520" y="1806102"/>
            <a:ext cx="8640960" cy="1982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1" name="Rectangle 10">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Q14</a:t>
            </a:r>
            <a:endParaRPr lang="en-GB" sz="1400" b="1" dirty="0">
              <a:latin typeface="Comic Sans MS" panose="030F0702030302020204" pitchFamily="66" charset="0"/>
            </a:endParaRPr>
          </a:p>
        </p:txBody>
      </p:sp>
      <p:cxnSp>
        <p:nvCxnSpPr>
          <p:cNvPr id="15" name="Straight Arrow Connector 14"/>
          <p:cNvCxnSpPr>
            <a:stCxn id="19"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4" name="Rectangle 23"/>
          <p:cNvSpPr/>
          <p:nvPr/>
        </p:nvSpPr>
        <p:spPr>
          <a:xfrm>
            <a:off x="251520" y="3789040"/>
            <a:ext cx="8640960" cy="1990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a:t>
            </a:r>
          </a:p>
        </p:txBody>
      </p:sp>
    </p:spTree>
    <p:extLst>
      <p:ext uri="{BB962C8B-B14F-4D97-AF65-F5344CB8AC3E}">
        <p14:creationId xmlns:p14="http://schemas.microsoft.com/office/powerpoint/2010/main" val="950797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2" grpId="0" animBg="1"/>
      <p:bldP spid="24" grpId="0" animBg="1"/>
    </p:bldLst>
  </p:timing>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03648" y="404664"/>
            <a:ext cx="6336704" cy="3048628"/>
          </a:xfrm>
          <a:prstGeom prst="rect">
            <a:avLst/>
          </a:prstGeom>
        </p:spPr>
      </p:pic>
      <p:pic>
        <p:nvPicPr>
          <p:cNvPr id="7" name="Picture 6"/>
          <p:cNvPicPr>
            <a:picLocks noChangeAspect="1"/>
          </p:cNvPicPr>
          <p:nvPr/>
        </p:nvPicPr>
        <p:blipFill>
          <a:blip r:embed="rId3"/>
          <a:stretch>
            <a:fillRect/>
          </a:stretch>
        </p:blipFill>
        <p:spPr>
          <a:xfrm>
            <a:off x="1403648" y="3429000"/>
            <a:ext cx="6336704" cy="158711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Q7</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7" name="Straight Arrow Connector 16"/>
          <p:cNvCxnSpPr>
            <a:stCxn id="18"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8" name="Picture 7"/>
          <p:cNvPicPr>
            <a:picLocks noChangeAspect="1"/>
          </p:cNvPicPr>
          <p:nvPr/>
        </p:nvPicPr>
        <p:blipFill>
          <a:blip r:embed="rId11"/>
          <a:stretch>
            <a:fillRect/>
          </a:stretch>
        </p:blipFill>
        <p:spPr>
          <a:xfrm>
            <a:off x="1403648" y="5013176"/>
            <a:ext cx="6336704" cy="1596552"/>
          </a:xfrm>
          <a:prstGeom prst="rect">
            <a:avLst/>
          </a:prstGeom>
        </p:spPr>
      </p:pic>
    </p:spTree>
    <p:extLst>
      <p:ext uri="{BB962C8B-B14F-4D97-AF65-F5344CB8AC3E}">
        <p14:creationId xmlns:p14="http://schemas.microsoft.com/office/powerpoint/2010/main" val="260063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772816"/>
            <a:ext cx="8640960" cy="21862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772815"/>
            <a:ext cx="8640960" cy="1113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251520" y="2886223"/>
            <a:ext cx="8640960" cy="1072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5" name="Rectangle 24">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Q7</a:t>
            </a:r>
            <a:endParaRPr lang="en-GB" sz="1400" b="1" dirty="0">
              <a:latin typeface="Comic Sans MS" panose="030F0702030302020204" pitchFamily="66" charset="0"/>
            </a:endParaRPr>
          </a:p>
        </p:txBody>
      </p:sp>
      <p:cxnSp>
        <p:nvCxnSpPr>
          <p:cNvPr id="26" name="Straight Arrow Connector 25"/>
          <p:cNvCxnSpPr>
            <a:stCxn id="27" idx="3"/>
            <a:endCxn id="25"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8" name="Straight Arrow Connector 27"/>
          <p:cNvCxnSpPr>
            <a:stCxn id="29" idx="3"/>
            <a:endCxn id="2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787751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Q6</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7" name="Straight Arrow Connector 16"/>
          <p:cNvCxnSpPr>
            <a:stCxn id="18"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51520" y="1124744"/>
            <a:ext cx="8640960" cy="3737616"/>
          </a:xfrm>
          <a:prstGeom prst="rect">
            <a:avLst/>
          </a:prstGeom>
        </p:spPr>
      </p:pic>
    </p:spTree>
    <p:extLst>
      <p:ext uri="{BB962C8B-B14F-4D97-AF65-F5344CB8AC3E}">
        <p14:creationId xmlns:p14="http://schemas.microsoft.com/office/powerpoint/2010/main" val="3058857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548680"/>
            <a:ext cx="8640960" cy="49527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548679"/>
            <a:ext cx="8640960" cy="4952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Q6</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7" name="Straight Arrow Connector 16"/>
          <p:cNvCxnSpPr>
            <a:stCxn id="18" idx="3"/>
            <a:endCxn id="16"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408865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7545" y="4653136"/>
            <a:ext cx="8208910" cy="1254410"/>
          </a:xfrm>
          <a:prstGeom prst="rect">
            <a:avLst/>
          </a:prstGeom>
        </p:spPr>
      </p:pic>
      <p:pic>
        <p:nvPicPr>
          <p:cNvPr id="4" name="Picture 3"/>
          <p:cNvPicPr>
            <a:picLocks noChangeAspect="1"/>
          </p:cNvPicPr>
          <p:nvPr/>
        </p:nvPicPr>
        <p:blipFill>
          <a:blip r:embed="rId3"/>
          <a:stretch>
            <a:fillRect/>
          </a:stretch>
        </p:blipFill>
        <p:spPr>
          <a:xfrm>
            <a:off x="467544" y="548680"/>
            <a:ext cx="8208912" cy="414317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7" name="Straight Arrow Connector 16"/>
          <p:cNvCxnSpPr>
            <a:stCxn id="18"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877102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7" y="476673"/>
            <a:ext cx="7632846" cy="53788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755576" y="476672"/>
            <a:ext cx="7632847" cy="5378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20" name="Rectangle 19">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3" name="Straight Arrow Connector 22"/>
          <p:cNvCxnSpPr>
            <a:stCxn id="24" idx="3"/>
            <a:endCxn id="22"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191772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1268760"/>
            <a:ext cx="7632848" cy="32863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755576" y="1268759"/>
            <a:ext cx="7632847" cy="3286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0" name="Rectangle 19">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3" name="Straight Arrow Connector 22"/>
          <p:cNvCxnSpPr>
            <a:stCxn id="24" idx="3"/>
            <a:endCxn id="22"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906713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7" name="Straight Arrow Connector 16"/>
          <p:cNvCxnSpPr>
            <a:stCxn id="18"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51520" y="1124744"/>
            <a:ext cx="8640960" cy="3667684"/>
          </a:xfrm>
          <a:prstGeom prst="rect">
            <a:avLst/>
          </a:prstGeom>
        </p:spPr>
      </p:pic>
    </p:spTree>
    <p:extLst>
      <p:ext uri="{BB962C8B-B14F-4D97-AF65-F5344CB8AC3E}">
        <p14:creationId xmlns:p14="http://schemas.microsoft.com/office/powerpoint/2010/main" val="42618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476672"/>
            <a:ext cx="7632848" cy="51571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755576" y="476672"/>
            <a:ext cx="7632848" cy="5157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9" name="Straight Arrow Connector 18"/>
          <p:cNvCxnSpPr>
            <a:stCxn id="11"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Q28</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251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9754" y="456770"/>
            <a:ext cx="5904654" cy="62125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339753" y="456770"/>
            <a:ext cx="5904656" cy="6212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4" name="Rectangle 13">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7" name="Straight Arrow Connector 16"/>
          <p:cNvCxnSpPr>
            <a:stCxn id="18" idx="3"/>
            <a:endCxn id="16"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496558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0820" y="404665"/>
            <a:ext cx="5722360" cy="51845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10821" y="404664"/>
            <a:ext cx="5722360" cy="5184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Alternatives</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14" name="Straight Arrow Connector 13"/>
          <p:cNvCxnSpPr>
            <a:stCxn id="15"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1373870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47664" y="391656"/>
            <a:ext cx="6264696" cy="64450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547664" y="391656"/>
            <a:ext cx="6264696" cy="6445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14" name="Straight Arrow Connector 13"/>
          <p:cNvCxnSpPr>
            <a:stCxn id="15"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907696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Q5</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7" name="Straight Arrow Connector 16"/>
          <p:cNvCxnSpPr>
            <a:stCxn id="18"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251520" y="1412776"/>
            <a:ext cx="8640960" cy="1790292"/>
          </a:xfrm>
          <a:prstGeom prst="rect">
            <a:avLst/>
          </a:prstGeom>
        </p:spPr>
      </p:pic>
    </p:spTree>
    <p:extLst>
      <p:ext uri="{BB962C8B-B14F-4D97-AF65-F5344CB8AC3E}">
        <p14:creationId xmlns:p14="http://schemas.microsoft.com/office/powerpoint/2010/main" val="3070144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692696"/>
            <a:ext cx="8496944" cy="49302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692695"/>
            <a:ext cx="8496944" cy="4930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Q5</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3" name="Straight Arrow Connector 22"/>
          <p:cNvCxnSpPr>
            <a:stCxn id="24" idx="3"/>
            <a:endCxn id="22"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015387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086150"/>
            <a:ext cx="8496944" cy="24148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7"/>
          <a:stretch>
            <a:fillRect/>
          </a:stretch>
        </p:blipFill>
        <p:spPr>
          <a:xfrm>
            <a:off x="323529" y="3582254"/>
            <a:ext cx="8496942" cy="782850"/>
          </a:xfrm>
          <a:prstGeom prst="rect">
            <a:avLst/>
          </a:prstGeom>
        </p:spPr>
      </p:pic>
      <p:sp>
        <p:nvSpPr>
          <p:cNvPr id="12" name="Rectangle 11">
            <a:hlinkClick r:id="rId8"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Q9</a:t>
            </a:r>
            <a:endParaRPr lang="en-GB" sz="1400" b="1" dirty="0">
              <a:latin typeface="Comic Sans MS" panose="030F0702030302020204" pitchFamily="66" charset="0"/>
            </a:endParaRPr>
          </a:p>
        </p:txBody>
      </p:sp>
      <p:cxnSp>
        <p:nvCxnSpPr>
          <p:cNvPr id="13" name="Straight Arrow Connector 12"/>
          <p:cNvCxnSpPr>
            <a:stCxn id="15"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2" name="Straight Arrow Connector 21"/>
          <p:cNvCxnSpPr>
            <a:stCxn id="23"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3135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0100" y="1049148"/>
            <a:ext cx="7543800" cy="3315956"/>
          </a:xfrm>
          <a:prstGeom prst="rect">
            <a:avLst/>
          </a:prstGeom>
        </p:spPr>
      </p:pic>
      <p:sp>
        <p:nvSpPr>
          <p:cNvPr id="13" name="Rectangle 12"/>
          <p:cNvSpPr/>
          <p:nvPr/>
        </p:nvSpPr>
        <p:spPr>
          <a:xfrm>
            <a:off x="800100" y="1049148"/>
            <a:ext cx="7543800" cy="331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5" name="Rectangle 14">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Q9</a:t>
            </a:r>
            <a:endParaRPr lang="en-GB" sz="1400" b="1" dirty="0">
              <a:latin typeface="Comic Sans MS" panose="030F0702030302020204" pitchFamily="66" charset="0"/>
            </a:endParaRPr>
          </a:p>
        </p:txBody>
      </p:sp>
      <p:cxnSp>
        <p:nvCxnSpPr>
          <p:cNvPr id="18" name="Straight Arrow Connector 17"/>
          <p:cNvCxnSpPr>
            <a:stCxn id="19" idx="3"/>
            <a:endCxn id="15"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958201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640" y="440668"/>
            <a:ext cx="6480720" cy="55086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331640" y="440668"/>
            <a:ext cx="6480720" cy="5508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3" name="Rectangle 12">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Q9</a:t>
            </a:r>
            <a:endParaRPr lang="en-GB" sz="1400" b="1" dirty="0">
              <a:latin typeface="Comic Sans MS" panose="030F0702030302020204" pitchFamily="66" charset="0"/>
            </a:endParaRPr>
          </a:p>
        </p:txBody>
      </p:sp>
      <p:cxnSp>
        <p:nvCxnSpPr>
          <p:cNvPr id="18" name="Straight Arrow Connector 17"/>
          <p:cNvCxnSpPr>
            <a:stCxn id="19"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050421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5337" y="836712"/>
            <a:ext cx="7553325" cy="3838575"/>
          </a:xfrm>
          <a:prstGeom prst="rect">
            <a:avLst/>
          </a:prstGeom>
        </p:spPr>
      </p:pic>
      <p:pic>
        <p:nvPicPr>
          <p:cNvPr id="5" name="Picture 4"/>
          <p:cNvPicPr>
            <a:picLocks noChangeAspect="1"/>
          </p:cNvPicPr>
          <p:nvPr/>
        </p:nvPicPr>
        <p:blipFill>
          <a:blip r:embed="rId3"/>
          <a:stretch>
            <a:fillRect/>
          </a:stretch>
        </p:blipFill>
        <p:spPr>
          <a:xfrm>
            <a:off x="795338" y="4653136"/>
            <a:ext cx="7553324" cy="87434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3" name="Rectangle 22"/>
          <p:cNvSpPr/>
          <p:nvPr/>
        </p:nvSpPr>
        <p:spPr>
          <a:xfrm>
            <a:off x="800100" y="836712"/>
            <a:ext cx="7543800" cy="4690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Alternative &amp; notes</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Q9</a:t>
            </a:r>
            <a:endParaRPr lang="en-GB" sz="1400" b="1" dirty="0">
              <a:latin typeface="Comic Sans MS" panose="030F0702030302020204" pitchFamily="66" charset="0"/>
            </a:endParaRPr>
          </a:p>
        </p:txBody>
      </p:sp>
      <p:cxnSp>
        <p:nvCxnSpPr>
          <p:cNvPr id="15" name="Straight Arrow Connector 14"/>
          <p:cNvCxnSpPr>
            <a:stCxn id="18"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912238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3" name="Straight Arrow Connector 12"/>
          <p:cNvCxnSpPr>
            <a:stCxn id="15"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2" name="Straight Arrow Connector 21"/>
          <p:cNvCxnSpPr>
            <a:stCxn id="23"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1403648" y="674440"/>
            <a:ext cx="4572000" cy="646331"/>
          </a:xfrm>
          <a:prstGeom prst="rect">
            <a:avLst/>
          </a:prstGeom>
        </p:spPr>
        <p:txBody>
          <a:bodyPr>
            <a:spAutoFit/>
          </a:bodyPr>
          <a:lstStyle/>
          <a:p>
            <a:r>
              <a:rPr lang="en-GB" dirty="0">
                <a:solidFill>
                  <a:srgbClr val="000000"/>
                </a:solidFill>
                <a:latin typeface="Arial" panose="020B0604020202020204" pitchFamily="34" charset="0"/>
              </a:rPr>
              <a:t>A coin is thrown 50 times. </a:t>
            </a:r>
          </a:p>
          <a:p>
            <a:r>
              <a:rPr lang="en-GB" dirty="0">
                <a:solidFill>
                  <a:srgbClr val="000000"/>
                </a:solidFill>
                <a:latin typeface="Arial" panose="020B0604020202020204" pitchFamily="34" charset="0"/>
              </a:rPr>
              <a:t>It lands on heads 31 times. </a:t>
            </a:r>
          </a:p>
        </p:txBody>
      </p:sp>
      <p:sp>
        <p:nvSpPr>
          <p:cNvPr id="5" name="Rectangle 4"/>
          <p:cNvSpPr/>
          <p:nvPr/>
        </p:nvSpPr>
        <p:spPr>
          <a:xfrm>
            <a:off x="428538" y="1556792"/>
            <a:ext cx="8391933" cy="646331"/>
          </a:xfrm>
          <a:prstGeom prst="rect">
            <a:avLst/>
          </a:prstGeom>
        </p:spPr>
        <p:txBody>
          <a:bodyPr wrap="square">
            <a:spAutoFit/>
          </a:bodyPr>
          <a:lstStyle/>
          <a:p>
            <a:r>
              <a:rPr lang="en-GB" b="1" dirty="0">
                <a:solidFill>
                  <a:srgbClr val="000000"/>
                </a:solidFill>
                <a:latin typeface="Arial" panose="020B0604020202020204" pitchFamily="34" charset="0"/>
              </a:rPr>
              <a:t>(a) </a:t>
            </a:r>
            <a:r>
              <a:rPr lang="en-GB" dirty="0">
                <a:solidFill>
                  <a:srgbClr val="000000"/>
                </a:solidFill>
                <a:latin typeface="Arial" panose="020B0604020202020204" pitchFamily="34" charset="0"/>
              </a:rPr>
              <a:t>	Write down the relative frequency it lands on heads. </a:t>
            </a:r>
          </a:p>
          <a:p>
            <a:pPr algn="r"/>
            <a:r>
              <a:rPr lang="en-GB" b="1" dirty="0">
                <a:solidFill>
                  <a:srgbClr val="000000"/>
                </a:solidFill>
                <a:latin typeface="Arial" panose="020B0604020202020204" pitchFamily="34" charset="0"/>
              </a:rPr>
              <a:t>[1 mark</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
        <p:nvSpPr>
          <p:cNvPr id="7" name="Rectangle 6"/>
          <p:cNvSpPr/>
          <p:nvPr/>
        </p:nvSpPr>
        <p:spPr>
          <a:xfrm>
            <a:off x="428537" y="2690336"/>
            <a:ext cx="8391933" cy="1754326"/>
          </a:xfrm>
          <a:prstGeom prst="rect">
            <a:avLst/>
          </a:prstGeom>
        </p:spPr>
        <p:txBody>
          <a:bodyPr wrap="square">
            <a:spAutoFit/>
          </a:bodyPr>
          <a:lstStyle/>
          <a:p>
            <a:r>
              <a:rPr lang="en-GB" b="1" dirty="0" smtClean="0">
                <a:solidFill>
                  <a:srgbClr val="000000"/>
                </a:solidFill>
                <a:latin typeface="Arial" panose="020B0604020202020204" pitchFamily="34" charset="0"/>
              </a:rPr>
              <a:t>(b)	</a:t>
            </a:r>
            <a:r>
              <a:rPr lang="en-GB" dirty="0" smtClean="0">
                <a:solidFill>
                  <a:srgbClr val="000000"/>
                </a:solidFill>
                <a:latin typeface="Arial" panose="020B0604020202020204" pitchFamily="34" charset="0"/>
              </a:rPr>
              <a:t>Raj </a:t>
            </a:r>
            <a:r>
              <a:rPr lang="en-GB" dirty="0">
                <a:solidFill>
                  <a:srgbClr val="000000"/>
                </a:solidFill>
                <a:latin typeface="Arial" panose="020B0604020202020204" pitchFamily="34" charset="0"/>
              </a:rPr>
              <a:t>says, </a:t>
            </a:r>
            <a:endParaRPr lang="en-GB" dirty="0" smtClean="0">
              <a:solidFill>
                <a:srgbClr val="000000"/>
              </a:solidFill>
              <a:latin typeface="Arial" panose="020B0604020202020204" pitchFamily="34" charset="0"/>
            </a:endParaRPr>
          </a:p>
          <a:p>
            <a:pPr marL="342900" indent="-342900">
              <a:buAutoNum type="alphaLcParenBoth" startAt="2"/>
            </a:pPr>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a:t>
            </a:r>
            <a:r>
              <a:rPr lang="en-GB" dirty="0">
                <a:solidFill>
                  <a:srgbClr val="000000"/>
                </a:solidFill>
                <a:latin typeface="Arial" panose="020B0604020202020204" pitchFamily="34" charset="0"/>
              </a:rPr>
              <a:t>The coin is biased towards heads.”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Use </a:t>
            </a:r>
            <a:r>
              <a:rPr lang="en-GB" dirty="0">
                <a:solidFill>
                  <a:srgbClr val="000000"/>
                </a:solidFill>
                <a:latin typeface="Arial" panose="020B0604020202020204" pitchFamily="34" charset="0"/>
              </a:rPr>
              <a:t>the data to give a reason why he might be correct. </a:t>
            </a:r>
          </a:p>
          <a:p>
            <a:pPr algn="r"/>
            <a:r>
              <a:rPr lang="en-GB" b="1" dirty="0">
                <a:solidFill>
                  <a:srgbClr val="000000"/>
                </a:solidFill>
                <a:latin typeface="Arial" panose="020B0604020202020204" pitchFamily="34" charset="0"/>
              </a:rPr>
              <a:t>[1 mark</a:t>
            </a:r>
            <a:r>
              <a:rPr lang="en-GB" b="1" dirty="0" smtClean="0">
                <a:solidFill>
                  <a:srgbClr val="000000"/>
                </a:solidFill>
                <a:latin typeface="Arial" panose="020B0604020202020204" pitchFamily="34" charset="0"/>
              </a:rPr>
              <a:t>]</a:t>
            </a:r>
            <a:endParaRPr lang="en-GB"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4229306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323529" y="1844824"/>
            <a:ext cx="8496942" cy="1860124"/>
          </a:xfrm>
          <a:prstGeom prst="rect">
            <a:avLst/>
          </a:prstGeom>
        </p:spPr>
      </p:pic>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21" name="Straight Arrow Connector 20"/>
          <p:cNvCxnSpPr>
            <a:stCxn id="12"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541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836712"/>
            <a:ext cx="8496942" cy="4269698"/>
          </a:xfrm>
          <a:prstGeom prst="rect">
            <a:avLst/>
          </a:prstGeom>
        </p:spPr>
      </p:pic>
      <p:sp>
        <p:nvSpPr>
          <p:cNvPr id="13" name="Rectangle 12"/>
          <p:cNvSpPr/>
          <p:nvPr/>
        </p:nvSpPr>
        <p:spPr>
          <a:xfrm>
            <a:off x="323529" y="813230"/>
            <a:ext cx="8496942" cy="4293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4" name="Rectangle 13">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6" name="Straight Arrow Connector 15"/>
          <p:cNvCxnSpPr>
            <a:stCxn id="17" idx="3"/>
            <a:endCxn id="14"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2" name="Straight Arrow Connector 21"/>
          <p:cNvCxnSpPr>
            <a:stCxn id="23"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532441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1052736"/>
            <a:ext cx="8064896" cy="41539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539552" y="1052735"/>
            <a:ext cx="8064896" cy="4153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4" name="Rectangle 13">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6" name="Straight Arrow Connector 15"/>
          <p:cNvCxnSpPr>
            <a:stCxn id="17" idx="3"/>
            <a:endCxn id="14"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2" name="Straight Arrow Connector 21"/>
          <p:cNvCxnSpPr>
            <a:stCxn id="24"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415912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3608" y="536824"/>
            <a:ext cx="7056784" cy="59165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043608" y="536824"/>
            <a:ext cx="7056784" cy="5916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notes</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6" name="Straight Arrow Connector 15"/>
          <p:cNvCxnSpPr>
            <a:stCxn id="17" idx="3"/>
            <a:endCxn id="14"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1" name="Straight Arrow Connector 20"/>
          <p:cNvCxnSpPr>
            <a:stCxn id="22"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162626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13" name="Straight Arrow Connector 12"/>
          <p:cNvCxnSpPr>
            <a:stCxn id="15"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2" name="Straight Arrow Connector 21"/>
          <p:cNvCxnSpPr>
            <a:stCxn id="23"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323528" y="1124744"/>
            <a:ext cx="8496944" cy="3754010"/>
          </a:xfrm>
          <a:prstGeom prst="rect">
            <a:avLst/>
          </a:prstGeom>
        </p:spPr>
      </p:pic>
    </p:spTree>
    <p:extLst>
      <p:ext uri="{BB962C8B-B14F-4D97-AF65-F5344CB8AC3E}">
        <p14:creationId xmlns:p14="http://schemas.microsoft.com/office/powerpoint/2010/main" val="2091124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548680"/>
            <a:ext cx="8064896" cy="5411064"/>
          </a:xfrm>
          <a:prstGeom prst="rect">
            <a:avLst/>
          </a:prstGeom>
        </p:spPr>
      </p:pic>
      <p:sp>
        <p:nvSpPr>
          <p:cNvPr id="13" name="Rectangle 12"/>
          <p:cNvSpPr/>
          <p:nvPr/>
        </p:nvSpPr>
        <p:spPr>
          <a:xfrm>
            <a:off x="539551" y="564159"/>
            <a:ext cx="8064897" cy="5395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5" name="Rectangle 14">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18" name="Straight Arrow Connector 17"/>
          <p:cNvCxnSpPr>
            <a:stCxn id="19" idx="3"/>
            <a:endCxn id="15"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656061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620688"/>
            <a:ext cx="7776864" cy="49793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683568" y="620687"/>
            <a:ext cx="7756116" cy="4966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 &amp; notes</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18" name="Straight Arrow Connector 17"/>
          <p:cNvCxnSpPr>
            <a:stCxn id="19"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87532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3608" y="4365104"/>
            <a:ext cx="7056784" cy="21040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Q7</a:t>
            </a:r>
            <a:endParaRPr lang="en-GB" sz="1400" b="1" dirty="0">
              <a:latin typeface="Comic Sans MS" panose="030F0702030302020204" pitchFamily="66" charset="0"/>
            </a:endParaRPr>
          </a:p>
        </p:txBody>
      </p:sp>
      <p:cxnSp>
        <p:nvCxnSpPr>
          <p:cNvPr id="13" name="Straight Arrow Connector 12"/>
          <p:cNvCxnSpPr>
            <a:stCxn id="15"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2" name="Straight Arrow Connector 21"/>
          <p:cNvCxnSpPr>
            <a:stCxn id="23"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1043608" y="418207"/>
            <a:ext cx="7056784" cy="3968632"/>
          </a:xfrm>
          <a:prstGeom prst="rect">
            <a:avLst/>
          </a:prstGeom>
        </p:spPr>
      </p:pic>
    </p:spTree>
    <p:extLst>
      <p:ext uri="{BB962C8B-B14F-4D97-AF65-F5344CB8AC3E}">
        <p14:creationId xmlns:p14="http://schemas.microsoft.com/office/powerpoint/2010/main" val="4049606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7704" y="488664"/>
            <a:ext cx="6588596" cy="6276757"/>
          </a:xfrm>
          <a:prstGeom prst="rect">
            <a:avLst/>
          </a:prstGeom>
        </p:spPr>
      </p:pic>
      <p:sp>
        <p:nvSpPr>
          <p:cNvPr id="13" name="Rectangle 12"/>
          <p:cNvSpPr/>
          <p:nvPr/>
        </p:nvSpPr>
        <p:spPr>
          <a:xfrm>
            <a:off x="1907704" y="488663"/>
            <a:ext cx="6588596" cy="6276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4" name="Rectangle 13">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Q7</a:t>
            </a:r>
            <a:endParaRPr lang="en-GB" sz="1400" b="1" dirty="0">
              <a:latin typeface="Comic Sans MS" panose="030F0702030302020204" pitchFamily="66" charset="0"/>
            </a:endParaRPr>
          </a:p>
        </p:txBody>
      </p:sp>
      <p:cxnSp>
        <p:nvCxnSpPr>
          <p:cNvPr id="16" name="Straight Arrow Connector 15"/>
          <p:cNvCxnSpPr>
            <a:stCxn id="17" idx="3"/>
            <a:endCxn id="14"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2" name="Straight Arrow Connector 21"/>
          <p:cNvCxnSpPr>
            <a:stCxn id="23"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879486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51720" y="456317"/>
            <a:ext cx="6792242" cy="6141035"/>
          </a:xfrm>
          <a:prstGeom prst="rect">
            <a:avLst/>
          </a:prstGeom>
        </p:spPr>
      </p:pic>
      <p:sp>
        <p:nvSpPr>
          <p:cNvPr id="13" name="Rectangle 12"/>
          <p:cNvSpPr/>
          <p:nvPr/>
        </p:nvSpPr>
        <p:spPr>
          <a:xfrm>
            <a:off x="2051720" y="456317"/>
            <a:ext cx="6792242" cy="6141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4" name="Rectangle 13">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Q7</a:t>
            </a:r>
            <a:endParaRPr lang="en-GB" sz="1400" b="1" dirty="0">
              <a:latin typeface="Comic Sans MS" panose="030F0702030302020204" pitchFamily="66" charset="0"/>
            </a:endParaRPr>
          </a:p>
        </p:txBody>
      </p:sp>
      <p:cxnSp>
        <p:nvCxnSpPr>
          <p:cNvPr id="16" name="Straight Arrow Connector 15"/>
          <p:cNvCxnSpPr>
            <a:stCxn id="17" idx="3"/>
            <a:endCxn id="14"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2" name="Straight Arrow Connector 21"/>
          <p:cNvCxnSpPr>
            <a:stCxn id="23"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042459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6910" y="1300163"/>
            <a:ext cx="8517052" cy="3900740"/>
          </a:xfrm>
          <a:prstGeom prst="rect">
            <a:avLst/>
          </a:prstGeom>
        </p:spPr>
      </p:pic>
      <p:sp>
        <p:nvSpPr>
          <p:cNvPr id="13" name="Rectangle 12"/>
          <p:cNvSpPr/>
          <p:nvPr/>
        </p:nvSpPr>
        <p:spPr>
          <a:xfrm>
            <a:off x="326910" y="1300161"/>
            <a:ext cx="8517052" cy="3900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4" name="Rectangle 13">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Q7</a:t>
            </a:r>
            <a:endParaRPr lang="en-GB" sz="1400" b="1" dirty="0">
              <a:latin typeface="Comic Sans MS" panose="030F0702030302020204" pitchFamily="66" charset="0"/>
            </a:endParaRPr>
          </a:p>
        </p:txBody>
      </p:sp>
      <p:cxnSp>
        <p:nvCxnSpPr>
          <p:cNvPr id="16" name="Straight Arrow Connector 15"/>
          <p:cNvCxnSpPr>
            <a:stCxn id="17" idx="3"/>
            <a:endCxn id="14"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2" name="Straight Arrow Connector 21"/>
          <p:cNvCxnSpPr>
            <a:stCxn id="23"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243209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1" y="1844824"/>
            <a:ext cx="7200798" cy="147202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971600" y="1844824"/>
            <a:ext cx="7200800" cy="147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8" name="Straight Arrow Connector 17"/>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440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6573" y="468152"/>
            <a:ext cx="5710854" cy="3824944"/>
          </a:xfrm>
          <a:prstGeom prst="rect">
            <a:avLst/>
          </a:prstGeom>
        </p:spPr>
      </p:pic>
      <p:pic>
        <p:nvPicPr>
          <p:cNvPr id="5" name="Picture 4"/>
          <p:cNvPicPr>
            <a:picLocks noChangeAspect="1"/>
          </p:cNvPicPr>
          <p:nvPr/>
        </p:nvPicPr>
        <p:blipFill>
          <a:blip r:embed="rId3"/>
          <a:stretch>
            <a:fillRect/>
          </a:stretch>
        </p:blipFill>
        <p:spPr>
          <a:xfrm>
            <a:off x="1716573" y="4293096"/>
            <a:ext cx="5710854" cy="239108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3" name="Rectangle 22"/>
          <p:cNvSpPr/>
          <p:nvPr/>
        </p:nvSpPr>
        <p:spPr>
          <a:xfrm>
            <a:off x="1716572" y="468151"/>
            <a:ext cx="5710855" cy="6216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notes</a:t>
            </a:r>
            <a:endParaRPr lang="en-GB" sz="1400" b="1" dirty="0">
              <a:latin typeface="Comic Sans MS" panose="030F0702030302020204" pitchFamily="66" charset="0"/>
            </a:endParaRPr>
          </a:p>
        </p:txBody>
      </p:sp>
      <p:sp>
        <p:nvSpPr>
          <p:cNvPr id="22" name="Rectangle 21">
            <a:hlinkClick r:id="rId7"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Q7</a:t>
            </a:r>
            <a:endParaRPr lang="en-GB" sz="1400" b="1" dirty="0">
              <a:latin typeface="Comic Sans MS" panose="030F0702030302020204" pitchFamily="66" charset="0"/>
            </a:endParaRPr>
          </a:p>
        </p:txBody>
      </p:sp>
      <p:cxnSp>
        <p:nvCxnSpPr>
          <p:cNvPr id="24" name="Straight Arrow Connector 23"/>
          <p:cNvCxnSpPr>
            <a:stCxn id="25" idx="3"/>
            <a:endCxn id="2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6" name="Straight Arrow Connector 25"/>
          <p:cNvCxnSpPr>
            <a:stCxn id="27" idx="3"/>
            <a:endCxn id="2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779566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Q13</a:t>
            </a:r>
            <a:endParaRPr lang="en-GB" sz="1400" b="1" dirty="0">
              <a:latin typeface="Comic Sans MS" panose="030F0702030302020204" pitchFamily="66" charset="0"/>
            </a:endParaRPr>
          </a:p>
        </p:txBody>
      </p:sp>
      <p:cxnSp>
        <p:nvCxnSpPr>
          <p:cNvPr id="13" name="Straight Arrow Connector 12"/>
          <p:cNvCxnSpPr>
            <a:stCxn id="15"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2" name="Straight Arrow Connector 21"/>
          <p:cNvCxnSpPr>
            <a:stCxn id="23"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251520" y="1624500"/>
            <a:ext cx="8640960" cy="1876508"/>
          </a:xfrm>
          <a:prstGeom prst="rect">
            <a:avLst/>
          </a:prstGeom>
        </p:spPr>
      </p:pic>
    </p:spTree>
    <p:extLst>
      <p:ext uri="{BB962C8B-B14F-4D97-AF65-F5344CB8AC3E}">
        <p14:creationId xmlns:p14="http://schemas.microsoft.com/office/powerpoint/2010/main" val="1488715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9" y="2636912"/>
            <a:ext cx="7776862" cy="9406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683569" y="2636912"/>
            <a:ext cx="7776861" cy="940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52920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Q13</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557122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a:bodyPr>
          <a:lstStyle/>
          <a:p>
            <a:pPr algn="ctr"/>
            <a:r>
              <a:rPr lang="en-GB" sz="4800" dirty="0">
                <a:latin typeface="Comic Sans MS" panose="030F0702030302020204" pitchFamily="66" charset="0"/>
              </a:rPr>
              <a:t>Multiple Events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Rectangle 6">
            <a:hlinkClick r:id="rId4"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8" name="Straight Arrow Connector 7"/>
          <p:cNvCxnSpPr>
            <a:stCxn id="16" idx="3"/>
            <a:endCxn id="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62" name="Rectangle 61">
            <a:hlinkClick r:id="rId6" action="ppaction://hlinksldjump"/>
          </p:cNvPr>
          <p:cNvSpPr/>
          <p:nvPr/>
        </p:nvSpPr>
        <p:spPr>
          <a:xfrm>
            <a:off x="2771928"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Q22</a:t>
            </a:r>
            <a:endParaRPr lang="en-GB" sz="1400" b="1" dirty="0">
              <a:latin typeface="Comic Sans MS" panose="030F0702030302020204" pitchFamily="66" charset="0"/>
            </a:endParaRPr>
          </a:p>
        </p:txBody>
      </p:sp>
      <p:sp>
        <p:nvSpPr>
          <p:cNvPr id="14" name="Rectangle 13"/>
          <p:cNvSpPr/>
          <p:nvPr/>
        </p:nvSpPr>
        <p:spPr>
          <a:xfrm>
            <a:off x="2771800"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5" name="Rectangle 14">
            <a:hlinkClick r:id="rId7" action="ppaction://hlinksldjump"/>
          </p:cNvPr>
          <p:cNvSpPr/>
          <p:nvPr/>
        </p:nvSpPr>
        <p:spPr>
          <a:xfrm>
            <a:off x="4283968"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Tree Diagrams</a:t>
            </a:r>
          </a:p>
        </p:txBody>
      </p:sp>
      <p:sp>
        <p:nvSpPr>
          <p:cNvPr id="17" name="Rectangle 16"/>
          <p:cNvSpPr/>
          <p:nvPr/>
        </p:nvSpPr>
        <p:spPr>
          <a:xfrm>
            <a:off x="54248" y="6453336"/>
            <a:ext cx="2613036"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Algebraic modelling</a:t>
            </a:r>
            <a:endParaRPr lang="en-GB" sz="2000" b="1" dirty="0">
              <a:latin typeface="Comic Sans MS" panose="030F0702030302020204" pitchFamily="66" charset="0"/>
            </a:endParaRPr>
          </a:p>
        </p:txBody>
      </p:sp>
      <p:sp>
        <p:nvSpPr>
          <p:cNvPr id="21" name="Rectangle 20"/>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22" name="Rectangle 21">
            <a:hlinkClick r:id="rId8" action="ppaction://hlinksldjump"/>
          </p:cNvPr>
          <p:cNvSpPr/>
          <p:nvPr/>
        </p:nvSpPr>
        <p:spPr>
          <a:xfrm>
            <a:off x="4644136"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sp>
        <p:nvSpPr>
          <p:cNvPr id="23" name="Rectangle 22">
            <a:hlinkClick r:id="rId9" action="ppaction://hlinksldjump"/>
          </p:cNvPr>
          <p:cNvSpPr/>
          <p:nvPr/>
        </p:nvSpPr>
        <p:spPr>
          <a:xfrm>
            <a:off x="4644008"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sp>
        <p:nvSpPr>
          <p:cNvPr id="24" name="Rectangle 23">
            <a:hlinkClick r:id="rId10" action="ppaction://hlinksldjump"/>
          </p:cNvPr>
          <p:cNvSpPr/>
          <p:nvPr/>
        </p:nvSpPr>
        <p:spPr>
          <a:xfrm>
            <a:off x="4644008"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25" name="Rectangle 24">
            <a:hlinkClick r:id="rId11" action="ppaction://hlinksldjump"/>
          </p:cNvPr>
          <p:cNvSpPr/>
          <p:nvPr/>
        </p:nvSpPr>
        <p:spPr>
          <a:xfrm>
            <a:off x="4644008"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691839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6" name="Rectangle 15">
            <a:hlinkClick r:id="rId5"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Q22</a:t>
            </a:r>
            <a:endParaRPr lang="en-GB" sz="1400" b="1" dirty="0">
              <a:latin typeface="Comic Sans MS" panose="030F0702030302020204" pitchFamily="66" charset="0"/>
            </a:endParaRPr>
          </a:p>
        </p:txBody>
      </p:sp>
      <p:cxnSp>
        <p:nvCxnSpPr>
          <p:cNvPr id="17" name="Straight Arrow Connector 16"/>
          <p:cNvCxnSpPr>
            <a:stCxn id="24"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5" name="Straight Arrow Connector 24"/>
          <p:cNvCxnSpPr>
            <a:stCxn id="26" idx="3"/>
            <a:endCxn id="2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 name="Picture 1"/>
          <p:cNvPicPr>
            <a:picLocks noChangeAspect="1"/>
          </p:cNvPicPr>
          <p:nvPr/>
        </p:nvPicPr>
        <p:blipFill>
          <a:blip r:embed="rId8"/>
          <a:stretch>
            <a:fillRect/>
          </a:stretch>
        </p:blipFill>
        <p:spPr>
          <a:xfrm>
            <a:off x="251520" y="1340768"/>
            <a:ext cx="8640960" cy="3082294"/>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357725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725" y="764704"/>
            <a:ext cx="8210550" cy="48387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466725" y="764703"/>
            <a:ext cx="8210550" cy="4822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Q22</a:t>
            </a:r>
            <a:endParaRPr lang="en-GB" sz="1400" b="1" dirty="0">
              <a:latin typeface="Comic Sans MS" panose="030F0702030302020204" pitchFamily="66" charset="0"/>
            </a:endParaRPr>
          </a:p>
        </p:txBody>
      </p:sp>
      <p:cxnSp>
        <p:nvCxnSpPr>
          <p:cNvPr id="11" name="Straight Arrow Connector 10"/>
          <p:cNvCxnSpPr>
            <a:stCxn id="12" idx="3"/>
            <a:endCxn id="10"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5" name="Straight Arrow Connector 14"/>
          <p:cNvCxnSpPr>
            <a:stCxn id="16" idx="3"/>
            <a:endCxn id="12"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680284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6" name="Rectangle 15">
            <a:hlinkClick r:id="rId5"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Q27</a:t>
            </a:r>
            <a:endParaRPr lang="en-GB" sz="1400" b="1" dirty="0">
              <a:latin typeface="Comic Sans MS" panose="030F0702030302020204" pitchFamily="66" charset="0"/>
            </a:endParaRPr>
          </a:p>
        </p:txBody>
      </p:sp>
      <p:cxnSp>
        <p:nvCxnSpPr>
          <p:cNvPr id="17" name="Straight Arrow Connector 16"/>
          <p:cNvCxnSpPr>
            <a:stCxn id="24"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5" name="Straight Arrow Connector 24"/>
          <p:cNvCxnSpPr>
            <a:stCxn id="26" idx="3"/>
            <a:endCxn id="2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251520" y="1412776"/>
            <a:ext cx="8640960" cy="1944548"/>
          </a:xfrm>
          <a:prstGeom prst="rect">
            <a:avLst/>
          </a:prstGeom>
        </p:spPr>
      </p:pic>
    </p:spTree>
    <p:extLst>
      <p:ext uri="{BB962C8B-B14F-4D97-AF65-F5344CB8AC3E}">
        <p14:creationId xmlns:p14="http://schemas.microsoft.com/office/powerpoint/2010/main" val="1305322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79712" y="398802"/>
            <a:ext cx="5184576" cy="64145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979713" y="398801"/>
            <a:ext cx="5184576" cy="6413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Q27</a:t>
            </a:r>
            <a:endParaRPr lang="en-GB" sz="1400" b="1" dirty="0">
              <a:latin typeface="Comic Sans MS" panose="030F0702030302020204" pitchFamily="66" charset="0"/>
            </a:endParaRPr>
          </a:p>
        </p:txBody>
      </p:sp>
      <p:cxnSp>
        <p:nvCxnSpPr>
          <p:cNvPr id="14" name="Straight Arrow Connector 13"/>
          <p:cNvCxnSpPr>
            <a:stCxn id="17"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218966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6" name="Rectangle 15">
            <a:hlinkClick r:id="rId5"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Q27</a:t>
            </a:r>
            <a:endParaRPr lang="en-GB" sz="1400" b="1" dirty="0">
              <a:latin typeface="Comic Sans MS" panose="030F0702030302020204" pitchFamily="66" charset="0"/>
            </a:endParaRPr>
          </a:p>
        </p:txBody>
      </p:sp>
      <p:cxnSp>
        <p:nvCxnSpPr>
          <p:cNvPr id="17" name="Straight Arrow Connector 16"/>
          <p:cNvCxnSpPr>
            <a:stCxn id="24"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5" name="Straight Arrow Connector 24"/>
          <p:cNvCxnSpPr>
            <a:stCxn id="26" idx="3"/>
            <a:endCxn id="2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 name="Rectangle 1"/>
          <p:cNvSpPr/>
          <p:nvPr/>
        </p:nvSpPr>
        <p:spPr>
          <a:xfrm>
            <a:off x="107504" y="1124744"/>
            <a:ext cx="9036496" cy="2862322"/>
          </a:xfrm>
          <a:prstGeom prst="rect">
            <a:avLst/>
          </a:prstGeom>
        </p:spPr>
        <p:txBody>
          <a:bodyPr wrap="square">
            <a:spAutoFit/>
          </a:bodyPr>
          <a:lstStyle/>
          <a:p>
            <a:r>
              <a:rPr lang="en-GB" dirty="0">
                <a:solidFill>
                  <a:srgbClr val="000000"/>
                </a:solidFill>
                <a:latin typeface="Arial" panose="020B0604020202020204" pitchFamily="34" charset="0"/>
              </a:rPr>
              <a:t>A bag contains 30 discs. </a:t>
            </a:r>
          </a:p>
          <a:p>
            <a:r>
              <a:rPr lang="en-GB" dirty="0">
                <a:solidFill>
                  <a:srgbClr val="000000"/>
                </a:solidFill>
                <a:latin typeface="Arial" panose="020B0604020202020204" pitchFamily="34" charset="0"/>
              </a:rPr>
              <a:t>10 are red and 20 are blue.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One </a:t>
            </a:r>
            <a:r>
              <a:rPr lang="en-GB" dirty="0">
                <a:solidFill>
                  <a:srgbClr val="000000"/>
                </a:solidFill>
                <a:latin typeface="Arial" panose="020B0604020202020204" pitchFamily="34" charset="0"/>
              </a:rPr>
              <a:t>disc is taken out at random and replaced by </a:t>
            </a:r>
            <a:r>
              <a:rPr lang="en-GB" b="1" dirty="0">
                <a:solidFill>
                  <a:srgbClr val="000000"/>
                </a:solidFill>
                <a:latin typeface="Arial" panose="020B0604020202020204" pitchFamily="34" charset="0"/>
              </a:rPr>
              <a:t>two </a:t>
            </a:r>
            <a:r>
              <a:rPr lang="en-GB" dirty="0">
                <a:solidFill>
                  <a:srgbClr val="000000"/>
                </a:solidFill>
                <a:latin typeface="Arial" panose="020B0604020202020204" pitchFamily="34" charset="0"/>
              </a:rPr>
              <a:t>of the other colour. </a:t>
            </a:r>
          </a:p>
          <a:p>
            <a:r>
              <a:rPr lang="en-GB" dirty="0" smtClean="0">
                <a:solidFill>
                  <a:srgbClr val="000000"/>
                </a:solidFill>
                <a:latin typeface="Arial" panose="020B0604020202020204" pitchFamily="34" charset="0"/>
              </a:rPr>
              <a:t>	Another </a:t>
            </a:r>
            <a:r>
              <a:rPr lang="en-GB" dirty="0">
                <a:solidFill>
                  <a:srgbClr val="000000"/>
                </a:solidFill>
                <a:latin typeface="Arial" panose="020B0604020202020204" pitchFamily="34" charset="0"/>
              </a:rPr>
              <a:t>disc is then taken out at random and replaced by </a:t>
            </a:r>
            <a:r>
              <a:rPr lang="en-GB" b="1" dirty="0">
                <a:solidFill>
                  <a:srgbClr val="000000"/>
                </a:solidFill>
                <a:latin typeface="Arial" panose="020B0604020202020204" pitchFamily="34" charset="0"/>
              </a:rPr>
              <a:t>two </a:t>
            </a:r>
            <a:r>
              <a:rPr lang="en-GB" dirty="0">
                <a:solidFill>
                  <a:srgbClr val="000000"/>
                </a:solidFill>
                <a:latin typeface="Arial" panose="020B0604020202020204" pitchFamily="34" charset="0"/>
              </a:rPr>
              <a:t>of the other </a:t>
            </a:r>
            <a:r>
              <a:rPr lang="en-GB" dirty="0" smtClean="0">
                <a:solidFill>
                  <a:srgbClr val="000000"/>
                </a:solidFill>
                <a:latin typeface="Arial" panose="020B0604020202020204" pitchFamily="34" charset="0"/>
              </a:rPr>
              <a:t>	colour</a:t>
            </a:r>
            <a:r>
              <a:rPr lang="en-GB" dirty="0">
                <a:solidFill>
                  <a:srgbClr val="000000"/>
                </a:solidFill>
                <a:latin typeface="Arial" panose="020B0604020202020204" pitchFamily="34" charset="0"/>
              </a:rPr>
              <a:t>. </a:t>
            </a:r>
          </a:p>
          <a:p>
            <a:r>
              <a:rPr lang="en-GB" dirty="0" smtClean="0">
                <a:solidFill>
                  <a:srgbClr val="000000"/>
                </a:solidFill>
                <a:latin typeface="Arial" panose="020B0604020202020204" pitchFamily="34" charset="0"/>
              </a:rPr>
              <a:t>	Another </a:t>
            </a:r>
            <a:r>
              <a:rPr lang="en-GB" dirty="0">
                <a:solidFill>
                  <a:srgbClr val="000000"/>
                </a:solidFill>
                <a:latin typeface="Arial" panose="020B0604020202020204" pitchFamily="34" charset="0"/>
              </a:rPr>
              <a:t>disc is then taken out at random.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Work out the probability that all three discs taken out are </a:t>
            </a:r>
            <a:r>
              <a:rPr lang="en-GB" b="1" dirty="0">
                <a:solidFill>
                  <a:srgbClr val="000000"/>
                </a:solidFill>
                <a:latin typeface="Arial" panose="020B0604020202020204" pitchFamily="34" charset="0"/>
              </a:rPr>
              <a:t>red</a:t>
            </a:r>
            <a:r>
              <a:rPr lang="en-GB" dirty="0">
                <a:solidFill>
                  <a:srgbClr val="000000"/>
                </a:solidFill>
                <a:latin typeface="Arial" panose="020B0604020202020204" pitchFamily="34" charset="0"/>
              </a:rPr>
              <a:t>. </a:t>
            </a:r>
          </a:p>
          <a:p>
            <a:r>
              <a:rPr lang="en-GB" b="1" dirty="0">
                <a:solidFill>
                  <a:srgbClr val="000000"/>
                </a:solidFill>
                <a:latin typeface="Arial" panose="020B0604020202020204" pitchFamily="34" charset="0"/>
              </a:rPr>
              <a:t>[3 marks] </a:t>
            </a:r>
            <a:r>
              <a:rPr lang="en-GB" dirty="0">
                <a:solidFill>
                  <a:srgbClr val="000000"/>
                </a:solidFill>
                <a:latin typeface="Arial" panose="020B0604020202020204" pitchFamily="34" charset="0"/>
              </a:rPr>
              <a:t>	</a:t>
            </a:r>
          </a:p>
        </p:txBody>
      </p:sp>
    </p:spTree>
    <p:extLst>
      <p:ext uri="{BB962C8B-B14F-4D97-AF65-F5344CB8AC3E}">
        <p14:creationId xmlns:p14="http://schemas.microsoft.com/office/powerpoint/2010/main" val="3048473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476672"/>
            <a:ext cx="8064896" cy="54784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539552" y="476671"/>
            <a:ext cx="8064896" cy="5478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5"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Q27</a:t>
            </a:r>
            <a:endParaRPr lang="en-GB" sz="1400" b="1" dirty="0">
              <a:latin typeface="Comic Sans MS" panose="030F0702030302020204" pitchFamily="66" charset="0"/>
            </a:endParaRPr>
          </a:p>
        </p:txBody>
      </p:sp>
      <p:cxnSp>
        <p:nvCxnSpPr>
          <p:cNvPr id="12" name="Straight Arrow Connector 11"/>
          <p:cNvCxnSpPr>
            <a:stCxn id="15"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6" name="Straight Arrow Connector 15"/>
          <p:cNvCxnSpPr>
            <a:stCxn id="20"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352202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9592" y="5663686"/>
            <a:ext cx="4176465" cy="29579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cxnSp>
        <p:nvCxnSpPr>
          <p:cNvPr id="21" name="Straight Arrow Connector 20"/>
          <p:cNvCxnSpPr>
            <a:stCxn id="12"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0"/>
          <a:stretch>
            <a:fillRect/>
          </a:stretch>
        </p:blipFill>
        <p:spPr>
          <a:xfrm>
            <a:off x="899592" y="1095857"/>
            <a:ext cx="4176466" cy="4565391"/>
          </a:xfrm>
          <a:prstGeom prst="rect">
            <a:avLst/>
          </a:prstGeom>
        </p:spPr>
      </p:pic>
      <p:pic>
        <p:nvPicPr>
          <p:cNvPr id="6" name="Picture 5"/>
          <p:cNvPicPr>
            <a:picLocks noChangeAspect="1"/>
          </p:cNvPicPr>
          <p:nvPr/>
        </p:nvPicPr>
        <p:blipFill>
          <a:blip r:embed="rId11"/>
          <a:stretch>
            <a:fillRect/>
          </a:stretch>
        </p:blipFill>
        <p:spPr>
          <a:xfrm>
            <a:off x="899592" y="404664"/>
            <a:ext cx="4176465" cy="691020"/>
          </a:xfrm>
          <a:prstGeom prst="rect">
            <a:avLst/>
          </a:prstGeom>
        </p:spPr>
      </p:pic>
      <p:pic>
        <p:nvPicPr>
          <p:cNvPr id="7" name="Picture 6"/>
          <p:cNvPicPr>
            <a:picLocks noChangeAspect="1"/>
          </p:cNvPicPr>
          <p:nvPr/>
        </p:nvPicPr>
        <p:blipFill>
          <a:blip r:embed="rId12"/>
          <a:stretch>
            <a:fillRect/>
          </a:stretch>
        </p:blipFill>
        <p:spPr>
          <a:xfrm>
            <a:off x="5076054" y="2492896"/>
            <a:ext cx="4032450" cy="1643382"/>
          </a:xfrm>
          <a:prstGeom prst="rect">
            <a:avLst/>
          </a:prstGeom>
        </p:spPr>
      </p:pic>
    </p:spTree>
    <p:extLst>
      <p:ext uri="{BB962C8B-B14F-4D97-AF65-F5344CB8AC3E}">
        <p14:creationId xmlns:p14="http://schemas.microsoft.com/office/powerpoint/2010/main" val="2183443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6" name="Rectangle 15">
            <a:hlinkClick r:id="rId5"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Q18</a:t>
            </a:r>
            <a:endParaRPr lang="en-GB" sz="1400" b="1" dirty="0">
              <a:latin typeface="Comic Sans MS" panose="030F0702030302020204" pitchFamily="66" charset="0"/>
            </a:endParaRPr>
          </a:p>
        </p:txBody>
      </p:sp>
      <p:cxnSp>
        <p:nvCxnSpPr>
          <p:cNvPr id="17" name="Straight Arrow Connector 16"/>
          <p:cNvCxnSpPr>
            <a:stCxn id="24"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5" name="Straight Arrow Connector 24"/>
          <p:cNvCxnSpPr>
            <a:stCxn id="26" idx="3"/>
            <a:endCxn id="2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4" name="Rectangle 3"/>
          <p:cNvSpPr/>
          <p:nvPr/>
        </p:nvSpPr>
        <p:spPr>
          <a:xfrm>
            <a:off x="1152128" y="404664"/>
            <a:ext cx="4572000" cy="923330"/>
          </a:xfrm>
          <a:prstGeom prst="rect">
            <a:avLst/>
          </a:prstGeom>
        </p:spPr>
        <p:txBody>
          <a:bodyPr>
            <a:spAutoFit/>
          </a:bodyPr>
          <a:lstStyle/>
          <a:p>
            <a:r>
              <a:rPr lang="en-GB" dirty="0">
                <a:solidFill>
                  <a:srgbClr val="000000"/>
                </a:solidFill>
                <a:latin typeface="Arial" panose="020B0604020202020204" pitchFamily="34" charset="0"/>
              </a:rPr>
              <a:t>A bag contains 20 discs. </a:t>
            </a:r>
          </a:p>
          <a:p>
            <a:r>
              <a:rPr lang="en-GB" dirty="0">
                <a:solidFill>
                  <a:srgbClr val="000000"/>
                </a:solidFill>
                <a:latin typeface="Arial" panose="020B0604020202020204" pitchFamily="34" charset="0"/>
              </a:rPr>
              <a:t>10 are red, 7 are blue and 3 are green. 	</a:t>
            </a:r>
          </a:p>
        </p:txBody>
      </p:sp>
      <p:sp>
        <p:nvSpPr>
          <p:cNvPr id="5" name="Rectangle 4"/>
          <p:cNvSpPr/>
          <p:nvPr/>
        </p:nvSpPr>
        <p:spPr>
          <a:xfrm>
            <a:off x="251520" y="1366317"/>
            <a:ext cx="8784976" cy="1754326"/>
          </a:xfrm>
          <a:prstGeom prst="rect">
            <a:avLst/>
          </a:prstGeom>
        </p:spPr>
        <p:txBody>
          <a:bodyPr wrap="square">
            <a:spAutoFit/>
          </a:bodyPr>
          <a:lstStyle/>
          <a:p>
            <a:r>
              <a:rPr lang="en-GB" b="1" dirty="0">
                <a:solidFill>
                  <a:srgbClr val="000000"/>
                </a:solidFill>
                <a:latin typeface="Arial" panose="020B0604020202020204" pitchFamily="34" charset="0"/>
              </a:rPr>
              <a:t>(a) </a:t>
            </a:r>
            <a:r>
              <a:rPr lang="en-GB" dirty="0">
                <a:solidFill>
                  <a:srgbClr val="000000"/>
                </a:solidFill>
                <a:latin typeface="Arial" panose="020B0604020202020204" pitchFamily="34" charset="0"/>
              </a:rPr>
              <a:t>	Marnie takes a disc at random before putting it back in the bag. </a:t>
            </a:r>
          </a:p>
          <a:p>
            <a:r>
              <a:rPr lang="en-GB" dirty="0" smtClean="0">
                <a:solidFill>
                  <a:srgbClr val="000000"/>
                </a:solidFill>
                <a:latin typeface="Arial" panose="020B0604020202020204" pitchFamily="34" charset="0"/>
              </a:rPr>
              <a:t>	Nick </a:t>
            </a:r>
            <a:r>
              <a:rPr lang="en-GB" dirty="0">
                <a:solidFill>
                  <a:srgbClr val="000000"/>
                </a:solidFill>
                <a:latin typeface="Arial" panose="020B0604020202020204" pitchFamily="34" charset="0"/>
              </a:rPr>
              <a:t>then takes a disc at random before putting it back in the bag. </a:t>
            </a:r>
          </a:p>
          <a:p>
            <a:r>
              <a:rPr lang="en-GB" dirty="0" smtClean="0">
                <a:solidFill>
                  <a:srgbClr val="000000"/>
                </a:solidFill>
                <a:latin typeface="Arial" panose="020B0604020202020204" pitchFamily="34" charset="0"/>
              </a:rPr>
              <a:t>	Olly </a:t>
            </a:r>
            <a:r>
              <a:rPr lang="en-GB" dirty="0">
                <a:solidFill>
                  <a:srgbClr val="000000"/>
                </a:solidFill>
                <a:latin typeface="Arial" panose="020B0604020202020204" pitchFamily="34" charset="0"/>
              </a:rPr>
              <a:t>then takes a disc at random.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Work </a:t>
            </a:r>
            <a:r>
              <a:rPr lang="en-GB" dirty="0">
                <a:solidFill>
                  <a:srgbClr val="000000"/>
                </a:solidFill>
                <a:latin typeface="Arial" panose="020B0604020202020204" pitchFamily="34" charset="0"/>
              </a:rPr>
              <a:t>out the probability that they all take a red disc. </a:t>
            </a:r>
          </a:p>
          <a:p>
            <a:pPr algn="r"/>
            <a:r>
              <a:rPr lang="en-GB" b="1" dirty="0">
                <a:solidFill>
                  <a:srgbClr val="000000"/>
                </a:solidFill>
                <a:latin typeface="Arial" panose="020B0604020202020204" pitchFamily="34" charset="0"/>
              </a:rPr>
              <a:t>[2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
        <p:nvSpPr>
          <p:cNvPr id="6" name="Rectangle 5"/>
          <p:cNvSpPr/>
          <p:nvPr/>
        </p:nvSpPr>
        <p:spPr>
          <a:xfrm>
            <a:off x="251520" y="3330858"/>
            <a:ext cx="8784976" cy="2585323"/>
          </a:xfrm>
          <a:prstGeom prst="rect">
            <a:avLst/>
          </a:prstGeom>
        </p:spPr>
        <p:txBody>
          <a:bodyPr wrap="square">
            <a:spAutoFit/>
          </a:bodyPr>
          <a:lstStyle/>
          <a:p>
            <a:r>
              <a:rPr lang="en-GB" b="1" dirty="0" smtClean="0">
                <a:solidFill>
                  <a:srgbClr val="000000"/>
                </a:solidFill>
                <a:latin typeface="Arial" panose="020B0604020202020204" pitchFamily="34" charset="0"/>
              </a:rPr>
              <a:t>(b) </a:t>
            </a:r>
            <a:r>
              <a:rPr lang="en-GB" dirty="0" smtClean="0">
                <a:solidFill>
                  <a:srgbClr val="000000"/>
                </a:solidFill>
                <a:latin typeface="Arial" panose="020B0604020202020204" pitchFamily="34" charset="0"/>
              </a:rPr>
              <a:t>	All </a:t>
            </a:r>
            <a:r>
              <a:rPr lang="en-GB" dirty="0">
                <a:solidFill>
                  <a:srgbClr val="000000"/>
                </a:solidFill>
                <a:latin typeface="Arial" panose="020B0604020202020204" pitchFamily="34" charset="0"/>
              </a:rPr>
              <a:t>20 discs are in the bag.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Reggie </a:t>
            </a:r>
            <a:r>
              <a:rPr lang="en-GB" dirty="0">
                <a:solidFill>
                  <a:srgbClr val="000000"/>
                </a:solidFill>
                <a:latin typeface="Arial" panose="020B0604020202020204" pitchFamily="34" charset="0"/>
              </a:rPr>
              <a:t>takes three discs at random, one after the other. </a:t>
            </a:r>
          </a:p>
          <a:p>
            <a:r>
              <a:rPr lang="en-GB" dirty="0" smtClean="0">
                <a:solidFill>
                  <a:srgbClr val="000000"/>
                </a:solidFill>
                <a:latin typeface="Arial" panose="020B0604020202020204" pitchFamily="34" charset="0"/>
              </a:rPr>
              <a:t>		After </a:t>
            </a:r>
            <a:r>
              <a:rPr lang="en-GB" dirty="0">
                <a:solidFill>
                  <a:srgbClr val="000000"/>
                </a:solidFill>
                <a:latin typeface="Arial" panose="020B0604020202020204" pitchFamily="34" charset="0"/>
              </a:rPr>
              <a:t>he takes a disc he does </a:t>
            </a:r>
            <a:r>
              <a:rPr lang="en-GB" b="1" dirty="0">
                <a:solidFill>
                  <a:srgbClr val="000000"/>
                </a:solidFill>
                <a:latin typeface="Arial" panose="020B0604020202020204" pitchFamily="34" charset="0"/>
              </a:rPr>
              <a:t>not </a:t>
            </a:r>
            <a:r>
              <a:rPr lang="en-GB" dirty="0">
                <a:solidFill>
                  <a:srgbClr val="000000"/>
                </a:solidFill>
                <a:latin typeface="Arial" panose="020B0604020202020204" pitchFamily="34" charset="0"/>
              </a:rPr>
              <a:t>put it back in the bag.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Reggie’s </a:t>
            </a:r>
            <a:r>
              <a:rPr lang="en-GB" dirty="0">
                <a:solidFill>
                  <a:srgbClr val="000000"/>
                </a:solidFill>
                <a:latin typeface="Arial" panose="020B0604020202020204" pitchFamily="34" charset="0"/>
              </a:rPr>
              <a:t>first disc is blue.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Work </a:t>
            </a:r>
            <a:r>
              <a:rPr lang="en-GB" dirty="0">
                <a:solidFill>
                  <a:srgbClr val="000000"/>
                </a:solidFill>
                <a:latin typeface="Arial" panose="020B0604020202020204" pitchFamily="34" charset="0"/>
              </a:rPr>
              <a:t>out the probability that all three discs are different colours. </a:t>
            </a:r>
          </a:p>
          <a:p>
            <a:pPr algn="r"/>
            <a:r>
              <a:rPr lang="en-GB" b="1" dirty="0">
                <a:solidFill>
                  <a:srgbClr val="000000"/>
                </a:solidFill>
                <a:latin typeface="Arial" panose="020B0604020202020204" pitchFamily="34" charset="0"/>
              </a:rPr>
              <a:t>[3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4268992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3648" y="476672"/>
            <a:ext cx="7632848" cy="55800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403648" y="476670"/>
            <a:ext cx="7632848" cy="5580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Q18</a:t>
            </a:r>
            <a:endParaRPr lang="en-GB" sz="1400" b="1" dirty="0">
              <a:latin typeface="Comic Sans MS" panose="030F0702030302020204" pitchFamily="66" charset="0"/>
            </a:endParaRPr>
          </a:p>
        </p:txBody>
      </p:sp>
      <p:cxnSp>
        <p:nvCxnSpPr>
          <p:cNvPr id="14" name="Straight Arrow Connector 13"/>
          <p:cNvCxnSpPr>
            <a:stCxn id="17"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2815147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1720" y="401554"/>
            <a:ext cx="5040560" cy="63398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2051720" y="401554"/>
            <a:ext cx="5040560" cy="63398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Q18</a:t>
            </a:r>
            <a:endParaRPr lang="en-GB" sz="1400" b="1" dirty="0">
              <a:latin typeface="Comic Sans MS" panose="030F0702030302020204" pitchFamily="66" charset="0"/>
            </a:endParaRPr>
          </a:p>
        </p:txBody>
      </p:sp>
      <p:cxnSp>
        <p:nvCxnSpPr>
          <p:cNvPr id="14" name="Straight Arrow Connector 13"/>
          <p:cNvCxnSpPr>
            <a:stCxn id="17"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717762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6" name="Rectangle 15">
            <a:hlinkClick r:id="rId5"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Q16</a:t>
            </a:r>
            <a:endParaRPr lang="en-GB" sz="1400" b="1" dirty="0">
              <a:latin typeface="Comic Sans MS" panose="030F0702030302020204" pitchFamily="66" charset="0"/>
            </a:endParaRPr>
          </a:p>
        </p:txBody>
      </p:sp>
      <p:cxnSp>
        <p:nvCxnSpPr>
          <p:cNvPr id="17" name="Straight Arrow Connector 16"/>
          <p:cNvCxnSpPr>
            <a:stCxn id="24"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5" name="Straight Arrow Connector 24"/>
          <p:cNvCxnSpPr>
            <a:stCxn id="26" idx="3"/>
            <a:endCxn id="2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 name="Rectangle 1"/>
          <p:cNvSpPr/>
          <p:nvPr/>
        </p:nvSpPr>
        <p:spPr>
          <a:xfrm>
            <a:off x="251520" y="1196752"/>
            <a:ext cx="8568952" cy="2585323"/>
          </a:xfrm>
          <a:prstGeom prst="rect">
            <a:avLst/>
          </a:prstGeom>
        </p:spPr>
        <p:txBody>
          <a:bodyPr wrap="square">
            <a:spAutoFit/>
          </a:bodyPr>
          <a:lstStyle/>
          <a:p>
            <a:r>
              <a:rPr lang="en-GB" dirty="0">
                <a:solidFill>
                  <a:srgbClr val="000000"/>
                </a:solidFill>
                <a:latin typeface="Arial" panose="020B0604020202020204" pitchFamily="34" charset="0"/>
              </a:rPr>
              <a:t>In a running club there are 50 females and 80 males.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If </a:t>
            </a:r>
            <a:r>
              <a:rPr lang="en-GB" dirty="0">
                <a:solidFill>
                  <a:srgbClr val="000000"/>
                </a:solidFill>
                <a:latin typeface="Arial" panose="020B0604020202020204" pitchFamily="34" charset="0"/>
              </a:rPr>
              <a:t>a female is chosen at random, the probability she has blue eyes is 0.38 </a:t>
            </a:r>
          </a:p>
          <a:p>
            <a:r>
              <a:rPr lang="en-GB" dirty="0" smtClean="0">
                <a:solidFill>
                  <a:srgbClr val="000000"/>
                </a:solidFill>
                <a:latin typeface="Arial" panose="020B0604020202020204" pitchFamily="34" charset="0"/>
              </a:rPr>
              <a:t>	If </a:t>
            </a:r>
            <a:r>
              <a:rPr lang="en-GB" dirty="0">
                <a:solidFill>
                  <a:srgbClr val="000000"/>
                </a:solidFill>
                <a:latin typeface="Arial" panose="020B0604020202020204" pitchFamily="34" charset="0"/>
              </a:rPr>
              <a:t>a male is chosen at random, the probability he has blue eyes is 0.6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One person is chosen at random.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Show that the probability the person has blue eyes is </a:t>
            </a:r>
            <a:r>
              <a:rPr lang="en-GB" b="1" dirty="0">
                <a:solidFill>
                  <a:srgbClr val="000000"/>
                </a:solidFill>
                <a:latin typeface="Arial" panose="020B0604020202020204" pitchFamily="34" charset="0"/>
              </a:rPr>
              <a:t>more than </a:t>
            </a:r>
            <a:r>
              <a:rPr lang="en-GB" dirty="0">
                <a:solidFill>
                  <a:srgbClr val="000000"/>
                </a:solidFill>
                <a:latin typeface="Arial" panose="020B0604020202020204" pitchFamily="34" charset="0"/>
              </a:rPr>
              <a:t>0.5 </a:t>
            </a:r>
          </a:p>
          <a:p>
            <a:pPr algn="r"/>
            <a:r>
              <a:rPr lang="en-GB" b="1" dirty="0">
                <a:solidFill>
                  <a:srgbClr val="000000"/>
                </a:solidFill>
                <a:latin typeface="Arial" panose="020B0604020202020204" pitchFamily="34" charset="0"/>
              </a:rPr>
              <a:t>[4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3272852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54152" y="404664"/>
            <a:ext cx="3671086" cy="63326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2654152" y="404663"/>
            <a:ext cx="3671086" cy="6332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2" name="Rectangle 11">
            <a:hlinkClick r:id="rId7"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Q16</a:t>
            </a:r>
            <a:endParaRPr lang="en-GB" sz="1400" b="1" dirty="0">
              <a:latin typeface="Comic Sans MS" panose="030F0702030302020204" pitchFamily="66" charset="0"/>
            </a:endParaRPr>
          </a:p>
        </p:txBody>
      </p:sp>
      <p:cxnSp>
        <p:nvCxnSpPr>
          <p:cNvPr id="15" name="Straight Arrow Connector 14"/>
          <p:cNvCxnSpPr>
            <a:stCxn id="16"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0" name="Straight Arrow Connector 19"/>
          <p:cNvCxnSpPr>
            <a:stCxn id="22" idx="3"/>
            <a:endCxn id="16"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314684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42765" y="604462"/>
            <a:ext cx="6458470" cy="56490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342765" y="604460"/>
            <a:ext cx="6458470" cy="5649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3 &amp; 4</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9208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Q16</a:t>
            </a:r>
            <a:endParaRPr lang="en-GB" sz="1400" b="1" dirty="0">
              <a:latin typeface="Comic Sans MS" panose="030F0702030302020204" pitchFamily="66" charset="0"/>
            </a:endParaRPr>
          </a:p>
        </p:txBody>
      </p:sp>
      <p:cxnSp>
        <p:nvCxnSpPr>
          <p:cNvPr id="12" name="Straight Arrow Connector 11"/>
          <p:cNvCxnSpPr>
            <a:stCxn id="15"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6" name="Straight Arrow Connector 15"/>
          <p:cNvCxnSpPr>
            <a:stCxn id="20"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467942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a:bodyPr>
          <a:lstStyle/>
          <a:p>
            <a:pPr algn="ctr"/>
            <a:r>
              <a:rPr lang="en-GB" sz="4800" dirty="0">
                <a:latin typeface="Comic Sans MS" panose="030F0702030302020204" pitchFamily="66" charset="0"/>
              </a:rPr>
              <a:t>Tree Diagrams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Rectangle 6">
            <a:hlinkClick r:id="rId4"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8" name="Straight Arrow Connector 7"/>
          <p:cNvCxnSpPr>
            <a:stCxn id="16" idx="3"/>
            <a:endCxn id="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30" name="Rectangle 29"/>
          <p:cNvSpPr/>
          <p:nvPr/>
        </p:nvSpPr>
        <p:spPr>
          <a:xfrm>
            <a:off x="54248"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32" name="Rectangle 31">
            <a:hlinkClick r:id="rId6" action="ppaction://hlinksldjump"/>
          </p:cNvPr>
          <p:cNvSpPr/>
          <p:nvPr/>
        </p:nvSpPr>
        <p:spPr>
          <a:xfrm>
            <a:off x="1566416"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Multiple Events</a:t>
            </a:r>
          </a:p>
        </p:txBody>
      </p:sp>
      <p:sp>
        <p:nvSpPr>
          <p:cNvPr id="42" name="Rectangle 41">
            <a:hlinkClick r:id="rId7" action="ppaction://hlinksldjump"/>
          </p:cNvPr>
          <p:cNvSpPr/>
          <p:nvPr/>
        </p:nvSpPr>
        <p:spPr>
          <a:xfrm>
            <a:off x="3059960"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Q20</a:t>
            </a:r>
            <a:endParaRPr lang="en-GB" sz="1400" b="1" dirty="0">
              <a:latin typeface="Comic Sans MS" panose="030F0702030302020204" pitchFamily="66" charset="0"/>
            </a:endParaRPr>
          </a:p>
        </p:txBody>
      </p:sp>
      <p:sp>
        <p:nvSpPr>
          <p:cNvPr id="13" name="Rectangle 12"/>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5004176"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smtClean="0">
                <a:latin typeface="Comic Sans MS" panose="030F0702030302020204" pitchFamily="66" charset="0"/>
              </a:rPr>
              <a:t>1H Q16</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5004048" y="328498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17" name="Rectangle 16"/>
          <p:cNvSpPr/>
          <p:nvPr/>
        </p:nvSpPr>
        <p:spPr>
          <a:xfrm>
            <a:off x="54248" y="6021288"/>
            <a:ext cx="2213496"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Frequency Tree</a:t>
            </a:r>
            <a:endParaRPr lang="en-GB" sz="2000" b="1" dirty="0">
              <a:latin typeface="Comic Sans MS" panose="030F0702030302020204" pitchFamily="66" charset="0"/>
            </a:endParaRPr>
          </a:p>
        </p:txBody>
      </p:sp>
      <p:sp>
        <p:nvSpPr>
          <p:cNvPr id="21" name="Rectangle 20">
            <a:hlinkClick r:id="rId10" action="ppaction://hlinksldjump"/>
          </p:cNvPr>
          <p:cNvSpPr/>
          <p:nvPr/>
        </p:nvSpPr>
        <p:spPr>
          <a:xfrm>
            <a:off x="5004048" y="386104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2H Q11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913232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6" name="Rectangle 15">
            <a:hlinkClick r:id="rId5"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Q20</a:t>
            </a:r>
            <a:endParaRPr lang="en-GB" sz="1400" b="1" dirty="0">
              <a:latin typeface="Comic Sans MS" panose="030F0702030302020204" pitchFamily="66" charset="0"/>
            </a:endParaRPr>
          </a:p>
        </p:txBody>
      </p:sp>
      <p:cxnSp>
        <p:nvCxnSpPr>
          <p:cNvPr id="17" name="Straight Arrow Connector 16"/>
          <p:cNvCxnSpPr>
            <a:stCxn id="37"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38" name="Straight Arrow Connector 37"/>
          <p:cNvCxnSpPr>
            <a:stCxn id="39" idx="3"/>
            <a:endCxn id="37"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Rectangle 38">
            <a:hlinkClick r:id="rId7"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8" name="Picture 7"/>
          <p:cNvPicPr>
            <a:picLocks noChangeAspect="1"/>
          </p:cNvPicPr>
          <p:nvPr/>
        </p:nvPicPr>
        <p:blipFill>
          <a:blip r:embed="rId8"/>
          <a:stretch>
            <a:fillRect/>
          </a:stretch>
        </p:blipFill>
        <p:spPr>
          <a:xfrm>
            <a:off x="1619672" y="404664"/>
            <a:ext cx="5904656" cy="2260078"/>
          </a:xfrm>
          <a:prstGeom prst="rect">
            <a:avLst/>
          </a:prstGeom>
        </p:spPr>
      </p:pic>
      <p:pic>
        <p:nvPicPr>
          <p:cNvPr id="9" name="Picture 8"/>
          <p:cNvPicPr>
            <a:picLocks noChangeAspect="1"/>
          </p:cNvPicPr>
          <p:nvPr/>
        </p:nvPicPr>
        <p:blipFill>
          <a:blip r:embed="rId9"/>
          <a:stretch>
            <a:fillRect/>
          </a:stretch>
        </p:blipFill>
        <p:spPr>
          <a:xfrm>
            <a:off x="1619672" y="2627026"/>
            <a:ext cx="5904656" cy="4042334"/>
          </a:xfrm>
          <a:prstGeom prst="rect">
            <a:avLst/>
          </a:prstGeom>
        </p:spPr>
      </p:pic>
      <p:grpSp>
        <p:nvGrpSpPr>
          <p:cNvPr id="33" name="Group 32"/>
          <p:cNvGrpSpPr/>
          <p:nvPr/>
        </p:nvGrpSpPr>
        <p:grpSpPr>
          <a:xfrm>
            <a:off x="107504" y="368660"/>
            <a:ext cx="648072" cy="648072"/>
            <a:chOff x="107504" y="368660"/>
            <a:chExt cx="648072" cy="648072"/>
          </a:xfrm>
        </p:grpSpPr>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36" name="Straight Connector 35"/>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5778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3359324"/>
            <a:ext cx="8640958" cy="2589956"/>
          </a:xfrm>
          <a:prstGeom prst="rect">
            <a:avLst/>
          </a:prstGeom>
        </p:spPr>
      </p:pic>
      <p:pic>
        <p:nvPicPr>
          <p:cNvPr id="2" name="Picture 1"/>
          <p:cNvPicPr>
            <a:picLocks noChangeAspect="1"/>
          </p:cNvPicPr>
          <p:nvPr/>
        </p:nvPicPr>
        <p:blipFill>
          <a:blip r:embed="rId3"/>
          <a:stretch>
            <a:fillRect/>
          </a:stretch>
        </p:blipFill>
        <p:spPr>
          <a:xfrm>
            <a:off x="251521" y="404665"/>
            <a:ext cx="8640958" cy="290140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1" name="Rectangle 20"/>
          <p:cNvSpPr/>
          <p:nvPr/>
        </p:nvSpPr>
        <p:spPr>
          <a:xfrm>
            <a:off x="251520" y="404664"/>
            <a:ext cx="8640960" cy="2901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Q20</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7" name="Straight Arrow Connector 16"/>
          <p:cNvCxnSpPr>
            <a:stCxn id="18" idx="3"/>
            <a:endCxn id="14"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3" name="Rectangle 22"/>
          <p:cNvSpPr/>
          <p:nvPr/>
        </p:nvSpPr>
        <p:spPr>
          <a:xfrm>
            <a:off x="251520" y="3368934"/>
            <a:ext cx="8640960" cy="25803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1027461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1" grpId="0" animBg="1"/>
      <p:bldP spid="23" grpId="0" animBg="1"/>
    </p:bldLst>
  </p:timing>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3648" y="2636912"/>
            <a:ext cx="6336704" cy="2714824"/>
          </a:xfrm>
          <a:prstGeom prst="rect">
            <a:avLst/>
          </a:prstGeom>
        </p:spPr>
      </p:pic>
      <p:pic>
        <p:nvPicPr>
          <p:cNvPr id="2" name="Picture 1"/>
          <p:cNvPicPr>
            <a:picLocks noChangeAspect="1"/>
          </p:cNvPicPr>
          <p:nvPr/>
        </p:nvPicPr>
        <p:blipFill>
          <a:blip r:embed="rId3"/>
          <a:stretch>
            <a:fillRect/>
          </a:stretch>
        </p:blipFill>
        <p:spPr>
          <a:xfrm>
            <a:off x="1403647" y="421597"/>
            <a:ext cx="6336706" cy="219660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6" name="Rectangle 15">
            <a:hlinkClick r:id="rId7"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Q16</a:t>
            </a:r>
            <a:endParaRPr lang="en-GB" sz="1400" b="1" dirty="0">
              <a:latin typeface="Comic Sans MS" panose="030F0702030302020204" pitchFamily="66" charset="0"/>
            </a:endParaRPr>
          </a:p>
        </p:txBody>
      </p:sp>
      <p:cxnSp>
        <p:nvCxnSpPr>
          <p:cNvPr id="17" name="Straight Arrow Connector 16"/>
          <p:cNvCxnSpPr>
            <a:stCxn id="37"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38" name="Straight Arrow Connector 37"/>
          <p:cNvCxnSpPr>
            <a:stCxn id="39" idx="3"/>
            <a:endCxn id="37"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Rectangle 38">
            <a:hlinkClick r:id="rId9"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33" name="Group 32"/>
          <p:cNvGrpSpPr/>
          <p:nvPr/>
        </p:nvGrpSpPr>
        <p:grpSpPr>
          <a:xfrm>
            <a:off x="107504" y="368660"/>
            <a:ext cx="648072" cy="648072"/>
            <a:chOff x="107504" y="368660"/>
            <a:chExt cx="648072" cy="648072"/>
          </a:xfrm>
        </p:grpSpPr>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36" name="Straight Connector 35"/>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11"/>
          <a:stretch>
            <a:fillRect/>
          </a:stretch>
        </p:blipFill>
        <p:spPr>
          <a:xfrm>
            <a:off x="1403648" y="5373216"/>
            <a:ext cx="6336704" cy="402980"/>
          </a:xfrm>
          <a:prstGeom prst="rect">
            <a:avLst/>
          </a:prstGeom>
        </p:spPr>
      </p:pic>
    </p:spTree>
    <p:extLst>
      <p:ext uri="{BB962C8B-B14F-4D97-AF65-F5344CB8AC3E}">
        <p14:creationId xmlns:p14="http://schemas.microsoft.com/office/powerpoint/2010/main" val="3355819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1124744"/>
            <a:ext cx="8640958" cy="33526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251521" y="1124743"/>
            <a:ext cx="8640958" cy="3352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cxnSp>
        <p:nvCxnSpPr>
          <p:cNvPr id="16" name="Straight Arrow Connector 15"/>
          <p:cNvCxnSpPr>
            <a:stCxn id="12" idx="3"/>
            <a:endCxn id="14"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541908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1561" y="476672"/>
            <a:ext cx="7920878" cy="54195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1" name="Rectangle 20"/>
          <p:cNvSpPr/>
          <p:nvPr/>
        </p:nvSpPr>
        <p:spPr>
          <a:xfrm>
            <a:off x="611560" y="485812"/>
            <a:ext cx="7920879" cy="5410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Q16</a:t>
            </a:r>
            <a:endParaRPr lang="en-GB" sz="1400" b="1" dirty="0">
              <a:latin typeface="Comic Sans MS" panose="030F0702030302020204" pitchFamily="66" charset="0"/>
            </a:endParaRPr>
          </a:p>
        </p:txBody>
      </p:sp>
      <p:cxnSp>
        <p:nvCxnSpPr>
          <p:cNvPr id="15" name="Straight Arrow Connector 14"/>
          <p:cNvCxnSpPr>
            <a:stCxn id="16"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9" name="Straight Arrow Connector 18"/>
          <p:cNvCxnSpPr>
            <a:stCxn id="20" idx="3"/>
            <a:endCxn id="16"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1661291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692696"/>
            <a:ext cx="7920880" cy="45122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1" name="Rectangle 20"/>
          <p:cNvSpPr/>
          <p:nvPr/>
        </p:nvSpPr>
        <p:spPr>
          <a:xfrm>
            <a:off x="611560" y="683554"/>
            <a:ext cx="7920879" cy="4521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Q16</a:t>
            </a:r>
            <a:endParaRPr lang="en-GB" sz="1400" b="1" dirty="0">
              <a:latin typeface="Comic Sans MS" panose="030F0702030302020204" pitchFamily="66" charset="0"/>
            </a:endParaRPr>
          </a:p>
        </p:txBody>
      </p:sp>
      <p:cxnSp>
        <p:nvCxnSpPr>
          <p:cNvPr id="15" name="Straight Arrow Connector 14"/>
          <p:cNvCxnSpPr>
            <a:stCxn id="16"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9" name="Straight Arrow Connector 18"/>
          <p:cNvCxnSpPr>
            <a:stCxn id="20" idx="3"/>
            <a:endCxn id="16"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63118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14949" y="1628800"/>
            <a:ext cx="5514102" cy="43061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6" name="Rectangle 15">
            <a:hlinkClick r:id="rId6"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Q11</a:t>
            </a:r>
            <a:endParaRPr lang="en-GB" sz="1400" b="1" dirty="0">
              <a:latin typeface="Comic Sans MS" panose="030F0702030302020204" pitchFamily="66" charset="0"/>
            </a:endParaRPr>
          </a:p>
        </p:txBody>
      </p:sp>
      <p:cxnSp>
        <p:nvCxnSpPr>
          <p:cNvPr id="17" name="Straight Arrow Connector 16"/>
          <p:cNvCxnSpPr>
            <a:stCxn id="37"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38" name="Straight Arrow Connector 37"/>
          <p:cNvCxnSpPr>
            <a:stCxn id="39" idx="3"/>
            <a:endCxn id="37"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Rectangle 38">
            <a:hlinkClick r:id="rId8"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10"/>
          <a:stretch>
            <a:fillRect/>
          </a:stretch>
        </p:blipFill>
        <p:spPr>
          <a:xfrm>
            <a:off x="1814949" y="404664"/>
            <a:ext cx="5514102" cy="1227980"/>
          </a:xfrm>
          <a:prstGeom prst="rect">
            <a:avLst/>
          </a:prstGeom>
        </p:spPr>
      </p:pic>
      <p:pic>
        <p:nvPicPr>
          <p:cNvPr id="9" name="Picture 8"/>
          <p:cNvPicPr>
            <a:picLocks noChangeAspect="1"/>
          </p:cNvPicPr>
          <p:nvPr/>
        </p:nvPicPr>
        <p:blipFill>
          <a:blip r:embed="rId11"/>
          <a:stretch>
            <a:fillRect/>
          </a:stretch>
        </p:blipFill>
        <p:spPr>
          <a:xfrm>
            <a:off x="1814950" y="5805264"/>
            <a:ext cx="5514100" cy="835006"/>
          </a:xfrm>
          <a:prstGeom prst="rect">
            <a:avLst/>
          </a:prstGeom>
        </p:spPr>
      </p:pic>
    </p:spTree>
    <p:extLst>
      <p:ext uri="{BB962C8B-B14F-4D97-AF65-F5344CB8AC3E}">
        <p14:creationId xmlns:p14="http://schemas.microsoft.com/office/powerpoint/2010/main" val="1640577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2576" y="476671"/>
            <a:ext cx="4939703" cy="6321763"/>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1" name="Rectangle 20"/>
          <p:cNvSpPr/>
          <p:nvPr/>
        </p:nvSpPr>
        <p:spPr>
          <a:xfrm>
            <a:off x="2152576" y="485812"/>
            <a:ext cx="4939703" cy="6312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2" name="Rectangle 11">
            <a:hlinkClick r:id="rId7"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Q11</a:t>
            </a:r>
            <a:endParaRPr lang="en-GB" sz="1400" b="1" dirty="0">
              <a:latin typeface="Comic Sans MS" panose="030F0702030302020204" pitchFamily="66" charset="0"/>
            </a:endParaRPr>
          </a:p>
        </p:txBody>
      </p:sp>
      <p:cxnSp>
        <p:nvCxnSpPr>
          <p:cNvPr id="14" name="Straight Arrow Connector 13"/>
          <p:cNvCxnSpPr>
            <a:stCxn id="17"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8" name="Straight Arrow Connector 17"/>
          <p:cNvCxnSpPr>
            <a:stCxn id="23" idx="3"/>
            <a:endCxn id="17"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300160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02380" y="476672"/>
            <a:ext cx="4517892" cy="61926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1" name="Rectangle 20"/>
          <p:cNvSpPr/>
          <p:nvPr/>
        </p:nvSpPr>
        <p:spPr>
          <a:xfrm>
            <a:off x="2502380" y="485812"/>
            <a:ext cx="4589899" cy="6183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2" name="Rectangle 11">
            <a:hlinkClick r:id="rId7"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Q11</a:t>
            </a:r>
            <a:endParaRPr lang="en-GB" sz="1400" b="1" dirty="0">
              <a:latin typeface="Comic Sans MS" panose="030F0702030302020204" pitchFamily="66" charset="0"/>
            </a:endParaRPr>
          </a:p>
        </p:txBody>
      </p:sp>
      <p:cxnSp>
        <p:nvCxnSpPr>
          <p:cNvPr id="14" name="Straight Arrow Connector 13"/>
          <p:cNvCxnSpPr>
            <a:stCxn id="17"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8" name="Straight Arrow Connector 17"/>
          <p:cNvCxnSpPr>
            <a:stCxn id="23" idx="3"/>
            <a:endCxn id="17"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113297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561" y="1412776"/>
            <a:ext cx="7920878" cy="27914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1" name="Rectangle 20"/>
          <p:cNvSpPr/>
          <p:nvPr/>
        </p:nvSpPr>
        <p:spPr>
          <a:xfrm>
            <a:off x="611560" y="1412775"/>
            <a:ext cx="7920879" cy="2791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Q11</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7" name="Straight Arrow Connector 16"/>
          <p:cNvCxnSpPr>
            <a:stCxn id="18" idx="3"/>
            <a:endCxn id="14"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743953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6" name="Rectangle 15">
            <a:hlinkClick r:id="rId5"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Q11</a:t>
            </a:r>
            <a:endParaRPr lang="en-GB" sz="1400" b="1" dirty="0">
              <a:latin typeface="Comic Sans MS" panose="030F0702030302020204" pitchFamily="66" charset="0"/>
            </a:endParaRPr>
          </a:p>
        </p:txBody>
      </p:sp>
      <p:cxnSp>
        <p:nvCxnSpPr>
          <p:cNvPr id="17" name="Straight Arrow Connector 16"/>
          <p:cNvCxnSpPr>
            <a:stCxn id="37"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38" name="Straight Arrow Connector 37"/>
          <p:cNvCxnSpPr>
            <a:stCxn id="39" idx="3"/>
            <a:endCxn id="37"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Rectangle 38">
            <a:hlinkClick r:id="rId7"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1547664" y="452846"/>
            <a:ext cx="6048672" cy="5781328"/>
          </a:xfrm>
          <a:prstGeom prst="rect">
            <a:avLst/>
          </a:prstGeom>
        </p:spPr>
      </p:pic>
      <p:pic>
        <p:nvPicPr>
          <p:cNvPr id="4" name="Picture 3"/>
          <p:cNvPicPr>
            <a:picLocks noChangeAspect="1"/>
          </p:cNvPicPr>
          <p:nvPr/>
        </p:nvPicPr>
        <p:blipFill>
          <a:blip r:embed="rId10"/>
          <a:stretch>
            <a:fillRect/>
          </a:stretch>
        </p:blipFill>
        <p:spPr>
          <a:xfrm>
            <a:off x="1547664" y="6213486"/>
            <a:ext cx="6048672" cy="455874"/>
          </a:xfrm>
          <a:prstGeom prst="rect">
            <a:avLst/>
          </a:prstGeom>
        </p:spPr>
      </p:pic>
    </p:spTree>
    <p:extLst>
      <p:ext uri="{BB962C8B-B14F-4D97-AF65-F5344CB8AC3E}">
        <p14:creationId xmlns:p14="http://schemas.microsoft.com/office/powerpoint/2010/main" val="1340443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5656" y="476672"/>
            <a:ext cx="5984098" cy="62671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1" name="Rectangle 20"/>
          <p:cNvSpPr/>
          <p:nvPr/>
        </p:nvSpPr>
        <p:spPr>
          <a:xfrm>
            <a:off x="1475656" y="472102"/>
            <a:ext cx="5976664" cy="627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3" name="Rectangle 12">
            <a:hlinkClick r:id="rId7"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Q11</a:t>
            </a:r>
            <a:endParaRPr lang="en-GB" sz="1400" b="1" dirty="0">
              <a:latin typeface="Comic Sans MS" panose="030F0702030302020204" pitchFamily="66" charset="0"/>
            </a:endParaRPr>
          </a:p>
        </p:txBody>
      </p:sp>
      <p:cxnSp>
        <p:nvCxnSpPr>
          <p:cNvPr id="15" name="Straight Arrow Connector 14"/>
          <p:cNvCxnSpPr>
            <a:stCxn id="16"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9" name="Straight Arrow Connector 18"/>
          <p:cNvCxnSpPr>
            <a:stCxn id="20" idx="3"/>
            <a:endCxn id="16"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99993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9103" y="404664"/>
            <a:ext cx="5565794" cy="63367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1" name="Rectangle 20"/>
          <p:cNvSpPr/>
          <p:nvPr/>
        </p:nvSpPr>
        <p:spPr>
          <a:xfrm>
            <a:off x="1789103" y="2492896"/>
            <a:ext cx="5565793" cy="4248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3" name="Rectangle 12">
            <a:hlinkClick r:id="rId7"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Q11</a:t>
            </a:r>
            <a:endParaRPr lang="en-GB" sz="1400" b="1" dirty="0">
              <a:latin typeface="Comic Sans MS" panose="030F0702030302020204" pitchFamily="66" charset="0"/>
            </a:endParaRPr>
          </a:p>
        </p:txBody>
      </p:sp>
      <p:cxnSp>
        <p:nvCxnSpPr>
          <p:cNvPr id="15" name="Straight Arrow Connector 14"/>
          <p:cNvCxnSpPr>
            <a:stCxn id="16"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9" name="Straight Arrow Connector 18"/>
          <p:cNvCxnSpPr>
            <a:stCxn id="20" idx="3"/>
            <a:endCxn id="16"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4" name="Rectangle 23"/>
          <p:cNvSpPr/>
          <p:nvPr/>
        </p:nvSpPr>
        <p:spPr>
          <a:xfrm>
            <a:off x="1789103" y="404664"/>
            <a:ext cx="5565793" cy="2088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297089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1" grpId="0" animBg="1"/>
      <p:bldP spid="24" grpId="0" animBg="1"/>
    </p:bldLst>
  </p:timing>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41870" y="455208"/>
            <a:ext cx="6530530" cy="60701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1" name="Rectangle 20"/>
          <p:cNvSpPr/>
          <p:nvPr/>
        </p:nvSpPr>
        <p:spPr>
          <a:xfrm>
            <a:off x="1641870" y="446066"/>
            <a:ext cx="6530529" cy="6079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Alternative 2 &amp; 3</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3" name="Rectangle 12">
            <a:hlinkClick r:id="rId7"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Q11</a:t>
            </a:r>
            <a:endParaRPr lang="en-GB" sz="1400" b="1" dirty="0">
              <a:latin typeface="Comic Sans MS" panose="030F0702030302020204" pitchFamily="66" charset="0"/>
            </a:endParaRPr>
          </a:p>
        </p:txBody>
      </p:sp>
      <p:cxnSp>
        <p:nvCxnSpPr>
          <p:cNvPr id="15" name="Straight Arrow Connector 14"/>
          <p:cNvCxnSpPr>
            <a:stCxn id="16"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9" name="Straight Arrow Connector 18"/>
          <p:cNvCxnSpPr>
            <a:stCxn id="20" idx="3"/>
            <a:endCxn id="16"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297596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0390" y="403134"/>
            <a:ext cx="6363220" cy="633823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390389" y="403133"/>
            <a:ext cx="6363221" cy="63382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cxnSp>
        <p:nvCxnSpPr>
          <p:cNvPr id="16" name="Straight Arrow Connector 15"/>
          <p:cNvCxnSpPr>
            <a:stCxn id="12" idx="3"/>
            <a:endCxn id="14"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502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980728"/>
            <a:ext cx="8352928" cy="38488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1" name="Rectangle 20"/>
          <p:cNvSpPr/>
          <p:nvPr/>
        </p:nvSpPr>
        <p:spPr>
          <a:xfrm>
            <a:off x="395536" y="989869"/>
            <a:ext cx="8352928" cy="3839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notes</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529208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Q11</a:t>
            </a:r>
            <a:endParaRPr lang="en-GB" sz="1400" b="1" dirty="0">
              <a:latin typeface="Comic Sans MS" panose="030F0702030302020204" pitchFamily="66" charset="0"/>
            </a:endParaRPr>
          </a:p>
        </p:txBody>
      </p:sp>
      <p:cxnSp>
        <p:nvCxnSpPr>
          <p:cNvPr id="15" name="Straight Arrow Connector 14"/>
          <p:cNvCxnSpPr>
            <a:stCxn id="16"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9" name="Straight Arrow Connector 18"/>
          <p:cNvCxnSpPr>
            <a:stCxn id="20" idx="3"/>
            <a:endCxn id="16" idx="1"/>
          </p:cNvCxnSpPr>
          <p:nvPr/>
        </p:nvCxnSpPr>
        <p:spPr>
          <a:xfrm flipV="1">
            <a:off x="2843808" y="184070"/>
            <a:ext cx="360040" cy="9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44624"/>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503899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Sets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2" name="Straight Arrow Connector 11"/>
          <p:cNvCxnSpPr>
            <a:stCxn id="17" idx="3"/>
            <a:endCxn id="11"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5496" y="6453336"/>
            <a:ext cx="2952328"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Set notation</a:t>
            </a:r>
            <a:endParaRPr lang="en-GB" sz="2000" b="1" dirty="0">
              <a:latin typeface="Comic Sans MS" panose="030F0702030302020204" pitchFamily="66" charset="0"/>
            </a:endParaRPr>
          </a:p>
        </p:txBody>
      </p:sp>
      <p:sp>
        <p:nvSpPr>
          <p:cNvPr id="17" name="Rectangle 16">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60" name="Rectangle 59">
            <a:hlinkClick r:id="rId6" action="ppaction://hlinksldjump"/>
          </p:cNvPr>
          <p:cNvSpPr/>
          <p:nvPr/>
        </p:nvSpPr>
        <p:spPr>
          <a:xfrm>
            <a:off x="2771928"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14" name="Rectangle 13"/>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5220328"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16" name="Rectangle 15">
            <a:hlinkClick r:id="rId8" action="ppaction://hlinksldjump"/>
          </p:cNvPr>
          <p:cNvSpPr/>
          <p:nvPr/>
        </p:nvSpPr>
        <p:spPr>
          <a:xfrm>
            <a:off x="5220200" y="2997008"/>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18" name="Rectangle 17">
            <a:hlinkClick r:id="rId9" action="ppaction://hlinksldjump"/>
          </p:cNvPr>
          <p:cNvSpPr/>
          <p:nvPr/>
        </p:nvSpPr>
        <p:spPr>
          <a:xfrm>
            <a:off x="5220200"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22" name="Rectangle 21">
            <a:hlinkClick r:id="rId10" action="ppaction://hlinksldjump"/>
          </p:cNvPr>
          <p:cNvSpPr/>
          <p:nvPr/>
        </p:nvSpPr>
        <p:spPr>
          <a:xfrm>
            <a:off x="5220200" y="4149136"/>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sp>
        <p:nvSpPr>
          <p:cNvPr id="23" name="Rectangle 22">
            <a:hlinkClick r:id="rId11" action="ppaction://hlinksldjump"/>
          </p:cNvPr>
          <p:cNvSpPr/>
          <p:nvPr/>
        </p:nvSpPr>
        <p:spPr>
          <a:xfrm>
            <a:off x="6444336"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Q25</a:t>
            </a:r>
            <a:endParaRPr lang="en-GB" sz="1400" b="1" dirty="0">
              <a:latin typeface="Comic Sans MS" panose="030F0702030302020204" pitchFamily="66" charset="0"/>
            </a:endParaRPr>
          </a:p>
        </p:txBody>
      </p:sp>
      <p:sp>
        <p:nvSpPr>
          <p:cNvPr id="24" name="Rectangle 23">
            <a:hlinkClick r:id="rId12" action="ppaction://hlinksldjump"/>
          </p:cNvPr>
          <p:cNvSpPr/>
          <p:nvPr/>
        </p:nvSpPr>
        <p:spPr>
          <a:xfrm>
            <a:off x="6444336"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25" name="Rectangle 24">
            <a:hlinkClick r:id="rId13" action="ppaction://hlinksldjump"/>
          </p:cNvPr>
          <p:cNvSpPr/>
          <p:nvPr/>
        </p:nvSpPr>
        <p:spPr>
          <a:xfrm>
            <a:off x="6444336" y="3861048"/>
            <a:ext cx="1152000" cy="504000"/>
          </a:xfrm>
          <a:prstGeom prst="rect">
            <a:avLst/>
          </a:prstGeom>
          <a:gradFill flip="none" rotWithShape="1">
            <a:gsLst>
              <a:gs pos="0">
                <a:srgbClr val="FFC000"/>
              </a:gs>
              <a:gs pos="100000">
                <a:schemeClr val="accent2"/>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2H Q1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738664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87624" y="5482168"/>
            <a:ext cx="6768752" cy="8271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Q6</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6" name="Straight Arrow Connector 15"/>
          <p:cNvCxnSpPr>
            <a:stCxn id="17"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0" name="Picture 9">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1187624" y="377760"/>
            <a:ext cx="6768752" cy="5139472"/>
          </a:xfrm>
          <a:prstGeom prst="rect">
            <a:avLst/>
          </a:prstGeom>
        </p:spPr>
      </p:pic>
    </p:spTree>
    <p:extLst>
      <p:ext uri="{BB962C8B-B14F-4D97-AF65-F5344CB8AC3E}">
        <p14:creationId xmlns:p14="http://schemas.microsoft.com/office/powerpoint/2010/main" val="2034218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67545" y="1268760"/>
            <a:ext cx="8208910" cy="30653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467543" y="1268759"/>
            <a:ext cx="8208912" cy="2429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467544" y="3697971"/>
            <a:ext cx="8208911" cy="636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Q6</a:t>
            </a:r>
            <a:endParaRPr lang="en-GB" sz="1400" b="1" dirty="0">
              <a:latin typeface="Comic Sans MS" panose="030F0702030302020204" pitchFamily="66" charset="0"/>
            </a:endParaRPr>
          </a:p>
        </p:txBody>
      </p:sp>
      <p:cxnSp>
        <p:nvCxnSpPr>
          <p:cNvPr id="17" name="Straight Arrow Connector 16"/>
          <p:cNvCxnSpPr>
            <a:stCxn id="18" idx="3"/>
            <a:endCxn id="13"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9" name="Straight Arrow Connector 18"/>
          <p:cNvCxnSpPr>
            <a:stCxn id="25" idx="3"/>
            <a:endCxn id="18"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608637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2" grpId="0" animBg="1"/>
      <p:bldP spid="24" grpId="0" animBg="1"/>
    </p:bldLst>
  </p:timing>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Q18</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6" name="Straight Arrow Connector 15"/>
          <p:cNvCxnSpPr>
            <a:stCxn id="17"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0" name="Picture 9">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1403648" y="404664"/>
            <a:ext cx="6336704" cy="4621242"/>
          </a:xfrm>
          <a:prstGeom prst="rect">
            <a:avLst/>
          </a:prstGeom>
        </p:spPr>
      </p:pic>
      <p:pic>
        <p:nvPicPr>
          <p:cNvPr id="6" name="Picture 5"/>
          <p:cNvPicPr>
            <a:picLocks noChangeAspect="1"/>
          </p:cNvPicPr>
          <p:nvPr/>
        </p:nvPicPr>
        <p:blipFill>
          <a:blip r:embed="rId10"/>
          <a:stretch>
            <a:fillRect/>
          </a:stretch>
        </p:blipFill>
        <p:spPr>
          <a:xfrm>
            <a:off x="1403648" y="5058131"/>
            <a:ext cx="6336704" cy="415728"/>
          </a:xfrm>
          <a:prstGeom prst="rect">
            <a:avLst/>
          </a:prstGeom>
        </p:spPr>
      </p:pic>
      <p:pic>
        <p:nvPicPr>
          <p:cNvPr id="8" name="Picture 7"/>
          <p:cNvPicPr>
            <a:picLocks noChangeAspect="1"/>
          </p:cNvPicPr>
          <p:nvPr/>
        </p:nvPicPr>
        <p:blipFill>
          <a:blip r:embed="rId11"/>
          <a:stretch>
            <a:fillRect/>
          </a:stretch>
        </p:blipFill>
        <p:spPr>
          <a:xfrm>
            <a:off x="1403648" y="5517232"/>
            <a:ext cx="6336704" cy="819672"/>
          </a:xfrm>
          <a:prstGeom prst="rect">
            <a:avLst/>
          </a:prstGeom>
        </p:spPr>
      </p:pic>
    </p:spTree>
    <p:extLst>
      <p:ext uri="{BB962C8B-B14F-4D97-AF65-F5344CB8AC3E}">
        <p14:creationId xmlns:p14="http://schemas.microsoft.com/office/powerpoint/2010/main" val="3478528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3" y="1268760"/>
            <a:ext cx="8208914" cy="32846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467543" y="1268759"/>
            <a:ext cx="8208912" cy="32846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Q18</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20" name="Straight Arrow Connector 19"/>
          <p:cNvCxnSpPr>
            <a:stCxn id="21" idx="3"/>
            <a:endCxn id="16"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87624" y="5903486"/>
            <a:ext cx="1296144" cy="861935"/>
          </a:xfrm>
          <a:prstGeom prst="rect">
            <a:avLst/>
          </a:prstGeom>
          <a:noFill/>
        </p:spPr>
      </p:pic>
    </p:spTree>
    <p:extLst>
      <p:ext uri="{BB962C8B-B14F-4D97-AF65-F5344CB8AC3E}">
        <p14:creationId xmlns:p14="http://schemas.microsoft.com/office/powerpoint/2010/main" val="3240403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3608" y="609432"/>
            <a:ext cx="7056784" cy="59159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043607" y="609431"/>
            <a:ext cx="7056785" cy="5915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Q18</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20" name="Straight Arrow Connector 19"/>
          <p:cNvCxnSpPr>
            <a:stCxn id="21" idx="3"/>
            <a:endCxn id="16"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67122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Q18</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6" name="Straight Arrow Connector 15"/>
          <p:cNvCxnSpPr>
            <a:stCxn id="17"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0" name="Picture 9">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1763688" y="416997"/>
            <a:ext cx="5616624" cy="3187166"/>
          </a:xfrm>
          <a:prstGeom prst="rect">
            <a:avLst/>
          </a:prstGeom>
        </p:spPr>
      </p:pic>
      <p:pic>
        <p:nvPicPr>
          <p:cNvPr id="5" name="Picture 4"/>
          <p:cNvPicPr>
            <a:picLocks noChangeAspect="1"/>
          </p:cNvPicPr>
          <p:nvPr/>
        </p:nvPicPr>
        <p:blipFill>
          <a:blip r:embed="rId10"/>
          <a:stretch>
            <a:fillRect/>
          </a:stretch>
        </p:blipFill>
        <p:spPr>
          <a:xfrm>
            <a:off x="1763688" y="3645024"/>
            <a:ext cx="5616624" cy="3164352"/>
          </a:xfrm>
          <a:prstGeom prst="rect">
            <a:avLst/>
          </a:prstGeom>
        </p:spPr>
      </p:pic>
    </p:spTree>
    <p:extLst>
      <p:ext uri="{BB962C8B-B14F-4D97-AF65-F5344CB8AC3E}">
        <p14:creationId xmlns:p14="http://schemas.microsoft.com/office/powerpoint/2010/main" val="1340772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3925" y="1484784"/>
            <a:ext cx="7296150" cy="28765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923925" y="1484783"/>
            <a:ext cx="7296150" cy="1656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Q18</a:t>
            </a:r>
            <a:endParaRPr lang="en-GB" sz="1400" b="1" dirty="0">
              <a:latin typeface="Comic Sans MS" panose="030F0702030302020204" pitchFamily="66" charset="0"/>
            </a:endParaRPr>
          </a:p>
        </p:txBody>
      </p:sp>
      <p:cxnSp>
        <p:nvCxnSpPr>
          <p:cNvPr id="13" name="Straight Arrow Connector 12"/>
          <p:cNvCxnSpPr>
            <a:stCxn id="17" idx="3"/>
            <a:endCxn id="12"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8" name="Straight Arrow Connector 17"/>
          <p:cNvCxnSpPr>
            <a:stCxn id="19" idx="3"/>
            <a:endCxn id="17"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4" name="Rectangle 23"/>
          <p:cNvSpPr/>
          <p:nvPr/>
        </p:nvSpPr>
        <p:spPr>
          <a:xfrm>
            <a:off x="923925" y="3140968"/>
            <a:ext cx="7296150" cy="1220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822433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2" grpId="0" animBg="1"/>
      <p:bldP spid="24" grpId="0" animBg="1"/>
    </p:bldLst>
  </p:timing>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5434807"/>
            <a:ext cx="7632848" cy="87696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Q14</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6" name="Straight Arrow Connector 15"/>
          <p:cNvCxnSpPr>
            <a:stCxn id="17"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0" name="Picture 9">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755576" y="404664"/>
            <a:ext cx="7632848" cy="5060296"/>
          </a:xfrm>
          <a:prstGeom prst="rect">
            <a:avLst/>
          </a:prstGeom>
        </p:spPr>
      </p:pic>
    </p:spTree>
    <p:extLst>
      <p:ext uri="{BB962C8B-B14F-4D97-AF65-F5344CB8AC3E}">
        <p14:creationId xmlns:p14="http://schemas.microsoft.com/office/powerpoint/2010/main" val="4191007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20" name="Rectangle 19">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4" action="ppaction://hlinksldjump"/>
          </p:cNvPr>
          <p:cNvSpPr/>
          <p:nvPr/>
        </p:nvSpPr>
        <p:spPr>
          <a:xfrm>
            <a:off x="1547664" y="35483"/>
            <a:ext cx="27363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Simplifying Basic Expressions</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5" action="ppaction://hlinksldjump"/>
          </p:cNvPr>
          <p:cNvSpPr/>
          <p:nvPr/>
        </p:nvSpPr>
        <p:spPr>
          <a:xfrm>
            <a:off x="471601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Q3</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428396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8"/>
          <a:stretch>
            <a:fillRect/>
          </a:stretch>
        </p:blipFill>
        <p:spPr>
          <a:xfrm>
            <a:off x="395536" y="1700808"/>
            <a:ext cx="8352928" cy="128359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700700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0730" y="470503"/>
            <a:ext cx="6922540" cy="591699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cxnSp>
        <p:nvCxnSpPr>
          <p:cNvPr id="21" name="Straight Arrow Connector 20"/>
          <p:cNvCxnSpPr>
            <a:stCxn id="12"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624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3925" y="402984"/>
            <a:ext cx="7296150" cy="63383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923925" y="402983"/>
            <a:ext cx="7296150" cy="5262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923925" y="5665240"/>
            <a:ext cx="7296150" cy="1076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5"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Q14</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6"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20" name="Straight Arrow Connector 19"/>
          <p:cNvCxnSpPr>
            <a:stCxn id="21" idx="3"/>
            <a:endCxn id="16"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2297551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2" grpId="0" animBg="1"/>
      <p:bldP spid="24" grpId="0" animBg="1"/>
    </p:bldLst>
  </p:timing>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620688"/>
            <a:ext cx="8352926" cy="47541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6" name="Straight Arrow Connector 15"/>
          <p:cNvCxnSpPr>
            <a:stCxn id="17"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3" name="Group 12"/>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36285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2012" y="2348882"/>
            <a:ext cx="7419975" cy="5143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862012" y="2348880"/>
            <a:ext cx="7419975" cy="514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cxnSp>
        <p:nvCxnSpPr>
          <p:cNvPr id="25" name="Straight Arrow Connector 24"/>
          <p:cNvCxnSpPr>
            <a:stCxn id="26" idx="3"/>
            <a:endCxn id="23"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27" name="Straight Arrow Connector 26"/>
          <p:cNvCxnSpPr>
            <a:stCxn id="28" idx="3"/>
            <a:endCxn id="26"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588455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5368" y="476670"/>
            <a:ext cx="7473264" cy="57606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Q25</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6" name="Straight Arrow Connector 15"/>
          <p:cNvCxnSpPr>
            <a:stCxn id="17"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6624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7953" y="404664"/>
            <a:ext cx="5588094" cy="63367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1777953" y="404663"/>
            <a:ext cx="5588094" cy="633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Q25</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4" name="Straight Arrow Connector 13"/>
          <p:cNvCxnSpPr>
            <a:stCxn id="15" idx="3"/>
            <a:endCxn id="1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914782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Q14</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6" name="Straight Arrow Connector 15"/>
          <p:cNvCxnSpPr>
            <a:stCxn id="17"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3" name="Group 12"/>
          <p:cNvGrpSpPr/>
          <p:nvPr/>
        </p:nvGrpSpPr>
        <p:grpSpPr>
          <a:xfrm>
            <a:off x="107504" y="368660"/>
            <a:ext cx="648072" cy="648072"/>
            <a:chOff x="107504" y="368660"/>
            <a:chExt cx="648072" cy="648072"/>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251520" y="1052736"/>
            <a:ext cx="8640960" cy="4425858"/>
          </a:xfrm>
          <a:prstGeom prst="rect">
            <a:avLst/>
          </a:prstGeom>
        </p:spPr>
      </p:pic>
    </p:spTree>
    <p:extLst>
      <p:ext uri="{BB962C8B-B14F-4D97-AF65-F5344CB8AC3E}">
        <p14:creationId xmlns:p14="http://schemas.microsoft.com/office/powerpoint/2010/main" val="1026583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764704"/>
            <a:ext cx="8640960" cy="46562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251520" y="764703"/>
            <a:ext cx="8640960" cy="4656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Q14</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9" name="Straight Arrow Connector 18"/>
          <p:cNvCxnSpPr>
            <a:stCxn id="20" idx="3"/>
            <a:endCxn id="18"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436505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6" name="Straight Arrow Connector 15"/>
          <p:cNvCxnSpPr>
            <a:stCxn id="17"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95536" y="1412776"/>
            <a:ext cx="8352928" cy="3003228"/>
          </a:xfrm>
          <a:prstGeom prst="rect">
            <a:avLst/>
          </a:prstGeom>
        </p:spPr>
      </p:pic>
    </p:spTree>
    <p:extLst>
      <p:ext uri="{BB962C8B-B14F-4D97-AF65-F5344CB8AC3E}">
        <p14:creationId xmlns:p14="http://schemas.microsoft.com/office/powerpoint/2010/main" val="1217745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2060848"/>
            <a:ext cx="8640960" cy="11716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251520" y="2060848"/>
            <a:ext cx="8640960" cy="1171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1" name="Rectangle 20">
            <a:hlinkClick r:id="rId6"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23" name="Straight Arrow Connector 22"/>
          <p:cNvCxnSpPr>
            <a:stCxn id="24" idx="3"/>
            <a:endCxn id="21" idx="1"/>
          </p:cNvCxnSpPr>
          <p:nvPr/>
        </p:nvCxnSpPr>
        <p:spPr>
          <a:xfrm flipV="1">
            <a:off x="413995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25" name="Straight Arrow Connector 24"/>
          <p:cNvCxnSpPr>
            <a:stCxn id="26" idx="3"/>
            <a:endCxn id="2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780382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Cumulative Frequency</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Rectangle 6">
            <a:hlinkClick r:id="rId4"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8" name="Straight Arrow Connector 7"/>
          <p:cNvCxnSpPr>
            <a:stCxn id="12" idx="3"/>
            <a:endCxn id="7"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41" name="Rectangle 40">
            <a:hlinkClick r:id="rId6" action="ppaction://hlinksldjump"/>
          </p:cNvPr>
          <p:cNvSpPr/>
          <p:nvPr/>
        </p:nvSpPr>
        <p:spPr>
          <a:xfrm>
            <a:off x="2771928" y="3285040"/>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Q13</a:t>
            </a:r>
            <a:endParaRPr lang="en-GB" sz="1400" b="1" dirty="0">
              <a:latin typeface="Comic Sans MS" panose="030F0702030302020204" pitchFamily="66" charset="0"/>
            </a:endParaRPr>
          </a:p>
        </p:txBody>
      </p:sp>
      <p:sp>
        <p:nvSpPr>
          <p:cNvPr id="11" name="Rectangle 10"/>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4932168"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4932040"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4932040" y="357301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19" name="Rectangle 18">
            <a:hlinkClick r:id="rId10" action="ppaction://hlinksldjump"/>
          </p:cNvPr>
          <p:cNvSpPr/>
          <p:nvPr/>
        </p:nvSpPr>
        <p:spPr>
          <a:xfrm>
            <a:off x="4932040" y="414908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985821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060848"/>
            <a:ext cx="8640958" cy="107793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251521" y="2060847"/>
            <a:ext cx="8640958" cy="1077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8" name="Straight Arrow Connector 17"/>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00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85057" y="5491067"/>
            <a:ext cx="8807424" cy="74624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3H </a:t>
            </a:r>
            <a:r>
              <a:rPr lang="en-GB" sz="1400" b="1" dirty="0" smtClean="0">
                <a:latin typeface="Comic Sans MS" panose="030F0702030302020204" pitchFamily="66" charset="0"/>
              </a:rPr>
              <a:t>Q13</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4" name="Straight Arrow Connector 23"/>
          <p:cNvCxnSpPr>
            <a:stCxn id="25" idx="3"/>
            <a:endCxn id="2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4" name="Picture 3"/>
          <p:cNvPicPr>
            <a:picLocks noChangeAspect="1"/>
          </p:cNvPicPr>
          <p:nvPr/>
        </p:nvPicPr>
        <p:blipFill>
          <a:blip r:embed="rId9"/>
          <a:stretch>
            <a:fillRect/>
          </a:stretch>
        </p:blipFill>
        <p:spPr>
          <a:xfrm>
            <a:off x="107504" y="1018078"/>
            <a:ext cx="5616622" cy="2960486"/>
          </a:xfrm>
          <a:prstGeom prst="rect">
            <a:avLst/>
          </a:prstGeom>
        </p:spPr>
      </p:pic>
      <p:pic>
        <p:nvPicPr>
          <p:cNvPr id="14" name="Picture 13"/>
          <p:cNvPicPr>
            <a:picLocks noChangeAspect="1"/>
          </p:cNvPicPr>
          <p:nvPr/>
        </p:nvPicPr>
        <p:blipFill>
          <a:blip r:embed="rId10"/>
          <a:stretch>
            <a:fillRect/>
          </a:stretch>
        </p:blipFill>
        <p:spPr>
          <a:xfrm>
            <a:off x="4355976" y="548680"/>
            <a:ext cx="4774952" cy="4890849"/>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788236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4425" y="2060848"/>
            <a:ext cx="6915150" cy="136207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114424" y="2060847"/>
            <a:ext cx="6915151" cy="1362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3H </a:t>
            </a:r>
            <a:r>
              <a:rPr lang="en-GB" sz="1400" b="1" dirty="0" smtClean="0">
                <a:latin typeface="Comic Sans MS" panose="030F0702030302020204" pitchFamily="66" charset="0"/>
              </a:rPr>
              <a:t>Q13</a:t>
            </a:r>
            <a:endParaRPr lang="en-GB" sz="1400" b="1" dirty="0">
              <a:latin typeface="Comic Sans MS" panose="030F0702030302020204" pitchFamily="66" charset="0"/>
            </a:endParaRPr>
          </a:p>
        </p:txBody>
      </p:sp>
      <p:cxnSp>
        <p:nvCxnSpPr>
          <p:cNvPr id="15" name="Straight Arrow Connector 14"/>
          <p:cNvCxnSpPr>
            <a:stCxn id="16" idx="3"/>
            <a:endCxn id="13"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7" name="Straight Arrow Connector 16"/>
          <p:cNvCxnSpPr>
            <a:stCxn id="21" idx="3"/>
            <a:endCxn id="16"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846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1" name="Rectangle 20">
            <a:hlinkClick r:id="rId5"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Q19</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6"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4" name="Straight Arrow Connector 23"/>
          <p:cNvCxnSpPr>
            <a:stCxn id="25" idx="3"/>
            <a:endCxn id="2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3" name="Group 12"/>
          <p:cNvGrpSpPr/>
          <p:nvPr/>
        </p:nvGrpSpPr>
        <p:grpSpPr>
          <a:xfrm>
            <a:off x="107504" y="368660"/>
            <a:ext cx="648072" cy="648072"/>
            <a:chOff x="107504" y="368660"/>
            <a:chExt cx="648072" cy="648072"/>
          </a:xfrm>
        </p:grpSpPr>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2411760" y="463744"/>
            <a:ext cx="4320480" cy="1772402"/>
          </a:xfrm>
          <a:prstGeom prst="rect">
            <a:avLst/>
          </a:prstGeom>
        </p:spPr>
      </p:pic>
      <p:pic>
        <p:nvPicPr>
          <p:cNvPr id="5" name="Picture 4"/>
          <p:cNvPicPr>
            <a:picLocks noChangeAspect="1"/>
          </p:cNvPicPr>
          <p:nvPr/>
        </p:nvPicPr>
        <p:blipFill>
          <a:blip r:embed="rId10"/>
          <a:stretch>
            <a:fillRect/>
          </a:stretch>
        </p:blipFill>
        <p:spPr>
          <a:xfrm>
            <a:off x="2411760" y="2243256"/>
            <a:ext cx="4320480" cy="4066064"/>
          </a:xfrm>
          <a:prstGeom prst="rect">
            <a:avLst/>
          </a:prstGeom>
        </p:spPr>
      </p:pic>
      <p:pic>
        <p:nvPicPr>
          <p:cNvPr id="6" name="Picture 5"/>
          <p:cNvPicPr>
            <a:picLocks noChangeAspect="1"/>
          </p:cNvPicPr>
          <p:nvPr/>
        </p:nvPicPr>
        <p:blipFill>
          <a:blip r:embed="rId11"/>
          <a:stretch>
            <a:fillRect/>
          </a:stretch>
        </p:blipFill>
        <p:spPr>
          <a:xfrm>
            <a:off x="2411760" y="6309320"/>
            <a:ext cx="4320480" cy="268884"/>
          </a:xfrm>
          <a:prstGeom prst="rect">
            <a:avLst/>
          </a:prstGeom>
        </p:spPr>
      </p:pic>
      <p:sp>
        <p:nvSpPr>
          <p:cNvPr id="15" name="Rectangle 14"/>
          <p:cNvSpPr/>
          <p:nvPr/>
        </p:nvSpPr>
        <p:spPr>
          <a:xfrm>
            <a:off x="6480211" y="3206520"/>
            <a:ext cx="1260141"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Graph</a:t>
            </a:r>
          </a:p>
        </p:txBody>
      </p:sp>
      <p:sp>
        <p:nvSpPr>
          <p:cNvPr id="18" name="Rectangle 17"/>
          <p:cNvSpPr/>
          <p:nvPr/>
        </p:nvSpPr>
        <p:spPr>
          <a:xfrm>
            <a:off x="7776355" y="3206520"/>
            <a:ext cx="1260141"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Hide Graph</a:t>
            </a:r>
          </a:p>
        </p:txBody>
      </p:sp>
      <p:sp>
        <p:nvSpPr>
          <p:cNvPr id="19" name="Rectangle 18"/>
          <p:cNvSpPr/>
          <p:nvPr/>
        </p:nvSpPr>
        <p:spPr>
          <a:xfrm>
            <a:off x="9324528" y="1059072"/>
            <a:ext cx="1260141"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4" name="Freeform 3"/>
          <p:cNvSpPr/>
          <p:nvPr/>
        </p:nvSpPr>
        <p:spPr>
          <a:xfrm>
            <a:off x="3642360" y="3032760"/>
            <a:ext cx="2506980" cy="2994660"/>
          </a:xfrm>
          <a:custGeom>
            <a:avLst/>
            <a:gdLst>
              <a:gd name="connsiteX0" fmla="*/ 0 w 2506980"/>
              <a:gd name="connsiteY0" fmla="*/ 2994660 h 2994660"/>
              <a:gd name="connsiteX1" fmla="*/ 495300 w 2506980"/>
              <a:gd name="connsiteY1" fmla="*/ 2529840 h 2994660"/>
              <a:gd name="connsiteX2" fmla="*/ 1005840 w 2506980"/>
              <a:gd name="connsiteY2" fmla="*/ 1744980 h 2994660"/>
              <a:gd name="connsiteX3" fmla="*/ 1493520 w 2506980"/>
              <a:gd name="connsiteY3" fmla="*/ 746760 h 2994660"/>
              <a:gd name="connsiteX4" fmla="*/ 1996440 w 2506980"/>
              <a:gd name="connsiteY4" fmla="*/ 335280 h 2994660"/>
              <a:gd name="connsiteX5" fmla="*/ 2506980 w 2506980"/>
              <a:gd name="connsiteY5" fmla="*/ 0 h 29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6980" h="2994660">
                <a:moveTo>
                  <a:pt x="0" y="2994660"/>
                </a:moveTo>
                <a:cubicBezTo>
                  <a:pt x="163830" y="2866390"/>
                  <a:pt x="327660" y="2738120"/>
                  <a:pt x="495300" y="2529840"/>
                </a:cubicBezTo>
                <a:cubicBezTo>
                  <a:pt x="662940" y="2321560"/>
                  <a:pt x="839470" y="2042160"/>
                  <a:pt x="1005840" y="1744980"/>
                </a:cubicBezTo>
                <a:cubicBezTo>
                  <a:pt x="1172210" y="1447800"/>
                  <a:pt x="1328420" y="981710"/>
                  <a:pt x="1493520" y="746760"/>
                </a:cubicBezTo>
                <a:cubicBezTo>
                  <a:pt x="1658620" y="511810"/>
                  <a:pt x="1827530" y="459740"/>
                  <a:pt x="1996440" y="335280"/>
                </a:cubicBezTo>
                <a:cubicBezTo>
                  <a:pt x="2165350" y="210820"/>
                  <a:pt x="2336165" y="105410"/>
                  <a:pt x="250698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10"/>
          <a:stretch>
            <a:fillRect/>
          </a:stretch>
        </p:blipFill>
        <p:spPr>
          <a:xfrm>
            <a:off x="2411760" y="2243256"/>
            <a:ext cx="4320480" cy="4066064"/>
          </a:xfrm>
          <a:prstGeom prst="rect">
            <a:avLst/>
          </a:prstGeom>
        </p:spPr>
      </p:pic>
    </p:spTree>
    <p:extLst>
      <p:ext uri="{BB962C8B-B14F-4D97-AF65-F5344CB8AC3E}">
        <p14:creationId xmlns:p14="http://schemas.microsoft.com/office/powerpoint/2010/main" val="2980195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grpId="1" nodeType="clickEffect">
                                  <p:stCondLst>
                                    <p:cond delay="0"/>
                                  </p:stCondLst>
                                  <p:childTnLst>
                                    <p:animEffect transition="out" filter="wipe(down)">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4" grpId="0" animBg="1"/>
      <p:bldP spid="4" grpId="1" animBg="1"/>
    </p:bldLst>
  </p:timing>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4424" y="476672"/>
            <a:ext cx="6915152" cy="52855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114424" y="473913"/>
            <a:ext cx="6915151" cy="5288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Q19</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8" name="Straight Arrow Connector 17"/>
          <p:cNvCxnSpPr>
            <a:stCxn id="19"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971600" y="5903486"/>
            <a:ext cx="1296144" cy="861935"/>
          </a:xfrm>
          <a:prstGeom prst="rect">
            <a:avLst/>
          </a:prstGeom>
          <a:noFill/>
        </p:spPr>
      </p:pic>
    </p:spTree>
    <p:extLst>
      <p:ext uri="{BB962C8B-B14F-4D97-AF65-F5344CB8AC3E}">
        <p14:creationId xmlns:p14="http://schemas.microsoft.com/office/powerpoint/2010/main" val="1018458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7584" y="1584382"/>
            <a:ext cx="7488832" cy="36892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827584" y="1584381"/>
            <a:ext cx="7488832" cy="3689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Q19</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8" name="Straight Arrow Connector 17"/>
          <p:cNvCxnSpPr>
            <a:stCxn id="19"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514509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1" name="Rectangle 20">
            <a:hlinkClick r:id="rId5"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Q22</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6"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4" name="Straight Arrow Connector 23"/>
          <p:cNvCxnSpPr>
            <a:stCxn id="25" idx="3"/>
            <a:endCxn id="2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3" name="Group 12"/>
          <p:cNvGrpSpPr/>
          <p:nvPr/>
        </p:nvGrpSpPr>
        <p:grpSpPr>
          <a:xfrm>
            <a:off x="107504" y="368660"/>
            <a:ext cx="648072" cy="648072"/>
            <a:chOff x="107504" y="368660"/>
            <a:chExt cx="648072" cy="648072"/>
          </a:xfrm>
        </p:grpSpPr>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2051720" y="381436"/>
            <a:ext cx="5040560" cy="1895436"/>
          </a:xfrm>
          <a:prstGeom prst="rect">
            <a:avLst/>
          </a:prstGeom>
        </p:spPr>
      </p:pic>
      <p:pic>
        <p:nvPicPr>
          <p:cNvPr id="8" name="Picture 7"/>
          <p:cNvPicPr>
            <a:picLocks noChangeAspect="1"/>
          </p:cNvPicPr>
          <p:nvPr/>
        </p:nvPicPr>
        <p:blipFill>
          <a:blip r:embed="rId10"/>
          <a:stretch>
            <a:fillRect/>
          </a:stretch>
        </p:blipFill>
        <p:spPr>
          <a:xfrm>
            <a:off x="2051720" y="2276872"/>
            <a:ext cx="5040560" cy="4205908"/>
          </a:xfrm>
          <a:prstGeom prst="rect">
            <a:avLst/>
          </a:prstGeom>
        </p:spPr>
      </p:pic>
      <p:pic>
        <p:nvPicPr>
          <p:cNvPr id="9" name="Picture 8"/>
          <p:cNvPicPr>
            <a:picLocks noChangeAspect="1"/>
          </p:cNvPicPr>
          <p:nvPr/>
        </p:nvPicPr>
        <p:blipFill>
          <a:blip r:embed="rId11"/>
          <a:stretch>
            <a:fillRect/>
          </a:stretch>
        </p:blipFill>
        <p:spPr>
          <a:xfrm>
            <a:off x="2051720" y="6453336"/>
            <a:ext cx="5040560" cy="302248"/>
          </a:xfrm>
          <a:prstGeom prst="rect">
            <a:avLst/>
          </a:prstGeom>
        </p:spPr>
      </p:pic>
      <p:sp>
        <p:nvSpPr>
          <p:cNvPr id="18" name="Rectangle 17"/>
          <p:cNvSpPr/>
          <p:nvPr/>
        </p:nvSpPr>
        <p:spPr>
          <a:xfrm>
            <a:off x="3851920" y="2564904"/>
            <a:ext cx="1260141"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Graph</a:t>
            </a:r>
          </a:p>
        </p:txBody>
      </p:sp>
      <p:sp>
        <p:nvSpPr>
          <p:cNvPr id="19" name="Rectangle 18"/>
          <p:cNvSpPr/>
          <p:nvPr/>
        </p:nvSpPr>
        <p:spPr>
          <a:xfrm>
            <a:off x="5148064" y="2564904"/>
            <a:ext cx="1260141"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Hide Graph</a:t>
            </a:r>
          </a:p>
        </p:txBody>
      </p:sp>
      <p:sp>
        <p:nvSpPr>
          <p:cNvPr id="20" name="Rectangle 19"/>
          <p:cNvSpPr/>
          <p:nvPr/>
        </p:nvSpPr>
        <p:spPr>
          <a:xfrm>
            <a:off x="9324528" y="1059072"/>
            <a:ext cx="1260141"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10" name="Freeform 9"/>
          <p:cNvSpPr/>
          <p:nvPr/>
        </p:nvSpPr>
        <p:spPr>
          <a:xfrm>
            <a:off x="4200808" y="3395050"/>
            <a:ext cx="1810693" cy="2734146"/>
          </a:xfrm>
          <a:custGeom>
            <a:avLst/>
            <a:gdLst>
              <a:gd name="connsiteX0" fmla="*/ 0 w 1810693"/>
              <a:gd name="connsiteY0" fmla="*/ 2734146 h 2734146"/>
              <a:gd name="connsiteX1" fmla="*/ 461727 w 1810693"/>
              <a:gd name="connsiteY1" fmla="*/ 2471596 h 2734146"/>
              <a:gd name="connsiteX2" fmla="*/ 923453 w 1810693"/>
              <a:gd name="connsiteY2" fmla="*/ 1720158 h 2734146"/>
              <a:gd name="connsiteX3" fmla="*/ 1367073 w 1810693"/>
              <a:gd name="connsiteY3" fmla="*/ 461726 h 2734146"/>
              <a:gd name="connsiteX4" fmla="*/ 1810693 w 1810693"/>
              <a:gd name="connsiteY4" fmla="*/ 0 h 273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693" h="2734146">
                <a:moveTo>
                  <a:pt x="0" y="2734146"/>
                </a:moveTo>
                <a:cubicBezTo>
                  <a:pt x="153909" y="2687370"/>
                  <a:pt x="307818" y="2640594"/>
                  <a:pt x="461727" y="2471596"/>
                </a:cubicBezTo>
                <a:cubicBezTo>
                  <a:pt x="615636" y="2302598"/>
                  <a:pt x="772562" y="2055136"/>
                  <a:pt x="923453" y="1720158"/>
                </a:cubicBezTo>
                <a:cubicBezTo>
                  <a:pt x="1074344" y="1385180"/>
                  <a:pt x="1219200" y="748419"/>
                  <a:pt x="1367073" y="461726"/>
                </a:cubicBezTo>
                <a:cubicBezTo>
                  <a:pt x="1514946" y="175033"/>
                  <a:pt x="1662819" y="87516"/>
                  <a:pt x="1810693"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10"/>
          <a:stretch>
            <a:fillRect/>
          </a:stretch>
        </p:blipFill>
        <p:spPr>
          <a:xfrm>
            <a:off x="2051720" y="2276872"/>
            <a:ext cx="5040560" cy="4205908"/>
          </a:xfrm>
          <a:prstGeom prst="rect">
            <a:avLst/>
          </a:prstGeom>
        </p:spPr>
      </p:pic>
    </p:spTree>
    <p:extLst>
      <p:ext uri="{BB962C8B-B14F-4D97-AF65-F5344CB8AC3E}">
        <p14:creationId xmlns:p14="http://schemas.microsoft.com/office/powerpoint/2010/main" val="4021383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grpId="1" nodeType="clickEffect">
                                  <p:stCondLst>
                                    <p:cond delay="0"/>
                                  </p:stCondLst>
                                  <p:childTnLst>
                                    <p:animEffect transition="out" filter="wipe(down)">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10" grpId="0" animBg="1"/>
      <p:bldP spid="10" grpId="1" animBg="1"/>
    </p:bldLst>
  </p:timing>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2960" y="439202"/>
            <a:ext cx="6821488" cy="5979596"/>
          </a:xfrm>
          <a:prstGeom prst="rect">
            <a:avLst/>
          </a:prstGeom>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3" name="Rectangle 22"/>
          <p:cNvSpPr/>
          <p:nvPr/>
        </p:nvSpPr>
        <p:spPr>
          <a:xfrm>
            <a:off x="1782960" y="439201"/>
            <a:ext cx="6821488" cy="5979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971600" y="5903486"/>
            <a:ext cx="1296144" cy="861935"/>
          </a:xfrm>
          <a:prstGeom prst="rect">
            <a:avLst/>
          </a:prstGeom>
          <a:noFill/>
        </p:spPr>
      </p:pic>
      <p:sp>
        <p:nvSpPr>
          <p:cNvPr id="13" name="Rectangle 12">
            <a:hlinkClick r:id="rId5"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Q22</a:t>
            </a:r>
            <a:endParaRPr lang="en-GB" sz="1400" b="1" dirty="0">
              <a:latin typeface="Comic Sans MS" panose="030F0702030302020204" pitchFamily="66" charset="0"/>
            </a:endParaRPr>
          </a:p>
        </p:txBody>
      </p:sp>
      <p:cxnSp>
        <p:nvCxnSpPr>
          <p:cNvPr id="15" name="Straight Arrow Connector 14"/>
          <p:cNvCxnSpPr>
            <a:stCxn id="16" idx="3"/>
            <a:endCxn id="13"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6"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7" name="Straight Arrow Connector 16"/>
          <p:cNvCxnSpPr>
            <a:stCxn id="21" idx="3"/>
            <a:endCxn id="16"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3"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272196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3437" y="1628800"/>
            <a:ext cx="7477125" cy="30194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827584" y="1584381"/>
            <a:ext cx="7488832" cy="30638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Q22</a:t>
            </a:r>
            <a:endParaRPr lang="en-GB" sz="1400" b="1" dirty="0">
              <a:latin typeface="Comic Sans MS" panose="030F0702030302020204" pitchFamily="66" charset="0"/>
            </a:endParaRPr>
          </a:p>
        </p:txBody>
      </p:sp>
      <p:cxnSp>
        <p:nvCxnSpPr>
          <p:cNvPr id="15" name="Straight Arrow Connector 14"/>
          <p:cNvCxnSpPr>
            <a:stCxn id="16" idx="3"/>
            <a:endCxn id="13"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7" name="Straight Arrow Connector 16"/>
          <p:cNvCxnSpPr>
            <a:stCxn id="21" idx="3"/>
            <a:endCxn id="16"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051305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1" name="Rectangle 20">
            <a:hlinkClick r:id="rId5"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Q19</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6"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4" name="Straight Arrow Connector 23"/>
          <p:cNvCxnSpPr>
            <a:stCxn id="25" idx="3"/>
            <a:endCxn id="2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3" name="Group 12"/>
          <p:cNvGrpSpPr/>
          <p:nvPr/>
        </p:nvGrpSpPr>
        <p:grpSpPr>
          <a:xfrm>
            <a:off x="107504" y="368660"/>
            <a:ext cx="648072" cy="648072"/>
            <a:chOff x="107504" y="368660"/>
            <a:chExt cx="648072" cy="648072"/>
          </a:xfrm>
        </p:grpSpPr>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107503" y="1160549"/>
            <a:ext cx="4536505" cy="3664422"/>
          </a:xfrm>
          <a:prstGeom prst="rect">
            <a:avLst/>
          </a:prstGeom>
        </p:spPr>
      </p:pic>
      <p:pic>
        <p:nvPicPr>
          <p:cNvPr id="5" name="Picture 4"/>
          <p:cNvPicPr>
            <a:picLocks noChangeAspect="1"/>
          </p:cNvPicPr>
          <p:nvPr/>
        </p:nvPicPr>
        <p:blipFill>
          <a:blip r:embed="rId10"/>
          <a:stretch>
            <a:fillRect/>
          </a:stretch>
        </p:blipFill>
        <p:spPr>
          <a:xfrm>
            <a:off x="107504" y="4869160"/>
            <a:ext cx="4536503" cy="278924"/>
          </a:xfrm>
          <a:prstGeom prst="rect">
            <a:avLst/>
          </a:prstGeom>
        </p:spPr>
      </p:pic>
      <p:pic>
        <p:nvPicPr>
          <p:cNvPr id="6" name="Picture 5"/>
          <p:cNvPicPr>
            <a:picLocks noChangeAspect="1"/>
          </p:cNvPicPr>
          <p:nvPr/>
        </p:nvPicPr>
        <p:blipFill>
          <a:blip r:embed="rId11"/>
          <a:stretch>
            <a:fillRect/>
          </a:stretch>
        </p:blipFill>
        <p:spPr>
          <a:xfrm>
            <a:off x="107504" y="5157192"/>
            <a:ext cx="4536503" cy="340801"/>
          </a:xfrm>
          <a:prstGeom prst="rect">
            <a:avLst/>
          </a:prstGeom>
        </p:spPr>
      </p:pic>
      <p:pic>
        <p:nvPicPr>
          <p:cNvPr id="11" name="Picture 10"/>
          <p:cNvPicPr>
            <a:picLocks noChangeAspect="1"/>
          </p:cNvPicPr>
          <p:nvPr/>
        </p:nvPicPr>
        <p:blipFill>
          <a:blip r:embed="rId12"/>
          <a:stretch>
            <a:fillRect/>
          </a:stretch>
        </p:blipFill>
        <p:spPr>
          <a:xfrm>
            <a:off x="4572001" y="1637876"/>
            <a:ext cx="4536503" cy="3159276"/>
          </a:xfrm>
          <a:prstGeom prst="rect">
            <a:avLst/>
          </a:prstGeom>
        </p:spPr>
      </p:pic>
    </p:spTree>
    <p:extLst>
      <p:ext uri="{BB962C8B-B14F-4D97-AF65-F5344CB8AC3E}">
        <p14:creationId xmlns:p14="http://schemas.microsoft.com/office/powerpoint/2010/main" val="3530609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43408" y="404664"/>
            <a:ext cx="6657184" cy="294940"/>
          </a:xfrm>
          <a:prstGeom prst="rect">
            <a:avLst/>
          </a:prstGeom>
        </p:spPr>
      </p:pic>
      <p:pic>
        <p:nvPicPr>
          <p:cNvPr id="5" name="Picture 4"/>
          <p:cNvPicPr>
            <a:picLocks noChangeAspect="1"/>
          </p:cNvPicPr>
          <p:nvPr/>
        </p:nvPicPr>
        <p:blipFill>
          <a:blip r:embed="rId3"/>
          <a:stretch>
            <a:fillRect/>
          </a:stretch>
        </p:blipFill>
        <p:spPr>
          <a:xfrm>
            <a:off x="1243408" y="696150"/>
            <a:ext cx="6657184" cy="1003036"/>
          </a:xfrm>
          <a:prstGeom prst="rect">
            <a:avLst/>
          </a:prstGeom>
        </p:spPr>
      </p:pic>
      <p:pic>
        <p:nvPicPr>
          <p:cNvPr id="6" name="Picture 5"/>
          <p:cNvPicPr>
            <a:picLocks noChangeAspect="1"/>
          </p:cNvPicPr>
          <p:nvPr/>
        </p:nvPicPr>
        <p:blipFill>
          <a:blip r:embed="rId4"/>
          <a:stretch>
            <a:fillRect/>
          </a:stretch>
        </p:blipFill>
        <p:spPr>
          <a:xfrm>
            <a:off x="1243408" y="1700808"/>
            <a:ext cx="6657184" cy="4243042"/>
          </a:xfrm>
          <a:prstGeom prst="rect">
            <a:avLst/>
          </a:prstGeom>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243408" y="1699186"/>
            <a:ext cx="6657184" cy="4244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71600" y="5903486"/>
            <a:ext cx="1296144" cy="861935"/>
          </a:xfrm>
          <a:prstGeom prst="rect">
            <a:avLst/>
          </a:prstGeom>
          <a:noFill/>
        </p:spPr>
      </p:pic>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12" name="Rectangle 11">
            <a:hlinkClick r:id="rId9"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Q19</a:t>
            </a:r>
            <a:endParaRPr lang="en-GB" sz="1400" b="1" dirty="0">
              <a:latin typeface="Comic Sans MS" panose="030F0702030302020204" pitchFamily="66" charset="0"/>
            </a:endParaRPr>
          </a:p>
        </p:txBody>
      </p:sp>
      <p:cxnSp>
        <p:nvCxnSpPr>
          <p:cNvPr id="14" name="Straight Arrow Connector 13"/>
          <p:cNvCxnSpPr>
            <a:stCxn id="18" idx="3"/>
            <a:endCxn id="12"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9" name="Straight Arrow Connector 18"/>
          <p:cNvCxnSpPr>
            <a:stCxn id="22" idx="3"/>
            <a:endCxn id="18"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1"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4" name="Rectangle 23"/>
          <p:cNvSpPr/>
          <p:nvPr/>
        </p:nvSpPr>
        <p:spPr>
          <a:xfrm>
            <a:off x="1243408" y="696150"/>
            <a:ext cx="6657184" cy="100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5" name="Rectangle 24"/>
          <p:cNvSpPr/>
          <p:nvPr/>
        </p:nvSpPr>
        <p:spPr>
          <a:xfrm>
            <a:off x="1243408" y="404663"/>
            <a:ext cx="6657184" cy="296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Tree>
    <p:extLst>
      <p:ext uri="{BB962C8B-B14F-4D97-AF65-F5344CB8AC3E}">
        <p14:creationId xmlns:p14="http://schemas.microsoft.com/office/powerpoint/2010/main" val="3741355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animBg="1"/>
      <p:bldP spid="24" grpId="0" animBg="1"/>
      <p:bldP spid="2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cxnSp>
        <p:nvCxnSpPr>
          <p:cNvPr id="21" name="Straight Arrow Connector 20"/>
          <p:cNvCxnSpPr>
            <a:stCxn id="12"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9"/>
          <a:stretch>
            <a:fillRect/>
          </a:stretch>
        </p:blipFill>
        <p:spPr>
          <a:xfrm>
            <a:off x="1691680" y="404664"/>
            <a:ext cx="5760640" cy="1419350"/>
          </a:xfrm>
          <a:prstGeom prst="rect">
            <a:avLst/>
          </a:prstGeom>
        </p:spPr>
      </p:pic>
      <p:pic>
        <p:nvPicPr>
          <p:cNvPr id="5" name="Picture 4"/>
          <p:cNvPicPr>
            <a:picLocks noChangeAspect="1"/>
          </p:cNvPicPr>
          <p:nvPr/>
        </p:nvPicPr>
        <p:blipFill>
          <a:blip r:embed="rId10"/>
          <a:stretch>
            <a:fillRect/>
          </a:stretch>
        </p:blipFill>
        <p:spPr>
          <a:xfrm>
            <a:off x="2987824" y="1844823"/>
            <a:ext cx="3093140" cy="4933643"/>
          </a:xfrm>
          <a:prstGeom prst="rect">
            <a:avLst/>
          </a:prstGeom>
        </p:spPr>
      </p:pic>
      <p:sp>
        <p:nvSpPr>
          <p:cNvPr id="15" name="Rectangle 14"/>
          <p:cNvSpPr/>
          <p:nvPr/>
        </p:nvSpPr>
        <p:spPr>
          <a:xfrm>
            <a:off x="6156176" y="2464587"/>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Graph</a:t>
            </a:r>
            <a:endParaRPr lang="en-GB" sz="1400" b="1" dirty="0">
              <a:latin typeface="Comic Sans MS" panose="030F0702030302020204" pitchFamily="66" charset="0"/>
            </a:endParaRPr>
          </a:p>
        </p:txBody>
      </p:sp>
      <p:sp>
        <p:nvSpPr>
          <p:cNvPr id="16" name="Rectangle 15"/>
          <p:cNvSpPr/>
          <p:nvPr/>
        </p:nvSpPr>
        <p:spPr>
          <a:xfrm>
            <a:off x="9324528" y="128722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6" name="Freeform 5"/>
          <p:cNvSpPr/>
          <p:nvPr/>
        </p:nvSpPr>
        <p:spPr>
          <a:xfrm>
            <a:off x="3343275" y="2457450"/>
            <a:ext cx="2505075" cy="2847975"/>
          </a:xfrm>
          <a:custGeom>
            <a:avLst/>
            <a:gdLst>
              <a:gd name="connsiteX0" fmla="*/ 0 w 2505075"/>
              <a:gd name="connsiteY0" fmla="*/ 0 h 2847975"/>
              <a:gd name="connsiteX1" fmla="*/ 371475 w 2505075"/>
              <a:gd name="connsiteY1" fmla="*/ 742950 h 2847975"/>
              <a:gd name="connsiteX2" fmla="*/ 714375 w 2505075"/>
              <a:gd name="connsiteY2" fmla="*/ 1304925 h 2847975"/>
              <a:gd name="connsiteX3" fmla="*/ 1066800 w 2505075"/>
              <a:gd name="connsiteY3" fmla="*/ 1752600 h 2847975"/>
              <a:gd name="connsiteX4" fmla="*/ 1438275 w 2505075"/>
              <a:gd name="connsiteY4" fmla="*/ 2124075 h 2847975"/>
              <a:gd name="connsiteX5" fmla="*/ 1790700 w 2505075"/>
              <a:gd name="connsiteY5" fmla="*/ 2409825 h 2847975"/>
              <a:gd name="connsiteX6" fmla="*/ 2143125 w 2505075"/>
              <a:gd name="connsiteY6" fmla="*/ 2647950 h 2847975"/>
              <a:gd name="connsiteX7" fmla="*/ 2505075 w 2505075"/>
              <a:gd name="connsiteY7" fmla="*/ 2847975 h 284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5075" h="2847975">
                <a:moveTo>
                  <a:pt x="0" y="0"/>
                </a:moveTo>
                <a:cubicBezTo>
                  <a:pt x="126206" y="262731"/>
                  <a:pt x="252412" y="525462"/>
                  <a:pt x="371475" y="742950"/>
                </a:cubicBezTo>
                <a:cubicBezTo>
                  <a:pt x="490538" y="960438"/>
                  <a:pt x="598488" y="1136650"/>
                  <a:pt x="714375" y="1304925"/>
                </a:cubicBezTo>
                <a:cubicBezTo>
                  <a:pt x="830262" y="1473200"/>
                  <a:pt x="946150" y="1616075"/>
                  <a:pt x="1066800" y="1752600"/>
                </a:cubicBezTo>
                <a:cubicBezTo>
                  <a:pt x="1187450" y="1889125"/>
                  <a:pt x="1317625" y="2014538"/>
                  <a:pt x="1438275" y="2124075"/>
                </a:cubicBezTo>
                <a:cubicBezTo>
                  <a:pt x="1558925" y="2233612"/>
                  <a:pt x="1673225" y="2322513"/>
                  <a:pt x="1790700" y="2409825"/>
                </a:cubicBezTo>
                <a:cubicBezTo>
                  <a:pt x="1908175" y="2497137"/>
                  <a:pt x="2024063" y="2574925"/>
                  <a:pt x="2143125" y="2647950"/>
                </a:cubicBezTo>
                <a:cubicBezTo>
                  <a:pt x="2262187" y="2720975"/>
                  <a:pt x="2383631" y="2784475"/>
                  <a:pt x="2505075" y="28479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10"/>
          <a:stretch>
            <a:fillRect/>
          </a:stretch>
        </p:blipFill>
        <p:spPr>
          <a:xfrm>
            <a:off x="2987824" y="1844824"/>
            <a:ext cx="3093140" cy="4933643"/>
          </a:xfrm>
          <a:prstGeom prst="rect">
            <a:avLst/>
          </a:prstGeom>
        </p:spPr>
      </p:pic>
    </p:spTree>
    <p:extLst>
      <p:ext uri="{BB962C8B-B14F-4D97-AF65-F5344CB8AC3E}">
        <p14:creationId xmlns:p14="http://schemas.microsoft.com/office/powerpoint/2010/main" val="117881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bldLst>
      <p:bldP spid="6" grpId="0" animBg="1"/>
    </p:bldLst>
  </p:timing>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7584" y="1628800"/>
            <a:ext cx="7488832" cy="27908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827584" y="1584381"/>
            <a:ext cx="7488832" cy="2835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notes</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Q19</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8" name="Straight Arrow Connector 17"/>
          <p:cNvCxnSpPr>
            <a:stCxn id="19"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25270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1" name="Rectangle 20">
            <a:hlinkClick r:id="rId5"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Q16</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6"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4" name="Straight Arrow Connector 23"/>
          <p:cNvCxnSpPr>
            <a:stCxn id="25" idx="3"/>
            <a:endCxn id="2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1543794" y="476672"/>
            <a:ext cx="6056412" cy="5716240"/>
          </a:xfrm>
          <a:prstGeom prst="rect">
            <a:avLst/>
          </a:prstGeom>
        </p:spPr>
      </p:pic>
      <p:pic>
        <p:nvPicPr>
          <p:cNvPr id="8" name="Picture 7"/>
          <p:cNvPicPr>
            <a:picLocks noChangeAspect="1"/>
          </p:cNvPicPr>
          <p:nvPr/>
        </p:nvPicPr>
        <p:blipFill>
          <a:blip r:embed="rId10"/>
          <a:stretch>
            <a:fillRect/>
          </a:stretch>
        </p:blipFill>
        <p:spPr>
          <a:xfrm>
            <a:off x="1543794" y="6165304"/>
            <a:ext cx="6056412" cy="456458"/>
          </a:xfrm>
          <a:prstGeom prst="rect">
            <a:avLst/>
          </a:prstGeom>
        </p:spPr>
      </p:pic>
    </p:spTree>
    <p:extLst>
      <p:ext uri="{BB962C8B-B14F-4D97-AF65-F5344CB8AC3E}">
        <p14:creationId xmlns:p14="http://schemas.microsoft.com/office/powerpoint/2010/main" val="391410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5362" y="764704"/>
            <a:ext cx="7153275" cy="876300"/>
          </a:xfrm>
          <a:prstGeom prst="rect">
            <a:avLst/>
          </a:prstGeom>
        </p:spPr>
      </p:pic>
      <p:pic>
        <p:nvPicPr>
          <p:cNvPr id="8" name="Picture 7"/>
          <p:cNvPicPr>
            <a:picLocks noChangeAspect="1"/>
          </p:cNvPicPr>
          <p:nvPr/>
        </p:nvPicPr>
        <p:blipFill>
          <a:blip r:embed="rId3"/>
          <a:stretch>
            <a:fillRect/>
          </a:stretch>
        </p:blipFill>
        <p:spPr>
          <a:xfrm>
            <a:off x="467544" y="1972514"/>
            <a:ext cx="8208912" cy="3472710"/>
          </a:xfrm>
          <a:prstGeom prst="rect">
            <a:avLst/>
          </a:prstGeom>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24" name="Rectangle 23"/>
          <p:cNvSpPr/>
          <p:nvPr/>
        </p:nvSpPr>
        <p:spPr>
          <a:xfrm>
            <a:off x="467544" y="1972512"/>
            <a:ext cx="8208912" cy="3472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5" name="Rectangle 24"/>
          <p:cNvSpPr/>
          <p:nvPr/>
        </p:nvSpPr>
        <p:spPr>
          <a:xfrm>
            <a:off x="995361" y="771612"/>
            <a:ext cx="7153275" cy="869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7"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Q16</a:t>
            </a:r>
            <a:endParaRPr lang="en-GB" sz="1400" b="1" dirty="0">
              <a:latin typeface="Comic Sans MS" panose="030F0702030302020204" pitchFamily="66" charset="0"/>
            </a:endParaRPr>
          </a:p>
        </p:txBody>
      </p:sp>
      <p:cxnSp>
        <p:nvCxnSpPr>
          <p:cNvPr id="17" name="Straight Arrow Connector 16"/>
          <p:cNvCxnSpPr>
            <a:stCxn id="21" idx="3"/>
            <a:endCxn id="16" idx="1"/>
          </p:cNvCxnSpPr>
          <p:nvPr/>
        </p:nvCxnSpPr>
        <p:spPr>
          <a:xfrm flipV="1">
            <a:off x="550810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6" name="Straight Arrow Connector 25"/>
          <p:cNvCxnSpPr>
            <a:stCxn id="27" idx="3"/>
            <a:endCxn id="21"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108578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4" grpId="0" animBg="1"/>
      <p:bldP spid="25" grpId="0" animBg="1"/>
    </p:bldLst>
  </p:timing>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Box-Plots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cxnSp>
        <p:nvCxnSpPr>
          <p:cNvPr id="8" name="Straight Arrow Connector 7"/>
          <p:cNvCxnSpPr>
            <a:stCxn id="12" idx="3"/>
            <a:endCxn id="7"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4"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41" name="Rectangle 40">
            <a:hlinkClick r:id="rId5" action="ppaction://hlinksldjump"/>
          </p:cNvPr>
          <p:cNvSpPr/>
          <p:nvPr/>
        </p:nvSpPr>
        <p:spPr>
          <a:xfrm>
            <a:off x="3996064" y="2708920"/>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Q16</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sp>
        <p:nvSpPr>
          <p:cNvPr id="13" name="Rectangle 12"/>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996064" y="3284984"/>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3996064"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83081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067594"/>
            <a:ext cx="8496944" cy="55297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51480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Q16</a:t>
            </a:r>
            <a:endParaRPr lang="en-GB" sz="1400" b="1" dirty="0">
              <a:latin typeface="Comic Sans MS" panose="030F0702030302020204" pitchFamily="66" charset="0"/>
            </a:endParaRPr>
          </a:p>
        </p:txBody>
      </p:sp>
      <p:cxnSp>
        <p:nvCxnSpPr>
          <p:cNvPr id="22" name="Straight Arrow Connector 21"/>
          <p:cNvCxnSpPr>
            <a:stCxn id="29" idx="3"/>
            <a:endCxn id="21" idx="1"/>
          </p:cNvCxnSpPr>
          <p:nvPr/>
        </p:nvCxnSpPr>
        <p:spPr>
          <a:xfrm flipV="1">
            <a:off x="4572000"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8"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9" name="Rectangle 28">
            <a:hlinkClick r:id="rId8"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956200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0675" y="2132856"/>
            <a:ext cx="5962650" cy="6953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590674" y="2132855"/>
            <a:ext cx="5962651" cy="695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51480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Q16</a:t>
            </a:r>
            <a:endParaRPr lang="en-GB" sz="1400" b="1" dirty="0">
              <a:latin typeface="Comic Sans MS" panose="030F0702030302020204" pitchFamily="66" charset="0"/>
            </a:endParaRPr>
          </a:p>
        </p:txBody>
      </p:sp>
      <p:cxnSp>
        <p:nvCxnSpPr>
          <p:cNvPr id="18" name="Straight Arrow Connector 17"/>
          <p:cNvCxnSpPr>
            <a:stCxn id="24" idx="3"/>
            <a:endCxn id="14" idx="1"/>
          </p:cNvCxnSpPr>
          <p:nvPr/>
        </p:nvCxnSpPr>
        <p:spPr>
          <a:xfrm flipV="1">
            <a:off x="4572000"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0"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4" name="Rectangle 23">
            <a:hlinkClick r:id="rId8"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87873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683452"/>
            <a:ext cx="7632848" cy="54910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51480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Q13</a:t>
            </a:r>
            <a:endParaRPr lang="en-GB" sz="1400" b="1" dirty="0">
              <a:latin typeface="Comic Sans MS" panose="030F0702030302020204" pitchFamily="66" charset="0"/>
            </a:endParaRPr>
          </a:p>
        </p:txBody>
      </p:sp>
      <p:cxnSp>
        <p:nvCxnSpPr>
          <p:cNvPr id="22" name="Straight Arrow Connector 21"/>
          <p:cNvCxnSpPr>
            <a:stCxn id="29" idx="3"/>
            <a:endCxn id="21" idx="1"/>
          </p:cNvCxnSpPr>
          <p:nvPr/>
        </p:nvCxnSpPr>
        <p:spPr>
          <a:xfrm flipV="1">
            <a:off x="4572000"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8"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9" name="Rectangle 28">
            <a:hlinkClick r:id="rId8"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112352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1600" y="404664"/>
            <a:ext cx="7200800" cy="63956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971600" y="404663"/>
            <a:ext cx="7200800" cy="6395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5" action="ppaction://hlinksldjump"/>
          </p:cNvPr>
          <p:cNvSpPr/>
          <p:nvPr/>
        </p:nvSpPr>
        <p:spPr>
          <a:xfrm>
            <a:off x="51480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Q13</a:t>
            </a:r>
            <a:endParaRPr lang="en-GB" sz="1400" b="1" dirty="0">
              <a:latin typeface="Comic Sans MS" panose="030F0702030302020204" pitchFamily="66" charset="0"/>
            </a:endParaRPr>
          </a:p>
        </p:txBody>
      </p:sp>
      <p:cxnSp>
        <p:nvCxnSpPr>
          <p:cNvPr id="12" name="Straight Arrow Connector 11"/>
          <p:cNvCxnSpPr>
            <a:stCxn id="16" idx="3"/>
            <a:endCxn id="11" idx="1"/>
          </p:cNvCxnSpPr>
          <p:nvPr/>
        </p:nvCxnSpPr>
        <p:spPr>
          <a:xfrm flipV="1">
            <a:off x="4572000"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5"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6" name="Rectangle 15">
            <a:hlinkClick r:id="rId7"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90490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1" name="Rectangle 20">
            <a:hlinkClick r:id="rId5" action="ppaction://hlinksldjump"/>
          </p:cNvPr>
          <p:cNvSpPr/>
          <p:nvPr/>
        </p:nvSpPr>
        <p:spPr>
          <a:xfrm>
            <a:off x="51480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Q15</a:t>
            </a:r>
            <a:endParaRPr lang="en-GB" sz="1400" b="1" dirty="0">
              <a:latin typeface="Comic Sans MS" panose="030F0702030302020204" pitchFamily="66" charset="0"/>
            </a:endParaRPr>
          </a:p>
        </p:txBody>
      </p:sp>
      <p:cxnSp>
        <p:nvCxnSpPr>
          <p:cNvPr id="22" name="Straight Arrow Connector 21"/>
          <p:cNvCxnSpPr>
            <a:stCxn id="29" idx="3"/>
            <a:endCxn id="21" idx="1"/>
          </p:cNvCxnSpPr>
          <p:nvPr/>
        </p:nvCxnSpPr>
        <p:spPr>
          <a:xfrm flipV="1">
            <a:off x="4572000"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8"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9" name="Rectangle 28">
            <a:hlinkClick r:id="rId7"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1547664" y="404664"/>
            <a:ext cx="6048672" cy="5728568"/>
          </a:xfrm>
          <a:prstGeom prst="rect">
            <a:avLst/>
          </a:prstGeom>
        </p:spPr>
      </p:pic>
      <p:pic>
        <p:nvPicPr>
          <p:cNvPr id="5" name="Picture 4"/>
          <p:cNvPicPr>
            <a:picLocks noChangeAspect="1"/>
          </p:cNvPicPr>
          <p:nvPr/>
        </p:nvPicPr>
        <p:blipFill>
          <a:blip r:embed="rId10"/>
          <a:stretch>
            <a:fillRect/>
          </a:stretch>
        </p:blipFill>
        <p:spPr>
          <a:xfrm>
            <a:off x="1547664" y="6093296"/>
            <a:ext cx="6048672" cy="612578"/>
          </a:xfrm>
          <a:prstGeom prst="rect">
            <a:avLst/>
          </a:prstGeom>
        </p:spPr>
      </p:pic>
    </p:spTree>
    <p:extLst>
      <p:ext uri="{BB962C8B-B14F-4D97-AF65-F5344CB8AC3E}">
        <p14:creationId xmlns:p14="http://schemas.microsoft.com/office/powerpoint/2010/main" val="146128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9672" y="404664"/>
            <a:ext cx="5904656" cy="63547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619672" y="404663"/>
            <a:ext cx="5904656" cy="3456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51480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Q15</a:t>
            </a:r>
            <a:endParaRPr lang="en-GB" sz="1400" b="1" dirty="0">
              <a:latin typeface="Comic Sans MS" panose="030F0702030302020204" pitchFamily="66" charset="0"/>
            </a:endParaRPr>
          </a:p>
        </p:txBody>
      </p:sp>
      <p:cxnSp>
        <p:nvCxnSpPr>
          <p:cNvPr id="17" name="Straight Arrow Connector 16"/>
          <p:cNvCxnSpPr>
            <a:stCxn id="20" idx="3"/>
            <a:endCxn id="14" idx="1"/>
          </p:cNvCxnSpPr>
          <p:nvPr/>
        </p:nvCxnSpPr>
        <p:spPr>
          <a:xfrm flipV="1">
            <a:off x="4572000"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9"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0" name="Rectangle 19">
            <a:hlinkClick r:id="rId8"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sp>
        <p:nvSpPr>
          <p:cNvPr id="21" name="Rectangle 20"/>
          <p:cNvSpPr/>
          <p:nvPr/>
        </p:nvSpPr>
        <p:spPr>
          <a:xfrm>
            <a:off x="1619672" y="3861048"/>
            <a:ext cx="5904656" cy="2898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049996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3" grpId="0" animBg="1"/>
      <p:bldP spid="21"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76948" y="423270"/>
            <a:ext cx="6390104" cy="639010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376947" y="423269"/>
            <a:ext cx="6390105" cy="6390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cxnSp>
        <p:nvCxnSpPr>
          <p:cNvPr id="16" name="Straight Arrow Connector 15"/>
          <p:cNvCxnSpPr>
            <a:stCxn id="12" idx="3"/>
            <a:endCxn id="14"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08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smtClean="0">
                <a:latin typeface="Comic Sans MS" panose="030F0702030302020204" pitchFamily="66" charset="0"/>
              </a:rPr>
              <a:t>Frequency Polygons</a:t>
            </a:r>
            <a:endParaRPr lang="en-GB" sz="4800" dirty="0">
              <a:latin typeface="Comic Sans MS" panose="030F0702030302020204" pitchFamily="66" charset="0"/>
            </a:endParaRP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41" name="Rectangle 40">
            <a:hlinkClick r:id="rId4" action="ppaction://hlinksldjump"/>
          </p:cNvPr>
          <p:cNvSpPr/>
          <p:nvPr/>
        </p:nvSpPr>
        <p:spPr>
          <a:xfrm>
            <a:off x="3996064"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3H </a:t>
            </a:r>
            <a:r>
              <a:rPr lang="en-GB" sz="1400" b="1" dirty="0" smtClean="0">
                <a:latin typeface="Comic Sans MS" panose="030F0702030302020204" pitchFamily="66" charset="0"/>
              </a:rPr>
              <a:t>Q6</a:t>
            </a:r>
            <a:endParaRPr lang="en-GB" sz="1400" b="1" dirty="0">
              <a:latin typeface="Comic Sans MS" panose="030F0702030302020204" pitchFamily="66" charset="0"/>
            </a:endParaRPr>
          </a:p>
        </p:txBody>
      </p:sp>
      <p:sp>
        <p:nvSpPr>
          <p:cNvPr id="13" name="Rectangle 12">
            <a:hlinkClick r:id="rId5"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1" name="Rectangle 10"/>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676389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9671" y="417576"/>
            <a:ext cx="4356346" cy="57745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3H </a:t>
            </a:r>
            <a:r>
              <a:rPr lang="en-GB" sz="1400" b="1" dirty="0" smtClean="0">
                <a:latin typeface="Comic Sans MS" panose="030F0702030302020204" pitchFamily="66" charset="0"/>
              </a:rPr>
              <a:t>Q6</a:t>
            </a:r>
            <a:endParaRPr lang="en-GB" sz="1400" b="1" dirty="0">
              <a:latin typeface="Comic Sans MS" panose="030F0702030302020204" pitchFamily="66" charset="0"/>
            </a:endParaRPr>
          </a:p>
        </p:txBody>
      </p:sp>
      <p:cxnSp>
        <p:nvCxnSpPr>
          <p:cNvPr id="22" name="Straight Arrow Connector 21"/>
          <p:cNvCxnSpPr>
            <a:stCxn id="27" idx="3"/>
            <a:endCxn id="21" idx="1"/>
          </p:cNvCxnSpPr>
          <p:nvPr/>
        </p:nvCxnSpPr>
        <p:spPr>
          <a:xfrm flipV="1">
            <a:off x="543609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7"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28" name="Straight Arrow Connector 27"/>
          <p:cNvCxnSpPr>
            <a:stCxn id="29" idx="3"/>
            <a:endCxn id="27"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4" name="Picture 13"/>
          <p:cNvPicPr>
            <a:picLocks noChangeAspect="1"/>
          </p:cNvPicPr>
          <p:nvPr/>
        </p:nvPicPr>
        <p:blipFill>
          <a:blip r:embed="rId9"/>
          <a:stretch>
            <a:fillRect/>
          </a:stretch>
        </p:blipFill>
        <p:spPr>
          <a:xfrm>
            <a:off x="4572001" y="2931490"/>
            <a:ext cx="4464496" cy="1217590"/>
          </a:xfrm>
          <a:prstGeom prst="rect">
            <a:avLst/>
          </a:prstGeom>
        </p:spPr>
      </p:pic>
      <p:grpSp>
        <p:nvGrpSpPr>
          <p:cNvPr id="39" name="Group 38"/>
          <p:cNvGrpSpPr/>
          <p:nvPr/>
        </p:nvGrpSpPr>
        <p:grpSpPr>
          <a:xfrm>
            <a:off x="2699792" y="3645024"/>
            <a:ext cx="1196655" cy="1368152"/>
            <a:chOff x="2699792" y="3645024"/>
            <a:chExt cx="1196655" cy="1368152"/>
          </a:xfrm>
        </p:grpSpPr>
        <p:cxnSp>
          <p:nvCxnSpPr>
            <p:cNvPr id="16" name="Straight Connector 15"/>
            <p:cNvCxnSpPr/>
            <p:nvPr/>
          </p:nvCxnSpPr>
          <p:spPr>
            <a:xfrm flipV="1">
              <a:off x="2699792" y="4653136"/>
              <a:ext cx="36004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051448" y="4293096"/>
              <a:ext cx="296416"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347864" y="3933056"/>
              <a:ext cx="252167"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600031" y="3645024"/>
              <a:ext cx="296416" cy="288032"/>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 name="Rectangle 39"/>
          <p:cNvSpPr/>
          <p:nvPr/>
        </p:nvSpPr>
        <p:spPr>
          <a:xfrm>
            <a:off x="5004047" y="3304843"/>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Graph </a:t>
            </a:r>
            <a:endParaRPr lang="en-GB" sz="1400" b="1" dirty="0">
              <a:latin typeface="Comic Sans MS" panose="030F0702030302020204" pitchFamily="66" charset="0"/>
            </a:endParaRPr>
          </a:p>
        </p:txBody>
      </p:sp>
      <p:pic>
        <p:nvPicPr>
          <p:cNvPr id="41" name="Picture 40"/>
          <p:cNvPicPr>
            <a:picLocks noChangeAspect="1"/>
          </p:cNvPicPr>
          <p:nvPr/>
        </p:nvPicPr>
        <p:blipFill>
          <a:blip r:embed="rId2"/>
          <a:stretch>
            <a:fillRect/>
          </a:stretch>
        </p:blipFill>
        <p:spPr>
          <a:xfrm>
            <a:off x="359670" y="404664"/>
            <a:ext cx="4356346" cy="5774534"/>
          </a:xfrm>
          <a:prstGeom prst="rect">
            <a:avLst/>
          </a:prstGeom>
        </p:spPr>
      </p:pic>
      <p:sp>
        <p:nvSpPr>
          <p:cNvPr id="42" name="Rectangle 41"/>
          <p:cNvSpPr/>
          <p:nvPr/>
        </p:nvSpPr>
        <p:spPr>
          <a:xfrm>
            <a:off x="9324528" y="1340768"/>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3640860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1000"/>
                                        <p:tgtEl>
                                          <p:spTgt spid="39"/>
                                        </p:tgtEl>
                                      </p:cBhvr>
                                    </p:animEffect>
                                  </p:child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4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childTnLst>
        </p:cTn>
      </p:par>
    </p:tnLst>
  </p:timing>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449026"/>
            <a:ext cx="7920880" cy="6004310"/>
          </a:xfrm>
          <a:prstGeom prst="rect">
            <a:avLst/>
          </a:prstGeom>
        </p:spPr>
      </p:pic>
      <p:sp>
        <p:nvSpPr>
          <p:cNvPr id="22" name="Rectangle 21"/>
          <p:cNvSpPr/>
          <p:nvPr/>
        </p:nvSpPr>
        <p:spPr>
          <a:xfrm>
            <a:off x="611561" y="2348880"/>
            <a:ext cx="7920880" cy="4104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3" name="Rectangle 22"/>
          <p:cNvSpPr/>
          <p:nvPr/>
        </p:nvSpPr>
        <p:spPr>
          <a:xfrm>
            <a:off x="611558" y="449025"/>
            <a:ext cx="7920881" cy="1899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3" action="ppaction://hlinksldjump"/>
          </p:cNvPr>
          <p:cNvSpPr/>
          <p:nvPr/>
        </p:nvSpPr>
        <p:spPr>
          <a:xfrm>
            <a:off x="601216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3H </a:t>
            </a:r>
            <a:r>
              <a:rPr lang="en-GB" sz="1400" b="1" dirty="0" smtClean="0">
                <a:latin typeface="Comic Sans MS" panose="030F0702030302020204" pitchFamily="66" charset="0"/>
              </a:rPr>
              <a:t>Q6</a:t>
            </a:r>
            <a:endParaRPr lang="en-GB" sz="1400" b="1" dirty="0">
              <a:latin typeface="Comic Sans MS" panose="030F0702030302020204" pitchFamily="66" charset="0"/>
            </a:endParaRPr>
          </a:p>
        </p:txBody>
      </p:sp>
      <p:cxnSp>
        <p:nvCxnSpPr>
          <p:cNvPr id="18" name="Straight Arrow Connector 17"/>
          <p:cNvCxnSpPr>
            <a:stCxn id="19" idx="3"/>
            <a:endCxn id="14" idx="1"/>
          </p:cNvCxnSpPr>
          <p:nvPr/>
        </p:nvCxnSpPr>
        <p:spPr>
          <a:xfrm flipV="1">
            <a:off x="543609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4"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20" name="Straight Arrow Connector 19"/>
          <p:cNvCxnSpPr>
            <a:stCxn id="24" idx="3"/>
            <a:endCxn id="19"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3987868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P spid="23" grpId="0" animBg="1"/>
    </p:bldLst>
  </p:timing>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Grouped Data</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1" name="Straight Arrow Connector 10"/>
          <p:cNvCxnSpPr>
            <a:stCxn id="14" idx="3"/>
            <a:endCxn id="10"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37" name="Rectangle 36">
            <a:hlinkClick r:id="rId6" action="ppaction://hlinksldjump"/>
          </p:cNvPr>
          <p:cNvSpPr/>
          <p:nvPr/>
        </p:nvSpPr>
        <p:spPr>
          <a:xfrm>
            <a:off x="2771928"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Q18</a:t>
            </a:r>
            <a:endParaRPr lang="en-GB" sz="1400" b="1" dirty="0">
              <a:latin typeface="Comic Sans MS" panose="030F0702030302020204" pitchFamily="66" charset="0"/>
            </a:endParaRPr>
          </a:p>
        </p:txBody>
      </p:sp>
      <p:sp>
        <p:nvSpPr>
          <p:cNvPr id="12" name="Rectangle 11"/>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4356104" y="2276872"/>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4355976" y="285299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19" name="Rectangle 18">
            <a:hlinkClick r:id="rId9" action="ppaction://hlinksldjump"/>
          </p:cNvPr>
          <p:cNvSpPr/>
          <p:nvPr/>
        </p:nvSpPr>
        <p:spPr>
          <a:xfrm>
            <a:off x="4355976" y="3429056"/>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20" name="Rectangle 19"/>
          <p:cNvSpPr/>
          <p:nvPr/>
        </p:nvSpPr>
        <p:spPr>
          <a:xfrm>
            <a:off x="69524" y="6524624"/>
            <a:ext cx="1478140" cy="25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Discrete Data</a:t>
            </a:r>
          </a:p>
        </p:txBody>
      </p:sp>
      <p:sp>
        <p:nvSpPr>
          <p:cNvPr id="21" name="Rectangle 20">
            <a:hlinkClick r:id="rId10" action="ppaction://hlinksldjump"/>
          </p:cNvPr>
          <p:cNvSpPr/>
          <p:nvPr/>
        </p:nvSpPr>
        <p:spPr>
          <a:xfrm>
            <a:off x="4355976" y="400512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22" name="Rectangle 21">
            <a:hlinkClick r:id="rId11" action="ppaction://hlinksldjump"/>
          </p:cNvPr>
          <p:cNvSpPr/>
          <p:nvPr/>
        </p:nvSpPr>
        <p:spPr>
          <a:xfrm>
            <a:off x="4355976" y="45811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985821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894999"/>
            <a:ext cx="7776864" cy="50680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Q18</a:t>
            </a:r>
            <a:endParaRPr lang="en-GB" sz="1400" b="1" dirty="0">
              <a:latin typeface="Comic Sans MS" panose="030F0702030302020204" pitchFamily="66" charset="0"/>
            </a:endParaRPr>
          </a:p>
        </p:txBody>
      </p:sp>
      <p:cxnSp>
        <p:nvCxnSpPr>
          <p:cNvPr id="14" name="Straight Arrow Connector 13"/>
          <p:cNvCxnSpPr>
            <a:stCxn id="15" idx="3"/>
            <a:endCxn id="12"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6" name="Straight Arrow Connector 15"/>
          <p:cNvCxnSpPr>
            <a:stCxn id="17"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15042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5" y="404664"/>
            <a:ext cx="7488830" cy="56756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827585" y="404663"/>
            <a:ext cx="7488830" cy="5675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Q18</a:t>
            </a:r>
            <a:endParaRPr lang="en-GB" sz="1400" b="1" dirty="0">
              <a:latin typeface="Comic Sans MS" panose="030F0702030302020204" pitchFamily="66" charset="0"/>
            </a:endParaRPr>
          </a:p>
        </p:txBody>
      </p:sp>
      <p:cxnSp>
        <p:nvCxnSpPr>
          <p:cNvPr id="16" name="Straight Arrow Connector 15"/>
          <p:cNvCxnSpPr>
            <a:stCxn id="17" idx="3"/>
            <a:endCxn id="10"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8" name="Straight Arrow Connector 17"/>
          <p:cNvCxnSpPr>
            <a:stCxn id="19" idx="3"/>
            <a:endCxn id="17"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175537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Q6</a:t>
            </a:r>
            <a:endParaRPr lang="en-GB" sz="1400" b="1" dirty="0">
              <a:latin typeface="Comic Sans MS" panose="030F0702030302020204" pitchFamily="66" charset="0"/>
            </a:endParaRPr>
          </a:p>
        </p:txBody>
      </p:sp>
      <p:cxnSp>
        <p:nvCxnSpPr>
          <p:cNvPr id="14" name="Straight Arrow Connector 13"/>
          <p:cNvCxnSpPr>
            <a:stCxn id="15" idx="3"/>
            <a:endCxn id="12"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6" name="Straight Arrow Connector 15"/>
          <p:cNvCxnSpPr>
            <a:stCxn id="17"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3" name="Group 12"/>
          <p:cNvGrpSpPr/>
          <p:nvPr/>
        </p:nvGrpSpPr>
        <p:grpSpPr>
          <a:xfrm>
            <a:off x="107504" y="368660"/>
            <a:ext cx="648072" cy="648072"/>
            <a:chOff x="107504" y="368660"/>
            <a:chExt cx="648072" cy="648072"/>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1817784" y="368660"/>
            <a:ext cx="5418512" cy="2453901"/>
          </a:xfrm>
          <a:prstGeom prst="rect">
            <a:avLst/>
          </a:prstGeom>
        </p:spPr>
      </p:pic>
      <p:pic>
        <p:nvPicPr>
          <p:cNvPr id="5" name="Picture 4"/>
          <p:cNvPicPr>
            <a:picLocks noChangeAspect="1"/>
          </p:cNvPicPr>
          <p:nvPr/>
        </p:nvPicPr>
        <p:blipFill>
          <a:blip r:embed="rId10"/>
          <a:stretch>
            <a:fillRect/>
          </a:stretch>
        </p:blipFill>
        <p:spPr>
          <a:xfrm>
            <a:off x="1833041" y="2858565"/>
            <a:ext cx="5063595" cy="3969004"/>
          </a:xfrm>
          <a:prstGeom prst="rect">
            <a:avLst/>
          </a:prstGeom>
        </p:spPr>
      </p:pic>
    </p:spTree>
    <p:extLst>
      <p:ext uri="{BB962C8B-B14F-4D97-AF65-F5344CB8AC3E}">
        <p14:creationId xmlns:p14="http://schemas.microsoft.com/office/powerpoint/2010/main" val="3033177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7750" y="1412776"/>
            <a:ext cx="7048500" cy="29051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1047749" y="1412775"/>
            <a:ext cx="7048501" cy="290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Q6</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432162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989140"/>
            <a:ext cx="8208912" cy="51041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Q8</a:t>
            </a:r>
            <a:endParaRPr lang="en-GB" sz="1400" b="1" dirty="0">
              <a:latin typeface="Comic Sans MS" panose="030F0702030302020204" pitchFamily="66" charset="0"/>
            </a:endParaRPr>
          </a:p>
        </p:txBody>
      </p:sp>
      <p:cxnSp>
        <p:nvCxnSpPr>
          <p:cNvPr id="14" name="Straight Arrow Connector 13"/>
          <p:cNvCxnSpPr>
            <a:stCxn id="15" idx="3"/>
            <a:endCxn id="12"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6" name="Straight Arrow Connector 15"/>
          <p:cNvCxnSpPr>
            <a:stCxn id="17"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458385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1196752"/>
            <a:ext cx="8208910" cy="37383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467545" y="1196751"/>
            <a:ext cx="8208910" cy="3738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Q8</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9" name="Straight Arrow Connector 18"/>
          <p:cNvCxnSpPr>
            <a:stCxn id="21"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918107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6"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Q25</a:t>
            </a:r>
            <a:endParaRPr lang="en-GB" sz="1400" b="1" dirty="0">
              <a:latin typeface="Comic Sans MS" panose="030F0702030302020204" pitchFamily="66" charset="0"/>
            </a:endParaRPr>
          </a:p>
        </p:txBody>
      </p:sp>
      <p:cxnSp>
        <p:nvCxnSpPr>
          <p:cNvPr id="21" name="Straight Arrow Connector 20"/>
          <p:cNvCxnSpPr>
            <a:stCxn id="12"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251520" y="1052736"/>
            <a:ext cx="8640960" cy="4458158"/>
          </a:xfrm>
          <a:prstGeom prst="rect">
            <a:avLst/>
          </a:prstGeom>
        </p:spPr>
      </p:pic>
    </p:spTree>
    <p:extLst>
      <p:ext uri="{BB962C8B-B14F-4D97-AF65-F5344CB8AC3E}">
        <p14:creationId xmlns:p14="http://schemas.microsoft.com/office/powerpoint/2010/main" val="368892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179752"/>
            <a:ext cx="8352928" cy="54176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4" name="Straight Arrow Connector 13"/>
          <p:cNvCxnSpPr>
            <a:stCxn id="15" idx="3"/>
            <a:endCxn id="12"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6" name="Straight Arrow Connector 15"/>
          <p:cNvCxnSpPr>
            <a:stCxn id="17"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014638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0125" y="2348880"/>
            <a:ext cx="7143750" cy="90487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1000125" y="2348879"/>
            <a:ext cx="7143750" cy="904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200799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4" name="Straight Arrow Connector 13"/>
          <p:cNvCxnSpPr>
            <a:stCxn id="15" idx="3"/>
            <a:endCxn id="12"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6" name="Straight Arrow Connector 15"/>
          <p:cNvCxnSpPr>
            <a:stCxn id="17"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1" name="Group 10"/>
          <p:cNvGrpSpPr/>
          <p:nvPr/>
        </p:nvGrpSpPr>
        <p:grpSpPr>
          <a:xfrm>
            <a:off x="107504" y="368660"/>
            <a:ext cx="648072" cy="648072"/>
            <a:chOff x="107504" y="368660"/>
            <a:chExt cx="648072" cy="648072"/>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107504" y="1412776"/>
            <a:ext cx="4464496" cy="2829150"/>
          </a:xfrm>
          <a:prstGeom prst="rect">
            <a:avLst/>
          </a:prstGeom>
        </p:spPr>
      </p:pic>
      <p:pic>
        <p:nvPicPr>
          <p:cNvPr id="5" name="Picture 4"/>
          <p:cNvPicPr>
            <a:picLocks noChangeAspect="1"/>
          </p:cNvPicPr>
          <p:nvPr/>
        </p:nvPicPr>
        <p:blipFill>
          <a:blip r:embed="rId10"/>
          <a:stretch>
            <a:fillRect/>
          </a:stretch>
        </p:blipFill>
        <p:spPr>
          <a:xfrm>
            <a:off x="107504" y="4313183"/>
            <a:ext cx="4464496" cy="1114550"/>
          </a:xfrm>
          <a:prstGeom prst="rect">
            <a:avLst/>
          </a:prstGeom>
        </p:spPr>
      </p:pic>
      <p:pic>
        <p:nvPicPr>
          <p:cNvPr id="6" name="Picture 5"/>
          <p:cNvPicPr>
            <a:picLocks noChangeAspect="1"/>
          </p:cNvPicPr>
          <p:nvPr/>
        </p:nvPicPr>
        <p:blipFill>
          <a:blip r:embed="rId11"/>
          <a:stretch>
            <a:fillRect/>
          </a:stretch>
        </p:blipFill>
        <p:spPr>
          <a:xfrm>
            <a:off x="4644008" y="2060848"/>
            <a:ext cx="4464496" cy="2713404"/>
          </a:xfrm>
          <a:prstGeom prst="rect">
            <a:avLst/>
          </a:prstGeom>
        </p:spPr>
      </p:pic>
    </p:spTree>
    <p:extLst>
      <p:ext uri="{BB962C8B-B14F-4D97-AF65-F5344CB8AC3E}">
        <p14:creationId xmlns:p14="http://schemas.microsoft.com/office/powerpoint/2010/main" val="334203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4266" y="404664"/>
            <a:ext cx="6190142" cy="63367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2054265" y="404663"/>
            <a:ext cx="6190143" cy="63367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9" name="Straight Arrow Connector 18"/>
          <p:cNvCxnSpPr>
            <a:stCxn id="21"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166330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5736" y="399863"/>
            <a:ext cx="5675132" cy="63655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2195736" y="404663"/>
            <a:ext cx="5675132" cy="6360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9" name="Straight Arrow Connector 18"/>
          <p:cNvCxnSpPr>
            <a:stCxn id="21"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1501324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08720"/>
            <a:ext cx="8496942" cy="34601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323529" y="908719"/>
            <a:ext cx="8496942" cy="3460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9" name="Straight Arrow Connector 18"/>
          <p:cNvCxnSpPr>
            <a:stCxn id="21"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478563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Q6</a:t>
            </a:r>
            <a:endParaRPr lang="en-GB" sz="1400" b="1" dirty="0">
              <a:latin typeface="Comic Sans MS" panose="030F0702030302020204" pitchFamily="66" charset="0"/>
            </a:endParaRPr>
          </a:p>
        </p:txBody>
      </p:sp>
      <p:cxnSp>
        <p:nvCxnSpPr>
          <p:cNvPr id="14" name="Straight Arrow Connector 13"/>
          <p:cNvCxnSpPr>
            <a:stCxn id="15" idx="3"/>
            <a:endCxn id="12"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6" name="Straight Arrow Connector 15"/>
          <p:cNvCxnSpPr>
            <a:stCxn id="17"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35496" y="2018497"/>
            <a:ext cx="4464496" cy="2821006"/>
          </a:xfrm>
          <a:prstGeom prst="rect">
            <a:avLst/>
          </a:prstGeom>
        </p:spPr>
      </p:pic>
      <p:pic>
        <p:nvPicPr>
          <p:cNvPr id="8" name="Picture 7"/>
          <p:cNvPicPr>
            <a:picLocks noChangeAspect="1"/>
          </p:cNvPicPr>
          <p:nvPr/>
        </p:nvPicPr>
        <p:blipFill>
          <a:blip r:embed="rId10"/>
          <a:stretch>
            <a:fillRect/>
          </a:stretch>
        </p:blipFill>
        <p:spPr>
          <a:xfrm>
            <a:off x="4572000" y="490190"/>
            <a:ext cx="4464496" cy="3626382"/>
          </a:xfrm>
          <a:prstGeom prst="rect">
            <a:avLst/>
          </a:prstGeom>
        </p:spPr>
      </p:pic>
      <p:pic>
        <p:nvPicPr>
          <p:cNvPr id="9" name="Picture 8"/>
          <p:cNvPicPr>
            <a:picLocks noChangeAspect="1"/>
          </p:cNvPicPr>
          <p:nvPr/>
        </p:nvPicPr>
        <p:blipFill>
          <a:blip r:embed="rId11"/>
          <a:stretch>
            <a:fillRect/>
          </a:stretch>
        </p:blipFill>
        <p:spPr>
          <a:xfrm>
            <a:off x="4572000" y="4112934"/>
            <a:ext cx="4464496" cy="1908354"/>
          </a:xfrm>
          <a:prstGeom prst="rect">
            <a:avLst/>
          </a:prstGeom>
        </p:spPr>
      </p:pic>
    </p:spTree>
    <p:extLst>
      <p:ext uri="{BB962C8B-B14F-4D97-AF65-F5344CB8AC3E}">
        <p14:creationId xmlns:p14="http://schemas.microsoft.com/office/powerpoint/2010/main" val="333554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9672" y="437394"/>
            <a:ext cx="7056784" cy="6231966"/>
          </a:xfrm>
          <a:prstGeom prst="rect">
            <a:avLst/>
          </a:prstGeom>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0" name="Rectangle 19"/>
          <p:cNvSpPr/>
          <p:nvPr/>
        </p:nvSpPr>
        <p:spPr>
          <a:xfrm>
            <a:off x="1619672" y="437393"/>
            <a:ext cx="7056783" cy="6231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43608" y="5903486"/>
            <a:ext cx="1296144" cy="861935"/>
          </a:xfrm>
          <a:prstGeom prst="rect">
            <a:avLst/>
          </a:prstGeom>
          <a:noFill/>
        </p:spPr>
      </p:pic>
      <p:sp>
        <p:nvSpPr>
          <p:cNvPr id="12" name="Rectangle 11">
            <a:hlinkClick r:id="rId5"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Q6</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5" name="Straight Arrow Connector 14"/>
          <p:cNvCxnSpPr>
            <a:stCxn id="23"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3"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129685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2276872"/>
            <a:ext cx="8208910" cy="9870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467545" y="2276871"/>
            <a:ext cx="8208910" cy="987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522007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Q6</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78802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5" name="Straight Arrow Connector 14"/>
          <p:cNvCxnSpPr>
            <a:stCxn id="23"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748375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
            <a:ext cx="7886700" cy="1325563"/>
          </a:xfrm>
        </p:spPr>
        <p:txBody>
          <a:bodyPr>
            <a:normAutofit/>
          </a:bodyPr>
          <a:lstStyle/>
          <a:p>
            <a:pPr algn="ctr"/>
            <a:r>
              <a:rPr lang="en-GB" sz="4800" dirty="0">
                <a:latin typeface="Comic Sans MS" panose="030F0702030302020204" pitchFamily="66" charset="0"/>
              </a:rPr>
              <a:t>Averages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1" name="Straight Arrow Connector 10"/>
          <p:cNvCxnSpPr>
            <a:stCxn id="14" idx="3"/>
            <a:endCxn id="1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2" name="Rectangle 21"/>
          <p:cNvSpPr/>
          <p:nvPr/>
        </p:nvSpPr>
        <p:spPr>
          <a:xfrm>
            <a:off x="52650" y="6525344"/>
            <a:ext cx="1363408" cy="25128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IQR/ Range</a:t>
            </a:r>
            <a:endParaRPr lang="en-GB" sz="1400" b="1" dirty="0">
              <a:latin typeface="Comic Sans MS" panose="030F0702030302020204" pitchFamily="66" charset="0"/>
            </a:endParaRPr>
          </a:p>
        </p:txBody>
      </p:sp>
      <p:sp>
        <p:nvSpPr>
          <p:cNvPr id="38" name="Rectangle 37"/>
          <p:cNvSpPr/>
          <p:nvPr/>
        </p:nvSpPr>
        <p:spPr>
          <a:xfrm>
            <a:off x="1475656" y="6525344"/>
            <a:ext cx="1423006" cy="25128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Table of Data</a:t>
            </a:r>
          </a:p>
        </p:txBody>
      </p:sp>
      <p:sp>
        <p:nvSpPr>
          <p:cNvPr id="69" name="Rectangle 68">
            <a:hlinkClick r:id="rId6" action="ppaction://hlinksldjump"/>
          </p:cNvPr>
          <p:cNvSpPr/>
          <p:nvPr/>
        </p:nvSpPr>
        <p:spPr>
          <a:xfrm>
            <a:off x="2879920" y="303300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1H Q11</a:t>
            </a:r>
            <a:endParaRPr lang="en-GB" sz="1200" b="1" dirty="0">
              <a:latin typeface="Comic Sans MS" panose="030F0702030302020204" pitchFamily="66" charset="0"/>
            </a:endParaRPr>
          </a:p>
        </p:txBody>
      </p:sp>
      <p:sp>
        <p:nvSpPr>
          <p:cNvPr id="13" name="Rectangle 12"/>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2879920" y="357301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Q18</a:t>
            </a:r>
            <a:endParaRPr lang="en-GB" sz="1200" b="1" dirty="0">
              <a:latin typeface="Comic Sans MS" panose="030F0702030302020204" pitchFamily="66" charset="0"/>
            </a:endParaRPr>
          </a:p>
        </p:txBody>
      </p:sp>
      <p:sp>
        <p:nvSpPr>
          <p:cNvPr id="16" name="Rectangle 15">
            <a:hlinkClick r:id="rId8" action="ppaction://hlinksldjump"/>
          </p:cNvPr>
          <p:cNvSpPr/>
          <p:nvPr/>
        </p:nvSpPr>
        <p:spPr>
          <a:xfrm>
            <a:off x="4860248" y="2204864"/>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Q6</a:t>
            </a:r>
            <a:endParaRPr lang="en-GB" sz="1200" b="1" dirty="0">
              <a:latin typeface="Comic Sans MS" panose="030F0702030302020204" pitchFamily="66" charset="0"/>
            </a:endParaRPr>
          </a:p>
        </p:txBody>
      </p:sp>
      <p:sp>
        <p:nvSpPr>
          <p:cNvPr id="17" name="Rectangle 16">
            <a:hlinkClick r:id="rId9" action="ppaction://hlinksldjump"/>
          </p:cNvPr>
          <p:cNvSpPr/>
          <p:nvPr/>
        </p:nvSpPr>
        <p:spPr>
          <a:xfrm>
            <a:off x="4860248" y="274497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smtClean="0">
                <a:latin typeface="Comic Sans MS" panose="030F0702030302020204" pitchFamily="66" charset="0"/>
              </a:rPr>
              <a:t>3H Q13</a:t>
            </a:r>
            <a:endParaRPr lang="en-GB" sz="1200" b="1" dirty="0">
              <a:latin typeface="Comic Sans MS" panose="030F0702030302020204" pitchFamily="66" charset="0"/>
            </a:endParaRPr>
          </a:p>
        </p:txBody>
      </p:sp>
      <p:sp>
        <p:nvSpPr>
          <p:cNvPr id="18" name="Rectangle 17">
            <a:hlinkClick r:id="rId10" action="ppaction://hlinksldjump"/>
          </p:cNvPr>
          <p:cNvSpPr/>
          <p:nvPr/>
        </p:nvSpPr>
        <p:spPr>
          <a:xfrm>
            <a:off x="4860248" y="3284984"/>
            <a:ext cx="972000" cy="468000"/>
          </a:xfrm>
          <a:prstGeom prst="rect">
            <a:avLst/>
          </a:prstGeom>
          <a:gradFill flip="none" rotWithShape="1">
            <a:gsLst>
              <a:gs pos="0">
                <a:srgbClr val="FFC000"/>
              </a:gs>
              <a:gs pos="100000">
                <a:schemeClr val="accent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Q9</a:t>
            </a:r>
            <a:endParaRPr lang="en-GB" sz="1200" b="1" dirty="0">
              <a:latin typeface="Comic Sans MS" panose="030F0702030302020204" pitchFamily="66" charset="0"/>
            </a:endParaRPr>
          </a:p>
        </p:txBody>
      </p:sp>
      <p:sp>
        <p:nvSpPr>
          <p:cNvPr id="19" name="Rectangle 18">
            <a:hlinkClick r:id="rId11" action="ppaction://hlinksldjump"/>
          </p:cNvPr>
          <p:cNvSpPr/>
          <p:nvPr/>
        </p:nvSpPr>
        <p:spPr>
          <a:xfrm>
            <a:off x="4860248" y="382509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Q20</a:t>
            </a:r>
            <a:endParaRPr lang="en-GB" sz="1200" b="1" dirty="0">
              <a:latin typeface="Comic Sans MS" panose="030F0702030302020204" pitchFamily="66" charset="0"/>
            </a:endParaRPr>
          </a:p>
        </p:txBody>
      </p:sp>
      <p:sp>
        <p:nvSpPr>
          <p:cNvPr id="20" name="Rectangle 19">
            <a:hlinkClick r:id="rId12" action="ppaction://hlinksldjump"/>
          </p:cNvPr>
          <p:cNvSpPr/>
          <p:nvPr/>
        </p:nvSpPr>
        <p:spPr>
          <a:xfrm>
            <a:off x="4860032" y="4365104"/>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smtClean="0">
                <a:latin typeface="Comic Sans MS" panose="030F0702030302020204" pitchFamily="66" charset="0"/>
              </a:rPr>
              <a:t>2H Q8</a:t>
            </a:r>
            <a:endParaRPr lang="en-GB" sz="1200" b="1" dirty="0">
              <a:latin typeface="Comic Sans MS" panose="030F0702030302020204" pitchFamily="66" charset="0"/>
            </a:endParaRPr>
          </a:p>
        </p:txBody>
      </p:sp>
      <p:sp>
        <p:nvSpPr>
          <p:cNvPr id="21" name="Rectangle 20">
            <a:hlinkClick r:id="rId13" action="ppaction://hlinksldjump"/>
          </p:cNvPr>
          <p:cNvSpPr/>
          <p:nvPr/>
        </p:nvSpPr>
        <p:spPr>
          <a:xfrm>
            <a:off x="5904256" y="2492896"/>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Q9</a:t>
            </a:r>
            <a:endParaRPr lang="en-GB" sz="1200" b="1" dirty="0">
              <a:latin typeface="Comic Sans MS" panose="030F0702030302020204" pitchFamily="66" charset="0"/>
            </a:endParaRPr>
          </a:p>
        </p:txBody>
      </p:sp>
      <p:sp>
        <p:nvSpPr>
          <p:cNvPr id="23" name="Rectangle 22">
            <a:hlinkClick r:id="rId14" action="ppaction://hlinksldjump"/>
          </p:cNvPr>
          <p:cNvSpPr/>
          <p:nvPr/>
        </p:nvSpPr>
        <p:spPr>
          <a:xfrm>
            <a:off x="5904256" y="3032904"/>
            <a:ext cx="972000" cy="468000"/>
          </a:xfrm>
          <a:prstGeom prst="rect">
            <a:avLst/>
          </a:prstGeom>
          <a:gradFill flip="none" rotWithShape="1">
            <a:gsLst>
              <a:gs pos="0">
                <a:srgbClr val="FFC000"/>
              </a:gs>
              <a:gs pos="100000">
                <a:schemeClr val="accent6">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smtClean="0">
                <a:latin typeface="Comic Sans MS" panose="030F0702030302020204" pitchFamily="66" charset="0"/>
              </a:rPr>
              <a:t>2H Q15</a:t>
            </a:r>
            <a:endParaRPr lang="en-GB" sz="1200" b="1" dirty="0">
              <a:latin typeface="Comic Sans MS" panose="030F0702030302020204" pitchFamily="66" charset="0"/>
            </a:endParaRPr>
          </a:p>
        </p:txBody>
      </p:sp>
      <p:sp>
        <p:nvSpPr>
          <p:cNvPr id="24" name="Rectangle 23">
            <a:hlinkClick r:id="rId15" action="ppaction://hlinksldjump"/>
          </p:cNvPr>
          <p:cNvSpPr/>
          <p:nvPr/>
        </p:nvSpPr>
        <p:spPr>
          <a:xfrm>
            <a:off x="5904256" y="357301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smtClean="0">
                <a:latin typeface="Comic Sans MS" panose="030F0702030302020204" pitchFamily="66" charset="0"/>
              </a:rPr>
              <a:t>2H Q6</a:t>
            </a:r>
            <a:endParaRPr lang="en-GB" sz="1200" b="1" dirty="0">
              <a:latin typeface="Comic Sans MS" panose="030F0702030302020204" pitchFamily="66" charset="0"/>
            </a:endParaRPr>
          </a:p>
        </p:txBody>
      </p:sp>
      <p:sp>
        <p:nvSpPr>
          <p:cNvPr id="25" name="Rectangle 24">
            <a:hlinkClick r:id="rId16" action="ppaction://hlinksldjump"/>
          </p:cNvPr>
          <p:cNvSpPr/>
          <p:nvPr/>
        </p:nvSpPr>
        <p:spPr>
          <a:xfrm>
            <a:off x="5904256" y="411302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Q14</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988477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03" y="442838"/>
            <a:ext cx="6048794" cy="63705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547604" y="442837"/>
            <a:ext cx="6048794" cy="6370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8" name="Straight Arrow Connector 17"/>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Q25</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192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3648" y="332656"/>
            <a:ext cx="6336704" cy="4085830"/>
          </a:xfrm>
          <a:prstGeom prst="rect">
            <a:avLst/>
          </a:prstGeom>
        </p:spPr>
      </p:pic>
      <p:pic>
        <p:nvPicPr>
          <p:cNvPr id="4" name="Picture 3"/>
          <p:cNvPicPr>
            <a:picLocks noChangeAspect="1"/>
          </p:cNvPicPr>
          <p:nvPr/>
        </p:nvPicPr>
        <p:blipFill>
          <a:blip r:embed="rId3"/>
          <a:stretch>
            <a:fillRect/>
          </a:stretch>
        </p:blipFill>
        <p:spPr>
          <a:xfrm>
            <a:off x="1403649" y="4365104"/>
            <a:ext cx="6336702" cy="248271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9" name="Rectangle 18">
            <a:hlinkClick r:id="rId7"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Q11</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2" name="Straight Arrow Connector 21"/>
          <p:cNvCxnSpPr>
            <a:stCxn id="23" idx="3"/>
            <a:endCxn id="21"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3926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6850" y="1916832"/>
            <a:ext cx="6210300" cy="11525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1466849" y="1916832"/>
            <a:ext cx="6210301" cy="1152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Q11</a:t>
            </a:r>
            <a:endParaRPr lang="en-GB" sz="1400" b="1" dirty="0">
              <a:latin typeface="Comic Sans MS" panose="030F0702030302020204" pitchFamily="66" charset="0"/>
            </a:endParaRPr>
          </a:p>
        </p:txBody>
      </p:sp>
      <p:cxnSp>
        <p:nvCxnSpPr>
          <p:cNvPr id="16" name="Straight Arrow Connector 15"/>
          <p:cNvCxnSpPr>
            <a:stCxn id="17" idx="3"/>
            <a:endCxn id="10"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096323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894999"/>
            <a:ext cx="7776864" cy="50680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7"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Q18</a:t>
            </a:r>
            <a:endParaRPr lang="en-GB" sz="1400" b="1" dirty="0">
              <a:latin typeface="Comic Sans MS" panose="030F0702030302020204" pitchFamily="66" charset="0"/>
            </a:endParaRPr>
          </a:p>
        </p:txBody>
      </p:sp>
      <p:cxnSp>
        <p:nvCxnSpPr>
          <p:cNvPr id="18" name="Straight Arrow Connector 17"/>
          <p:cNvCxnSpPr>
            <a:stCxn id="19" idx="3"/>
            <a:endCxn id="13"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06065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5" y="404664"/>
            <a:ext cx="7488830" cy="56756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827585" y="404663"/>
            <a:ext cx="7488830" cy="5675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Q18</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4" name="Straight Arrow Connector 13"/>
          <p:cNvCxnSpPr>
            <a:stCxn id="15" idx="3"/>
            <a:endCxn id="13"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416244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6"/>
          <a:stretch>
            <a:fillRect/>
          </a:stretch>
        </p:blipFill>
        <p:spPr>
          <a:xfrm>
            <a:off x="1817784" y="368660"/>
            <a:ext cx="5418512" cy="2453901"/>
          </a:xfrm>
          <a:prstGeom prst="rect">
            <a:avLst/>
          </a:prstGeom>
        </p:spPr>
      </p:pic>
      <p:pic>
        <p:nvPicPr>
          <p:cNvPr id="5" name="Picture 4"/>
          <p:cNvPicPr>
            <a:picLocks noChangeAspect="1"/>
          </p:cNvPicPr>
          <p:nvPr/>
        </p:nvPicPr>
        <p:blipFill>
          <a:blip r:embed="rId7"/>
          <a:stretch>
            <a:fillRect/>
          </a:stretch>
        </p:blipFill>
        <p:spPr>
          <a:xfrm>
            <a:off x="1833041" y="2858565"/>
            <a:ext cx="5063595" cy="3969004"/>
          </a:xfrm>
          <a:prstGeom prst="rect">
            <a:avLst/>
          </a:prstGeom>
        </p:spPr>
      </p:pic>
      <p:sp>
        <p:nvSpPr>
          <p:cNvPr id="20" name="Rectangle 19">
            <a:hlinkClick r:id="rId8"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Q6</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3" name="Straight Arrow Connector 22"/>
          <p:cNvCxnSpPr>
            <a:stCxn id="24" idx="3"/>
            <a:endCxn id="22"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893963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7750" y="1412776"/>
            <a:ext cx="7048500" cy="29051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1047749" y="1412775"/>
            <a:ext cx="7048501" cy="290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Q6</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9" name="Straight Arrow Connector 18"/>
          <p:cNvCxnSpPr>
            <a:stCxn id="21"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070709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474520"/>
            <a:ext cx="8496942" cy="17384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0" name="Rectangle 19">
            <a:hlinkClick r:id="rId7"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Q13</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3" name="Straight Arrow Connector 22"/>
          <p:cNvCxnSpPr>
            <a:stCxn id="24" idx="3"/>
            <a:endCxn id="22"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886202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5697" y="451380"/>
            <a:ext cx="5472606" cy="63619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1835698" y="451379"/>
            <a:ext cx="5472606" cy="6361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Q13</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5" name="Straight Arrow Connector 14"/>
          <p:cNvCxnSpPr>
            <a:stCxn id="22" idx="3"/>
            <a:endCxn id="1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363957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Q9</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6"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3" name="Straight Arrow Connector 22"/>
          <p:cNvCxnSpPr>
            <a:stCxn id="24" idx="3"/>
            <a:endCxn id="22"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323528" y="1772816"/>
            <a:ext cx="8496944" cy="1452470"/>
          </a:xfrm>
          <a:prstGeom prst="rect">
            <a:avLst/>
          </a:prstGeom>
        </p:spPr>
      </p:pic>
    </p:spTree>
    <p:extLst>
      <p:ext uri="{BB962C8B-B14F-4D97-AF65-F5344CB8AC3E}">
        <p14:creationId xmlns:p14="http://schemas.microsoft.com/office/powerpoint/2010/main" val="2391576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5450" y="2708920"/>
            <a:ext cx="5753100" cy="3429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1695450" y="2708919"/>
            <a:ext cx="5753100" cy="342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a:hlinkClick r:id="rId6"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Q9</a:t>
            </a:r>
            <a:endParaRPr lang="en-GB" sz="1400" b="1" dirty="0">
              <a:latin typeface="Comic Sans MS" panose="030F0702030302020204" pitchFamily="66" charset="0"/>
            </a:endParaRPr>
          </a:p>
        </p:txBody>
      </p:sp>
      <p:cxnSp>
        <p:nvCxnSpPr>
          <p:cNvPr id="23" name="Straight Arrow Connector 22"/>
          <p:cNvCxnSpPr>
            <a:stCxn id="24" idx="3"/>
            <a:endCxn id="21"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5" name="Straight Arrow Connector 24"/>
          <p:cNvCxnSpPr>
            <a:stCxn id="26" idx="3"/>
            <a:endCxn id="2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106401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6"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21" name="Straight Arrow Connector 20"/>
          <p:cNvCxnSpPr>
            <a:stCxn id="12"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9"/>
          <a:stretch>
            <a:fillRect/>
          </a:stretch>
        </p:blipFill>
        <p:spPr>
          <a:xfrm>
            <a:off x="395537" y="1628800"/>
            <a:ext cx="8352926" cy="1872538"/>
          </a:xfrm>
          <a:prstGeom prst="rect">
            <a:avLst/>
          </a:prstGeom>
        </p:spPr>
      </p:pic>
    </p:spTree>
    <p:extLst>
      <p:ext uri="{BB962C8B-B14F-4D97-AF65-F5344CB8AC3E}">
        <p14:creationId xmlns:p14="http://schemas.microsoft.com/office/powerpoint/2010/main" val="2293590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6444" y="487350"/>
            <a:ext cx="6951112" cy="58833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0" name="Rectangle 19">
            <a:hlinkClick r:id="rId6"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Q20</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3" name="Straight Arrow Connector 22"/>
          <p:cNvCxnSpPr>
            <a:stCxn id="24" idx="3"/>
            <a:endCxn id="22"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71654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1720" y="379310"/>
            <a:ext cx="5040560" cy="6290050"/>
          </a:xfrm>
          <a:prstGeom prst="rect">
            <a:avLst/>
          </a:prstGeom>
        </p:spPr>
      </p:pic>
      <p:pic>
        <p:nvPicPr>
          <p:cNvPr id="5" name="Picture 4"/>
          <p:cNvPicPr>
            <a:picLocks noChangeAspect="1"/>
          </p:cNvPicPr>
          <p:nvPr/>
        </p:nvPicPr>
        <p:blipFill>
          <a:blip r:embed="rId3"/>
          <a:stretch>
            <a:fillRect/>
          </a:stretch>
        </p:blipFill>
        <p:spPr>
          <a:xfrm>
            <a:off x="2486187" y="6646148"/>
            <a:ext cx="2005992" cy="199995"/>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0" name="Rectangle 19"/>
          <p:cNvSpPr/>
          <p:nvPr/>
        </p:nvSpPr>
        <p:spPr>
          <a:xfrm>
            <a:off x="2051720" y="379310"/>
            <a:ext cx="5040560" cy="6466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7"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Q20</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4" name="Straight Arrow Connector 13"/>
          <p:cNvCxnSpPr>
            <a:stCxn id="15" idx="3"/>
            <a:endCxn id="13"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972209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989140"/>
            <a:ext cx="8208912" cy="51041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3" name="Straight Arrow Connector 12"/>
          <p:cNvCxnSpPr>
            <a:stCxn id="19" idx="3"/>
            <a:endCxn id="11"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196656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1196752"/>
            <a:ext cx="8208910" cy="37383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467545" y="1196751"/>
            <a:ext cx="8208910" cy="3738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4" name="Straight Arrow Connector 13"/>
          <p:cNvCxnSpPr>
            <a:stCxn id="15" idx="3"/>
            <a:endCxn id="13"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128890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Q9</a:t>
            </a:r>
            <a:endParaRPr lang="en-GB" sz="1400" b="1" dirty="0">
              <a:latin typeface="Comic Sans MS" panose="030F0702030302020204" pitchFamily="66" charset="0"/>
            </a:endParaRPr>
          </a:p>
        </p:txBody>
      </p:sp>
      <p:cxnSp>
        <p:nvCxnSpPr>
          <p:cNvPr id="13" name="Straight Arrow Connector 12"/>
          <p:cNvCxnSpPr>
            <a:stCxn id="19" idx="3"/>
            <a:endCxn id="11"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6"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395537" y="1988840"/>
            <a:ext cx="8352926" cy="1852646"/>
          </a:xfrm>
          <a:prstGeom prst="rect">
            <a:avLst/>
          </a:prstGeom>
        </p:spPr>
      </p:pic>
    </p:spTree>
    <p:extLst>
      <p:ext uri="{BB962C8B-B14F-4D97-AF65-F5344CB8AC3E}">
        <p14:creationId xmlns:p14="http://schemas.microsoft.com/office/powerpoint/2010/main" val="2633284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11282" y="476670"/>
            <a:ext cx="6737182" cy="6192690"/>
          </a:xfrm>
          <a:prstGeom prst="rect">
            <a:avLst/>
          </a:prstGeom>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0" name="Rectangle 19"/>
          <p:cNvSpPr/>
          <p:nvPr/>
        </p:nvSpPr>
        <p:spPr>
          <a:xfrm>
            <a:off x="2011281" y="500573"/>
            <a:ext cx="6737183" cy="6168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4"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Q9</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5"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9" name="Straight Arrow Connector 18"/>
          <p:cNvCxnSpPr>
            <a:stCxn id="21"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43608" y="5903486"/>
            <a:ext cx="1296144" cy="861935"/>
          </a:xfrm>
          <a:prstGeom prst="rect">
            <a:avLst/>
          </a:prstGeom>
          <a:noFill/>
        </p:spPr>
      </p:pic>
      <p:pic>
        <p:nvPicPr>
          <p:cNvPr id="3"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063850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556792"/>
            <a:ext cx="8352926" cy="2692846"/>
          </a:xfrm>
          <a:prstGeom prst="rect">
            <a:avLst/>
          </a:prstGeom>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0" name="Rectangle 19"/>
          <p:cNvSpPr/>
          <p:nvPr/>
        </p:nvSpPr>
        <p:spPr>
          <a:xfrm>
            <a:off x="395538" y="1556792"/>
            <a:ext cx="8352926" cy="2692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sp>
        <p:nvSpPr>
          <p:cNvPr id="16" name="Rectangle 15">
            <a:hlinkClick r:id="rId4"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Q9</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5"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9" name="Straight Arrow Connector 18"/>
          <p:cNvCxnSpPr>
            <a:stCxn id="21"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58545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513872"/>
            <a:ext cx="6768752" cy="62623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Q15</a:t>
            </a:r>
            <a:endParaRPr lang="en-GB" sz="1400" b="1" dirty="0">
              <a:latin typeface="Comic Sans MS" panose="030F0702030302020204" pitchFamily="66" charset="0"/>
            </a:endParaRPr>
          </a:p>
        </p:txBody>
      </p:sp>
      <p:cxnSp>
        <p:nvCxnSpPr>
          <p:cNvPr id="13" name="Straight Arrow Connector 12"/>
          <p:cNvCxnSpPr>
            <a:stCxn id="19" idx="3"/>
            <a:endCxn id="11"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393776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257" y="2204866"/>
            <a:ext cx="6821486" cy="1055958"/>
          </a:xfrm>
          <a:prstGeom prst="rect">
            <a:avLst/>
          </a:prstGeom>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0" name="Rectangle 19"/>
          <p:cNvSpPr/>
          <p:nvPr/>
        </p:nvSpPr>
        <p:spPr>
          <a:xfrm>
            <a:off x="1161257" y="2204864"/>
            <a:ext cx="6821486" cy="105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2" name="Rectangle 11">
            <a:hlinkClick r:id="rId6"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Q15</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5" name="Straight Arrow Connector 14"/>
          <p:cNvCxnSpPr>
            <a:stCxn id="23" idx="3"/>
            <a:endCxn id="1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274268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6"/>
          <a:stretch>
            <a:fillRect/>
          </a:stretch>
        </p:blipFill>
        <p:spPr>
          <a:xfrm>
            <a:off x="35496" y="2018497"/>
            <a:ext cx="4464496" cy="2821006"/>
          </a:xfrm>
          <a:prstGeom prst="rect">
            <a:avLst/>
          </a:prstGeom>
        </p:spPr>
      </p:pic>
      <p:pic>
        <p:nvPicPr>
          <p:cNvPr id="8" name="Picture 7"/>
          <p:cNvPicPr>
            <a:picLocks noChangeAspect="1"/>
          </p:cNvPicPr>
          <p:nvPr/>
        </p:nvPicPr>
        <p:blipFill>
          <a:blip r:embed="rId7"/>
          <a:stretch>
            <a:fillRect/>
          </a:stretch>
        </p:blipFill>
        <p:spPr>
          <a:xfrm>
            <a:off x="4572000" y="490190"/>
            <a:ext cx="4464496" cy="3626382"/>
          </a:xfrm>
          <a:prstGeom prst="rect">
            <a:avLst/>
          </a:prstGeom>
        </p:spPr>
      </p:pic>
      <p:pic>
        <p:nvPicPr>
          <p:cNvPr id="9" name="Picture 8"/>
          <p:cNvPicPr>
            <a:picLocks noChangeAspect="1"/>
          </p:cNvPicPr>
          <p:nvPr/>
        </p:nvPicPr>
        <p:blipFill>
          <a:blip r:embed="rId8"/>
          <a:stretch>
            <a:fillRect/>
          </a:stretch>
        </p:blipFill>
        <p:spPr>
          <a:xfrm>
            <a:off x="4572000" y="4112934"/>
            <a:ext cx="4464496" cy="1908354"/>
          </a:xfrm>
          <a:prstGeom prst="rect">
            <a:avLst/>
          </a:prstGeom>
        </p:spPr>
      </p:pic>
      <p:sp>
        <p:nvSpPr>
          <p:cNvPr id="18" name="Rectangle 17">
            <a:hlinkClick r:id="rId9"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Q6</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1"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258544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764704"/>
            <a:ext cx="8496942" cy="44351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323529" y="764703"/>
            <a:ext cx="8496942" cy="4435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21" name="Straight Arrow Connector 20"/>
          <p:cNvCxnSpPr>
            <a:stCxn id="13" idx="3"/>
            <a:endCxn id="16"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82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9672" y="437394"/>
            <a:ext cx="7056784" cy="6231966"/>
          </a:xfrm>
          <a:prstGeom prst="rect">
            <a:avLst/>
          </a:prstGeom>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0" name="Rectangle 19"/>
          <p:cNvSpPr/>
          <p:nvPr/>
        </p:nvSpPr>
        <p:spPr>
          <a:xfrm>
            <a:off x="1619672" y="437393"/>
            <a:ext cx="7056783" cy="6231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43608" y="5903486"/>
            <a:ext cx="1296144" cy="861935"/>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6" name="Rectangle 15">
            <a:hlinkClick r:id="rId7"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Q6</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9" name="Straight Arrow Connector 18"/>
          <p:cNvCxnSpPr>
            <a:stCxn id="21"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524563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2276872"/>
            <a:ext cx="8208910" cy="9870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467545" y="2276871"/>
            <a:ext cx="8208910" cy="987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Q6</a:t>
            </a:r>
            <a:endParaRPr lang="en-GB" sz="1400" b="1" dirty="0">
              <a:latin typeface="Comic Sans MS" panose="030F0702030302020204" pitchFamily="66" charset="0"/>
            </a:endParaRPr>
          </a:p>
        </p:txBody>
      </p:sp>
      <p:cxnSp>
        <p:nvCxnSpPr>
          <p:cNvPr id="16" name="Straight Arrow Connector 15"/>
          <p:cNvCxnSpPr>
            <a:stCxn id="17" idx="3"/>
            <a:endCxn id="11"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158606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6"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Q14</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 name="Rectangle 1"/>
          <p:cNvSpPr/>
          <p:nvPr/>
        </p:nvSpPr>
        <p:spPr>
          <a:xfrm>
            <a:off x="323528" y="1484784"/>
            <a:ext cx="7704856" cy="1477328"/>
          </a:xfrm>
          <a:prstGeom prst="rect">
            <a:avLst/>
          </a:prstGeom>
        </p:spPr>
        <p:txBody>
          <a:bodyPr wrap="square">
            <a:spAutoFit/>
          </a:bodyPr>
          <a:lstStyle/>
          <a:p>
            <a:r>
              <a:rPr lang="en-GB" dirty="0">
                <a:solidFill>
                  <a:srgbClr val="000000"/>
                </a:solidFill>
                <a:latin typeface="Arial" panose="020B0604020202020204" pitchFamily="34" charset="0"/>
              </a:rPr>
              <a:t>The mean mass of a squad of 19 hockey players is 82 kg </a:t>
            </a:r>
          </a:p>
          <a:p>
            <a:r>
              <a:rPr lang="en-GB" dirty="0">
                <a:solidFill>
                  <a:srgbClr val="000000"/>
                </a:solidFill>
                <a:latin typeface="Arial" panose="020B0604020202020204" pitchFamily="34" charset="0"/>
              </a:rPr>
              <a:t>A player of mass 93 kg joins the squad.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Work out the mean mass of the squad now. </a:t>
            </a:r>
          </a:p>
          <a:p>
            <a:pPr algn="r"/>
            <a:r>
              <a:rPr lang="en-GB" b="1" dirty="0">
                <a:solidFill>
                  <a:srgbClr val="000000"/>
                </a:solidFill>
                <a:latin typeface="Arial" panose="020B0604020202020204" pitchFamily="34" charset="0"/>
              </a:rPr>
              <a:t>[3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4240270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9" y="1556792"/>
            <a:ext cx="7776862" cy="2592288"/>
          </a:xfrm>
          <a:prstGeom prst="rect">
            <a:avLst/>
          </a:prstGeom>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0" name="Rectangle 19"/>
          <p:cNvSpPr/>
          <p:nvPr/>
        </p:nvSpPr>
        <p:spPr>
          <a:xfrm>
            <a:off x="683570" y="1556791"/>
            <a:ext cx="7776861" cy="2592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2" name="Rectangle 11">
            <a:hlinkClick r:id="rId6" action="ppaction://hlinksldjump"/>
          </p:cNvPr>
          <p:cNvSpPr/>
          <p:nvPr/>
        </p:nvSpPr>
        <p:spPr>
          <a:xfrm>
            <a:off x="464400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Q14</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5" name="Straight Arrow Connector 14"/>
          <p:cNvCxnSpPr>
            <a:stCxn id="23" idx="3"/>
            <a:endCxn id="1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134271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Histograms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1" name="Straight Arrow Connector 10"/>
          <p:cNvCxnSpPr>
            <a:stCxn id="16" idx="3"/>
            <a:endCxn id="10"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 action="ppaction://noaction"/>
          </p:cNvPr>
          <p:cNvSpPr/>
          <p:nvPr/>
        </p:nvSpPr>
        <p:spPr>
          <a:xfrm>
            <a:off x="35496" y="6453336"/>
            <a:ext cx="2664296" cy="358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Frequency Diagram*</a:t>
            </a:r>
          </a:p>
        </p:txBody>
      </p:sp>
      <p:sp>
        <p:nvSpPr>
          <p:cNvPr id="16" name="Rectangle 15">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44" name="Rectangle 43">
            <a:hlinkClick r:id="rId6" action="ppaction://hlinksldjump"/>
          </p:cNvPr>
          <p:cNvSpPr/>
          <p:nvPr/>
        </p:nvSpPr>
        <p:spPr>
          <a:xfrm>
            <a:off x="2915944"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Q22</a:t>
            </a:r>
            <a:endParaRPr lang="en-GB" sz="1400" b="1" dirty="0">
              <a:latin typeface="Comic Sans MS" panose="030F0702030302020204" pitchFamily="66" charset="0"/>
            </a:endParaRPr>
          </a:p>
        </p:txBody>
      </p:sp>
      <p:sp>
        <p:nvSpPr>
          <p:cNvPr id="12" name="Rectangle 11"/>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5148192"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2H Q24</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5148064"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2H Q23</a:t>
            </a:r>
            <a:endParaRPr lang="en-GB" sz="1400" b="1" dirty="0">
              <a:latin typeface="Comic Sans MS" panose="030F0702030302020204" pitchFamily="66" charset="0"/>
            </a:endParaRPr>
          </a:p>
        </p:txBody>
      </p:sp>
      <p:sp>
        <p:nvSpPr>
          <p:cNvPr id="20" name="Rectangle 19">
            <a:hlinkClick r:id="rId9" action="ppaction://hlinksldjump"/>
          </p:cNvPr>
          <p:cNvSpPr/>
          <p:nvPr/>
        </p:nvSpPr>
        <p:spPr>
          <a:xfrm>
            <a:off x="5148064"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Q26</a:t>
            </a:r>
            <a:endParaRPr lang="en-GB" sz="1400" b="1" dirty="0">
              <a:latin typeface="Comic Sans MS" panose="030F0702030302020204" pitchFamily="66" charset="0"/>
            </a:endParaRPr>
          </a:p>
        </p:txBody>
      </p:sp>
      <p:sp>
        <p:nvSpPr>
          <p:cNvPr id="21" name="Rectangle 20">
            <a:hlinkClick r:id="rId10" action="ppaction://hlinksldjump"/>
          </p:cNvPr>
          <p:cNvSpPr/>
          <p:nvPr/>
        </p:nvSpPr>
        <p:spPr>
          <a:xfrm>
            <a:off x="5148064"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713575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567" y="5013176"/>
            <a:ext cx="7920881" cy="1023947"/>
          </a:xfrm>
          <a:prstGeom prst="rect">
            <a:avLst/>
          </a:prstGeom>
        </p:spPr>
      </p:pic>
      <p:pic>
        <p:nvPicPr>
          <p:cNvPr id="2" name="Picture 1"/>
          <p:cNvPicPr>
            <a:picLocks noChangeAspect="1"/>
          </p:cNvPicPr>
          <p:nvPr/>
        </p:nvPicPr>
        <p:blipFill>
          <a:blip r:embed="rId3"/>
          <a:stretch>
            <a:fillRect/>
          </a:stretch>
        </p:blipFill>
        <p:spPr>
          <a:xfrm>
            <a:off x="683568" y="405150"/>
            <a:ext cx="7920880" cy="460802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9" name="Rectangle 18">
            <a:hlinkClick r:id="rId7"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Q22</a:t>
            </a:r>
            <a:endParaRPr lang="en-GB" sz="1400" b="1" dirty="0">
              <a:latin typeface="Comic Sans MS" panose="030F0702030302020204" pitchFamily="66" charset="0"/>
            </a:endParaRPr>
          </a:p>
        </p:txBody>
      </p:sp>
      <p:cxnSp>
        <p:nvCxnSpPr>
          <p:cNvPr id="20" name="Straight Arrow Connector 19"/>
          <p:cNvCxnSpPr>
            <a:stCxn id="23" idx="3"/>
            <a:endCxn id="19"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24" name="Straight Arrow Connector 23"/>
          <p:cNvCxnSpPr>
            <a:stCxn id="25" idx="3"/>
            <a:endCxn id="2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281081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3968" y="1844824"/>
            <a:ext cx="4752528" cy="3117112"/>
          </a:xfrm>
          <a:prstGeom prst="rect">
            <a:avLst/>
          </a:prstGeom>
        </p:spPr>
      </p:pic>
      <p:pic>
        <p:nvPicPr>
          <p:cNvPr id="2" name="Picture 1"/>
          <p:cNvPicPr>
            <a:picLocks noChangeAspect="1"/>
          </p:cNvPicPr>
          <p:nvPr/>
        </p:nvPicPr>
        <p:blipFill>
          <a:blip r:embed="rId3"/>
          <a:stretch>
            <a:fillRect/>
          </a:stretch>
        </p:blipFill>
        <p:spPr>
          <a:xfrm>
            <a:off x="475282" y="481243"/>
            <a:ext cx="3736678" cy="6291082"/>
          </a:xfrm>
          <a:prstGeom prst="rect">
            <a:avLst/>
          </a:prstGeom>
        </p:spPr>
      </p:pic>
      <p:sp>
        <p:nvSpPr>
          <p:cNvPr id="23" name="Rectangle 22"/>
          <p:cNvSpPr/>
          <p:nvPr/>
        </p:nvSpPr>
        <p:spPr>
          <a:xfrm>
            <a:off x="475281" y="481241"/>
            <a:ext cx="8561215" cy="6291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sp>
        <p:nvSpPr>
          <p:cNvPr id="11" name="Rectangle 10">
            <a:hlinkClick r:id="rId5"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Q22</a:t>
            </a:r>
            <a:endParaRPr lang="en-GB" sz="1400" b="1" dirty="0">
              <a:latin typeface="Comic Sans MS" panose="030F0702030302020204" pitchFamily="66" charset="0"/>
            </a:endParaRPr>
          </a:p>
        </p:txBody>
      </p:sp>
      <p:cxnSp>
        <p:nvCxnSpPr>
          <p:cNvPr id="16" name="Straight Arrow Connector 15"/>
          <p:cNvCxnSpPr>
            <a:stCxn id="17" idx="3"/>
            <a:endCxn id="11"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6"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8" name="Straight Arrow Connector 17"/>
          <p:cNvCxnSpPr>
            <a:stCxn id="19" idx="3"/>
            <a:endCxn id="17"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3"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67960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Q24</a:t>
            </a:r>
            <a:endParaRPr lang="en-GB" sz="1400" b="1" dirty="0">
              <a:latin typeface="Comic Sans MS" panose="030F0702030302020204" pitchFamily="66" charset="0"/>
            </a:endParaRPr>
          </a:p>
        </p:txBody>
      </p:sp>
      <p:cxnSp>
        <p:nvCxnSpPr>
          <p:cNvPr id="20" name="Straight Arrow Connector 19"/>
          <p:cNvCxnSpPr>
            <a:stCxn id="23" idx="3"/>
            <a:endCxn id="19"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6"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24" name="Straight Arrow Connector 23"/>
          <p:cNvCxnSpPr>
            <a:stCxn id="25" idx="3"/>
            <a:endCxn id="2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9"/>
          <a:stretch>
            <a:fillRect/>
          </a:stretch>
        </p:blipFill>
        <p:spPr>
          <a:xfrm>
            <a:off x="1449241" y="404664"/>
            <a:ext cx="6245518" cy="5520064"/>
          </a:xfrm>
          <a:prstGeom prst="rect">
            <a:avLst/>
          </a:prstGeom>
        </p:spPr>
      </p:pic>
      <p:pic>
        <p:nvPicPr>
          <p:cNvPr id="6" name="Picture 5"/>
          <p:cNvPicPr>
            <a:picLocks noChangeAspect="1"/>
          </p:cNvPicPr>
          <p:nvPr/>
        </p:nvPicPr>
        <p:blipFill>
          <a:blip r:embed="rId10"/>
          <a:stretch>
            <a:fillRect/>
          </a:stretch>
        </p:blipFill>
        <p:spPr>
          <a:xfrm>
            <a:off x="1449241" y="5949281"/>
            <a:ext cx="6245518" cy="731122"/>
          </a:xfrm>
          <a:prstGeom prst="rect">
            <a:avLst/>
          </a:prstGeom>
        </p:spPr>
      </p:pic>
    </p:spTree>
    <p:extLst>
      <p:ext uri="{BB962C8B-B14F-4D97-AF65-F5344CB8AC3E}">
        <p14:creationId xmlns:p14="http://schemas.microsoft.com/office/powerpoint/2010/main" val="1167992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23388" y="377278"/>
            <a:ext cx="5241240" cy="6480722"/>
          </a:xfrm>
          <a:prstGeom prst="rect">
            <a:avLst/>
          </a:prstGeom>
        </p:spPr>
      </p:pic>
      <p:sp>
        <p:nvSpPr>
          <p:cNvPr id="23" name="Rectangle 22"/>
          <p:cNvSpPr/>
          <p:nvPr/>
        </p:nvSpPr>
        <p:spPr>
          <a:xfrm>
            <a:off x="2023388" y="377277"/>
            <a:ext cx="5241240" cy="6480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2" name="Rectangle 11">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Q24</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5" name="Straight Arrow Connector 14"/>
          <p:cNvCxnSpPr>
            <a:stCxn id="20"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479484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Q23</a:t>
            </a:r>
            <a:endParaRPr lang="en-GB" sz="1400" b="1" dirty="0">
              <a:latin typeface="Comic Sans MS" panose="030F0702030302020204" pitchFamily="66" charset="0"/>
            </a:endParaRPr>
          </a:p>
        </p:txBody>
      </p:sp>
      <p:cxnSp>
        <p:nvCxnSpPr>
          <p:cNvPr id="20" name="Straight Arrow Connector 19"/>
          <p:cNvCxnSpPr>
            <a:stCxn id="23" idx="3"/>
            <a:endCxn id="19"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6"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24" name="Straight Arrow Connector 23"/>
          <p:cNvCxnSpPr>
            <a:stCxn id="25" idx="3"/>
            <a:endCxn id="2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1835696" y="404664"/>
            <a:ext cx="5472608" cy="5951462"/>
          </a:xfrm>
          <a:prstGeom prst="rect">
            <a:avLst/>
          </a:prstGeom>
        </p:spPr>
      </p:pic>
      <p:pic>
        <p:nvPicPr>
          <p:cNvPr id="4" name="Picture 3"/>
          <p:cNvPicPr>
            <a:picLocks noChangeAspect="1"/>
          </p:cNvPicPr>
          <p:nvPr/>
        </p:nvPicPr>
        <p:blipFill>
          <a:blip r:embed="rId10"/>
          <a:stretch>
            <a:fillRect/>
          </a:stretch>
        </p:blipFill>
        <p:spPr>
          <a:xfrm>
            <a:off x="1835696" y="6381328"/>
            <a:ext cx="5472608" cy="368544"/>
          </a:xfrm>
          <a:prstGeom prst="rect">
            <a:avLst/>
          </a:prstGeom>
        </p:spPr>
      </p:pic>
    </p:spTree>
    <p:extLst>
      <p:ext uri="{BB962C8B-B14F-4D97-AF65-F5344CB8AC3E}">
        <p14:creationId xmlns:p14="http://schemas.microsoft.com/office/powerpoint/2010/main" val="2779216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6"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Q12</a:t>
            </a:r>
            <a:endParaRPr lang="en-GB" sz="1400" b="1" dirty="0">
              <a:latin typeface="Comic Sans MS" panose="030F0702030302020204" pitchFamily="66" charset="0"/>
            </a:endParaRPr>
          </a:p>
        </p:txBody>
      </p:sp>
      <p:cxnSp>
        <p:nvCxnSpPr>
          <p:cNvPr id="21" name="Straight Arrow Connector 20"/>
          <p:cNvCxnSpPr>
            <a:stCxn id="12"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339753" y="404664"/>
            <a:ext cx="4464494" cy="6282136"/>
          </a:xfrm>
          <a:prstGeom prst="rect">
            <a:avLst/>
          </a:prstGeom>
        </p:spPr>
      </p:pic>
    </p:spTree>
    <p:extLst>
      <p:ext uri="{BB962C8B-B14F-4D97-AF65-F5344CB8AC3E}">
        <p14:creationId xmlns:p14="http://schemas.microsoft.com/office/powerpoint/2010/main" val="198199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0212" y="476672"/>
            <a:ext cx="5644156" cy="6240694"/>
          </a:xfrm>
          <a:prstGeom prst="rect">
            <a:avLst/>
          </a:prstGeom>
        </p:spPr>
      </p:pic>
      <p:sp>
        <p:nvSpPr>
          <p:cNvPr id="23" name="Rectangle 22"/>
          <p:cNvSpPr/>
          <p:nvPr/>
        </p:nvSpPr>
        <p:spPr>
          <a:xfrm>
            <a:off x="2240212" y="476671"/>
            <a:ext cx="5644156" cy="6240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Q23</a:t>
            </a:r>
            <a:endParaRPr lang="en-GB" sz="1400" b="1" dirty="0">
              <a:latin typeface="Comic Sans MS" panose="030F0702030302020204" pitchFamily="66" charset="0"/>
            </a:endParaRPr>
          </a:p>
        </p:txBody>
      </p:sp>
      <p:cxnSp>
        <p:nvCxnSpPr>
          <p:cNvPr id="16" name="Straight Arrow Connector 15"/>
          <p:cNvCxnSpPr>
            <a:stCxn id="17" idx="3"/>
            <a:endCxn id="11"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8" name="Straight Arrow Connector 17"/>
          <p:cNvCxnSpPr>
            <a:stCxn id="19" idx="3"/>
            <a:endCxn id="17"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2441520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3" y="692696"/>
            <a:ext cx="8064894" cy="4655682"/>
          </a:xfrm>
          <a:prstGeom prst="rect">
            <a:avLst/>
          </a:prstGeom>
        </p:spPr>
      </p:pic>
      <p:sp>
        <p:nvSpPr>
          <p:cNvPr id="23" name="Rectangle 22"/>
          <p:cNvSpPr/>
          <p:nvPr/>
        </p:nvSpPr>
        <p:spPr>
          <a:xfrm>
            <a:off x="539553" y="692695"/>
            <a:ext cx="8064894" cy="4655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Q23</a:t>
            </a:r>
            <a:endParaRPr lang="en-GB" sz="1400" b="1" dirty="0">
              <a:latin typeface="Comic Sans MS" panose="030F0702030302020204" pitchFamily="66" charset="0"/>
            </a:endParaRPr>
          </a:p>
        </p:txBody>
      </p:sp>
      <p:cxnSp>
        <p:nvCxnSpPr>
          <p:cNvPr id="16" name="Straight Arrow Connector 15"/>
          <p:cNvCxnSpPr>
            <a:stCxn id="17" idx="3"/>
            <a:endCxn id="11"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8" name="Straight Arrow Connector 17"/>
          <p:cNvCxnSpPr>
            <a:stCxn id="19" idx="3"/>
            <a:endCxn id="17"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559195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Q26</a:t>
            </a:r>
            <a:endParaRPr lang="en-GB" sz="1400" b="1" dirty="0">
              <a:latin typeface="Comic Sans MS" panose="030F0702030302020204" pitchFamily="66" charset="0"/>
            </a:endParaRPr>
          </a:p>
        </p:txBody>
      </p:sp>
      <p:cxnSp>
        <p:nvCxnSpPr>
          <p:cNvPr id="20" name="Straight Arrow Connector 19"/>
          <p:cNvCxnSpPr>
            <a:stCxn id="23" idx="3"/>
            <a:endCxn id="19"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6"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24" name="Straight Arrow Connector 23"/>
          <p:cNvCxnSpPr>
            <a:stCxn id="25" idx="3"/>
            <a:endCxn id="2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9"/>
          <a:stretch>
            <a:fillRect/>
          </a:stretch>
        </p:blipFill>
        <p:spPr>
          <a:xfrm>
            <a:off x="2195736" y="836712"/>
            <a:ext cx="4752528" cy="4039044"/>
          </a:xfrm>
          <a:prstGeom prst="rect">
            <a:avLst/>
          </a:prstGeom>
        </p:spPr>
      </p:pic>
      <p:sp>
        <p:nvSpPr>
          <p:cNvPr id="6" name="Rectangle 5"/>
          <p:cNvSpPr/>
          <p:nvPr/>
        </p:nvSpPr>
        <p:spPr>
          <a:xfrm>
            <a:off x="755576" y="332656"/>
            <a:ext cx="8280920" cy="584775"/>
          </a:xfrm>
          <a:prstGeom prst="rect">
            <a:avLst/>
          </a:prstGeom>
        </p:spPr>
        <p:txBody>
          <a:bodyPr wrap="square">
            <a:spAutoFit/>
          </a:bodyPr>
          <a:lstStyle/>
          <a:p>
            <a:r>
              <a:rPr lang="en-GB" sz="1600" dirty="0">
                <a:solidFill>
                  <a:srgbClr val="000000"/>
                </a:solidFill>
                <a:latin typeface="Arial" panose="020B0604020202020204" pitchFamily="34" charset="0"/>
              </a:rPr>
              <a:t>The histogram shows information about the speed of cars as they pass a checkpoint. </a:t>
            </a:r>
          </a:p>
          <a:p>
            <a:r>
              <a:rPr lang="en-GB" sz="1600" dirty="0">
                <a:solidFill>
                  <a:srgbClr val="000000"/>
                </a:solidFill>
                <a:latin typeface="Arial" panose="020B0604020202020204" pitchFamily="34" charset="0"/>
              </a:rPr>
              <a:t>The scale on the frequency density axis is missing. 	</a:t>
            </a:r>
          </a:p>
        </p:txBody>
      </p:sp>
      <p:sp>
        <p:nvSpPr>
          <p:cNvPr id="8" name="Rectangle 7"/>
          <p:cNvSpPr/>
          <p:nvPr/>
        </p:nvSpPr>
        <p:spPr>
          <a:xfrm>
            <a:off x="395536" y="5085184"/>
            <a:ext cx="8188164" cy="584775"/>
          </a:xfrm>
          <a:prstGeom prst="rect">
            <a:avLst/>
          </a:prstGeom>
        </p:spPr>
        <p:txBody>
          <a:bodyPr wrap="square">
            <a:spAutoFit/>
          </a:bodyPr>
          <a:lstStyle/>
          <a:p>
            <a:r>
              <a:rPr lang="en-GB" sz="1600" b="1" dirty="0">
                <a:solidFill>
                  <a:srgbClr val="000000"/>
                </a:solidFill>
                <a:latin typeface="Arial" panose="020B0604020202020204" pitchFamily="34" charset="0"/>
              </a:rPr>
              <a:t>(a) </a:t>
            </a:r>
            <a:r>
              <a:rPr lang="en-GB" sz="1600" dirty="0">
                <a:solidFill>
                  <a:srgbClr val="000000"/>
                </a:solidFill>
                <a:latin typeface="Arial" panose="020B0604020202020204" pitchFamily="34" charset="0"/>
              </a:rPr>
              <a:t>	How many cars does the first bar represent? </a:t>
            </a:r>
          </a:p>
          <a:p>
            <a:pPr algn="r"/>
            <a:r>
              <a:rPr lang="en-GB" sz="1600" b="1" dirty="0">
                <a:solidFill>
                  <a:srgbClr val="000000"/>
                </a:solidFill>
                <a:latin typeface="Arial" panose="020B0604020202020204" pitchFamily="34" charset="0"/>
              </a:rPr>
              <a:t>[4 marks</a:t>
            </a:r>
            <a:r>
              <a:rPr lang="en-GB" sz="1600" b="1" dirty="0" smtClean="0">
                <a:solidFill>
                  <a:srgbClr val="000000"/>
                </a:solidFill>
                <a:latin typeface="Arial" panose="020B0604020202020204" pitchFamily="34" charset="0"/>
              </a:rPr>
              <a:t>]</a:t>
            </a:r>
            <a:endParaRPr lang="en-GB" sz="1600" dirty="0">
              <a:solidFill>
                <a:srgbClr val="000000"/>
              </a:solidFill>
              <a:latin typeface="Arial" panose="020B0604020202020204" pitchFamily="34" charset="0"/>
            </a:endParaRPr>
          </a:p>
        </p:txBody>
      </p:sp>
      <p:sp>
        <p:nvSpPr>
          <p:cNvPr id="9" name="Rectangle 8"/>
          <p:cNvSpPr/>
          <p:nvPr/>
        </p:nvSpPr>
        <p:spPr>
          <a:xfrm>
            <a:off x="755576" y="4797152"/>
            <a:ext cx="6102424" cy="338554"/>
          </a:xfrm>
          <a:prstGeom prst="rect">
            <a:avLst/>
          </a:prstGeom>
        </p:spPr>
        <p:txBody>
          <a:bodyPr wrap="square">
            <a:spAutoFit/>
          </a:bodyPr>
          <a:lstStyle/>
          <a:p>
            <a:r>
              <a:rPr lang="en-GB" sz="1600" dirty="0">
                <a:solidFill>
                  <a:srgbClr val="000000"/>
                </a:solidFill>
                <a:latin typeface="Arial" panose="020B0604020202020204" pitchFamily="34" charset="0"/>
              </a:rPr>
              <a:t>The histogram shows information about 480 cars. 	</a:t>
            </a:r>
          </a:p>
        </p:txBody>
      </p:sp>
      <p:sp>
        <p:nvSpPr>
          <p:cNvPr id="10" name="Rectangle 9"/>
          <p:cNvSpPr/>
          <p:nvPr/>
        </p:nvSpPr>
        <p:spPr>
          <a:xfrm>
            <a:off x="395536" y="5589240"/>
            <a:ext cx="8208912" cy="861774"/>
          </a:xfrm>
          <a:prstGeom prst="rect">
            <a:avLst/>
          </a:prstGeom>
        </p:spPr>
        <p:txBody>
          <a:bodyPr wrap="square">
            <a:spAutoFit/>
          </a:bodyPr>
          <a:lstStyle/>
          <a:p>
            <a:r>
              <a:rPr lang="en-GB" sz="1600" b="1" dirty="0">
                <a:solidFill>
                  <a:srgbClr val="000000"/>
                </a:solidFill>
                <a:latin typeface="Arial" panose="020B0604020202020204" pitchFamily="34" charset="0"/>
              </a:rPr>
              <a:t>(b) </a:t>
            </a:r>
            <a:r>
              <a:rPr lang="en-GB" sz="1600" dirty="0">
                <a:solidFill>
                  <a:srgbClr val="000000"/>
                </a:solidFill>
                <a:latin typeface="Arial" panose="020B0604020202020204" pitchFamily="34" charset="0"/>
              </a:rPr>
              <a:t>	Cars with a speed greater than 40 mph are over the speed limit. </a:t>
            </a:r>
          </a:p>
          <a:p>
            <a:r>
              <a:rPr lang="en-GB" sz="1600" dirty="0" smtClean="0">
                <a:solidFill>
                  <a:srgbClr val="000000"/>
                </a:solidFill>
                <a:latin typeface="Arial" panose="020B0604020202020204" pitchFamily="34" charset="0"/>
              </a:rPr>
              <a:t>	Use </a:t>
            </a:r>
            <a:r>
              <a:rPr lang="en-GB" sz="1600" dirty="0">
                <a:solidFill>
                  <a:srgbClr val="000000"/>
                </a:solidFill>
                <a:latin typeface="Arial" panose="020B0604020202020204" pitchFamily="34" charset="0"/>
              </a:rPr>
              <a:t>the histogram to estimate the number of cars that are over the speed limit. </a:t>
            </a:r>
          </a:p>
          <a:p>
            <a:pPr algn="r"/>
            <a:r>
              <a:rPr lang="en-GB" sz="1600" b="1" dirty="0">
                <a:solidFill>
                  <a:srgbClr val="000000"/>
                </a:solidFill>
                <a:latin typeface="Arial" panose="020B0604020202020204" pitchFamily="34" charset="0"/>
              </a:rPr>
              <a:t>[2 marks</a:t>
            </a:r>
            <a:r>
              <a:rPr lang="en-GB" sz="1600" b="1" dirty="0" smtClean="0">
                <a:solidFill>
                  <a:srgbClr val="000000"/>
                </a:solidFill>
                <a:latin typeface="Arial" panose="020B0604020202020204" pitchFamily="34" charset="0"/>
              </a:rPr>
              <a:t>]</a:t>
            </a:r>
            <a:endParaRPr lang="en-GB" sz="1600" dirty="0">
              <a:solidFill>
                <a:srgbClr val="000000"/>
              </a:solidFill>
              <a:latin typeface="Arial" panose="020B0604020202020204" pitchFamily="34" charset="0"/>
            </a:endParaRPr>
          </a:p>
        </p:txBody>
      </p:sp>
    </p:spTree>
    <p:extLst>
      <p:ext uri="{BB962C8B-B14F-4D97-AF65-F5344CB8AC3E}">
        <p14:creationId xmlns:p14="http://schemas.microsoft.com/office/powerpoint/2010/main" val="4292118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83768" y="476671"/>
            <a:ext cx="5295026" cy="6288750"/>
          </a:xfrm>
          <a:prstGeom prst="rect">
            <a:avLst/>
          </a:prstGeom>
        </p:spPr>
      </p:pic>
      <p:sp>
        <p:nvSpPr>
          <p:cNvPr id="23" name="Rectangle 22"/>
          <p:cNvSpPr/>
          <p:nvPr/>
        </p:nvSpPr>
        <p:spPr>
          <a:xfrm>
            <a:off x="2483768" y="476671"/>
            <a:ext cx="5295026" cy="628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2" name="Rectangle 11">
            <a:hlinkClick r:id="rId7"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Q26</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5" name="Straight Arrow Connector 14"/>
          <p:cNvCxnSpPr>
            <a:stCxn id="20"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077550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83768" y="476670"/>
            <a:ext cx="5540090" cy="6288751"/>
          </a:xfrm>
          <a:prstGeom prst="rect">
            <a:avLst/>
          </a:prstGeom>
        </p:spPr>
      </p:pic>
      <p:sp>
        <p:nvSpPr>
          <p:cNvPr id="23" name="Rectangle 22"/>
          <p:cNvSpPr/>
          <p:nvPr/>
        </p:nvSpPr>
        <p:spPr>
          <a:xfrm>
            <a:off x="2483768" y="476671"/>
            <a:ext cx="5540090" cy="628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2" name="Rectangle 11">
            <a:hlinkClick r:id="rId7"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Q26</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5" name="Straight Arrow Connector 14"/>
          <p:cNvCxnSpPr>
            <a:stCxn id="20"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42976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7737" y="1124746"/>
            <a:ext cx="7248525" cy="3752850"/>
          </a:xfrm>
          <a:prstGeom prst="rect">
            <a:avLst/>
          </a:prstGeom>
        </p:spPr>
      </p:pic>
      <p:sp>
        <p:nvSpPr>
          <p:cNvPr id="23" name="Rectangle 22"/>
          <p:cNvSpPr/>
          <p:nvPr/>
        </p:nvSpPr>
        <p:spPr>
          <a:xfrm>
            <a:off x="947737" y="1124744"/>
            <a:ext cx="7248525" cy="3752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2" name="Rectangle 11">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Q26</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5" name="Straight Arrow Connector 14"/>
          <p:cNvCxnSpPr>
            <a:stCxn id="20"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000841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62629" y="404664"/>
            <a:ext cx="4818742" cy="26366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20" name="Straight Arrow Connector 19"/>
          <p:cNvCxnSpPr>
            <a:stCxn id="23" idx="3"/>
            <a:endCxn id="19"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24" name="Straight Arrow Connector 23"/>
          <p:cNvCxnSpPr>
            <a:stCxn id="25" idx="3"/>
            <a:endCxn id="2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2162629" y="3053998"/>
            <a:ext cx="4818742" cy="3765606"/>
          </a:xfrm>
          <a:prstGeom prst="rect">
            <a:avLst/>
          </a:prstGeom>
        </p:spPr>
      </p:pic>
    </p:spTree>
    <p:extLst>
      <p:ext uri="{BB962C8B-B14F-4D97-AF65-F5344CB8AC3E}">
        <p14:creationId xmlns:p14="http://schemas.microsoft.com/office/powerpoint/2010/main" val="116748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680" y="490124"/>
            <a:ext cx="5760640" cy="6251244"/>
          </a:xfrm>
          <a:prstGeom prst="rect">
            <a:avLst/>
          </a:prstGeom>
        </p:spPr>
      </p:pic>
      <p:sp>
        <p:nvSpPr>
          <p:cNvPr id="23" name="Rectangle 22"/>
          <p:cNvSpPr/>
          <p:nvPr/>
        </p:nvSpPr>
        <p:spPr>
          <a:xfrm>
            <a:off x="1691680" y="490123"/>
            <a:ext cx="5760640" cy="6251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6" name="Rectangle 15">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9" name="Straight Arrow Connector 18"/>
          <p:cNvCxnSpPr>
            <a:stCxn id="22"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477849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Time-Series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5" name="Rectangle 14">
            <a:hlinkClick r:id="rId4" action="ppaction://hlinksldjump"/>
          </p:cNvPr>
          <p:cNvSpPr/>
          <p:nvPr/>
        </p:nvSpPr>
        <p:spPr>
          <a:xfrm>
            <a:off x="3059960" y="270892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sp>
        <p:nvSpPr>
          <p:cNvPr id="19" name="Rectangle 18">
            <a:hlinkClick r:id="rId5"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0" name="Straight Arrow Connector 19"/>
          <p:cNvCxnSpPr>
            <a:stCxn id="21"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1" name="Rectangle 10"/>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2" name="Rectangle 11"/>
          <p:cNvSpPr/>
          <p:nvPr/>
        </p:nvSpPr>
        <p:spPr>
          <a:xfrm>
            <a:off x="1259632" y="6309376"/>
            <a:ext cx="1152128"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Trapeziums</a:t>
            </a:r>
            <a:endParaRPr lang="en-GB" sz="1400" b="1" dirty="0">
              <a:latin typeface="Comic Sans MS" panose="030F0702030302020204" pitchFamily="66" charset="0"/>
            </a:endParaRPr>
          </a:p>
        </p:txBody>
      </p:sp>
      <p:sp>
        <p:nvSpPr>
          <p:cNvPr id="13" name="Rectangle 12"/>
          <p:cNvSpPr/>
          <p:nvPr/>
        </p:nvSpPr>
        <p:spPr>
          <a:xfrm>
            <a:off x="35496" y="6309320"/>
            <a:ext cx="1152128"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Tangents/ Gradients</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059832" y="328492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Q23</a:t>
            </a:r>
            <a:endParaRPr lang="en-GB" sz="1400" b="1" dirty="0">
              <a:latin typeface="Comic Sans MS" panose="030F0702030302020204" pitchFamily="66" charset="0"/>
            </a:endParaRPr>
          </a:p>
        </p:txBody>
      </p:sp>
      <p:sp>
        <p:nvSpPr>
          <p:cNvPr id="22" name="Rectangle 21">
            <a:hlinkClick r:id="rId8" action="ppaction://hlinksldjump"/>
          </p:cNvPr>
          <p:cNvSpPr/>
          <p:nvPr/>
        </p:nvSpPr>
        <p:spPr>
          <a:xfrm>
            <a:off x="3059832" y="386104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sp>
        <p:nvSpPr>
          <p:cNvPr id="23" name="Rectangle 22">
            <a:hlinkClick r:id="rId9" action="ppaction://hlinksldjump"/>
          </p:cNvPr>
          <p:cNvSpPr/>
          <p:nvPr/>
        </p:nvSpPr>
        <p:spPr>
          <a:xfrm>
            <a:off x="5292208" y="184488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Q23</a:t>
            </a:r>
            <a:endParaRPr lang="en-GB" sz="1400" b="1" dirty="0">
              <a:latin typeface="Comic Sans MS" panose="030F0702030302020204" pitchFamily="66" charset="0"/>
            </a:endParaRPr>
          </a:p>
        </p:txBody>
      </p:sp>
      <p:sp>
        <p:nvSpPr>
          <p:cNvPr id="24" name="Rectangle 23">
            <a:hlinkClick r:id="rId10" action="ppaction://hlinksldjump"/>
          </p:cNvPr>
          <p:cNvSpPr/>
          <p:nvPr/>
        </p:nvSpPr>
        <p:spPr>
          <a:xfrm>
            <a:off x="5292208" y="242094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25" name="Rectangle 24">
            <a:hlinkClick r:id="rId11" action="ppaction://hlinksldjump"/>
          </p:cNvPr>
          <p:cNvSpPr/>
          <p:nvPr/>
        </p:nvSpPr>
        <p:spPr>
          <a:xfrm>
            <a:off x="5292208"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26" name="Rectangle 25">
            <a:hlinkClick r:id="rId12" action="ppaction://hlinksldjump"/>
          </p:cNvPr>
          <p:cNvSpPr/>
          <p:nvPr/>
        </p:nvSpPr>
        <p:spPr>
          <a:xfrm>
            <a:off x="5292080" y="357301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sp>
        <p:nvSpPr>
          <p:cNvPr id="27" name="Rectangle 26">
            <a:hlinkClick r:id="rId13" action="ppaction://hlinksldjump"/>
          </p:cNvPr>
          <p:cNvSpPr/>
          <p:nvPr/>
        </p:nvSpPr>
        <p:spPr>
          <a:xfrm>
            <a:off x="5292080" y="4149136"/>
            <a:ext cx="1152000" cy="504000"/>
          </a:xfrm>
          <a:prstGeom prst="rect">
            <a:avLst/>
          </a:prstGeom>
          <a:gradFill flip="none" rotWithShape="1">
            <a:gsLst>
              <a:gs pos="0">
                <a:srgbClr val="FFC000"/>
              </a:gs>
              <a:gs pos="100000">
                <a:schemeClr val="accent2"/>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28" name="Rectangle 27">
            <a:hlinkClick r:id="rId14" action="ppaction://hlinksldjump"/>
          </p:cNvPr>
          <p:cNvSpPr/>
          <p:nvPr/>
        </p:nvSpPr>
        <p:spPr>
          <a:xfrm>
            <a:off x="5292080" y="472520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sp>
        <p:nvSpPr>
          <p:cNvPr id="29" name="Rectangle 28">
            <a:hlinkClick r:id="rId15" action="ppaction://hlinksldjump"/>
          </p:cNvPr>
          <p:cNvSpPr/>
          <p:nvPr/>
        </p:nvSpPr>
        <p:spPr>
          <a:xfrm>
            <a:off x="6516216" y="213291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Q25</a:t>
            </a:r>
            <a:endParaRPr lang="en-GB" sz="1400" b="1" dirty="0">
              <a:latin typeface="Comic Sans MS" panose="030F0702030302020204" pitchFamily="66" charset="0"/>
            </a:endParaRPr>
          </a:p>
        </p:txBody>
      </p:sp>
      <p:sp>
        <p:nvSpPr>
          <p:cNvPr id="30" name="Rectangle 29">
            <a:hlinkClick r:id="rId16" action="ppaction://hlinksldjump"/>
          </p:cNvPr>
          <p:cNvSpPr/>
          <p:nvPr/>
        </p:nvSpPr>
        <p:spPr>
          <a:xfrm>
            <a:off x="6516216" y="2708976"/>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31" name="Rectangle 30">
            <a:hlinkClick r:id="rId17" action="ppaction://hlinksldjump"/>
          </p:cNvPr>
          <p:cNvSpPr/>
          <p:nvPr/>
        </p:nvSpPr>
        <p:spPr>
          <a:xfrm>
            <a:off x="6516216" y="3284984"/>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sp>
        <p:nvSpPr>
          <p:cNvPr id="32" name="Rectangle 31">
            <a:hlinkClick r:id="rId18" action="ppaction://hlinksldjump"/>
          </p:cNvPr>
          <p:cNvSpPr/>
          <p:nvPr/>
        </p:nvSpPr>
        <p:spPr>
          <a:xfrm>
            <a:off x="6516216" y="38611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33" name="Rectangle 32">
            <a:hlinkClick r:id="rId19" action="ppaction://hlinksldjump"/>
          </p:cNvPr>
          <p:cNvSpPr/>
          <p:nvPr/>
        </p:nvSpPr>
        <p:spPr>
          <a:xfrm>
            <a:off x="6516216" y="443716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Q28</a:t>
            </a:r>
            <a:endParaRPr lang="en-GB" sz="1400" b="1" dirty="0">
              <a:latin typeface="Comic Sans MS" panose="030F0702030302020204" pitchFamily="66" charset="0"/>
            </a:endParaRPr>
          </a:p>
        </p:txBody>
      </p:sp>
      <p:sp>
        <p:nvSpPr>
          <p:cNvPr id="34" name="Rectangle 33">
            <a:hlinkClick r:id="rId20" action="ppaction://hlinksldjump"/>
          </p:cNvPr>
          <p:cNvSpPr/>
          <p:nvPr/>
        </p:nvSpPr>
        <p:spPr>
          <a:xfrm>
            <a:off x="3789150" y="651620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sp>
        <p:nvSpPr>
          <p:cNvPr id="35" name="Rectangle 34"/>
          <p:cNvSpPr/>
          <p:nvPr/>
        </p:nvSpPr>
        <p:spPr>
          <a:xfrm>
            <a:off x="2483768" y="651620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See also:</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178227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3" name="Rectangle 22">
            <a:hlinkClick r:id="rId5"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Q24</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6"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 name="Picture 1"/>
          <p:cNvPicPr>
            <a:picLocks noChangeAspect="1"/>
          </p:cNvPicPr>
          <p:nvPr/>
        </p:nvPicPr>
        <p:blipFill>
          <a:blip r:embed="rId8"/>
          <a:stretch>
            <a:fillRect/>
          </a:stretch>
        </p:blipFill>
        <p:spPr>
          <a:xfrm>
            <a:off x="1403648" y="404664"/>
            <a:ext cx="6336704" cy="4361962"/>
          </a:xfrm>
          <a:prstGeom prst="rect">
            <a:avLst/>
          </a:prstGeom>
        </p:spPr>
      </p:pic>
      <p:pic>
        <p:nvPicPr>
          <p:cNvPr id="4" name="Picture 3"/>
          <p:cNvPicPr>
            <a:picLocks noChangeAspect="1"/>
          </p:cNvPicPr>
          <p:nvPr/>
        </p:nvPicPr>
        <p:blipFill>
          <a:blip r:embed="rId9"/>
          <a:stretch>
            <a:fillRect/>
          </a:stretch>
        </p:blipFill>
        <p:spPr>
          <a:xfrm>
            <a:off x="1403648" y="4782670"/>
            <a:ext cx="6336704" cy="734562"/>
          </a:xfrm>
          <a:prstGeom prst="rect">
            <a:avLst/>
          </a:prstGeom>
        </p:spPr>
      </p:pic>
      <p:pic>
        <p:nvPicPr>
          <p:cNvPr id="5" name="Picture 4"/>
          <p:cNvPicPr>
            <a:picLocks noChangeAspect="1"/>
          </p:cNvPicPr>
          <p:nvPr/>
        </p:nvPicPr>
        <p:blipFill>
          <a:blip r:embed="rId10"/>
          <a:stretch>
            <a:fillRect/>
          </a:stretch>
        </p:blipFill>
        <p:spPr>
          <a:xfrm>
            <a:off x="1403649" y="5544892"/>
            <a:ext cx="6336702" cy="1124468"/>
          </a:xfrm>
          <a:prstGeom prst="rect">
            <a:avLst/>
          </a:prstGeom>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3759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1484784"/>
            <a:ext cx="8496940" cy="26871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323529" y="1484784"/>
            <a:ext cx="8496942" cy="2687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7" name="Straight Arrow Connector 16"/>
          <p:cNvCxnSpPr>
            <a:stCxn id="11"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Q12</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380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340768"/>
            <a:ext cx="8352926" cy="35605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340767"/>
            <a:ext cx="8352930" cy="1800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3140968"/>
            <a:ext cx="8352930" cy="1760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Q24</a:t>
            </a:r>
            <a:endParaRPr lang="en-GB" sz="1400" b="1" dirty="0">
              <a:latin typeface="Comic Sans MS" panose="030F0702030302020204" pitchFamily="66" charset="0"/>
            </a:endParaRPr>
          </a:p>
        </p:txBody>
      </p:sp>
      <p:cxnSp>
        <p:nvCxnSpPr>
          <p:cNvPr id="18" name="Straight Arrow Connector 17"/>
          <p:cNvCxnSpPr>
            <a:stCxn id="19" idx="3"/>
            <a:endCxn id="1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0" name="Straight Arrow Connector 19"/>
          <p:cNvCxnSpPr>
            <a:stCxn id="25"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528397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427984" y="797060"/>
            <a:ext cx="4683100" cy="4459351"/>
          </a:xfrm>
          <a:prstGeom prst="rect">
            <a:avLst/>
          </a:prstGeom>
        </p:spPr>
      </p:pic>
      <p:pic>
        <p:nvPicPr>
          <p:cNvPr id="6" name="Picture 5"/>
          <p:cNvPicPr>
            <a:picLocks noChangeAspect="1"/>
          </p:cNvPicPr>
          <p:nvPr/>
        </p:nvPicPr>
        <p:blipFill rotWithShape="1">
          <a:blip r:embed="rId3"/>
          <a:srcRect r="13174"/>
          <a:stretch/>
        </p:blipFill>
        <p:spPr>
          <a:xfrm>
            <a:off x="107503" y="980728"/>
            <a:ext cx="4566409" cy="4740087"/>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3" name="Rectangle 22">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Q23</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9" name="Picture 8"/>
          <p:cNvPicPr>
            <a:picLocks noChangeAspect="1"/>
          </p:cNvPicPr>
          <p:nvPr/>
        </p:nvPicPr>
        <p:blipFill>
          <a:blip r:embed="rId11"/>
          <a:stretch>
            <a:fillRect/>
          </a:stretch>
        </p:blipFill>
        <p:spPr>
          <a:xfrm>
            <a:off x="4629077" y="5252342"/>
            <a:ext cx="4482008" cy="495775"/>
          </a:xfrm>
          <a:prstGeom prst="rect">
            <a:avLst/>
          </a:prstGeom>
        </p:spPr>
      </p:pic>
    </p:spTree>
    <p:extLst>
      <p:ext uri="{BB962C8B-B14F-4D97-AF65-F5344CB8AC3E}">
        <p14:creationId xmlns:p14="http://schemas.microsoft.com/office/powerpoint/2010/main" val="3966601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2833413"/>
            <a:ext cx="8352928" cy="11911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2833412"/>
            <a:ext cx="8352930" cy="379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3212976"/>
            <a:ext cx="8352930" cy="804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2" name="Rectangle 11">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Q23</a:t>
            </a:r>
            <a:endParaRPr lang="en-GB" sz="1400" b="1" dirty="0">
              <a:latin typeface="Comic Sans MS" panose="030F0702030302020204" pitchFamily="66" charset="0"/>
            </a:endParaRPr>
          </a:p>
        </p:txBody>
      </p:sp>
      <p:cxnSp>
        <p:nvCxnSpPr>
          <p:cNvPr id="14" name="Straight Arrow Connector 13"/>
          <p:cNvCxnSpPr>
            <a:stCxn id="15" idx="3"/>
            <a:endCxn id="1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6" name="Straight Arrow Connector 15"/>
          <p:cNvCxnSpPr>
            <a:stCxn id="17"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210492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332656"/>
            <a:ext cx="4896544" cy="52576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Q24</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1447026" y="5567727"/>
            <a:ext cx="5645254" cy="1173641"/>
          </a:xfrm>
          <a:prstGeom prst="rect">
            <a:avLst/>
          </a:prstGeom>
        </p:spPr>
      </p:pic>
    </p:spTree>
    <p:extLst>
      <p:ext uri="{BB962C8B-B14F-4D97-AF65-F5344CB8AC3E}">
        <p14:creationId xmlns:p14="http://schemas.microsoft.com/office/powerpoint/2010/main" val="55318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908722"/>
            <a:ext cx="8064896" cy="44377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539552" y="908720"/>
            <a:ext cx="8064896" cy="4437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Q24</a:t>
            </a:r>
            <a:endParaRPr lang="en-GB" sz="1400" b="1" dirty="0">
              <a:latin typeface="Comic Sans MS" panose="030F0702030302020204" pitchFamily="66" charset="0"/>
            </a:endParaRPr>
          </a:p>
        </p:txBody>
      </p:sp>
      <p:cxnSp>
        <p:nvCxnSpPr>
          <p:cNvPr id="25" name="Straight Arrow Connector 24"/>
          <p:cNvCxnSpPr>
            <a:stCxn id="26"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7" name="Straight Arrow Connector 26"/>
          <p:cNvCxnSpPr>
            <a:stCxn id="28" idx="3"/>
            <a:endCxn id="2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277336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3" name="Rectangle 22">
            <a:hlinkClick r:id="rId5"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Q23</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6"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5" name="Picture 4"/>
          <p:cNvPicPr>
            <a:picLocks noChangeAspect="1"/>
          </p:cNvPicPr>
          <p:nvPr/>
        </p:nvPicPr>
        <p:blipFill>
          <a:blip r:embed="rId8"/>
          <a:stretch>
            <a:fillRect/>
          </a:stretch>
        </p:blipFill>
        <p:spPr>
          <a:xfrm>
            <a:off x="1187624" y="404664"/>
            <a:ext cx="6768752" cy="5007624"/>
          </a:xfrm>
          <a:prstGeom prst="rect">
            <a:avLst/>
          </a:prstGeom>
        </p:spPr>
      </p:pic>
      <p:grpSp>
        <p:nvGrpSpPr>
          <p:cNvPr id="16" name="Group 15"/>
          <p:cNvGrpSpPr/>
          <p:nvPr/>
        </p:nvGrpSpPr>
        <p:grpSpPr>
          <a:xfrm>
            <a:off x="107504" y="368660"/>
            <a:ext cx="648072" cy="648072"/>
            <a:chOff x="107504" y="368660"/>
            <a:chExt cx="648072" cy="648072"/>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10"/>
          <a:stretch>
            <a:fillRect/>
          </a:stretch>
        </p:blipFill>
        <p:spPr>
          <a:xfrm>
            <a:off x="1187625" y="5441382"/>
            <a:ext cx="6768750" cy="435890"/>
          </a:xfrm>
          <a:prstGeom prst="rect">
            <a:avLst/>
          </a:prstGeom>
        </p:spPr>
      </p:pic>
    </p:spTree>
    <p:extLst>
      <p:ext uri="{BB962C8B-B14F-4D97-AF65-F5344CB8AC3E}">
        <p14:creationId xmlns:p14="http://schemas.microsoft.com/office/powerpoint/2010/main" val="2374697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18954" y="522555"/>
            <a:ext cx="6506092" cy="58128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318954" y="1052735"/>
            <a:ext cx="6506092" cy="5282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Q23</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7" name="Rectangle 16"/>
          <p:cNvSpPr/>
          <p:nvPr/>
        </p:nvSpPr>
        <p:spPr>
          <a:xfrm>
            <a:off x="1318954" y="522555"/>
            <a:ext cx="6506092" cy="530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Tree>
    <p:extLst>
      <p:ext uri="{BB962C8B-B14F-4D97-AF65-F5344CB8AC3E}">
        <p14:creationId xmlns:p14="http://schemas.microsoft.com/office/powerpoint/2010/main" val="314732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4" grpId="0" animBg="1"/>
      <p:bldP spid="17" grpId="0" animBg="1"/>
    </p:bldLst>
  </p:timing>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64" y="404664"/>
            <a:ext cx="6048672" cy="18633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Q8</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1547664" y="2276872"/>
            <a:ext cx="6048672" cy="3925260"/>
          </a:xfrm>
          <a:prstGeom prst="rect">
            <a:avLst/>
          </a:prstGeom>
        </p:spPr>
      </p:pic>
      <p:pic>
        <p:nvPicPr>
          <p:cNvPr id="8" name="Picture 7"/>
          <p:cNvPicPr>
            <a:picLocks noChangeAspect="1"/>
          </p:cNvPicPr>
          <p:nvPr/>
        </p:nvPicPr>
        <p:blipFill>
          <a:blip r:embed="rId11"/>
          <a:stretch>
            <a:fillRect/>
          </a:stretch>
        </p:blipFill>
        <p:spPr>
          <a:xfrm>
            <a:off x="1547665" y="6206394"/>
            <a:ext cx="6048670" cy="390958"/>
          </a:xfrm>
          <a:prstGeom prst="rect">
            <a:avLst/>
          </a:prstGeom>
        </p:spPr>
      </p:pic>
    </p:spTree>
    <p:extLst>
      <p:ext uri="{BB962C8B-B14F-4D97-AF65-F5344CB8AC3E}">
        <p14:creationId xmlns:p14="http://schemas.microsoft.com/office/powerpoint/2010/main" val="2661072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462160"/>
            <a:ext cx="5184574" cy="6282720"/>
          </a:xfrm>
          <a:prstGeom prst="rect">
            <a:avLst/>
          </a:prstGeom>
        </p:spPr>
      </p:pic>
      <p:sp>
        <p:nvSpPr>
          <p:cNvPr id="16" name="Rectangle 15">
            <a:hlinkClick r:id="rId3"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Q8</a:t>
            </a:r>
            <a:endParaRPr lang="en-GB" sz="1400" b="1" dirty="0">
              <a:latin typeface="Comic Sans MS" panose="030F0702030302020204" pitchFamily="66" charset="0"/>
            </a:endParaRPr>
          </a:p>
        </p:txBody>
      </p:sp>
      <p:cxnSp>
        <p:nvCxnSpPr>
          <p:cNvPr id="18" name="Straight Arrow Connector 17"/>
          <p:cNvCxnSpPr>
            <a:stCxn id="19" idx="3"/>
            <a:endCxn id="16"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4"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0" name="Straight Arrow Connector 19"/>
          <p:cNvCxnSpPr>
            <a:stCxn id="21"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5" name="Picture 4"/>
          <p:cNvPicPr>
            <a:picLocks noChangeAspect="1"/>
          </p:cNvPicPr>
          <p:nvPr/>
        </p:nvPicPr>
        <p:blipFill>
          <a:blip r:embed="rId6"/>
          <a:stretch>
            <a:fillRect/>
          </a:stretch>
        </p:blipFill>
        <p:spPr>
          <a:xfrm>
            <a:off x="5436093" y="476672"/>
            <a:ext cx="3660281" cy="3398282"/>
          </a:xfrm>
          <a:prstGeom prst="rect">
            <a:avLst/>
          </a:prstGeom>
        </p:spPr>
      </p:pic>
      <p:pic>
        <p:nvPicPr>
          <p:cNvPr id="6" name="Picture 5"/>
          <p:cNvPicPr>
            <a:picLocks noChangeAspect="1"/>
          </p:cNvPicPr>
          <p:nvPr/>
        </p:nvPicPr>
        <p:blipFill>
          <a:blip r:embed="rId7"/>
          <a:stretch>
            <a:fillRect/>
          </a:stretch>
        </p:blipFill>
        <p:spPr>
          <a:xfrm>
            <a:off x="5436092" y="3861548"/>
            <a:ext cx="3660282" cy="1832266"/>
          </a:xfrm>
          <a:prstGeom prst="rect">
            <a:avLst/>
          </a:prstGeom>
        </p:spPr>
      </p:pic>
      <p:sp>
        <p:nvSpPr>
          <p:cNvPr id="17" name="Rectangle 16"/>
          <p:cNvSpPr/>
          <p:nvPr/>
        </p:nvSpPr>
        <p:spPr>
          <a:xfrm>
            <a:off x="251519" y="462159"/>
            <a:ext cx="8844855" cy="62827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pic>
        <p:nvPicPr>
          <p:cNvPr id="3"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10"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1" cstate="print"/>
          <a:srcRect/>
          <a:stretch>
            <a:fillRect/>
          </a:stretch>
        </p:blipFill>
        <p:spPr bwMode="auto">
          <a:xfrm>
            <a:off x="5508104" y="5903486"/>
            <a:ext cx="1296144" cy="861935"/>
          </a:xfrm>
          <a:prstGeom prst="rect">
            <a:avLst/>
          </a:prstGeom>
          <a:noFill/>
        </p:spPr>
      </p:pic>
    </p:spTree>
    <p:extLst>
      <p:ext uri="{BB962C8B-B14F-4D97-AF65-F5344CB8AC3E}">
        <p14:creationId xmlns:p14="http://schemas.microsoft.com/office/powerpoint/2010/main" val="51631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7664" y="447500"/>
            <a:ext cx="6048672" cy="6296822"/>
          </a:xfrm>
          <a:prstGeom prst="rect">
            <a:avLst/>
          </a:prstGeom>
        </p:spPr>
      </p:pic>
      <p:sp>
        <p:nvSpPr>
          <p:cNvPr id="16" name="Rectangle 15">
            <a:hlinkClick r:id="rId3"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Q8</a:t>
            </a:r>
            <a:endParaRPr lang="en-GB" sz="1400" b="1" dirty="0">
              <a:latin typeface="Comic Sans MS" panose="030F0702030302020204" pitchFamily="66" charset="0"/>
            </a:endParaRPr>
          </a:p>
        </p:txBody>
      </p:sp>
      <p:cxnSp>
        <p:nvCxnSpPr>
          <p:cNvPr id="18" name="Straight Arrow Connector 17"/>
          <p:cNvCxnSpPr>
            <a:stCxn id="19" idx="3"/>
            <a:endCxn id="16"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4"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0" name="Straight Arrow Connector 19"/>
          <p:cNvCxnSpPr>
            <a:stCxn id="21"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7" name="Rectangle 16"/>
          <p:cNvSpPr/>
          <p:nvPr/>
        </p:nvSpPr>
        <p:spPr>
          <a:xfrm>
            <a:off x="1547664" y="447499"/>
            <a:ext cx="6048672" cy="62968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646448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257" y="2204864"/>
            <a:ext cx="6821486" cy="461480"/>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3" name="Rectangle 22"/>
          <p:cNvSpPr/>
          <p:nvPr/>
        </p:nvSpPr>
        <p:spPr>
          <a:xfrm>
            <a:off x="1161256" y="2204863"/>
            <a:ext cx="6821487" cy="461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5"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7363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Simplifying Basic Expressions</a:t>
            </a:r>
          </a:p>
        </p:txBody>
      </p:sp>
      <p:cxnSp>
        <p:nvCxnSpPr>
          <p:cNvPr id="20" name="Straight Arrow Connector 19"/>
          <p:cNvCxnSpPr>
            <a:stCxn id="14"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71601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Q3</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428396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83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0" y="471529"/>
            <a:ext cx="7200800" cy="591494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Q28</a:t>
            </a:r>
            <a:endParaRPr lang="en-GB" sz="1400" b="1" dirty="0">
              <a:latin typeface="Comic Sans MS" panose="030F0702030302020204" pitchFamily="66" charset="0"/>
            </a:endParaRPr>
          </a:p>
        </p:txBody>
      </p:sp>
      <p:cxnSp>
        <p:nvCxnSpPr>
          <p:cNvPr id="21" name="Straight Arrow Connector 20"/>
          <p:cNvCxnSpPr>
            <a:stCxn id="12" idx="3"/>
            <a:endCxn id="20"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5247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38884" y="6237312"/>
            <a:ext cx="6666232" cy="456188"/>
          </a:xfrm>
          <a:prstGeom prst="rect">
            <a:avLst/>
          </a:prstGeom>
        </p:spPr>
      </p:pic>
      <p:pic>
        <p:nvPicPr>
          <p:cNvPr id="5" name="Picture 4"/>
          <p:cNvPicPr>
            <a:picLocks noChangeAspect="1"/>
          </p:cNvPicPr>
          <p:nvPr/>
        </p:nvPicPr>
        <p:blipFill>
          <a:blip r:embed="rId3"/>
          <a:stretch>
            <a:fillRect/>
          </a:stretch>
        </p:blipFill>
        <p:spPr>
          <a:xfrm>
            <a:off x="1238884" y="377367"/>
            <a:ext cx="6666232" cy="581460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3" name="Rectangle 22">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Q15</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635106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8723" y="1988840"/>
            <a:ext cx="6246554" cy="2304258"/>
          </a:xfrm>
          <a:prstGeom prst="rect">
            <a:avLst/>
          </a:prstGeom>
        </p:spPr>
      </p:pic>
      <p:sp>
        <p:nvSpPr>
          <p:cNvPr id="17" name="Rectangle 16"/>
          <p:cNvSpPr/>
          <p:nvPr/>
        </p:nvSpPr>
        <p:spPr>
          <a:xfrm>
            <a:off x="1448723" y="1988839"/>
            <a:ext cx="6246554" cy="136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Q15</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2" name="Rectangle 21"/>
          <p:cNvSpPr/>
          <p:nvPr/>
        </p:nvSpPr>
        <p:spPr>
          <a:xfrm>
            <a:off x="1448723" y="3356992"/>
            <a:ext cx="6246554" cy="936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256300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7" grpId="0" animBg="1"/>
      <p:bldP spid="22" grpId="0" animBg="1"/>
    </p:bldLst>
  </p:timing>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9672" y="425572"/>
            <a:ext cx="5904656" cy="63157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Q24</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134034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8723" y="1916832"/>
            <a:ext cx="6246554" cy="1333612"/>
          </a:xfrm>
          <a:prstGeom prst="rect">
            <a:avLst/>
          </a:prstGeom>
        </p:spPr>
      </p:pic>
      <p:sp>
        <p:nvSpPr>
          <p:cNvPr id="17" name="Rectangle 16"/>
          <p:cNvSpPr/>
          <p:nvPr/>
        </p:nvSpPr>
        <p:spPr>
          <a:xfrm>
            <a:off x="1448723" y="1916830"/>
            <a:ext cx="6246554" cy="1333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Q24</a:t>
            </a:r>
            <a:endParaRPr lang="en-GB" sz="1400" b="1" dirty="0">
              <a:latin typeface="Comic Sans MS" panose="030F0702030302020204" pitchFamily="66" charset="0"/>
            </a:endParaRPr>
          </a:p>
        </p:txBody>
      </p:sp>
      <p:cxnSp>
        <p:nvCxnSpPr>
          <p:cNvPr id="18" name="Straight Arrow Connector 17"/>
          <p:cNvCxnSpPr>
            <a:stCxn id="19" idx="3"/>
            <a:endCxn id="16"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0" name="Straight Arrow Connector 19"/>
          <p:cNvCxnSpPr>
            <a:stCxn id="21"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767184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616" y="392710"/>
            <a:ext cx="6912768" cy="60725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Q16</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6" name="Straight Connector 15"/>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3318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4025" y="2060848"/>
            <a:ext cx="5695950" cy="371475"/>
          </a:xfrm>
          <a:prstGeom prst="rect">
            <a:avLst/>
          </a:prstGeom>
        </p:spPr>
      </p:pic>
      <p:sp>
        <p:nvSpPr>
          <p:cNvPr id="17" name="Rectangle 16"/>
          <p:cNvSpPr/>
          <p:nvPr/>
        </p:nvSpPr>
        <p:spPr>
          <a:xfrm>
            <a:off x="1724025" y="2060847"/>
            <a:ext cx="5695950" cy="371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Q16</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663522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3648" y="404664"/>
            <a:ext cx="6336704" cy="63568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665345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6153" y="404664"/>
            <a:ext cx="5171694" cy="6336704"/>
          </a:xfrm>
          <a:prstGeom prst="rect">
            <a:avLst/>
          </a:prstGeom>
        </p:spPr>
      </p:pic>
      <p:sp>
        <p:nvSpPr>
          <p:cNvPr id="17" name="Rectangle 16"/>
          <p:cNvSpPr/>
          <p:nvPr/>
        </p:nvSpPr>
        <p:spPr>
          <a:xfrm>
            <a:off x="1986153" y="404663"/>
            <a:ext cx="5171694" cy="633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cxnSp>
        <p:nvCxnSpPr>
          <p:cNvPr id="18" name="Straight Arrow Connector 17"/>
          <p:cNvCxnSpPr>
            <a:stCxn id="19" idx="3"/>
            <a:endCxn id="16"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0" name="Straight Arrow Connector 19"/>
          <p:cNvCxnSpPr>
            <a:stCxn id="21"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4290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616" y="480100"/>
            <a:ext cx="6912768" cy="56852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Q25</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528081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548680"/>
            <a:ext cx="8640960" cy="5346122"/>
          </a:xfrm>
          <a:prstGeom prst="rect">
            <a:avLst/>
          </a:prstGeom>
        </p:spPr>
      </p:pic>
      <p:sp>
        <p:nvSpPr>
          <p:cNvPr id="17" name="Rectangle 16"/>
          <p:cNvSpPr/>
          <p:nvPr/>
        </p:nvSpPr>
        <p:spPr>
          <a:xfrm>
            <a:off x="251520" y="548679"/>
            <a:ext cx="8640960" cy="5346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Q25</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644586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2276874"/>
            <a:ext cx="8496942" cy="105134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323529" y="2276872"/>
            <a:ext cx="8496942" cy="1051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Q28</a:t>
            </a:r>
            <a:endParaRPr lang="en-GB" sz="1400" b="1" dirty="0">
              <a:latin typeface="Comic Sans MS" panose="030F0702030302020204" pitchFamily="66" charset="0"/>
            </a:endParaRPr>
          </a:p>
        </p:txBody>
      </p:sp>
      <p:cxnSp>
        <p:nvCxnSpPr>
          <p:cNvPr id="20" name="Straight Arrow Connector 19"/>
          <p:cNvCxnSpPr>
            <a:stCxn id="13" idx="3"/>
            <a:endCxn id="16"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341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3" name="Rectangle 22">
            <a:hlinkClick r:id="rId5"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Q17</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6"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973356" y="960308"/>
            <a:ext cx="3197288" cy="3548812"/>
          </a:xfrm>
          <a:prstGeom prst="rect">
            <a:avLst/>
          </a:prstGeom>
        </p:spPr>
      </p:pic>
      <p:sp>
        <p:nvSpPr>
          <p:cNvPr id="5" name="Rectangle 4"/>
          <p:cNvSpPr/>
          <p:nvPr/>
        </p:nvSpPr>
        <p:spPr>
          <a:xfrm>
            <a:off x="863588" y="323857"/>
            <a:ext cx="8712968" cy="646331"/>
          </a:xfrm>
          <a:prstGeom prst="rect">
            <a:avLst/>
          </a:prstGeom>
        </p:spPr>
        <p:txBody>
          <a:bodyPr wrap="square">
            <a:spAutoFit/>
          </a:bodyPr>
          <a:lstStyle/>
          <a:p>
            <a:r>
              <a:rPr lang="en-GB" dirty="0">
                <a:solidFill>
                  <a:srgbClr val="000000"/>
                </a:solidFill>
                <a:latin typeface="Arial" panose="020B0604020202020204" pitchFamily="34" charset="0"/>
              </a:rPr>
              <a:t>A ball is thrown vertically upwards. </a:t>
            </a:r>
          </a:p>
          <a:p>
            <a:r>
              <a:rPr lang="en-GB" dirty="0">
                <a:solidFill>
                  <a:srgbClr val="000000"/>
                </a:solidFill>
                <a:latin typeface="Arial" panose="020B0604020202020204" pitchFamily="34" charset="0"/>
              </a:rPr>
              <a:t>The graph shows the height of the ball above the ground after it is thrown. 	</a:t>
            </a:r>
          </a:p>
        </p:txBody>
      </p:sp>
      <p:sp>
        <p:nvSpPr>
          <p:cNvPr id="6" name="Rectangle 5"/>
          <p:cNvSpPr/>
          <p:nvPr/>
        </p:nvSpPr>
        <p:spPr>
          <a:xfrm>
            <a:off x="179512" y="5517232"/>
            <a:ext cx="8784976" cy="646331"/>
          </a:xfrm>
          <a:prstGeom prst="rect">
            <a:avLst/>
          </a:prstGeom>
        </p:spPr>
        <p:txBody>
          <a:bodyPr wrap="square">
            <a:spAutoFit/>
          </a:bodyPr>
          <a:lstStyle/>
          <a:p>
            <a:r>
              <a:rPr lang="en-GB" b="1" dirty="0">
                <a:solidFill>
                  <a:srgbClr val="000000"/>
                </a:solidFill>
                <a:latin typeface="Arial" panose="020B0604020202020204" pitchFamily="34" charset="0"/>
              </a:rPr>
              <a:t>(c) </a:t>
            </a:r>
            <a:r>
              <a:rPr lang="en-GB" dirty="0">
                <a:solidFill>
                  <a:srgbClr val="000000"/>
                </a:solidFill>
                <a:latin typeface="Arial" panose="020B0604020202020204" pitchFamily="34" charset="0"/>
              </a:rPr>
              <a:t>	Work out the average speed of the ball when it is moving downwards. </a:t>
            </a:r>
          </a:p>
          <a:p>
            <a:pPr algn="r"/>
            <a:r>
              <a:rPr lang="en-GB" b="1" dirty="0">
                <a:solidFill>
                  <a:srgbClr val="000000"/>
                </a:solidFill>
                <a:latin typeface="Arial" panose="020B0604020202020204" pitchFamily="34" charset="0"/>
              </a:rPr>
              <a:t>[2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
        <p:nvSpPr>
          <p:cNvPr id="8" name="Rectangle 7"/>
          <p:cNvSpPr/>
          <p:nvPr/>
        </p:nvSpPr>
        <p:spPr>
          <a:xfrm>
            <a:off x="107504" y="4941168"/>
            <a:ext cx="9001000" cy="646331"/>
          </a:xfrm>
          <a:prstGeom prst="rect">
            <a:avLst/>
          </a:prstGeom>
        </p:spPr>
        <p:txBody>
          <a:bodyPr wrap="square">
            <a:spAutoFit/>
          </a:bodyPr>
          <a:lstStyle/>
          <a:p>
            <a:r>
              <a:rPr lang="en-GB" b="1" dirty="0">
                <a:solidFill>
                  <a:srgbClr val="000000"/>
                </a:solidFill>
                <a:latin typeface="Arial" panose="020B0604020202020204" pitchFamily="34" charset="0"/>
              </a:rPr>
              <a:t>(b) </a:t>
            </a:r>
            <a:r>
              <a:rPr lang="en-GB" dirty="0">
                <a:solidFill>
                  <a:srgbClr val="000000"/>
                </a:solidFill>
                <a:latin typeface="Arial" panose="020B0604020202020204" pitchFamily="34" charset="0"/>
              </a:rPr>
              <a:t>	After how many seconds is the ball at instantaneous rest when it is in the air? </a:t>
            </a:r>
          </a:p>
          <a:p>
            <a:pPr algn="r"/>
            <a:r>
              <a:rPr lang="en-GB" b="1" dirty="0">
                <a:solidFill>
                  <a:srgbClr val="000000"/>
                </a:solidFill>
                <a:latin typeface="Arial" panose="020B0604020202020204" pitchFamily="34" charset="0"/>
              </a:rPr>
              <a:t>[1 mark</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
        <p:nvSpPr>
          <p:cNvPr id="9" name="Rectangle 8"/>
          <p:cNvSpPr/>
          <p:nvPr/>
        </p:nvSpPr>
        <p:spPr>
          <a:xfrm>
            <a:off x="107504" y="4365104"/>
            <a:ext cx="8856984" cy="646331"/>
          </a:xfrm>
          <a:prstGeom prst="rect">
            <a:avLst/>
          </a:prstGeom>
        </p:spPr>
        <p:txBody>
          <a:bodyPr wrap="square">
            <a:spAutoFit/>
          </a:bodyPr>
          <a:lstStyle/>
          <a:p>
            <a:r>
              <a:rPr lang="en-GB" b="1" dirty="0">
                <a:solidFill>
                  <a:srgbClr val="000000"/>
                </a:solidFill>
                <a:latin typeface="Arial" panose="020B0604020202020204" pitchFamily="34" charset="0"/>
              </a:rPr>
              <a:t>(a) </a:t>
            </a:r>
            <a:r>
              <a:rPr lang="en-GB" dirty="0">
                <a:solidFill>
                  <a:srgbClr val="000000"/>
                </a:solidFill>
                <a:latin typeface="Arial" panose="020B0604020202020204" pitchFamily="34" charset="0"/>
              </a:rPr>
              <a:t>	For how many seconds is the ball at a height of </a:t>
            </a:r>
            <a:r>
              <a:rPr lang="en-GB" b="1" dirty="0">
                <a:solidFill>
                  <a:srgbClr val="000000"/>
                </a:solidFill>
                <a:latin typeface="Arial" panose="020B0604020202020204" pitchFamily="34" charset="0"/>
              </a:rPr>
              <a:t>more than </a:t>
            </a:r>
            <a:r>
              <a:rPr lang="en-GB" dirty="0">
                <a:solidFill>
                  <a:srgbClr val="000000"/>
                </a:solidFill>
                <a:latin typeface="Arial" panose="020B0604020202020204" pitchFamily="34" charset="0"/>
              </a:rPr>
              <a:t>2 metres? </a:t>
            </a:r>
          </a:p>
          <a:p>
            <a:pPr algn="r"/>
            <a:r>
              <a:rPr lang="en-GB" b="1" dirty="0">
                <a:solidFill>
                  <a:srgbClr val="000000"/>
                </a:solidFill>
                <a:latin typeface="Arial" panose="020B0604020202020204" pitchFamily="34" charset="0"/>
              </a:rPr>
              <a:t>[1 mark</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49631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2886" y="548680"/>
            <a:ext cx="6198228" cy="6048672"/>
          </a:xfrm>
          <a:prstGeom prst="rect">
            <a:avLst/>
          </a:prstGeom>
        </p:spPr>
      </p:pic>
      <p:sp>
        <p:nvSpPr>
          <p:cNvPr id="17" name="Rectangle 16"/>
          <p:cNvSpPr/>
          <p:nvPr/>
        </p:nvSpPr>
        <p:spPr>
          <a:xfrm>
            <a:off x="1472886" y="548679"/>
            <a:ext cx="6198228" cy="1440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Q17</a:t>
            </a:r>
            <a:endParaRPr lang="en-GB" sz="1400" b="1" dirty="0">
              <a:latin typeface="Comic Sans MS" panose="030F0702030302020204" pitchFamily="66" charset="0"/>
            </a:endParaRPr>
          </a:p>
        </p:txBody>
      </p:sp>
      <p:cxnSp>
        <p:nvCxnSpPr>
          <p:cNvPr id="18" name="Straight Arrow Connector 17"/>
          <p:cNvCxnSpPr>
            <a:stCxn id="19" idx="3"/>
            <a:endCxn id="16"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0" name="Straight Arrow Connector 19"/>
          <p:cNvCxnSpPr>
            <a:stCxn id="21"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2" name="Rectangle 21"/>
          <p:cNvSpPr/>
          <p:nvPr/>
        </p:nvSpPr>
        <p:spPr>
          <a:xfrm>
            <a:off x="1472886" y="1988840"/>
            <a:ext cx="6198228"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endParaRPr lang="en-GB" sz="1400" b="1" dirty="0">
              <a:latin typeface="Comic Sans MS" panose="030F0702030302020204" pitchFamily="66" charset="0"/>
            </a:endParaRPr>
          </a:p>
        </p:txBody>
      </p:sp>
      <p:sp>
        <p:nvSpPr>
          <p:cNvPr id="23" name="Rectangle 22"/>
          <p:cNvSpPr/>
          <p:nvPr/>
        </p:nvSpPr>
        <p:spPr>
          <a:xfrm>
            <a:off x="1472886" y="3717032"/>
            <a:ext cx="6198228" cy="2880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870382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animBg="1"/>
      <p:bldP spid="22" grpId="0" animBg="1"/>
      <p:bldP spid="23" grpId="0" animBg="1"/>
    </p:bldLst>
  </p:timing>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3" name="Rectangle 22">
            <a:hlinkClick r:id="rId5"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Q24</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6"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2195735" y="459380"/>
            <a:ext cx="4752530" cy="4265764"/>
          </a:xfrm>
          <a:prstGeom prst="rect">
            <a:avLst/>
          </a:prstGeom>
        </p:spPr>
      </p:pic>
      <p:pic>
        <p:nvPicPr>
          <p:cNvPr id="10" name="Picture 9"/>
          <p:cNvPicPr>
            <a:picLocks noChangeAspect="1"/>
          </p:cNvPicPr>
          <p:nvPr/>
        </p:nvPicPr>
        <p:blipFill>
          <a:blip r:embed="rId10"/>
          <a:stretch>
            <a:fillRect/>
          </a:stretch>
        </p:blipFill>
        <p:spPr>
          <a:xfrm>
            <a:off x="2195736" y="4725144"/>
            <a:ext cx="4752528" cy="1950188"/>
          </a:xfrm>
          <a:prstGeom prst="rect">
            <a:avLst/>
          </a:prstGeom>
        </p:spPr>
      </p:pic>
    </p:spTree>
    <p:extLst>
      <p:ext uri="{BB962C8B-B14F-4D97-AF65-F5344CB8AC3E}">
        <p14:creationId xmlns:p14="http://schemas.microsoft.com/office/powerpoint/2010/main" val="3113570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0452" y="502390"/>
            <a:ext cx="6059940" cy="6310986"/>
          </a:xfrm>
          <a:prstGeom prst="rect">
            <a:avLst/>
          </a:prstGeom>
        </p:spPr>
      </p:pic>
      <p:sp>
        <p:nvSpPr>
          <p:cNvPr id="17" name="Rectangle 16"/>
          <p:cNvSpPr/>
          <p:nvPr/>
        </p:nvSpPr>
        <p:spPr>
          <a:xfrm>
            <a:off x="2040452" y="502391"/>
            <a:ext cx="6059940" cy="6310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Q24</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4" name="Straight Arrow Connector 23"/>
          <p:cNvCxnSpPr>
            <a:stCxn id="25"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4275833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1600" y="476672"/>
            <a:ext cx="7200800" cy="1888642"/>
          </a:xfrm>
          <a:prstGeom prst="rect">
            <a:avLst/>
          </a:prstGeom>
        </p:spPr>
      </p:pic>
      <p:pic>
        <p:nvPicPr>
          <p:cNvPr id="5" name="Picture 4"/>
          <p:cNvPicPr>
            <a:picLocks noChangeAspect="1"/>
          </p:cNvPicPr>
          <p:nvPr/>
        </p:nvPicPr>
        <p:blipFill>
          <a:blip r:embed="rId3"/>
          <a:stretch>
            <a:fillRect/>
          </a:stretch>
        </p:blipFill>
        <p:spPr>
          <a:xfrm>
            <a:off x="1331640" y="2464910"/>
            <a:ext cx="6480720" cy="4132442"/>
          </a:xfrm>
          <a:prstGeom prst="rect">
            <a:avLst/>
          </a:prstGeom>
        </p:spPr>
      </p:pic>
      <p:sp>
        <p:nvSpPr>
          <p:cNvPr id="17" name="Rectangle 16"/>
          <p:cNvSpPr/>
          <p:nvPr/>
        </p:nvSpPr>
        <p:spPr>
          <a:xfrm>
            <a:off x="971600" y="476671"/>
            <a:ext cx="7200800" cy="18886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Q24</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4" name="Straight Arrow Connector 23"/>
          <p:cNvCxnSpPr>
            <a:stCxn id="25"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6" name="Rectangle 15"/>
          <p:cNvSpPr/>
          <p:nvPr/>
        </p:nvSpPr>
        <p:spPr>
          <a:xfrm>
            <a:off x="1331640" y="2464910"/>
            <a:ext cx="6480720" cy="41324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22123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7" grpId="0" animBg="1"/>
      <p:bldP spid="16" grpId="0" animBg="1"/>
    </p:bldLst>
  </p:timing>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1580" y="559816"/>
            <a:ext cx="6560840" cy="60375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Q6</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6" name="Group 15"/>
          <p:cNvGrpSpPr/>
          <p:nvPr/>
        </p:nvGrpSpPr>
        <p:grpSpPr>
          <a:xfrm>
            <a:off x="107504" y="368660"/>
            <a:ext cx="648072" cy="648072"/>
            <a:chOff x="107504" y="368660"/>
            <a:chExt cx="648072" cy="648072"/>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223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85839" y="404664"/>
            <a:ext cx="5572322" cy="6336704"/>
          </a:xfrm>
          <a:prstGeom prst="rect">
            <a:avLst/>
          </a:prstGeom>
        </p:spPr>
      </p:pic>
      <p:sp>
        <p:nvSpPr>
          <p:cNvPr id="17" name="Rectangle 16"/>
          <p:cNvSpPr/>
          <p:nvPr/>
        </p:nvSpPr>
        <p:spPr>
          <a:xfrm>
            <a:off x="1785840" y="404663"/>
            <a:ext cx="5572322" cy="633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Q6</a:t>
            </a:r>
            <a:endParaRPr lang="en-GB" sz="1400" b="1" dirty="0">
              <a:latin typeface="Comic Sans MS" panose="030F0702030302020204" pitchFamily="66" charset="0"/>
            </a:endParaRPr>
          </a:p>
        </p:txBody>
      </p:sp>
      <p:cxnSp>
        <p:nvCxnSpPr>
          <p:cNvPr id="16" name="Straight Arrow Connector 15"/>
          <p:cNvCxnSpPr>
            <a:stCxn id="18" idx="3"/>
            <a:endCxn id="1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9" name="Straight Arrow Connector 18"/>
          <p:cNvCxnSpPr>
            <a:stCxn id="20"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55100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Lst>
  </p:timing>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83124" y="5733256"/>
            <a:ext cx="6777752" cy="7973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Q28</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1183125" y="421028"/>
            <a:ext cx="6777750" cy="5339108"/>
          </a:xfrm>
          <a:prstGeom prst="rect">
            <a:avLst/>
          </a:prstGeom>
        </p:spPr>
      </p:pic>
    </p:spTree>
    <p:extLst>
      <p:ext uri="{BB962C8B-B14F-4D97-AF65-F5344CB8AC3E}">
        <p14:creationId xmlns:p14="http://schemas.microsoft.com/office/powerpoint/2010/main" val="3385115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7338" y="404664"/>
            <a:ext cx="5138998" cy="6336704"/>
          </a:xfrm>
          <a:prstGeom prst="rect">
            <a:avLst/>
          </a:prstGeom>
        </p:spPr>
      </p:pic>
      <p:sp>
        <p:nvSpPr>
          <p:cNvPr id="17" name="Rectangle 16"/>
          <p:cNvSpPr/>
          <p:nvPr/>
        </p:nvSpPr>
        <p:spPr>
          <a:xfrm>
            <a:off x="2457337" y="404663"/>
            <a:ext cx="5138999" cy="180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Q28</a:t>
            </a:r>
            <a:endParaRPr lang="en-GB" sz="1400" b="1" dirty="0">
              <a:latin typeface="Comic Sans MS" panose="030F0702030302020204" pitchFamily="66" charset="0"/>
            </a:endParaRPr>
          </a:p>
        </p:txBody>
      </p:sp>
      <p:cxnSp>
        <p:nvCxnSpPr>
          <p:cNvPr id="13" name="Straight Arrow Connector 12"/>
          <p:cNvCxnSpPr>
            <a:stCxn id="14" idx="3"/>
            <a:endCxn id="11"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5" name="Straight Arrow Connector 14"/>
          <p:cNvCxnSpPr>
            <a:stCxn id="21"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2" name="Rectangle 21"/>
          <p:cNvSpPr/>
          <p:nvPr/>
        </p:nvSpPr>
        <p:spPr>
          <a:xfrm>
            <a:off x="2457337" y="2204864"/>
            <a:ext cx="5138999" cy="4536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233368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7" grpId="0" animBg="1"/>
      <p:bldP spid="22" grpId="0" animBg="1"/>
    </p:bldLst>
  </p:timing>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3688" y="409348"/>
            <a:ext cx="5616624" cy="63320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Q28</a:t>
            </a:r>
            <a:endParaRPr lang="en-GB" sz="1400" b="1" dirty="0">
              <a:latin typeface="Comic Sans MS" panose="030F0702030302020204" pitchFamily="66" charset="0"/>
            </a:endParaRPr>
          </a:p>
        </p:txBody>
      </p:sp>
      <p:cxnSp>
        <p:nvCxnSpPr>
          <p:cNvPr id="13" name="Straight Arrow Connector 12"/>
          <p:cNvCxnSpPr>
            <a:stCxn id="14" idx="3"/>
            <a:endCxn id="11"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5" name="Straight Arrow Connector 14"/>
          <p:cNvCxnSpPr>
            <a:stCxn id="21"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2" name="Rectangle 21"/>
          <p:cNvSpPr/>
          <p:nvPr/>
        </p:nvSpPr>
        <p:spPr>
          <a:xfrm>
            <a:off x="1763689" y="409347"/>
            <a:ext cx="5616623" cy="63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006627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05"/>
            <a:ext cx="7886700" cy="1325563"/>
          </a:xfrm>
        </p:spPr>
        <p:txBody>
          <a:bodyPr>
            <a:normAutofit/>
          </a:bodyPr>
          <a:lstStyle/>
          <a:p>
            <a:pPr algn="ctr"/>
            <a:r>
              <a:rPr lang="en-GB" sz="4800" dirty="0">
                <a:latin typeface="Comic Sans MS" panose="030F0702030302020204" pitchFamily="66" charset="0"/>
              </a:rPr>
              <a:t>Substitution</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5"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4" name="Straight Arrow Connector 13"/>
          <p:cNvCxnSpPr>
            <a:stCxn id="8"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6" action="ppaction://hlinksldjump"/>
          </p:cNvPr>
          <p:cNvSpPr/>
          <p:nvPr/>
        </p:nvSpPr>
        <p:spPr>
          <a:xfrm>
            <a:off x="3275856" y="6525344"/>
            <a:ext cx="3600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Volume &amp; Surface Area</a:t>
            </a:r>
          </a:p>
        </p:txBody>
      </p:sp>
      <p:sp>
        <p:nvSpPr>
          <p:cNvPr id="18" name="Rectangle 17">
            <a:hlinkClick r:id="rId7" action="ppaction://hlinksldjump"/>
          </p:cNvPr>
          <p:cNvSpPr/>
          <p:nvPr/>
        </p:nvSpPr>
        <p:spPr>
          <a:xfrm>
            <a:off x="6948264" y="6525344"/>
            <a:ext cx="13681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Functions</a:t>
            </a:r>
          </a:p>
        </p:txBody>
      </p:sp>
      <p:sp>
        <p:nvSpPr>
          <p:cNvPr id="20" name="Rectangle 19"/>
          <p:cNvSpPr/>
          <p:nvPr/>
        </p:nvSpPr>
        <p:spPr>
          <a:xfrm>
            <a:off x="35496" y="6165304"/>
            <a:ext cx="13681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32" name="Rectangle 31">
            <a:hlinkClick r:id="rId8" action="ppaction://hlinksldjump"/>
          </p:cNvPr>
          <p:cNvSpPr/>
          <p:nvPr/>
        </p:nvSpPr>
        <p:spPr>
          <a:xfrm>
            <a:off x="4572000" y="6165304"/>
            <a:ext cx="3672408"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Direct &amp; Inverse Proportion</a:t>
            </a:r>
          </a:p>
        </p:txBody>
      </p:sp>
      <p:sp>
        <p:nvSpPr>
          <p:cNvPr id="31" name="Rectangle 30">
            <a:hlinkClick r:id="rId9" action="ppaction://hlinksldjump"/>
          </p:cNvPr>
          <p:cNvSpPr/>
          <p:nvPr/>
        </p:nvSpPr>
        <p:spPr>
          <a:xfrm>
            <a:off x="35496" y="6525344"/>
            <a:ext cx="31683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Drawing &amp; Using Graphs</a:t>
            </a:r>
          </a:p>
        </p:txBody>
      </p:sp>
      <p:sp>
        <p:nvSpPr>
          <p:cNvPr id="46" name="Rectangle 45">
            <a:hlinkClick r:id="rId10" action="ppaction://hlinksldjump"/>
          </p:cNvPr>
          <p:cNvSpPr/>
          <p:nvPr/>
        </p:nvSpPr>
        <p:spPr>
          <a:xfrm>
            <a:off x="1511660" y="6165304"/>
            <a:ext cx="2952328"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Upper &amp; Lower Bounds</a:t>
            </a:r>
          </a:p>
        </p:txBody>
      </p:sp>
      <p:sp>
        <p:nvSpPr>
          <p:cNvPr id="19" name="Rectangle 18">
            <a:hlinkClick r:id="rId11" action="ppaction://hlinksldjump"/>
          </p:cNvPr>
          <p:cNvSpPr/>
          <p:nvPr/>
        </p:nvSpPr>
        <p:spPr>
          <a:xfrm>
            <a:off x="3203976"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24" name="Rectangle 23">
            <a:hlinkClick r:id="rId12" action="ppaction://hlinksldjump"/>
          </p:cNvPr>
          <p:cNvSpPr/>
          <p:nvPr/>
        </p:nvSpPr>
        <p:spPr>
          <a:xfrm>
            <a:off x="3203848" y="3285040"/>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Q18</a:t>
            </a:r>
            <a:endParaRPr lang="en-GB" sz="1400" b="1" dirty="0">
              <a:latin typeface="Comic Sans MS" panose="030F0702030302020204" pitchFamily="66" charset="0"/>
            </a:endParaRPr>
          </a:p>
        </p:txBody>
      </p:sp>
      <p:sp>
        <p:nvSpPr>
          <p:cNvPr id="25" name="Rectangle 24"/>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26" name="Rectangle 25">
            <a:hlinkClick r:id="rId13" action="ppaction://hlinksldjump"/>
          </p:cNvPr>
          <p:cNvSpPr/>
          <p:nvPr/>
        </p:nvSpPr>
        <p:spPr>
          <a:xfrm>
            <a:off x="3203848" y="3861104"/>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27" name="Rectangle 26">
            <a:hlinkClick r:id="rId14" action="ppaction://hlinksldjump"/>
          </p:cNvPr>
          <p:cNvSpPr/>
          <p:nvPr/>
        </p:nvSpPr>
        <p:spPr>
          <a:xfrm>
            <a:off x="5580240" y="2708920"/>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
        <p:nvSpPr>
          <p:cNvPr id="28" name="Rectangle 27">
            <a:hlinkClick r:id="rId15" action="ppaction://hlinksldjump"/>
          </p:cNvPr>
          <p:cNvSpPr/>
          <p:nvPr/>
        </p:nvSpPr>
        <p:spPr>
          <a:xfrm>
            <a:off x="5580112" y="3285040"/>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29" name="Rectangle 28">
            <a:hlinkClick r:id="rId16" action="ppaction://hlinksldjump"/>
          </p:cNvPr>
          <p:cNvSpPr/>
          <p:nvPr/>
        </p:nvSpPr>
        <p:spPr>
          <a:xfrm>
            <a:off x="5580112"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30" name="Rectangle 29">
            <a:hlinkClick r:id="rId17" action="ppaction://hlinksldjump"/>
          </p:cNvPr>
          <p:cNvSpPr/>
          <p:nvPr/>
        </p:nvSpPr>
        <p:spPr>
          <a:xfrm>
            <a:off x="7596336" y="5740400"/>
            <a:ext cx="1440160" cy="352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Iterations</a:t>
            </a:r>
          </a:p>
        </p:txBody>
      </p:sp>
      <p:sp>
        <p:nvSpPr>
          <p:cNvPr id="33" name="Rectangle 32">
            <a:hlinkClick r:id="rId18" action="ppaction://hlinksldjump"/>
          </p:cNvPr>
          <p:cNvSpPr/>
          <p:nvPr/>
        </p:nvSpPr>
        <p:spPr>
          <a:xfrm>
            <a:off x="6084168" y="5740400"/>
            <a:ext cx="1440160" cy="352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Comic Sans MS" panose="030F0702030302020204" pitchFamily="66" charset="0"/>
              </a:rPr>
              <a:t>Sequences</a:t>
            </a:r>
            <a:endParaRPr lang="en-GB" b="1" dirty="0">
              <a:latin typeface="Comic Sans MS" panose="030F0702030302020204" pitchFamily="66" charset="0"/>
            </a:endParaRPr>
          </a:p>
        </p:txBody>
      </p:sp>
    </p:spTree>
    <p:extLst>
      <p:ext uri="{BB962C8B-B14F-4D97-AF65-F5344CB8AC3E}">
        <p14:creationId xmlns:p14="http://schemas.microsoft.com/office/powerpoint/2010/main" val="3530406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Pie Charts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5" name="Rectangle 14">
            <a:hlinkClick r:id="rId4" action="ppaction://hlinksldjump"/>
          </p:cNvPr>
          <p:cNvSpPr/>
          <p:nvPr/>
        </p:nvSpPr>
        <p:spPr>
          <a:xfrm>
            <a:off x="4140080"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19" name="Rectangle 18">
            <a:hlinkClick r:id="rId5"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20" name="Straight Arrow Connector 19"/>
          <p:cNvCxnSpPr>
            <a:stCxn id="21"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4" name="Rectangle 13"/>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4140080"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Q11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669068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476672"/>
            <a:ext cx="6624736" cy="57234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Q10</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92582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7144" y="364108"/>
            <a:ext cx="6401320" cy="58011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347144" y="364108"/>
            <a:ext cx="6401320" cy="5801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pic>
        <p:nvPicPr>
          <p:cNvPr id="1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22" name="Rectangle 21">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Q10</a:t>
            </a:r>
            <a:endParaRPr lang="en-GB" sz="1400" b="1" dirty="0">
              <a:latin typeface="Comic Sans MS" panose="030F0702030302020204" pitchFamily="66" charset="0"/>
            </a:endParaRPr>
          </a:p>
        </p:txBody>
      </p:sp>
      <p:cxnSp>
        <p:nvCxnSpPr>
          <p:cNvPr id="23" name="Straight Arrow Connector 22"/>
          <p:cNvCxnSpPr>
            <a:stCxn id="26" idx="3"/>
            <a:endCxn id="2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27" name="Straight Arrow Connector 26"/>
          <p:cNvCxnSpPr>
            <a:stCxn id="29" idx="3"/>
            <a:endCxn id="2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32923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3925" y="548680"/>
            <a:ext cx="7296150" cy="49530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923926" y="548679"/>
            <a:ext cx="7296150" cy="495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r>
              <a:rPr lang="en-GB" sz="1400" b="1" dirty="0" smtClean="0">
                <a:latin typeface="Comic Sans MS" panose="030F0702030302020204" pitchFamily="66" charset="0"/>
              </a:rPr>
              <a:t>Alternative &amp; notes</a:t>
            </a:r>
            <a:endParaRPr lang="en-GB" sz="1400" b="1" dirty="0">
              <a:latin typeface="Comic Sans MS" panose="030F0702030302020204" pitchFamily="66" charset="0"/>
            </a:endParaRPr>
          </a:p>
        </p:txBody>
      </p:sp>
      <p:sp>
        <p:nvSpPr>
          <p:cNvPr id="18" name="Rectangle 17">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Q10</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21" name="Straight Arrow Connector 20"/>
          <p:cNvCxnSpPr>
            <a:stCxn id="22" idx="3"/>
            <a:endCxn id="20"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184011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4310" y="548680"/>
            <a:ext cx="6955380" cy="62446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Q11</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2" name="Group 11"/>
          <p:cNvGrpSpPr/>
          <p:nvPr/>
        </p:nvGrpSpPr>
        <p:grpSpPr>
          <a:xfrm>
            <a:off x="107504" y="368660"/>
            <a:ext cx="648072" cy="648072"/>
            <a:chOff x="107504" y="368660"/>
            <a:chExt cx="648072" cy="648072"/>
          </a:xfrm>
        </p:grpSpPr>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18215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0589" y="548680"/>
            <a:ext cx="5382822" cy="48965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880588" y="548679"/>
            <a:ext cx="5382823" cy="4896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Q11</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237648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83593" y="546886"/>
            <a:ext cx="4976814" cy="46103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083593" y="546885"/>
            <a:ext cx="4976814" cy="4610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r>
              <a:rPr lang="en-GB" sz="1400" b="1" dirty="0" smtClean="0">
                <a:latin typeface="Comic Sans MS" panose="030F0702030302020204" pitchFamily="66" charset="0"/>
              </a:rPr>
              <a:t>Alternative</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Q11</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213422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39552" y="1412776"/>
            <a:ext cx="8064896" cy="34758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539552" y="1412775"/>
            <a:ext cx="8064896" cy="3475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r>
              <a:rPr lang="en-GB" sz="1400" b="1" dirty="0" smtClean="0">
                <a:latin typeface="Comic Sans MS" panose="030F0702030302020204" pitchFamily="66" charset="0"/>
              </a:rPr>
              <a:t>notes</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Q11</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69277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Scatter Diagrams &amp; Correlation</a:t>
            </a:r>
          </a:p>
        </p:txBody>
      </p:sp>
      <p:sp>
        <p:nvSpPr>
          <p:cNvPr id="15" name="Rectangle 14">
            <a:hlinkClick r:id="rId2" action="ppaction://hlinksldjump"/>
          </p:cNvPr>
          <p:cNvSpPr/>
          <p:nvPr/>
        </p:nvSpPr>
        <p:spPr>
          <a:xfrm>
            <a:off x="4067944"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19" name="Rectangle 18">
            <a:hlinkClick r:id="rId3"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4"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805883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23" name="Rectangle 22">
            <a:hlinkClick r:id="rId3"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Q5</a:t>
            </a:r>
            <a:endParaRPr lang="en-GB" sz="1400" b="1" dirty="0">
              <a:latin typeface="Comic Sans MS" panose="030F0702030302020204" pitchFamily="66" charset="0"/>
            </a:endParaRPr>
          </a:p>
        </p:txBody>
      </p:sp>
      <p:cxnSp>
        <p:nvCxnSpPr>
          <p:cNvPr id="24" name="Straight Arrow Connector 23"/>
          <p:cNvCxnSpPr>
            <a:stCxn id="17" idx="3"/>
            <a:endCxn id="23"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4"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0"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8"/>
          <a:stretch>
            <a:fillRect/>
          </a:stretch>
        </p:blipFill>
        <p:spPr>
          <a:xfrm>
            <a:off x="1619672" y="980728"/>
            <a:ext cx="5904656" cy="4836142"/>
          </a:xfrm>
          <a:prstGeom prst="rect">
            <a:avLst/>
          </a:prstGeom>
        </p:spPr>
      </p:pic>
      <p:pic>
        <p:nvPicPr>
          <p:cNvPr id="3" name="Picture 2"/>
          <p:cNvPicPr>
            <a:picLocks noChangeAspect="1"/>
          </p:cNvPicPr>
          <p:nvPr/>
        </p:nvPicPr>
        <p:blipFill>
          <a:blip r:embed="rId9"/>
          <a:stretch>
            <a:fillRect/>
          </a:stretch>
        </p:blipFill>
        <p:spPr>
          <a:xfrm>
            <a:off x="1619672" y="448888"/>
            <a:ext cx="5904656" cy="531840"/>
          </a:xfrm>
          <a:prstGeom prst="rect">
            <a:avLst/>
          </a:prstGeom>
        </p:spPr>
      </p:pic>
      <p:pic>
        <p:nvPicPr>
          <p:cNvPr id="4" name="Picture 3"/>
          <p:cNvPicPr>
            <a:picLocks noChangeAspect="1"/>
          </p:cNvPicPr>
          <p:nvPr/>
        </p:nvPicPr>
        <p:blipFill>
          <a:blip r:embed="rId10"/>
          <a:stretch>
            <a:fillRect/>
          </a:stretch>
        </p:blipFill>
        <p:spPr>
          <a:xfrm>
            <a:off x="1619672" y="5815788"/>
            <a:ext cx="5904656" cy="997588"/>
          </a:xfrm>
          <a:prstGeom prst="rect">
            <a:avLst/>
          </a:prstGeom>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1629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4" name="Picture 3"/>
          <p:cNvPicPr>
            <a:picLocks noChangeAspect="1"/>
          </p:cNvPicPr>
          <p:nvPr/>
        </p:nvPicPr>
        <p:blipFill>
          <a:blip r:embed="rId5"/>
          <a:stretch>
            <a:fillRect/>
          </a:stretch>
        </p:blipFill>
        <p:spPr>
          <a:xfrm>
            <a:off x="251520" y="1115640"/>
            <a:ext cx="8640960" cy="4185568"/>
          </a:xfrm>
          <a:prstGeom prst="rect">
            <a:avLst/>
          </a:prstGeom>
        </p:spPr>
      </p:pic>
      <p:grpSp>
        <p:nvGrpSpPr>
          <p:cNvPr id="12" name="Group 11"/>
          <p:cNvGrpSpPr/>
          <p:nvPr/>
        </p:nvGrpSpPr>
        <p:grpSpPr>
          <a:xfrm>
            <a:off x="107504" y="368660"/>
            <a:ext cx="648072" cy="648072"/>
            <a:chOff x="107504" y="368660"/>
            <a:chExt cx="648072" cy="648072"/>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8"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22" name="Straight Arrow Connector 21"/>
          <p:cNvCxnSpPr>
            <a:stCxn id="18"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Q6</a:t>
            </a:r>
            <a:endParaRPr lang="en-GB" sz="1400" b="1" dirty="0">
              <a:latin typeface="Comic Sans MS" panose="030F0702030302020204" pitchFamily="66" charset="0"/>
            </a:endParaRPr>
          </a:p>
        </p:txBody>
      </p:sp>
      <p:cxnSp>
        <p:nvCxnSpPr>
          <p:cNvPr id="25" name="Straight Arrow Connector 24"/>
          <p:cNvCxnSpPr>
            <a:stCxn id="21" idx="3"/>
            <a:endCxn id="24"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356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628800"/>
            <a:ext cx="8352926" cy="2117410"/>
          </a:xfrm>
          <a:prstGeom prst="rect">
            <a:avLst/>
          </a:prstGeom>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624230"/>
            <a:ext cx="8352930" cy="2121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651621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Q5</a:t>
            </a:r>
            <a:endParaRPr lang="en-GB" sz="1400" b="1" dirty="0">
              <a:latin typeface="Comic Sans MS" panose="030F0702030302020204" pitchFamily="66" charset="0"/>
            </a:endParaRPr>
          </a:p>
        </p:txBody>
      </p:sp>
      <p:cxnSp>
        <p:nvCxnSpPr>
          <p:cNvPr id="18" name="Straight Arrow Connector 17"/>
          <p:cNvCxnSpPr>
            <a:stCxn id="19" idx="3"/>
            <a:endCxn id="11" idx="1"/>
          </p:cNvCxnSpPr>
          <p:nvPr/>
        </p:nvCxnSpPr>
        <p:spPr>
          <a:xfrm flipV="1">
            <a:off x="615617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20" name="Straight Arrow Connector 19"/>
          <p:cNvCxnSpPr>
            <a:stCxn id="22"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16069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916832"/>
            <a:ext cx="8784976" cy="1543472"/>
          </a:xfrm>
          <a:prstGeom prst="rect">
            <a:avLst/>
          </a:prstGeom>
        </p:spPr>
      </p:pic>
      <p:sp>
        <p:nvSpPr>
          <p:cNvPr id="23" name="Rectangle 22"/>
          <p:cNvSpPr/>
          <p:nvPr/>
        </p:nvSpPr>
        <p:spPr>
          <a:xfrm>
            <a:off x="179512" y="1916832"/>
            <a:ext cx="8784973" cy="1543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5" name="Straight Arrow Connector 14"/>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Q6</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086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196752"/>
            <a:ext cx="8640958" cy="22130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8"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22" name="Straight Arrow Connector 21"/>
          <p:cNvCxnSpPr>
            <a:stCxn id="18"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Q18</a:t>
            </a:r>
            <a:endParaRPr lang="en-GB" sz="1400" b="1" dirty="0">
              <a:latin typeface="Comic Sans MS" panose="030F0702030302020204" pitchFamily="66" charset="0"/>
            </a:endParaRPr>
          </a:p>
        </p:txBody>
      </p:sp>
      <p:cxnSp>
        <p:nvCxnSpPr>
          <p:cNvPr id="25" name="Straight Arrow Connector 24"/>
          <p:cNvCxnSpPr>
            <a:stCxn id="21" idx="3"/>
            <a:endCxn id="24"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10"/>
          <a:stretch>
            <a:fillRect/>
          </a:stretch>
        </p:blipFill>
        <p:spPr>
          <a:xfrm>
            <a:off x="251521" y="3612786"/>
            <a:ext cx="8640958" cy="536294"/>
          </a:xfrm>
          <a:prstGeom prst="rect">
            <a:avLst/>
          </a:prstGeom>
        </p:spPr>
      </p:pic>
    </p:spTree>
    <p:extLst>
      <p:ext uri="{BB962C8B-B14F-4D97-AF65-F5344CB8AC3E}">
        <p14:creationId xmlns:p14="http://schemas.microsoft.com/office/powerpoint/2010/main" val="869884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1601" y="1916832"/>
            <a:ext cx="7200798" cy="2094916"/>
          </a:xfrm>
          <a:prstGeom prst="rect">
            <a:avLst/>
          </a:prstGeom>
        </p:spPr>
      </p:pic>
      <p:sp>
        <p:nvSpPr>
          <p:cNvPr id="23" name="Rectangle 22"/>
          <p:cNvSpPr/>
          <p:nvPr/>
        </p:nvSpPr>
        <p:spPr>
          <a:xfrm>
            <a:off x="971600" y="1916832"/>
            <a:ext cx="7200799"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7" name="Straight Arrow Connector 16"/>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Q18</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971600" y="3573016"/>
            <a:ext cx="7200799" cy="438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913153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107504" y="1268760"/>
            <a:ext cx="8928992" cy="1033950"/>
          </a:xfrm>
          <a:prstGeom prst="rect">
            <a:avLst/>
          </a:prstGeom>
        </p:spPr>
      </p:pic>
      <p:pic>
        <p:nvPicPr>
          <p:cNvPr id="3" name="Picture 2"/>
          <p:cNvPicPr>
            <a:picLocks noChangeAspect="1"/>
          </p:cNvPicPr>
          <p:nvPr/>
        </p:nvPicPr>
        <p:blipFill>
          <a:blip r:embed="rId7"/>
          <a:stretch>
            <a:fillRect/>
          </a:stretch>
        </p:blipFill>
        <p:spPr>
          <a:xfrm>
            <a:off x="107504" y="2348880"/>
            <a:ext cx="8928992" cy="2931430"/>
          </a:xfrm>
          <a:prstGeom prst="rect">
            <a:avLst/>
          </a:prstGeom>
        </p:spPr>
      </p:pic>
      <p:sp>
        <p:nvSpPr>
          <p:cNvPr id="13" name="Rectangle 12">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9"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Q14</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909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4950" y="1988840"/>
            <a:ext cx="6134100" cy="9810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504950" y="1988840"/>
            <a:ext cx="6134100" cy="476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1504950" y="2465091"/>
            <a:ext cx="6134100" cy="504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9" name="Straight Arrow Connector 18"/>
          <p:cNvCxnSpPr>
            <a:stCxn id="12"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Q14</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87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2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6"/>
          <a:stretch>
            <a:fillRect/>
          </a:stretch>
        </p:blipFill>
        <p:spPr>
          <a:xfrm>
            <a:off x="323528" y="1916832"/>
            <a:ext cx="8496944" cy="2048756"/>
          </a:xfrm>
          <a:prstGeom prst="rect">
            <a:avLst/>
          </a:prstGeom>
        </p:spPr>
      </p:pic>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7" name="Straight Arrow Connector 16"/>
          <p:cNvCxnSpPr>
            <a:stCxn id="15"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Q4</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856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20" name="Rectangle 19">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4" action="ppaction://hlinksldjump"/>
          </p:cNvPr>
          <p:cNvSpPr/>
          <p:nvPr/>
        </p:nvSpPr>
        <p:spPr>
          <a:xfrm>
            <a:off x="1547664" y="35483"/>
            <a:ext cx="27363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Simplifying Basic Expressions</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5" action="ppaction://hlinksldjump"/>
          </p:cNvPr>
          <p:cNvSpPr/>
          <p:nvPr/>
        </p:nvSpPr>
        <p:spPr>
          <a:xfrm>
            <a:off x="471601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Q3</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428396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9"/>
          <a:stretch>
            <a:fillRect/>
          </a:stretch>
        </p:blipFill>
        <p:spPr>
          <a:xfrm>
            <a:off x="251521" y="2132856"/>
            <a:ext cx="8640958" cy="1230742"/>
          </a:xfrm>
          <a:prstGeom prst="rect">
            <a:avLst/>
          </a:prstGeom>
        </p:spPr>
      </p:pic>
    </p:spTree>
    <p:extLst>
      <p:ext uri="{BB962C8B-B14F-4D97-AF65-F5344CB8AC3E}">
        <p14:creationId xmlns:p14="http://schemas.microsoft.com/office/powerpoint/2010/main" val="381667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1" y="2492896"/>
            <a:ext cx="7200798" cy="4251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971600" y="2492897"/>
            <a:ext cx="7200800" cy="425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8" name="Straight Arrow Connector 17"/>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Q4</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594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7" name="Straight Arrow Connector 16"/>
          <p:cNvCxnSpPr>
            <a:stCxn id="15"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Q3</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323529" y="1844824"/>
            <a:ext cx="8496942" cy="1860124"/>
          </a:xfrm>
          <a:prstGeom prst="rect">
            <a:avLst/>
          </a:prstGeom>
        </p:spPr>
      </p:pic>
    </p:spTree>
    <p:extLst>
      <p:ext uri="{BB962C8B-B14F-4D97-AF65-F5344CB8AC3E}">
        <p14:creationId xmlns:p14="http://schemas.microsoft.com/office/powerpoint/2010/main" val="1362697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1" y="1844824"/>
            <a:ext cx="7200798" cy="147202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971600" y="1844824"/>
            <a:ext cx="7200800" cy="147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Q3</a:t>
            </a:r>
            <a:endParaRPr lang="en-GB" sz="1400" b="1" dirty="0">
              <a:latin typeface="Comic Sans MS" panose="030F0702030302020204" pitchFamily="66" charset="0"/>
            </a:endParaRPr>
          </a:p>
        </p:txBody>
      </p:sp>
      <p:cxnSp>
        <p:nvCxnSpPr>
          <p:cNvPr id="16" name="Straight Arrow Connector 15"/>
          <p:cNvCxnSpPr>
            <a:stCxn id="12" idx="3"/>
            <a:endCxn id="14"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990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616" y="476672"/>
            <a:ext cx="6912768" cy="55246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8"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Q20</a:t>
            </a:r>
            <a:endParaRPr lang="en-GB" sz="1400" b="1" dirty="0">
              <a:latin typeface="Comic Sans MS" panose="030F0702030302020204" pitchFamily="66" charset="0"/>
            </a:endParaRPr>
          </a:p>
        </p:txBody>
      </p:sp>
      <p:cxnSp>
        <p:nvCxnSpPr>
          <p:cNvPr id="18" name="Straight Arrow Connector 17"/>
          <p:cNvCxnSpPr>
            <a:stCxn id="13" idx="3"/>
            <a:endCxn id="17"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206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612052"/>
            <a:ext cx="8352928" cy="5633896"/>
          </a:xfrm>
          <a:prstGeom prst="rect">
            <a:avLst/>
          </a:prstGeom>
        </p:spPr>
      </p:pic>
      <p:sp>
        <p:nvSpPr>
          <p:cNvPr id="23" name="Rectangle 22"/>
          <p:cNvSpPr/>
          <p:nvPr/>
        </p:nvSpPr>
        <p:spPr>
          <a:xfrm>
            <a:off x="395536" y="612051"/>
            <a:ext cx="8352928" cy="5633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6" name="Straight Arrow Connector 15"/>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491880"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Q20</a:t>
            </a:r>
            <a:endParaRPr lang="en-GB" sz="1400" b="1" dirty="0">
              <a:latin typeface="Comic Sans MS" panose="030F0702030302020204" pitchFamily="66" charset="0"/>
            </a:endParaRPr>
          </a:p>
        </p:txBody>
      </p:sp>
      <p:cxnSp>
        <p:nvCxnSpPr>
          <p:cNvPr id="21" name="Straight Arrow Connector 20"/>
          <p:cNvCxnSpPr>
            <a:stCxn id="13" idx="3"/>
            <a:endCxn id="17"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93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196" y="32608"/>
            <a:ext cx="7886700" cy="1325563"/>
          </a:xfrm>
        </p:spPr>
        <p:txBody>
          <a:bodyPr>
            <a:normAutofit/>
          </a:bodyPr>
          <a:lstStyle/>
          <a:p>
            <a:pPr algn="ctr"/>
            <a:r>
              <a:rPr lang="en-GB" sz="4800" dirty="0">
                <a:latin typeface="Comic Sans MS" panose="030F0702030302020204" pitchFamily="66" charset="0"/>
              </a:rPr>
              <a:t>Solving Simple Equations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547664" y="35483"/>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Simple Equations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5496" y="6524624"/>
            <a:ext cx="1349400" cy="288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55" name="Rectangle 54">
            <a:hlinkClick r:id="rId6" action="ppaction://hlinksldjump"/>
          </p:cNvPr>
          <p:cNvSpPr/>
          <p:nvPr/>
        </p:nvSpPr>
        <p:spPr>
          <a:xfrm>
            <a:off x="3923928" y="6524624"/>
            <a:ext cx="1800200" cy="288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Substitution</a:t>
            </a:r>
          </a:p>
        </p:txBody>
      </p:sp>
      <p:sp>
        <p:nvSpPr>
          <p:cNvPr id="61" name="Rectangle 60">
            <a:hlinkClick r:id="rId7" action="ppaction://hlinksldjump"/>
          </p:cNvPr>
          <p:cNvSpPr/>
          <p:nvPr/>
        </p:nvSpPr>
        <p:spPr>
          <a:xfrm>
            <a:off x="5868144" y="6525344"/>
            <a:ext cx="2592288" cy="285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Algebraic Fractions</a:t>
            </a:r>
          </a:p>
        </p:txBody>
      </p:sp>
      <p:sp>
        <p:nvSpPr>
          <p:cNvPr id="65" name="Rectangle 64">
            <a:hlinkClick r:id="rId8" action="ppaction://hlinksldjump"/>
          </p:cNvPr>
          <p:cNvSpPr/>
          <p:nvPr/>
        </p:nvSpPr>
        <p:spPr>
          <a:xfrm>
            <a:off x="3491880" y="6237312"/>
            <a:ext cx="2499196" cy="26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Linear Inequalities</a:t>
            </a:r>
          </a:p>
        </p:txBody>
      </p:sp>
      <p:sp>
        <p:nvSpPr>
          <p:cNvPr id="72" name="Rectangle 71">
            <a:hlinkClick r:id="rId9" action="ppaction://hlinksldjump"/>
          </p:cNvPr>
          <p:cNvSpPr/>
          <p:nvPr/>
        </p:nvSpPr>
        <p:spPr>
          <a:xfrm>
            <a:off x="6092552" y="6237312"/>
            <a:ext cx="1575792" cy="26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Sequences</a:t>
            </a:r>
          </a:p>
        </p:txBody>
      </p:sp>
      <p:sp>
        <p:nvSpPr>
          <p:cNvPr id="73" name="Rectangle 72">
            <a:hlinkClick r:id="rId10" action="ppaction://hlinksldjump"/>
          </p:cNvPr>
          <p:cNvSpPr/>
          <p:nvPr/>
        </p:nvSpPr>
        <p:spPr>
          <a:xfrm>
            <a:off x="1456904" y="6524624"/>
            <a:ext cx="2395016" cy="285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Forming Equations</a:t>
            </a:r>
          </a:p>
        </p:txBody>
      </p:sp>
      <p:sp>
        <p:nvSpPr>
          <p:cNvPr id="78" name="Rectangle 77">
            <a:hlinkClick r:id="rId11" action="ppaction://hlinksldjump"/>
          </p:cNvPr>
          <p:cNvSpPr/>
          <p:nvPr/>
        </p:nvSpPr>
        <p:spPr>
          <a:xfrm>
            <a:off x="3923928" y="31410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a:t>
            </a:r>
            <a:r>
              <a:rPr lang="en-GB" sz="1400" b="1" dirty="0">
                <a:latin typeface="Comic Sans MS" panose="030F0702030302020204" pitchFamily="66" charset="0"/>
              </a:rPr>
              <a:t>Q5</a:t>
            </a:r>
          </a:p>
        </p:txBody>
      </p:sp>
      <p:sp>
        <p:nvSpPr>
          <p:cNvPr id="19" name="Rectangle 18"/>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704385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7" name="Rectangle 16">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6" action="ppaction://hlinksldjump"/>
          </p:cNvPr>
          <p:cNvSpPr/>
          <p:nvPr/>
        </p:nvSpPr>
        <p:spPr>
          <a:xfrm>
            <a:off x="1547664" y="35483"/>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Simple Equations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435597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a:t>
            </a:r>
            <a:r>
              <a:rPr lang="en-GB" sz="1400" b="1" dirty="0">
                <a:latin typeface="Comic Sans MS" panose="030F0702030302020204" pitchFamily="66" charset="0"/>
              </a:rPr>
              <a:t>Q5</a:t>
            </a:r>
          </a:p>
        </p:txBody>
      </p:sp>
      <p:cxnSp>
        <p:nvCxnSpPr>
          <p:cNvPr id="26" name="Straight Arrow Connector 25"/>
          <p:cNvCxnSpPr>
            <a:stCxn id="18" idx="3"/>
            <a:endCxn id="25" idx="1"/>
          </p:cNvCxnSpPr>
          <p:nvPr/>
        </p:nvCxnSpPr>
        <p:spPr>
          <a:xfrm flipV="1">
            <a:off x="38519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 name="Rectangle 1"/>
          <p:cNvSpPr/>
          <p:nvPr/>
        </p:nvSpPr>
        <p:spPr>
          <a:xfrm>
            <a:off x="1907704" y="1556792"/>
            <a:ext cx="5526360" cy="646331"/>
          </a:xfrm>
          <a:prstGeom prst="rect">
            <a:avLst/>
          </a:prstGeom>
        </p:spPr>
        <p:txBody>
          <a:bodyPr wrap="square">
            <a:spAutoFit/>
          </a:bodyPr>
          <a:lstStyle/>
          <a:p>
            <a:r>
              <a:rPr lang="en-GB" dirty="0">
                <a:solidFill>
                  <a:srgbClr val="000000"/>
                </a:solidFill>
                <a:latin typeface="Arial" panose="020B0604020202020204" pitchFamily="34" charset="0"/>
              </a:rPr>
              <a:t>Solve 4(3</a:t>
            </a:r>
            <a:r>
              <a:rPr lang="en-GB" i="1" dirty="0">
                <a:solidFill>
                  <a:srgbClr val="000000"/>
                </a:solidFill>
                <a:latin typeface="Times New Roman" panose="02020603050405020304" pitchFamily="18" charset="0"/>
              </a:rPr>
              <a:t>x </a:t>
            </a:r>
            <a:r>
              <a:rPr lang="en-GB" dirty="0">
                <a:solidFill>
                  <a:srgbClr val="000000"/>
                </a:solidFill>
                <a:latin typeface="Times New Roman" panose="02020603050405020304" pitchFamily="18" charset="0"/>
              </a:rPr>
              <a:t>− </a:t>
            </a:r>
            <a:r>
              <a:rPr lang="en-GB" dirty="0">
                <a:solidFill>
                  <a:srgbClr val="000000"/>
                </a:solidFill>
                <a:latin typeface="Arial" panose="020B0604020202020204" pitchFamily="34" charset="0"/>
              </a:rPr>
              <a:t>2) </a:t>
            </a:r>
            <a:r>
              <a:rPr lang="en-GB" i="1" dirty="0">
                <a:solidFill>
                  <a:srgbClr val="000000"/>
                </a:solidFill>
                <a:latin typeface="Times New Roman" panose="02020603050405020304" pitchFamily="18" charset="0"/>
              </a:rPr>
              <a:t>= </a:t>
            </a:r>
            <a:r>
              <a:rPr lang="en-GB" dirty="0" smtClean="0">
                <a:solidFill>
                  <a:srgbClr val="000000"/>
                </a:solidFill>
                <a:latin typeface="Arial" panose="020B0604020202020204" pitchFamily="34" charset="0"/>
              </a:rPr>
              <a:t>2</a:t>
            </a:r>
            <a:r>
              <a:rPr lang="en-GB" i="1" dirty="0" smtClean="0">
                <a:solidFill>
                  <a:srgbClr val="000000"/>
                </a:solidFill>
                <a:latin typeface="Times New Roman" panose="02020603050405020304" pitchFamily="18" charset="0"/>
              </a:rPr>
              <a:t>x </a:t>
            </a:r>
            <a:r>
              <a:rPr lang="en-GB" dirty="0">
                <a:solidFill>
                  <a:srgbClr val="000000"/>
                </a:solidFill>
                <a:latin typeface="Times New Roman" panose="02020603050405020304" pitchFamily="18" charset="0"/>
              </a:rPr>
              <a:t>−</a:t>
            </a:r>
            <a:r>
              <a:rPr lang="en-GB" i="1" dirty="0" smtClean="0">
                <a:solidFill>
                  <a:srgbClr val="000000"/>
                </a:solidFill>
                <a:latin typeface="Times New Roman" panose="02020603050405020304" pitchFamily="18" charset="0"/>
              </a:rPr>
              <a:t> </a:t>
            </a:r>
            <a:r>
              <a:rPr lang="en-GB" dirty="0">
                <a:solidFill>
                  <a:srgbClr val="000000"/>
                </a:solidFill>
                <a:latin typeface="Arial" panose="020B0604020202020204" pitchFamily="34" charset="0"/>
              </a:rPr>
              <a:t>5 </a:t>
            </a:r>
          </a:p>
          <a:p>
            <a:pPr algn="r"/>
            <a:r>
              <a:rPr lang="en-GB" b="1" dirty="0">
                <a:solidFill>
                  <a:srgbClr val="000000"/>
                </a:solidFill>
                <a:latin typeface="Arial" panose="020B0604020202020204" pitchFamily="34" charset="0"/>
              </a:rPr>
              <a:t>[3 marks] </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3678667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4869" y="481774"/>
            <a:ext cx="6865603" cy="5899554"/>
          </a:xfrm>
          <a:prstGeom prst="rect">
            <a:avLst/>
          </a:prstGeom>
        </p:spPr>
      </p:pic>
      <p:sp>
        <p:nvSpPr>
          <p:cNvPr id="23" name="Rectangle 22"/>
          <p:cNvSpPr/>
          <p:nvPr/>
        </p:nvSpPr>
        <p:spPr>
          <a:xfrm>
            <a:off x="1954869" y="481241"/>
            <a:ext cx="6865602" cy="5900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4" action="ppaction://hlinksldjump"/>
          </p:cNvPr>
          <p:cNvSpPr/>
          <p:nvPr/>
        </p:nvSpPr>
        <p:spPr>
          <a:xfrm>
            <a:off x="1547664" y="35483"/>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Simple Equations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5" action="ppaction://hlinksldjump"/>
          </p:cNvPr>
          <p:cNvSpPr/>
          <p:nvPr/>
        </p:nvSpPr>
        <p:spPr>
          <a:xfrm>
            <a:off x="435597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a:t>
            </a:r>
            <a:r>
              <a:rPr lang="en-GB" sz="1400" b="1" dirty="0">
                <a:latin typeface="Comic Sans MS" panose="030F0702030302020204" pitchFamily="66" charset="0"/>
              </a:rPr>
              <a:t>Q5</a:t>
            </a:r>
          </a:p>
        </p:txBody>
      </p:sp>
      <p:cxnSp>
        <p:nvCxnSpPr>
          <p:cNvPr id="25" name="Straight Arrow Connector 24"/>
          <p:cNvCxnSpPr>
            <a:stCxn id="16" idx="3"/>
            <a:endCxn id="18" idx="1"/>
          </p:cNvCxnSpPr>
          <p:nvPr/>
        </p:nvCxnSpPr>
        <p:spPr>
          <a:xfrm flipV="1">
            <a:off x="38519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2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558145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0835" y="404664"/>
            <a:ext cx="6262330" cy="6336704"/>
          </a:xfrm>
          <a:prstGeom prst="rect">
            <a:avLst/>
          </a:prstGeom>
        </p:spPr>
      </p:pic>
      <p:sp>
        <p:nvSpPr>
          <p:cNvPr id="23" name="Rectangle 22"/>
          <p:cNvSpPr/>
          <p:nvPr/>
        </p:nvSpPr>
        <p:spPr>
          <a:xfrm>
            <a:off x="1440835" y="404663"/>
            <a:ext cx="6262330" cy="633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4" action="ppaction://hlinksldjump"/>
          </p:cNvPr>
          <p:cNvSpPr/>
          <p:nvPr/>
        </p:nvSpPr>
        <p:spPr>
          <a:xfrm>
            <a:off x="1547664" y="35483"/>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Simple Equations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5" action="ppaction://hlinksldjump"/>
          </p:cNvPr>
          <p:cNvSpPr/>
          <p:nvPr/>
        </p:nvSpPr>
        <p:spPr>
          <a:xfrm>
            <a:off x="435597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a:t>
            </a:r>
            <a:r>
              <a:rPr lang="en-GB" sz="1400" b="1" dirty="0">
                <a:latin typeface="Comic Sans MS" panose="030F0702030302020204" pitchFamily="66" charset="0"/>
              </a:rPr>
              <a:t>Q5</a:t>
            </a:r>
          </a:p>
        </p:txBody>
      </p:sp>
      <p:cxnSp>
        <p:nvCxnSpPr>
          <p:cNvPr id="25" name="Straight Arrow Connector 24"/>
          <p:cNvCxnSpPr>
            <a:stCxn id="16" idx="3"/>
            <a:endCxn id="18" idx="1"/>
          </p:cNvCxnSpPr>
          <p:nvPr/>
        </p:nvCxnSpPr>
        <p:spPr>
          <a:xfrm flipV="1">
            <a:off x="38519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658664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Graphical Transformations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7" name="Rectangle 6">
            <a:hlinkClick r:id="rId5"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8" name="Straight Arrow Connector 7"/>
          <p:cNvCxnSpPr>
            <a:stCxn id="6" idx="3"/>
            <a:endCxn id="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2419" y="6526088"/>
            <a:ext cx="611149" cy="28728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a:t>
            </a:r>
          </a:p>
        </p:txBody>
      </p:sp>
      <p:sp>
        <p:nvSpPr>
          <p:cNvPr id="16" name="Rectangle 15">
            <a:hlinkClick r:id="rId6" action="ppaction://hlinksldjump"/>
          </p:cNvPr>
          <p:cNvSpPr/>
          <p:nvPr/>
        </p:nvSpPr>
        <p:spPr>
          <a:xfrm>
            <a:off x="1986533" y="6524624"/>
            <a:ext cx="215341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sp>
        <p:nvSpPr>
          <p:cNvPr id="17" name="Rectangle 16"/>
          <p:cNvSpPr/>
          <p:nvPr/>
        </p:nvSpPr>
        <p:spPr>
          <a:xfrm>
            <a:off x="827584" y="6524623"/>
            <a:ext cx="1050937"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11" name="Rectangle 10">
            <a:hlinkClick r:id="rId7" action="ppaction://hlinksldjump"/>
          </p:cNvPr>
          <p:cNvSpPr/>
          <p:nvPr/>
        </p:nvSpPr>
        <p:spPr>
          <a:xfrm>
            <a:off x="2771928" y="3285040"/>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Q27</a:t>
            </a:r>
            <a:endParaRPr lang="en-GB" sz="1400" b="1" dirty="0">
              <a:latin typeface="Comic Sans MS" panose="030F0702030302020204" pitchFamily="66" charset="0"/>
            </a:endParaRPr>
          </a:p>
        </p:txBody>
      </p:sp>
      <p:sp>
        <p:nvSpPr>
          <p:cNvPr id="18" name="Rectangle 17"/>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9" name="Rectangle 18">
            <a:hlinkClick r:id="rId8" action="ppaction://hlinksldjump"/>
          </p:cNvPr>
          <p:cNvSpPr/>
          <p:nvPr/>
        </p:nvSpPr>
        <p:spPr>
          <a:xfrm>
            <a:off x="4572128" y="242088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Q27</a:t>
            </a:r>
            <a:endParaRPr lang="en-GB" sz="1400" b="1" dirty="0">
              <a:latin typeface="Comic Sans MS" panose="030F0702030302020204" pitchFamily="66" charset="0"/>
            </a:endParaRPr>
          </a:p>
        </p:txBody>
      </p:sp>
      <p:sp>
        <p:nvSpPr>
          <p:cNvPr id="20" name="Rectangle 19">
            <a:hlinkClick r:id="rId9" action="ppaction://hlinksldjump"/>
          </p:cNvPr>
          <p:cNvSpPr/>
          <p:nvPr/>
        </p:nvSpPr>
        <p:spPr>
          <a:xfrm>
            <a:off x="4572000"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Q29</a:t>
            </a:r>
            <a:endParaRPr lang="en-GB" sz="1400" b="1" dirty="0">
              <a:latin typeface="Comic Sans MS" panose="030F0702030302020204" pitchFamily="66" charset="0"/>
            </a:endParaRPr>
          </a:p>
        </p:txBody>
      </p:sp>
      <p:sp>
        <p:nvSpPr>
          <p:cNvPr id="21" name="Rectangle 20">
            <a:hlinkClick r:id="rId10" action="ppaction://hlinksldjump"/>
          </p:cNvPr>
          <p:cNvSpPr/>
          <p:nvPr/>
        </p:nvSpPr>
        <p:spPr>
          <a:xfrm>
            <a:off x="4572000" y="357301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sp>
        <p:nvSpPr>
          <p:cNvPr id="22" name="Rectangle 21">
            <a:hlinkClick r:id="rId11" action="ppaction://hlinksldjump"/>
          </p:cNvPr>
          <p:cNvSpPr/>
          <p:nvPr/>
        </p:nvSpPr>
        <p:spPr>
          <a:xfrm>
            <a:off x="4572000" y="414908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Q20</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26144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1100" y="2420888"/>
            <a:ext cx="6781800" cy="476250"/>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3" name="Rectangle 22"/>
          <p:cNvSpPr/>
          <p:nvPr/>
        </p:nvSpPr>
        <p:spPr>
          <a:xfrm>
            <a:off x="1161256" y="2391455"/>
            <a:ext cx="6821487" cy="505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5"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7363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Simplifying Basic Expressions</a:t>
            </a:r>
          </a:p>
        </p:txBody>
      </p:sp>
      <p:cxnSp>
        <p:nvCxnSpPr>
          <p:cNvPr id="16" name="Straight Arrow Connector 15"/>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71601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Q3</a:t>
            </a:r>
            <a:endParaRPr lang="en-GB" sz="1400" b="1" dirty="0">
              <a:latin typeface="Comic Sans MS" panose="030F0702030302020204" pitchFamily="66" charset="0"/>
            </a:endParaRPr>
          </a:p>
        </p:txBody>
      </p:sp>
      <p:cxnSp>
        <p:nvCxnSpPr>
          <p:cNvPr id="18" name="Straight Arrow Connector 17"/>
          <p:cNvCxnSpPr>
            <a:stCxn id="13" idx="3"/>
            <a:endCxn id="17" idx="1"/>
          </p:cNvCxnSpPr>
          <p:nvPr/>
        </p:nvCxnSpPr>
        <p:spPr>
          <a:xfrm flipV="1">
            <a:off x="428396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990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a:hlinkClick r:id="rId5"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Q27</a:t>
            </a:r>
            <a:endParaRPr lang="en-GB" sz="1400" b="1" dirty="0">
              <a:latin typeface="Comic Sans MS" panose="030F0702030302020204" pitchFamily="66" charset="0"/>
            </a:endParaRPr>
          </a:p>
        </p:txBody>
      </p:sp>
      <p:cxnSp>
        <p:nvCxnSpPr>
          <p:cNvPr id="24" name="Straight Arrow Connector 23"/>
          <p:cNvCxnSpPr>
            <a:stCxn id="19" idx="3"/>
            <a:endCxn id="23"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0" name="Straight Arrow Connector 19"/>
          <p:cNvCxnSpPr>
            <a:stCxn id="16"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8"/>
          <a:stretch>
            <a:fillRect/>
          </a:stretch>
        </p:blipFill>
        <p:spPr>
          <a:xfrm>
            <a:off x="323529" y="1124744"/>
            <a:ext cx="8496942" cy="3504674"/>
          </a:xfrm>
          <a:prstGeom prst="rect">
            <a:avLst/>
          </a:prstGeom>
        </p:spPr>
      </p:pic>
      <p:pic>
        <p:nvPicPr>
          <p:cNvPr id="21" name="Picture 20">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438020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2100" y="2348880"/>
            <a:ext cx="6019800" cy="4191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562100" y="2348878"/>
            <a:ext cx="6019800" cy="419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Q27</a:t>
            </a:r>
            <a:endParaRPr lang="en-GB" sz="1400" b="1" dirty="0">
              <a:latin typeface="Comic Sans MS" panose="030F0702030302020204" pitchFamily="66" charset="0"/>
            </a:endParaRPr>
          </a:p>
        </p:txBody>
      </p:sp>
      <p:cxnSp>
        <p:nvCxnSpPr>
          <p:cNvPr id="14" name="Straight Arrow Connector 13"/>
          <p:cNvCxnSpPr>
            <a:stCxn id="20" idx="3"/>
            <a:endCxn id="13"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237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35532" y="1266819"/>
            <a:ext cx="3290474" cy="55244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7"/>
          <a:stretch>
            <a:fillRect/>
          </a:stretch>
        </p:blipFill>
        <p:spPr>
          <a:xfrm>
            <a:off x="899592" y="504858"/>
            <a:ext cx="4248472" cy="691894"/>
          </a:xfrm>
          <a:prstGeom prst="rect">
            <a:avLst/>
          </a:prstGeom>
        </p:spPr>
      </p:pic>
      <p:pic>
        <p:nvPicPr>
          <p:cNvPr id="6" name="Picture 5"/>
          <p:cNvPicPr>
            <a:picLocks noChangeAspect="1"/>
          </p:cNvPicPr>
          <p:nvPr/>
        </p:nvPicPr>
        <p:blipFill>
          <a:blip r:embed="rId8"/>
          <a:stretch>
            <a:fillRect/>
          </a:stretch>
        </p:blipFill>
        <p:spPr>
          <a:xfrm>
            <a:off x="4698014" y="1340768"/>
            <a:ext cx="4410490" cy="1009974"/>
          </a:xfrm>
          <a:prstGeom prst="rect">
            <a:avLst/>
          </a:prstGeom>
        </p:spPr>
      </p:pic>
      <p:pic>
        <p:nvPicPr>
          <p:cNvPr id="7" name="Picture 6"/>
          <p:cNvPicPr>
            <a:picLocks noChangeAspect="1"/>
          </p:cNvPicPr>
          <p:nvPr/>
        </p:nvPicPr>
        <p:blipFill>
          <a:blip r:embed="rId9"/>
          <a:stretch>
            <a:fillRect/>
          </a:stretch>
        </p:blipFill>
        <p:spPr>
          <a:xfrm>
            <a:off x="4716016" y="2420888"/>
            <a:ext cx="4392488" cy="2937028"/>
          </a:xfrm>
          <a:prstGeom prst="rect">
            <a:avLst/>
          </a:prstGeom>
        </p:spPr>
      </p:pic>
      <p:sp>
        <p:nvSpPr>
          <p:cNvPr id="14" name="Rectangle 13">
            <a:hlinkClick r:id="rId10"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15" name="Straight Arrow Connector 14"/>
          <p:cNvCxnSpPr>
            <a:stCxn id="23" idx="3"/>
            <a:endCxn id="14"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1"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12"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137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60" y="404664"/>
            <a:ext cx="7920880" cy="54177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611559" y="404663"/>
            <a:ext cx="7920881" cy="5417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71600" y="5903486"/>
            <a:ext cx="1296144" cy="861935"/>
          </a:xfrm>
          <a:prstGeom prst="rect">
            <a:avLst/>
          </a:prstGeom>
          <a:noFill/>
        </p:spPr>
      </p:pic>
      <p:sp>
        <p:nvSpPr>
          <p:cNvPr id="14" name="Rectangle 13">
            <a:hlinkClick r:id="rId7"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16" name="Straight Arrow Connector 15"/>
          <p:cNvCxnSpPr>
            <a:stCxn id="20" idx="3"/>
            <a:endCxn id="14"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2" name="Straight Arrow Connector 21"/>
          <p:cNvCxnSpPr>
            <a:stCxn id="17"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640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620688"/>
            <a:ext cx="7920880" cy="49110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611559" y="536450"/>
            <a:ext cx="7920881" cy="4995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14" name="Straight Arrow Connector 13"/>
          <p:cNvCxnSpPr>
            <a:stCxn id="17" idx="3"/>
            <a:endCxn id="11"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0" name="Straight Arrow Connector 19"/>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515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Q29</a:t>
            </a:r>
            <a:endParaRPr lang="en-GB" sz="1400" b="1" dirty="0">
              <a:latin typeface="Comic Sans MS" panose="030F0702030302020204" pitchFamily="66" charset="0"/>
            </a:endParaRPr>
          </a:p>
        </p:txBody>
      </p:sp>
      <p:cxnSp>
        <p:nvCxnSpPr>
          <p:cNvPr id="15" name="Straight Arrow Connector 14"/>
          <p:cNvCxnSpPr>
            <a:stCxn id="23" idx="3"/>
            <a:endCxn id="14"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07504" y="368660"/>
            <a:ext cx="648072" cy="648072"/>
            <a:chOff x="107504" y="368660"/>
            <a:chExt cx="648072" cy="648072"/>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1403648" y="502219"/>
            <a:ext cx="6336704" cy="5212638"/>
          </a:xfrm>
          <a:prstGeom prst="rect">
            <a:avLst/>
          </a:prstGeom>
        </p:spPr>
      </p:pic>
      <p:pic>
        <p:nvPicPr>
          <p:cNvPr id="9" name="Picture 8"/>
          <p:cNvPicPr>
            <a:picLocks noChangeAspect="1"/>
          </p:cNvPicPr>
          <p:nvPr/>
        </p:nvPicPr>
        <p:blipFill>
          <a:blip r:embed="rId10"/>
          <a:stretch>
            <a:fillRect/>
          </a:stretch>
        </p:blipFill>
        <p:spPr>
          <a:xfrm>
            <a:off x="1403648" y="5725954"/>
            <a:ext cx="6336704" cy="727382"/>
          </a:xfrm>
          <a:prstGeom prst="rect">
            <a:avLst/>
          </a:prstGeom>
        </p:spPr>
      </p:pic>
    </p:spTree>
    <p:extLst>
      <p:ext uri="{BB962C8B-B14F-4D97-AF65-F5344CB8AC3E}">
        <p14:creationId xmlns:p14="http://schemas.microsoft.com/office/powerpoint/2010/main" val="4001962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3688" y="401158"/>
            <a:ext cx="6048672" cy="61241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1763688" y="404663"/>
            <a:ext cx="6048672" cy="6120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71600" y="5903486"/>
            <a:ext cx="1296144" cy="861935"/>
          </a:xfrm>
          <a:prstGeom prst="rect">
            <a:avLst/>
          </a:prstGeom>
          <a:noFill/>
        </p:spPr>
      </p:pic>
      <p:sp>
        <p:nvSpPr>
          <p:cNvPr id="12" name="Rectangle 11">
            <a:hlinkClick r:id="rId7"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Q29</a:t>
            </a:r>
            <a:endParaRPr lang="en-GB" sz="1400" b="1" dirty="0">
              <a:latin typeface="Comic Sans MS" panose="030F0702030302020204" pitchFamily="66" charset="0"/>
            </a:endParaRPr>
          </a:p>
        </p:txBody>
      </p:sp>
      <p:cxnSp>
        <p:nvCxnSpPr>
          <p:cNvPr id="13" name="Straight Arrow Connector 12"/>
          <p:cNvCxnSpPr>
            <a:stCxn id="18" idx="3"/>
            <a:endCxn id="12"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19" name="Straight Arrow Connector 18"/>
          <p:cNvCxnSpPr>
            <a:stCxn id="15"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759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59" y="1052736"/>
            <a:ext cx="7920882" cy="38715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611559" y="1052734"/>
            <a:ext cx="7920881" cy="3871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Q29</a:t>
            </a:r>
            <a:endParaRPr lang="en-GB" sz="1400" b="1" dirty="0">
              <a:latin typeface="Comic Sans MS" panose="030F0702030302020204" pitchFamily="66" charset="0"/>
            </a:endParaRPr>
          </a:p>
        </p:txBody>
      </p:sp>
      <p:cxnSp>
        <p:nvCxnSpPr>
          <p:cNvPr id="13" name="Straight Arrow Connector 12"/>
          <p:cNvCxnSpPr>
            <a:stCxn id="18" idx="3"/>
            <a:endCxn id="12"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19" name="Straight Arrow Connector 18"/>
          <p:cNvCxnSpPr>
            <a:stCxn id="15"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473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Q24</a:t>
            </a:r>
            <a:endParaRPr lang="en-GB" sz="1400" b="1" dirty="0">
              <a:latin typeface="Comic Sans MS" panose="030F0702030302020204" pitchFamily="66" charset="0"/>
            </a:endParaRPr>
          </a:p>
        </p:txBody>
      </p:sp>
      <p:cxnSp>
        <p:nvCxnSpPr>
          <p:cNvPr id="15" name="Straight Arrow Connector 14"/>
          <p:cNvCxnSpPr>
            <a:stCxn id="23" idx="3"/>
            <a:endCxn id="14"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9"/>
          <a:stretch>
            <a:fillRect/>
          </a:stretch>
        </p:blipFill>
        <p:spPr>
          <a:xfrm>
            <a:off x="2852248" y="1163652"/>
            <a:ext cx="3115317" cy="5217678"/>
          </a:xfrm>
          <a:prstGeom prst="rect">
            <a:avLst/>
          </a:prstGeom>
        </p:spPr>
      </p:pic>
      <p:sp>
        <p:nvSpPr>
          <p:cNvPr id="5" name="Rectangle 4"/>
          <p:cNvSpPr/>
          <p:nvPr/>
        </p:nvSpPr>
        <p:spPr>
          <a:xfrm>
            <a:off x="1484784" y="6300609"/>
            <a:ext cx="6399584" cy="584775"/>
          </a:xfrm>
          <a:prstGeom prst="rect">
            <a:avLst/>
          </a:prstGeom>
        </p:spPr>
        <p:txBody>
          <a:bodyPr wrap="square">
            <a:spAutoFit/>
          </a:bodyPr>
          <a:lstStyle/>
          <a:p>
            <a:r>
              <a:rPr lang="en-GB" sz="1600" dirty="0">
                <a:solidFill>
                  <a:srgbClr val="000000"/>
                </a:solidFill>
                <a:latin typeface="Arial" panose="020B0604020202020204" pitchFamily="34" charset="0"/>
              </a:rPr>
              <a:t>On the grid, sketch the curve </a:t>
            </a:r>
            <a:r>
              <a:rPr lang="en-GB" sz="1600" i="1" dirty="0">
                <a:solidFill>
                  <a:srgbClr val="000000"/>
                </a:solidFill>
                <a:latin typeface="Times New Roman" panose="02020603050405020304" pitchFamily="18" charset="0"/>
              </a:rPr>
              <a:t>y </a:t>
            </a:r>
            <a:r>
              <a:rPr lang="en-GB" sz="1600" dirty="0">
                <a:solidFill>
                  <a:srgbClr val="000000"/>
                </a:solidFill>
                <a:latin typeface="Arial" panose="020B0604020202020204" pitchFamily="34" charset="0"/>
              </a:rPr>
              <a:t>= f(</a:t>
            </a:r>
            <a:r>
              <a:rPr lang="en-GB" sz="1600" i="1" dirty="0">
                <a:solidFill>
                  <a:srgbClr val="000000"/>
                </a:solidFill>
                <a:latin typeface="Times New Roman" panose="02020603050405020304" pitchFamily="18" charset="0"/>
              </a:rPr>
              <a:t>x </a:t>
            </a:r>
            <a:r>
              <a:rPr lang="en-GB" sz="1600" dirty="0">
                <a:solidFill>
                  <a:srgbClr val="000000"/>
                </a:solidFill>
                <a:latin typeface="Arial" panose="020B0604020202020204" pitchFamily="34" charset="0"/>
              </a:rPr>
              <a:t>+ 2) </a:t>
            </a:r>
          </a:p>
          <a:p>
            <a:pPr algn="r"/>
            <a:r>
              <a:rPr lang="en-GB" sz="1600" b="1" dirty="0">
                <a:solidFill>
                  <a:srgbClr val="000000"/>
                </a:solidFill>
                <a:latin typeface="Arial" panose="020B0604020202020204" pitchFamily="34" charset="0"/>
              </a:rPr>
              <a:t>[2 marks</a:t>
            </a:r>
            <a:r>
              <a:rPr lang="en-GB" sz="1600" b="1" dirty="0" smtClean="0">
                <a:solidFill>
                  <a:srgbClr val="000000"/>
                </a:solidFill>
                <a:latin typeface="Arial" panose="020B0604020202020204" pitchFamily="34" charset="0"/>
              </a:rPr>
              <a:t>]</a:t>
            </a:r>
            <a:endParaRPr lang="en-GB" sz="1600" dirty="0">
              <a:solidFill>
                <a:srgbClr val="000000"/>
              </a:solidFill>
              <a:latin typeface="Arial" panose="020B0604020202020204" pitchFamily="34" charset="0"/>
            </a:endParaRPr>
          </a:p>
        </p:txBody>
      </p:sp>
      <p:sp>
        <p:nvSpPr>
          <p:cNvPr id="6" name="Rectangle 5"/>
          <p:cNvSpPr/>
          <p:nvPr/>
        </p:nvSpPr>
        <p:spPr>
          <a:xfrm>
            <a:off x="1043506" y="332655"/>
            <a:ext cx="6336806" cy="830997"/>
          </a:xfrm>
          <a:prstGeom prst="rect">
            <a:avLst/>
          </a:prstGeom>
        </p:spPr>
        <p:txBody>
          <a:bodyPr wrap="square">
            <a:spAutoFit/>
          </a:bodyPr>
          <a:lstStyle/>
          <a:p>
            <a:r>
              <a:rPr lang="en-GB" sz="1600" dirty="0">
                <a:solidFill>
                  <a:srgbClr val="000000"/>
                </a:solidFill>
                <a:latin typeface="Arial" panose="020B0604020202020204" pitchFamily="34" charset="0"/>
              </a:rPr>
              <a:t>Here is a sketch of </a:t>
            </a:r>
            <a:r>
              <a:rPr lang="en-GB" sz="1600" i="1" dirty="0">
                <a:solidFill>
                  <a:srgbClr val="000000"/>
                </a:solidFill>
                <a:latin typeface="Times New Roman" panose="02020603050405020304" pitchFamily="18" charset="0"/>
              </a:rPr>
              <a:t>y </a:t>
            </a:r>
            <a:r>
              <a:rPr lang="en-GB" sz="1600" dirty="0">
                <a:solidFill>
                  <a:srgbClr val="000000"/>
                </a:solidFill>
                <a:latin typeface="Arial" panose="020B0604020202020204" pitchFamily="34" charset="0"/>
              </a:rPr>
              <a:t>= f(</a:t>
            </a:r>
            <a:r>
              <a:rPr lang="en-GB" sz="1600" i="1" dirty="0">
                <a:solidFill>
                  <a:srgbClr val="000000"/>
                </a:solidFill>
                <a:latin typeface="Times New Roman" panose="02020603050405020304" pitchFamily="18" charset="0"/>
              </a:rPr>
              <a:t>x</a:t>
            </a:r>
            <a:r>
              <a:rPr lang="en-GB" sz="1600" dirty="0">
                <a:solidFill>
                  <a:srgbClr val="000000"/>
                </a:solidFill>
                <a:latin typeface="Arial" panose="020B0604020202020204" pitchFamily="34" charset="0"/>
              </a:rPr>
              <a:t>) </a:t>
            </a:r>
          </a:p>
          <a:p>
            <a:r>
              <a:rPr lang="en-GB" sz="1600" dirty="0">
                <a:solidFill>
                  <a:srgbClr val="000000"/>
                </a:solidFill>
                <a:latin typeface="Arial" panose="020B0604020202020204" pitchFamily="34" charset="0"/>
              </a:rPr>
              <a:t>The curve passes through the points </a:t>
            </a:r>
          </a:p>
          <a:p>
            <a:r>
              <a:rPr lang="en-GB" sz="1600" dirty="0" smtClean="0">
                <a:solidFill>
                  <a:srgbClr val="000000"/>
                </a:solidFill>
                <a:latin typeface="Arial" panose="020B0604020202020204" pitchFamily="34" charset="0"/>
              </a:rPr>
              <a:t>	(–</a:t>
            </a:r>
            <a:r>
              <a:rPr lang="en-GB" sz="1600" dirty="0">
                <a:solidFill>
                  <a:srgbClr val="000000"/>
                </a:solidFill>
                <a:latin typeface="Arial" panose="020B0604020202020204" pitchFamily="34" charset="0"/>
              </a:rPr>
              <a:t>2, –10) (–1, –3) (0, –2) (1, –1) (2, 6) 	</a:t>
            </a:r>
          </a:p>
        </p:txBody>
      </p:sp>
    </p:spTree>
    <p:extLst>
      <p:ext uri="{BB962C8B-B14F-4D97-AF65-F5344CB8AC3E}">
        <p14:creationId xmlns:p14="http://schemas.microsoft.com/office/powerpoint/2010/main" val="1284201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sp>
        <p:nvSpPr>
          <p:cNvPr id="14" name="Rectangle 13">
            <a:hlinkClick r:id="rId5"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Q24</a:t>
            </a:r>
            <a:endParaRPr lang="en-GB" sz="1400" b="1" dirty="0">
              <a:latin typeface="Comic Sans MS" panose="030F0702030302020204" pitchFamily="66" charset="0"/>
            </a:endParaRPr>
          </a:p>
        </p:txBody>
      </p:sp>
      <p:cxnSp>
        <p:nvCxnSpPr>
          <p:cNvPr id="16" name="Straight Arrow Connector 15"/>
          <p:cNvCxnSpPr>
            <a:stCxn id="20" idx="3"/>
            <a:endCxn id="14"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2" name="Straight Arrow Connector 21"/>
          <p:cNvCxnSpPr>
            <a:stCxn id="17"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8"/>
          <a:stretch>
            <a:fillRect/>
          </a:stretch>
        </p:blipFill>
        <p:spPr>
          <a:xfrm>
            <a:off x="251520" y="1628800"/>
            <a:ext cx="8640960" cy="2936532"/>
          </a:xfrm>
          <a:prstGeom prst="rect">
            <a:avLst/>
          </a:prstGeom>
        </p:spPr>
      </p:pic>
      <p:sp>
        <p:nvSpPr>
          <p:cNvPr id="23" name="Rectangle 22"/>
          <p:cNvSpPr/>
          <p:nvPr/>
        </p:nvSpPr>
        <p:spPr>
          <a:xfrm>
            <a:off x="251520" y="1628799"/>
            <a:ext cx="8640959" cy="2936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831324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20" name="Rectangle 19">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4" action="ppaction://hlinksldjump"/>
          </p:cNvPr>
          <p:cNvSpPr/>
          <p:nvPr/>
        </p:nvSpPr>
        <p:spPr>
          <a:xfrm>
            <a:off x="1547664" y="35483"/>
            <a:ext cx="27363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Simplifying Basic Expressions</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5" action="ppaction://hlinksldjump"/>
          </p:cNvPr>
          <p:cNvSpPr/>
          <p:nvPr/>
        </p:nvSpPr>
        <p:spPr>
          <a:xfrm>
            <a:off x="471601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Q3</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428396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323528" y="1551648"/>
            <a:ext cx="8496944" cy="1517312"/>
          </a:xfrm>
          <a:prstGeom prst="rect">
            <a:avLst/>
          </a:prstGeom>
        </p:spPr>
      </p:pic>
    </p:spTree>
    <p:extLst>
      <p:ext uri="{BB962C8B-B14F-4D97-AF65-F5344CB8AC3E}">
        <p14:creationId xmlns:p14="http://schemas.microsoft.com/office/powerpoint/2010/main" val="383852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Q20</a:t>
            </a:r>
            <a:endParaRPr lang="en-GB" sz="1400" b="1" dirty="0">
              <a:latin typeface="Comic Sans MS" panose="030F0702030302020204" pitchFamily="66" charset="0"/>
            </a:endParaRPr>
          </a:p>
        </p:txBody>
      </p:sp>
      <p:cxnSp>
        <p:nvCxnSpPr>
          <p:cNvPr id="15" name="Straight Arrow Connector 14"/>
          <p:cNvCxnSpPr>
            <a:stCxn id="23" idx="3"/>
            <a:endCxn id="14"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51520" y="1196752"/>
            <a:ext cx="8640960" cy="1997366"/>
          </a:xfrm>
          <a:prstGeom prst="rect">
            <a:avLst/>
          </a:prstGeom>
        </p:spPr>
      </p:pic>
    </p:spTree>
    <p:extLst>
      <p:ext uri="{BB962C8B-B14F-4D97-AF65-F5344CB8AC3E}">
        <p14:creationId xmlns:p14="http://schemas.microsoft.com/office/powerpoint/2010/main" val="3732510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438720"/>
            <a:ext cx="7776864" cy="59805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683568" y="438719"/>
            <a:ext cx="7776863" cy="5980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5"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Q20</a:t>
            </a:r>
            <a:endParaRPr lang="en-GB" sz="1400" b="1" dirty="0">
              <a:latin typeface="Comic Sans MS" panose="030F0702030302020204" pitchFamily="66" charset="0"/>
            </a:endParaRPr>
          </a:p>
        </p:txBody>
      </p:sp>
      <p:cxnSp>
        <p:nvCxnSpPr>
          <p:cNvPr id="12" name="Straight Arrow Connector 11"/>
          <p:cNvCxnSpPr>
            <a:stCxn id="15" idx="3"/>
            <a:endCxn id="11"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18" name="Straight Arrow Connector 17"/>
          <p:cNvCxnSpPr>
            <a:stCxn id="13"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3474863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Linear Inequalities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7" name="Rectangle 6">
            <a:hlinkClick r:id="rId5"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8" name="Straight Arrow Connector 7"/>
          <p:cNvCxnSpPr>
            <a:stCxn id="6" idx="3"/>
            <a:endCxn id="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2419" y="6526088"/>
            <a:ext cx="1152000" cy="28728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a:t>
            </a:r>
          </a:p>
        </p:txBody>
      </p:sp>
      <p:sp>
        <p:nvSpPr>
          <p:cNvPr id="47" name="Rectangle 46">
            <a:hlinkClick r:id="rId6" action="ppaction://hlinksldjump"/>
          </p:cNvPr>
          <p:cNvSpPr/>
          <p:nvPr/>
        </p:nvSpPr>
        <p:spPr>
          <a:xfrm>
            <a:off x="2987952"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12" name="Rectangle 11"/>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5220328" y="2420888"/>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5220200"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16" name="Rectangle 15">
            <a:hlinkClick r:id="rId9" action="ppaction://hlinksldjump"/>
          </p:cNvPr>
          <p:cNvSpPr/>
          <p:nvPr/>
        </p:nvSpPr>
        <p:spPr>
          <a:xfrm>
            <a:off x="5220328" y="3573016"/>
            <a:ext cx="1152000" cy="504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17" name="Rectangle 16">
            <a:hlinkClick r:id="rId10" action="ppaction://hlinksldjump"/>
          </p:cNvPr>
          <p:cNvSpPr/>
          <p:nvPr/>
        </p:nvSpPr>
        <p:spPr>
          <a:xfrm>
            <a:off x="5220200" y="4149136"/>
            <a:ext cx="1152000" cy="504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18" name="Rectangle 17">
            <a:hlinkClick r:id="rId11" action="ppaction://hlinksldjump"/>
          </p:cNvPr>
          <p:cNvSpPr/>
          <p:nvPr/>
        </p:nvSpPr>
        <p:spPr>
          <a:xfrm>
            <a:off x="6444336" y="242088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Q23</a:t>
            </a:r>
            <a:endParaRPr lang="en-GB" sz="1400" b="1" dirty="0">
              <a:latin typeface="Comic Sans MS" panose="030F0702030302020204" pitchFamily="66" charset="0"/>
            </a:endParaRPr>
          </a:p>
        </p:txBody>
      </p:sp>
      <p:sp>
        <p:nvSpPr>
          <p:cNvPr id="19" name="Rectangle 18">
            <a:hlinkClick r:id="rId12" action="ppaction://hlinksldjump"/>
          </p:cNvPr>
          <p:cNvSpPr/>
          <p:nvPr/>
        </p:nvSpPr>
        <p:spPr>
          <a:xfrm>
            <a:off x="6444336" y="299689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23" name="Rectangle 22">
            <a:hlinkClick r:id="rId13" action="ppaction://hlinksldjump"/>
          </p:cNvPr>
          <p:cNvSpPr/>
          <p:nvPr/>
        </p:nvSpPr>
        <p:spPr>
          <a:xfrm>
            <a:off x="6444336" y="3573016"/>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3H Q2</a:t>
            </a:r>
            <a:endParaRPr lang="en-GB" sz="1400" b="1" dirty="0">
              <a:latin typeface="Comic Sans MS" panose="030F0702030302020204" pitchFamily="66" charset="0"/>
            </a:endParaRPr>
          </a:p>
        </p:txBody>
      </p:sp>
      <p:sp>
        <p:nvSpPr>
          <p:cNvPr id="24" name="Rectangle 23">
            <a:hlinkClick r:id="rId14" action="ppaction://hlinksldjump"/>
          </p:cNvPr>
          <p:cNvSpPr/>
          <p:nvPr/>
        </p:nvSpPr>
        <p:spPr>
          <a:xfrm>
            <a:off x="6444336" y="414908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3H Q10</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23267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6"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Q8</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8"/>
          <a:stretch>
            <a:fillRect/>
          </a:stretch>
        </p:blipFill>
        <p:spPr>
          <a:xfrm>
            <a:off x="323528" y="1340768"/>
            <a:ext cx="8496944" cy="3655362"/>
          </a:xfrm>
          <a:prstGeom prst="rect">
            <a:avLst/>
          </a:prstGeom>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0092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772816"/>
            <a:ext cx="8640960" cy="18637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251520" y="1772816"/>
            <a:ext cx="8640959" cy="1863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9" name="Straight Arrow Connector 18"/>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Q8</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166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6"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Q14</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251520" y="2133516"/>
            <a:ext cx="8640960" cy="647412"/>
          </a:xfrm>
          <a:prstGeom prst="rect">
            <a:avLst/>
          </a:prstGeom>
        </p:spPr>
      </p:pic>
    </p:spTree>
    <p:extLst>
      <p:ext uri="{BB962C8B-B14F-4D97-AF65-F5344CB8AC3E}">
        <p14:creationId xmlns:p14="http://schemas.microsoft.com/office/powerpoint/2010/main" val="1066972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2348880"/>
            <a:ext cx="7620000" cy="438150"/>
          </a:xfrm>
          <a:prstGeom prst="rect">
            <a:avLst/>
          </a:prstGeom>
        </p:spPr>
      </p:pic>
      <p:sp>
        <p:nvSpPr>
          <p:cNvPr id="23" name="Rectangle 22"/>
          <p:cNvSpPr/>
          <p:nvPr/>
        </p:nvSpPr>
        <p:spPr>
          <a:xfrm>
            <a:off x="762001" y="2348881"/>
            <a:ext cx="7620000" cy="438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6" name="Straight Arrow Connector 15"/>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Q14</a:t>
            </a:r>
            <a:endParaRPr lang="en-GB" sz="1400" b="1" dirty="0">
              <a:latin typeface="Comic Sans MS" panose="030F0702030302020204" pitchFamily="66" charset="0"/>
            </a:endParaRPr>
          </a:p>
        </p:txBody>
      </p:sp>
      <p:cxnSp>
        <p:nvCxnSpPr>
          <p:cNvPr id="18" name="Straight Arrow Connector 17"/>
          <p:cNvCxnSpPr>
            <a:stCxn id="13" idx="3"/>
            <a:endCxn id="17"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506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6"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Q6</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323529" y="1556792"/>
            <a:ext cx="8496942" cy="1692878"/>
          </a:xfrm>
          <a:prstGeom prst="rect">
            <a:avLst/>
          </a:prstGeom>
        </p:spPr>
      </p:pic>
    </p:spTree>
    <p:extLst>
      <p:ext uri="{BB962C8B-B14F-4D97-AF65-F5344CB8AC3E}">
        <p14:creationId xmlns:p14="http://schemas.microsoft.com/office/powerpoint/2010/main" val="399115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5697" y="407686"/>
            <a:ext cx="5472606" cy="6405690"/>
          </a:xfrm>
          <a:prstGeom prst="rect">
            <a:avLst/>
          </a:prstGeom>
        </p:spPr>
      </p:pic>
      <p:sp>
        <p:nvSpPr>
          <p:cNvPr id="23" name="Rectangle 22"/>
          <p:cNvSpPr/>
          <p:nvPr/>
        </p:nvSpPr>
        <p:spPr>
          <a:xfrm>
            <a:off x="1835697" y="407685"/>
            <a:ext cx="5472606" cy="6405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9" name="Straight Arrow Connector 18"/>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Q6</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444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6"/>
          <a:stretch>
            <a:fillRect/>
          </a:stretch>
        </p:blipFill>
        <p:spPr>
          <a:xfrm>
            <a:off x="323529" y="2348880"/>
            <a:ext cx="8496942" cy="645848"/>
          </a:xfrm>
          <a:prstGeom prst="rect">
            <a:avLst/>
          </a:prstGeom>
        </p:spPr>
      </p:pic>
      <p:pic>
        <p:nvPicPr>
          <p:cNvPr id="5" name="Picture 4"/>
          <p:cNvPicPr>
            <a:picLocks noChangeAspect="1"/>
          </p:cNvPicPr>
          <p:nvPr/>
        </p:nvPicPr>
        <p:blipFill>
          <a:blip r:embed="rId7"/>
          <a:stretch>
            <a:fillRect/>
          </a:stretch>
        </p:blipFill>
        <p:spPr>
          <a:xfrm>
            <a:off x="323530" y="3031844"/>
            <a:ext cx="8496940" cy="592028"/>
          </a:xfrm>
          <a:prstGeom prst="rect">
            <a:avLst/>
          </a:prstGeom>
        </p:spPr>
      </p:pic>
      <p:sp>
        <p:nvSpPr>
          <p:cNvPr id="21" name="Rectangle 20">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9"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0"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Q5</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955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9150" y="2276872"/>
            <a:ext cx="7505700" cy="419100"/>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3" name="Rectangle 22"/>
          <p:cNvSpPr/>
          <p:nvPr/>
        </p:nvSpPr>
        <p:spPr>
          <a:xfrm>
            <a:off x="819150" y="2276873"/>
            <a:ext cx="7505700" cy="41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5"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7363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Simplifying Basic Expressions</a:t>
            </a:r>
          </a:p>
        </p:txBody>
      </p:sp>
      <p:cxnSp>
        <p:nvCxnSpPr>
          <p:cNvPr id="20" name="Straight Arrow Connector 19"/>
          <p:cNvCxnSpPr>
            <a:stCxn id="14"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71601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Q3</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428396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996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5" y="1279913"/>
            <a:ext cx="8208910" cy="35824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467545" y="1279913"/>
            <a:ext cx="8208909" cy="3589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0" name="Straight Arrow Connector 19"/>
          <p:cNvCxnSpPr>
            <a:stCxn id="15"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Q5</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938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7546" y="980728"/>
            <a:ext cx="8208908" cy="39874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467546" y="951415"/>
            <a:ext cx="8208908" cy="4016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9" name="Straight Arrow Connector 18"/>
          <p:cNvCxnSpPr>
            <a:stCxn id="15"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Q5</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079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1" name="Rectangle 2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1124744"/>
            <a:ext cx="8640960" cy="2697828"/>
          </a:xfrm>
          <a:prstGeom prst="rect">
            <a:avLst/>
          </a:prstGeom>
        </p:spPr>
      </p:pic>
    </p:spTree>
    <p:extLst>
      <p:ext uri="{BB962C8B-B14F-4D97-AF65-F5344CB8AC3E}">
        <p14:creationId xmlns:p14="http://schemas.microsoft.com/office/powerpoint/2010/main" val="3925055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6" y="2132856"/>
            <a:ext cx="8208908" cy="10628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467546" y="2132856"/>
            <a:ext cx="8208908" cy="1062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a:t>
            </a:r>
            <a:endParaRPr lang="en-GB" sz="1400" b="1" dirty="0">
              <a:latin typeface="Comic Sans MS" panose="030F0702030302020204" pitchFamily="66" charset="0"/>
            </a:endParaRPr>
          </a:p>
        </p:txBody>
      </p:sp>
      <p:cxnSp>
        <p:nvCxnSpPr>
          <p:cNvPr id="17" name="Straight Arrow Connector 16"/>
          <p:cNvCxnSpPr>
            <a:stCxn id="13" idx="3"/>
            <a:endCxn id="1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169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1" name="Rectangle 2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Q23</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1979712" y="467374"/>
            <a:ext cx="5184576" cy="4515096"/>
          </a:xfrm>
          <a:prstGeom prst="rect">
            <a:avLst/>
          </a:prstGeom>
        </p:spPr>
      </p:pic>
      <p:pic>
        <p:nvPicPr>
          <p:cNvPr id="5" name="Picture 4"/>
          <p:cNvPicPr>
            <a:picLocks noChangeAspect="1"/>
          </p:cNvPicPr>
          <p:nvPr/>
        </p:nvPicPr>
        <p:blipFill>
          <a:blip r:embed="rId10"/>
          <a:stretch>
            <a:fillRect/>
          </a:stretch>
        </p:blipFill>
        <p:spPr>
          <a:xfrm>
            <a:off x="1979712" y="4957218"/>
            <a:ext cx="5184576" cy="1856158"/>
          </a:xfrm>
          <a:prstGeom prst="rect">
            <a:avLst/>
          </a:prstGeom>
        </p:spPr>
      </p:pic>
    </p:spTree>
    <p:extLst>
      <p:ext uri="{BB962C8B-B14F-4D97-AF65-F5344CB8AC3E}">
        <p14:creationId xmlns:p14="http://schemas.microsoft.com/office/powerpoint/2010/main" val="520763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514622"/>
            <a:ext cx="8064896" cy="6226746"/>
          </a:xfrm>
          <a:prstGeom prst="rect">
            <a:avLst/>
          </a:prstGeom>
        </p:spPr>
      </p:pic>
      <p:sp>
        <p:nvSpPr>
          <p:cNvPr id="23" name="Rectangle 22"/>
          <p:cNvSpPr/>
          <p:nvPr/>
        </p:nvSpPr>
        <p:spPr>
          <a:xfrm>
            <a:off x="539552" y="514621"/>
            <a:ext cx="8064896" cy="6226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4"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9" name="Straight Arrow Connector 18"/>
          <p:cNvCxnSpPr>
            <a:stCxn id="15"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5"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Q23</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961235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1" name="Rectangle 20">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6"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Q5</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1475532" y="1772816"/>
            <a:ext cx="5598368" cy="646331"/>
          </a:xfrm>
          <a:prstGeom prst="rect">
            <a:avLst/>
          </a:prstGeom>
        </p:spPr>
        <p:txBody>
          <a:bodyPr wrap="square">
            <a:spAutoFit/>
          </a:bodyPr>
          <a:lstStyle/>
          <a:p>
            <a:r>
              <a:rPr lang="en-GB" dirty="0">
                <a:solidFill>
                  <a:srgbClr val="000000"/>
                </a:solidFill>
                <a:latin typeface="Arial" panose="020B0604020202020204" pitchFamily="34" charset="0"/>
              </a:rPr>
              <a:t>Solve 5(</a:t>
            </a:r>
            <a:r>
              <a:rPr lang="en-GB" i="1" dirty="0">
                <a:solidFill>
                  <a:srgbClr val="000000"/>
                </a:solidFill>
                <a:latin typeface="Times New Roman" panose="02020603050405020304" pitchFamily="18" charset="0"/>
              </a:rPr>
              <a:t>x </a:t>
            </a:r>
            <a:r>
              <a:rPr lang="en-GB" dirty="0">
                <a:solidFill>
                  <a:srgbClr val="000000"/>
                </a:solidFill>
                <a:latin typeface="Arial" panose="020B0604020202020204" pitchFamily="34" charset="0"/>
              </a:rPr>
              <a:t>+ 3) &lt; 60 </a:t>
            </a:r>
          </a:p>
          <a:p>
            <a:pPr algn="r"/>
            <a:r>
              <a:rPr lang="en-GB" b="1" dirty="0">
                <a:solidFill>
                  <a:srgbClr val="000000"/>
                </a:solidFill>
                <a:latin typeface="Arial" panose="020B0604020202020204" pitchFamily="34" charset="0"/>
              </a:rPr>
              <a:t>[2 marks] </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397804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908720"/>
            <a:ext cx="8064896" cy="4195048"/>
          </a:xfrm>
          <a:prstGeom prst="rect">
            <a:avLst/>
          </a:prstGeom>
        </p:spPr>
      </p:pic>
      <p:sp>
        <p:nvSpPr>
          <p:cNvPr id="23" name="Rectangle 22"/>
          <p:cNvSpPr/>
          <p:nvPr/>
        </p:nvSpPr>
        <p:spPr>
          <a:xfrm>
            <a:off x="539552" y="908719"/>
            <a:ext cx="8064896" cy="4195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Q5</a:t>
            </a:r>
            <a:endParaRPr lang="en-GB" sz="1400" b="1" dirty="0">
              <a:latin typeface="Comic Sans MS" panose="030F0702030302020204" pitchFamily="66" charset="0"/>
            </a:endParaRPr>
          </a:p>
        </p:txBody>
      </p:sp>
      <p:cxnSp>
        <p:nvCxnSpPr>
          <p:cNvPr id="17" name="Straight Arrow Connector 16"/>
          <p:cNvCxnSpPr>
            <a:stCxn id="13" idx="3"/>
            <a:endCxn id="1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0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1" name="Rectangle 20">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6"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251521" y="1340768"/>
            <a:ext cx="8640958" cy="2511218"/>
          </a:xfrm>
          <a:prstGeom prst="rect">
            <a:avLst/>
          </a:prstGeom>
        </p:spPr>
      </p:pic>
    </p:spTree>
    <p:extLst>
      <p:ext uri="{BB962C8B-B14F-4D97-AF65-F5344CB8AC3E}">
        <p14:creationId xmlns:p14="http://schemas.microsoft.com/office/powerpoint/2010/main" val="606883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3" y="2348880"/>
            <a:ext cx="8064894" cy="1023848"/>
          </a:xfrm>
          <a:prstGeom prst="rect">
            <a:avLst/>
          </a:prstGeom>
        </p:spPr>
      </p:pic>
      <p:sp>
        <p:nvSpPr>
          <p:cNvPr id="23" name="Rectangle 22"/>
          <p:cNvSpPr/>
          <p:nvPr/>
        </p:nvSpPr>
        <p:spPr>
          <a:xfrm>
            <a:off x="539552" y="2348880"/>
            <a:ext cx="8064896" cy="1023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9" name="Straight Arrow Connector 18"/>
          <p:cNvCxnSpPr>
            <a:stCxn id="15"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784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Indices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7" name="Rectangle 16">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5"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6676" y="6524624"/>
            <a:ext cx="2201068" cy="25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Negative &amp; fractional</a:t>
            </a:r>
          </a:p>
        </p:txBody>
      </p:sp>
      <p:sp>
        <p:nvSpPr>
          <p:cNvPr id="40" name="Rectangle 39"/>
          <p:cNvSpPr/>
          <p:nvPr/>
        </p:nvSpPr>
        <p:spPr>
          <a:xfrm>
            <a:off x="2449264"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41" name="Rectangle 40">
            <a:hlinkClick r:id="rId6" action="ppaction://hlinksldjump"/>
          </p:cNvPr>
          <p:cNvSpPr/>
          <p:nvPr/>
        </p:nvSpPr>
        <p:spPr>
          <a:xfrm>
            <a:off x="4014688"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Differentiation</a:t>
            </a:r>
          </a:p>
        </p:txBody>
      </p:sp>
      <p:sp>
        <p:nvSpPr>
          <p:cNvPr id="70" name="Rectangle 69">
            <a:hlinkClick r:id="rId7" action="ppaction://hlinksldjump"/>
          </p:cNvPr>
          <p:cNvSpPr/>
          <p:nvPr/>
        </p:nvSpPr>
        <p:spPr>
          <a:xfrm>
            <a:off x="3383976" y="2996952"/>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1H Q2</a:t>
            </a:r>
            <a:endParaRPr lang="en-GB" sz="1200" b="1" dirty="0">
              <a:latin typeface="Comic Sans MS" panose="030F0702030302020204" pitchFamily="66" charset="0"/>
            </a:endParaRPr>
          </a:p>
        </p:txBody>
      </p:sp>
      <p:sp>
        <p:nvSpPr>
          <p:cNvPr id="14" name="Rectangle 13">
            <a:hlinkClick r:id="rId8" action="ppaction://hlinksldjump"/>
          </p:cNvPr>
          <p:cNvSpPr/>
          <p:nvPr/>
        </p:nvSpPr>
        <p:spPr>
          <a:xfrm>
            <a:off x="6174928"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Standard Form</a:t>
            </a:r>
          </a:p>
        </p:txBody>
      </p:sp>
      <p:sp>
        <p:nvSpPr>
          <p:cNvPr id="15" name="Rectangle 14">
            <a:hlinkClick r:id="rId9" action="ppaction://hlinksldjump"/>
          </p:cNvPr>
          <p:cNvSpPr/>
          <p:nvPr/>
        </p:nvSpPr>
        <p:spPr>
          <a:xfrm>
            <a:off x="4014688" y="6021288"/>
            <a:ext cx="309634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Properties of Numbers</a:t>
            </a:r>
          </a:p>
        </p:txBody>
      </p:sp>
      <p:sp>
        <p:nvSpPr>
          <p:cNvPr id="16" name="Rectangle 15"/>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20" name="Rectangle 19">
            <a:hlinkClick r:id="rId10" action="ppaction://hlinksldjump"/>
          </p:cNvPr>
          <p:cNvSpPr/>
          <p:nvPr/>
        </p:nvSpPr>
        <p:spPr>
          <a:xfrm>
            <a:off x="3383976" y="3537064"/>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Q14</a:t>
            </a:r>
            <a:endParaRPr lang="en-GB" sz="1200" b="1" dirty="0">
              <a:latin typeface="Comic Sans MS" panose="030F0702030302020204" pitchFamily="66" charset="0"/>
            </a:endParaRPr>
          </a:p>
        </p:txBody>
      </p:sp>
      <p:sp>
        <p:nvSpPr>
          <p:cNvPr id="22" name="Rectangle 21">
            <a:hlinkClick r:id="rId11" action="ppaction://hlinksldjump"/>
          </p:cNvPr>
          <p:cNvSpPr/>
          <p:nvPr/>
        </p:nvSpPr>
        <p:spPr>
          <a:xfrm>
            <a:off x="5256184" y="1916832"/>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a:t>
            </a:r>
            <a:endParaRPr lang="en-GB" sz="1200" b="1" dirty="0">
              <a:latin typeface="Comic Sans MS" panose="030F0702030302020204" pitchFamily="66" charset="0"/>
            </a:endParaRPr>
          </a:p>
        </p:txBody>
      </p:sp>
      <p:sp>
        <p:nvSpPr>
          <p:cNvPr id="23" name="Rectangle 22">
            <a:hlinkClick r:id="rId12" action="ppaction://hlinksldjump"/>
          </p:cNvPr>
          <p:cNvSpPr/>
          <p:nvPr/>
        </p:nvSpPr>
        <p:spPr>
          <a:xfrm>
            <a:off x="5256184" y="2456944"/>
            <a:ext cx="972000" cy="468000"/>
          </a:xfrm>
          <a:prstGeom prst="rect">
            <a:avLst/>
          </a:prstGeom>
          <a:gradFill flip="none" rotWithShape="1">
            <a:gsLst>
              <a:gs pos="0">
                <a:schemeClr val="accent6"/>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Q24</a:t>
            </a:r>
            <a:endParaRPr lang="en-GB" sz="1200" b="1" dirty="0">
              <a:latin typeface="Comic Sans MS" panose="030F0702030302020204" pitchFamily="66" charset="0"/>
            </a:endParaRPr>
          </a:p>
        </p:txBody>
      </p:sp>
      <p:sp>
        <p:nvSpPr>
          <p:cNvPr id="24" name="Rectangle 23">
            <a:hlinkClick r:id="rId13" action="ppaction://hlinksldjump"/>
          </p:cNvPr>
          <p:cNvSpPr/>
          <p:nvPr/>
        </p:nvSpPr>
        <p:spPr>
          <a:xfrm>
            <a:off x="5256184" y="2996952"/>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Q12</a:t>
            </a:r>
            <a:endParaRPr lang="en-GB" sz="1200" b="1" dirty="0">
              <a:latin typeface="Comic Sans MS" panose="030F0702030302020204" pitchFamily="66" charset="0"/>
            </a:endParaRPr>
          </a:p>
        </p:txBody>
      </p:sp>
      <p:sp>
        <p:nvSpPr>
          <p:cNvPr id="25" name="Rectangle 24">
            <a:hlinkClick r:id="rId14" action="ppaction://hlinksldjump"/>
          </p:cNvPr>
          <p:cNvSpPr/>
          <p:nvPr/>
        </p:nvSpPr>
        <p:spPr>
          <a:xfrm>
            <a:off x="5256184" y="3537064"/>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a:t>
            </a:r>
            <a:endParaRPr lang="en-GB" sz="1200" b="1" dirty="0">
              <a:latin typeface="Comic Sans MS" panose="030F0702030302020204" pitchFamily="66" charset="0"/>
            </a:endParaRPr>
          </a:p>
        </p:txBody>
      </p:sp>
      <p:sp>
        <p:nvSpPr>
          <p:cNvPr id="26" name="Rectangle 25">
            <a:hlinkClick r:id="rId15" action="ppaction://hlinksldjump"/>
          </p:cNvPr>
          <p:cNvSpPr/>
          <p:nvPr/>
        </p:nvSpPr>
        <p:spPr>
          <a:xfrm>
            <a:off x="5256184" y="4077072"/>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Q3</a:t>
            </a:r>
            <a:endParaRPr lang="en-GB" sz="1200" b="1" dirty="0">
              <a:latin typeface="Comic Sans MS" panose="030F0702030302020204" pitchFamily="66" charset="0"/>
            </a:endParaRPr>
          </a:p>
        </p:txBody>
      </p:sp>
      <p:sp>
        <p:nvSpPr>
          <p:cNvPr id="27" name="Rectangle 26">
            <a:hlinkClick r:id="rId16" action="ppaction://hlinksldjump"/>
          </p:cNvPr>
          <p:cNvSpPr/>
          <p:nvPr/>
        </p:nvSpPr>
        <p:spPr>
          <a:xfrm>
            <a:off x="5256184" y="461718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Q6</a:t>
            </a:r>
            <a:endParaRPr lang="en-GB" sz="1200" b="1" dirty="0">
              <a:latin typeface="Comic Sans MS" panose="030F0702030302020204" pitchFamily="66" charset="0"/>
            </a:endParaRPr>
          </a:p>
        </p:txBody>
      </p:sp>
      <p:sp>
        <p:nvSpPr>
          <p:cNvPr id="28" name="Rectangle 27">
            <a:hlinkClick r:id="rId17" action="ppaction://hlinksldjump"/>
          </p:cNvPr>
          <p:cNvSpPr/>
          <p:nvPr/>
        </p:nvSpPr>
        <p:spPr>
          <a:xfrm>
            <a:off x="6300192" y="1916832"/>
            <a:ext cx="972000" cy="468000"/>
          </a:xfrm>
          <a:prstGeom prst="rect">
            <a:avLst/>
          </a:prstGeom>
          <a:gradFill flip="none" rotWithShape="1">
            <a:gsLst>
              <a:gs pos="0">
                <a:schemeClr val="accent6"/>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Q30</a:t>
            </a:r>
            <a:endParaRPr lang="en-GB" sz="1200" b="1" dirty="0">
              <a:latin typeface="Comic Sans MS" panose="030F0702030302020204" pitchFamily="66" charset="0"/>
            </a:endParaRPr>
          </a:p>
        </p:txBody>
      </p:sp>
      <p:sp>
        <p:nvSpPr>
          <p:cNvPr id="29" name="Rectangle 28">
            <a:hlinkClick r:id="rId18" action="ppaction://hlinksldjump"/>
          </p:cNvPr>
          <p:cNvSpPr/>
          <p:nvPr/>
        </p:nvSpPr>
        <p:spPr>
          <a:xfrm>
            <a:off x="6300192" y="245694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Q21</a:t>
            </a:r>
            <a:endParaRPr lang="en-GB" sz="1200" b="1" dirty="0">
              <a:latin typeface="Comic Sans MS" panose="030F0702030302020204" pitchFamily="66" charset="0"/>
            </a:endParaRPr>
          </a:p>
        </p:txBody>
      </p:sp>
      <p:sp>
        <p:nvSpPr>
          <p:cNvPr id="30" name="Rectangle 29">
            <a:hlinkClick r:id="rId19" action="ppaction://hlinksldjump"/>
          </p:cNvPr>
          <p:cNvSpPr/>
          <p:nvPr/>
        </p:nvSpPr>
        <p:spPr>
          <a:xfrm>
            <a:off x="6300192" y="299705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Q28</a:t>
            </a:r>
            <a:endParaRPr lang="en-GB" sz="1200" b="1" dirty="0">
              <a:latin typeface="Comic Sans MS" panose="030F0702030302020204" pitchFamily="66" charset="0"/>
            </a:endParaRPr>
          </a:p>
        </p:txBody>
      </p:sp>
      <p:sp>
        <p:nvSpPr>
          <p:cNvPr id="31" name="Rectangle 30">
            <a:hlinkClick r:id="rId20" action="ppaction://hlinksldjump"/>
          </p:cNvPr>
          <p:cNvSpPr/>
          <p:nvPr/>
        </p:nvSpPr>
        <p:spPr>
          <a:xfrm>
            <a:off x="6300192" y="3537064"/>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a:t>
            </a:r>
            <a:endParaRPr lang="en-GB" sz="1200" b="1" dirty="0">
              <a:latin typeface="Comic Sans MS" panose="030F0702030302020204" pitchFamily="66" charset="0"/>
            </a:endParaRPr>
          </a:p>
        </p:txBody>
      </p:sp>
      <p:sp>
        <p:nvSpPr>
          <p:cNvPr id="35" name="Rectangle 34">
            <a:hlinkClick r:id="rId21" action="ppaction://hlinksldjump"/>
          </p:cNvPr>
          <p:cNvSpPr/>
          <p:nvPr/>
        </p:nvSpPr>
        <p:spPr>
          <a:xfrm>
            <a:off x="6300192" y="407717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Q24</a:t>
            </a:r>
            <a:endParaRPr lang="en-GB" sz="1200" b="1" dirty="0">
              <a:latin typeface="Comic Sans MS" panose="030F0702030302020204" pitchFamily="66" charset="0"/>
            </a:endParaRPr>
          </a:p>
        </p:txBody>
      </p:sp>
      <p:sp>
        <p:nvSpPr>
          <p:cNvPr id="36" name="Rectangle 35">
            <a:hlinkClick r:id="rId22" action="ppaction://hlinksldjump"/>
          </p:cNvPr>
          <p:cNvSpPr/>
          <p:nvPr/>
        </p:nvSpPr>
        <p:spPr>
          <a:xfrm>
            <a:off x="6300192" y="4617184"/>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Q18</a:t>
            </a:r>
            <a:endParaRPr lang="en-GB" sz="1200" b="1" dirty="0">
              <a:latin typeface="Comic Sans MS" panose="030F0702030302020204" pitchFamily="66" charset="0"/>
            </a:endParaRPr>
          </a:p>
        </p:txBody>
      </p:sp>
      <p:sp>
        <p:nvSpPr>
          <p:cNvPr id="37" name="Rectangle 36">
            <a:hlinkClick r:id="rId23" action="ppaction://hlinksldjump"/>
          </p:cNvPr>
          <p:cNvSpPr/>
          <p:nvPr/>
        </p:nvSpPr>
        <p:spPr>
          <a:xfrm>
            <a:off x="7344416" y="2204864"/>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a:t>
            </a:r>
            <a:endParaRPr lang="en-GB" sz="1200" b="1" dirty="0">
              <a:latin typeface="Comic Sans MS" panose="030F0702030302020204" pitchFamily="66" charset="0"/>
            </a:endParaRPr>
          </a:p>
        </p:txBody>
      </p:sp>
      <p:sp>
        <p:nvSpPr>
          <p:cNvPr id="38" name="Rectangle 37">
            <a:hlinkClick r:id="rId24" action="ppaction://hlinksldjump"/>
          </p:cNvPr>
          <p:cNvSpPr/>
          <p:nvPr/>
        </p:nvSpPr>
        <p:spPr>
          <a:xfrm>
            <a:off x="7344416" y="274487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Q9</a:t>
            </a:r>
            <a:endParaRPr lang="en-GB" sz="1200" b="1" dirty="0">
              <a:latin typeface="Comic Sans MS" panose="030F0702030302020204" pitchFamily="66" charset="0"/>
            </a:endParaRPr>
          </a:p>
        </p:txBody>
      </p:sp>
      <p:sp>
        <p:nvSpPr>
          <p:cNvPr id="39" name="Rectangle 38">
            <a:hlinkClick r:id="rId25" action="ppaction://hlinksldjump"/>
          </p:cNvPr>
          <p:cNvSpPr/>
          <p:nvPr/>
        </p:nvSpPr>
        <p:spPr>
          <a:xfrm>
            <a:off x="7344416" y="3284984"/>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Q16</a:t>
            </a:r>
            <a:endParaRPr lang="en-GB" sz="1200" b="1" dirty="0">
              <a:latin typeface="Comic Sans MS" panose="030F0702030302020204" pitchFamily="66" charset="0"/>
            </a:endParaRPr>
          </a:p>
        </p:txBody>
      </p:sp>
      <p:sp>
        <p:nvSpPr>
          <p:cNvPr id="42" name="Rectangle 41">
            <a:hlinkClick r:id="rId26" action="ppaction://hlinksldjump"/>
          </p:cNvPr>
          <p:cNvSpPr/>
          <p:nvPr/>
        </p:nvSpPr>
        <p:spPr>
          <a:xfrm>
            <a:off x="7344416" y="382509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43" name="Rectangle 42">
            <a:hlinkClick r:id="rId27" action="ppaction://hlinksldjump"/>
          </p:cNvPr>
          <p:cNvSpPr/>
          <p:nvPr/>
        </p:nvSpPr>
        <p:spPr>
          <a:xfrm>
            <a:off x="7344416" y="4365104"/>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44" name="Rectangle 43"/>
          <p:cNvSpPr/>
          <p:nvPr/>
        </p:nvSpPr>
        <p:spPr>
          <a:xfrm>
            <a:off x="66676" y="5948504"/>
            <a:ext cx="2201068" cy="5048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Rewriting as another power</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530406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1" name="Rectangle 20">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6"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Q10</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23528" y="1772816"/>
            <a:ext cx="8496944" cy="849696"/>
          </a:xfrm>
          <a:prstGeom prst="rect">
            <a:avLst/>
          </a:prstGeom>
        </p:spPr>
      </p:pic>
    </p:spTree>
    <p:extLst>
      <p:ext uri="{BB962C8B-B14F-4D97-AF65-F5344CB8AC3E}">
        <p14:creationId xmlns:p14="http://schemas.microsoft.com/office/powerpoint/2010/main" val="3924198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3131" y="477610"/>
            <a:ext cx="6497738" cy="6191750"/>
          </a:xfrm>
          <a:prstGeom prst="rect">
            <a:avLst/>
          </a:prstGeom>
        </p:spPr>
      </p:pic>
      <p:sp>
        <p:nvSpPr>
          <p:cNvPr id="23" name="Rectangle 22"/>
          <p:cNvSpPr/>
          <p:nvPr/>
        </p:nvSpPr>
        <p:spPr>
          <a:xfrm>
            <a:off x="1323130" y="477609"/>
            <a:ext cx="6497739" cy="6191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283968"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Q10</a:t>
            </a:r>
            <a:endParaRPr lang="en-GB" sz="1400" b="1" dirty="0">
              <a:latin typeface="Comic Sans MS" panose="030F0702030302020204" pitchFamily="66" charset="0"/>
            </a:endParaRPr>
          </a:p>
        </p:txBody>
      </p:sp>
      <p:cxnSp>
        <p:nvCxnSpPr>
          <p:cNvPr id="17" name="Straight Arrow Connector 16"/>
          <p:cNvCxnSpPr>
            <a:stCxn id="13" idx="3"/>
            <a:endCxn id="1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088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Sequences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2915944"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10" name="Rectangle 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6"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7504" y="623736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Quadratic</a:t>
            </a:r>
            <a:endParaRPr lang="en-GB" sz="1400" b="1" dirty="0">
              <a:latin typeface="Comic Sans MS" panose="030F0702030302020204" pitchFamily="66" charset="0"/>
            </a:endParaRPr>
          </a:p>
        </p:txBody>
      </p:sp>
      <p:sp>
        <p:nvSpPr>
          <p:cNvPr id="16" name="Rectangle 15"/>
          <p:cNvSpPr/>
          <p:nvPr/>
        </p:nvSpPr>
        <p:spPr>
          <a:xfrm>
            <a:off x="1355162" y="6237312"/>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Geometric</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2915944" y="3285040"/>
            <a:ext cx="1152000" cy="504000"/>
          </a:xfrm>
          <a:prstGeom prst="rect">
            <a:avLst/>
          </a:prstGeom>
          <a:gradFill flip="none" rotWithShape="1">
            <a:gsLst>
              <a:gs pos="0">
                <a:srgbClr val="FFC000"/>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14" name="Rectangle 13"/>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7" name="Rectangle 16">
            <a:hlinkClick r:id="rId8" action="ppaction://hlinksldjump"/>
          </p:cNvPr>
          <p:cNvSpPr/>
          <p:nvPr/>
        </p:nvSpPr>
        <p:spPr>
          <a:xfrm>
            <a:off x="2915944" y="3861104"/>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18" name="Rectangle 17">
            <a:hlinkClick r:id="rId9" action="ppaction://hlinksldjump"/>
          </p:cNvPr>
          <p:cNvSpPr/>
          <p:nvPr/>
        </p:nvSpPr>
        <p:spPr>
          <a:xfrm>
            <a:off x="5076184" y="1556792"/>
            <a:ext cx="1152000" cy="504000"/>
          </a:xfrm>
          <a:prstGeom prst="rect">
            <a:avLst/>
          </a:prstGeom>
          <a:gradFill flip="none" rotWithShape="1">
            <a:gsLst>
              <a:gs pos="0">
                <a:srgbClr val="FFC000"/>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22" name="Rectangle 21">
            <a:hlinkClick r:id="rId10" action="ppaction://hlinksldjump"/>
          </p:cNvPr>
          <p:cNvSpPr/>
          <p:nvPr/>
        </p:nvSpPr>
        <p:spPr>
          <a:xfrm>
            <a:off x="5076056" y="2132912"/>
            <a:ext cx="1152000" cy="504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
        <p:nvSpPr>
          <p:cNvPr id="23" name="Rectangle 22">
            <a:hlinkClick r:id="rId11" action="ppaction://hlinksldjump"/>
          </p:cNvPr>
          <p:cNvSpPr/>
          <p:nvPr/>
        </p:nvSpPr>
        <p:spPr>
          <a:xfrm>
            <a:off x="5076056" y="270897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sp>
        <p:nvSpPr>
          <p:cNvPr id="24" name="Rectangle 23">
            <a:hlinkClick r:id="rId12" action="ppaction://hlinksldjump"/>
          </p:cNvPr>
          <p:cNvSpPr/>
          <p:nvPr/>
        </p:nvSpPr>
        <p:spPr>
          <a:xfrm>
            <a:off x="5076056" y="328504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25" name="Rectangle 24">
            <a:hlinkClick r:id="rId13" action="ppaction://hlinksldjump"/>
          </p:cNvPr>
          <p:cNvSpPr/>
          <p:nvPr/>
        </p:nvSpPr>
        <p:spPr>
          <a:xfrm>
            <a:off x="5076056" y="3861104"/>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26" name="Rectangle 25">
            <a:hlinkClick r:id="rId14" action="ppaction://hlinksldjump"/>
          </p:cNvPr>
          <p:cNvSpPr/>
          <p:nvPr/>
        </p:nvSpPr>
        <p:spPr>
          <a:xfrm>
            <a:off x="5076056" y="4437168"/>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27" name="Rectangle 26">
            <a:hlinkClick r:id="rId15" action="ppaction://hlinksldjump"/>
          </p:cNvPr>
          <p:cNvSpPr/>
          <p:nvPr/>
        </p:nvSpPr>
        <p:spPr>
          <a:xfrm>
            <a:off x="5076056" y="501317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28" name="Rectangle 27">
            <a:hlinkClick r:id="rId16" action="ppaction://hlinksldjump"/>
          </p:cNvPr>
          <p:cNvSpPr/>
          <p:nvPr/>
        </p:nvSpPr>
        <p:spPr>
          <a:xfrm>
            <a:off x="6300320" y="18448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29" name="Rectangle 28">
            <a:hlinkClick r:id="rId17" action="ppaction://hlinksldjump"/>
          </p:cNvPr>
          <p:cNvSpPr/>
          <p:nvPr/>
        </p:nvSpPr>
        <p:spPr>
          <a:xfrm>
            <a:off x="6300192" y="2420944"/>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30" name="Rectangle 29">
            <a:hlinkClick r:id="rId18" action="ppaction://hlinksldjump"/>
          </p:cNvPr>
          <p:cNvSpPr/>
          <p:nvPr/>
        </p:nvSpPr>
        <p:spPr>
          <a:xfrm>
            <a:off x="6300192"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31" name="Rectangle 30">
            <a:hlinkClick r:id="rId19" action="ppaction://hlinksldjump"/>
          </p:cNvPr>
          <p:cNvSpPr/>
          <p:nvPr/>
        </p:nvSpPr>
        <p:spPr>
          <a:xfrm>
            <a:off x="6300192" y="357307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
        <p:nvSpPr>
          <p:cNvPr id="32" name="Rectangle 31">
            <a:hlinkClick r:id="rId20" action="ppaction://hlinksldjump"/>
          </p:cNvPr>
          <p:cNvSpPr/>
          <p:nvPr/>
        </p:nvSpPr>
        <p:spPr>
          <a:xfrm>
            <a:off x="6300192" y="4149136"/>
            <a:ext cx="1152000" cy="504000"/>
          </a:xfrm>
          <a:prstGeom prst="rect">
            <a:avLst/>
          </a:prstGeom>
          <a:gradFill flip="none" rotWithShape="1">
            <a:gsLst>
              <a:gs pos="0">
                <a:srgbClr val="FFC000"/>
              </a:gs>
              <a:gs pos="100000">
                <a:srgbClr val="7030A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33" name="Rectangle 32">
            <a:hlinkClick r:id="rId21" action="ppaction://hlinksldjump"/>
          </p:cNvPr>
          <p:cNvSpPr/>
          <p:nvPr/>
        </p:nvSpPr>
        <p:spPr>
          <a:xfrm>
            <a:off x="6300192" y="4725200"/>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616959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5" y="2716148"/>
            <a:ext cx="8928990" cy="409722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Q9</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9"/>
          <a:stretch>
            <a:fillRect/>
          </a:stretch>
        </p:blipFill>
        <p:spPr>
          <a:xfrm>
            <a:off x="107504" y="1052736"/>
            <a:ext cx="8928992" cy="2890388"/>
          </a:xfrm>
          <a:prstGeom prst="rect">
            <a:avLst/>
          </a:prstGeom>
        </p:spPr>
      </p:pic>
      <p:grpSp>
        <p:nvGrpSpPr>
          <p:cNvPr id="16" name="Group 15"/>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2533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60" y="1700808"/>
            <a:ext cx="8439680" cy="243387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700808"/>
            <a:ext cx="8439682" cy="2433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6" name="Straight Arrow Connector 15"/>
          <p:cNvCxnSpPr>
            <a:stCxn id="11" idx="3"/>
            <a:endCxn id="15"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Q9</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3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10" name="Rectangle 9">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4"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323528" y="1196752"/>
            <a:ext cx="8496944" cy="2704166"/>
          </a:xfrm>
          <a:prstGeom prst="rect">
            <a:avLst/>
          </a:prstGeom>
        </p:spPr>
      </p:pic>
    </p:spTree>
    <p:extLst>
      <p:ext uri="{BB962C8B-B14F-4D97-AF65-F5344CB8AC3E}">
        <p14:creationId xmlns:p14="http://schemas.microsoft.com/office/powerpoint/2010/main" val="2996763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6287" y="2204864"/>
            <a:ext cx="7591425" cy="4762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776287" y="2204862"/>
            <a:ext cx="7591425" cy="476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9" name="Straight Arrow Connector 18"/>
          <p:cNvCxnSpPr>
            <a:stCxn id="12" idx="3"/>
            <a:endCxn id="14"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741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10" name="Rectangle 9">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4"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Q14</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107504" y="1268760"/>
            <a:ext cx="8928992" cy="1033950"/>
          </a:xfrm>
          <a:prstGeom prst="rect">
            <a:avLst/>
          </a:prstGeom>
        </p:spPr>
      </p:pic>
      <p:pic>
        <p:nvPicPr>
          <p:cNvPr id="3" name="Picture 2"/>
          <p:cNvPicPr>
            <a:picLocks noChangeAspect="1"/>
          </p:cNvPicPr>
          <p:nvPr/>
        </p:nvPicPr>
        <p:blipFill>
          <a:blip r:embed="rId10"/>
          <a:stretch>
            <a:fillRect/>
          </a:stretch>
        </p:blipFill>
        <p:spPr>
          <a:xfrm>
            <a:off x="107504" y="2348880"/>
            <a:ext cx="8928992" cy="2931430"/>
          </a:xfrm>
          <a:prstGeom prst="rect">
            <a:avLst/>
          </a:prstGeom>
        </p:spPr>
      </p:pic>
    </p:spTree>
    <p:extLst>
      <p:ext uri="{BB962C8B-B14F-4D97-AF65-F5344CB8AC3E}">
        <p14:creationId xmlns:p14="http://schemas.microsoft.com/office/powerpoint/2010/main" val="3706798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4950" y="1988840"/>
            <a:ext cx="6134100" cy="9810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504950" y="1988840"/>
            <a:ext cx="6134100" cy="476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6" name="Straight Arrow Connector 15"/>
          <p:cNvCxnSpPr>
            <a:stCxn id="11" idx="3"/>
            <a:endCxn id="15"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Q14</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504950" y="2465091"/>
            <a:ext cx="6134100" cy="504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257840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22"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124744"/>
            <a:ext cx="8640960" cy="282289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Q3</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6045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7" name="Rectangle 16">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6"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a:t>
            </a:r>
            <a:endParaRPr lang="en-GB" sz="1400" b="1" dirty="0">
              <a:latin typeface="Comic Sans MS" panose="030F0702030302020204" pitchFamily="66" charset="0"/>
            </a:endParaRPr>
          </a:p>
        </p:txBody>
      </p:sp>
      <p:cxnSp>
        <p:nvCxnSpPr>
          <p:cNvPr id="26" name="Straight Arrow Connector 25"/>
          <p:cNvCxnSpPr>
            <a:stCxn id="18"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51521" y="1700808"/>
            <a:ext cx="8640958" cy="1574662"/>
          </a:xfrm>
          <a:prstGeom prst="rect">
            <a:avLst/>
          </a:prstGeom>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0917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04951" y="2708920"/>
            <a:ext cx="6134098" cy="3437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504950" y="2708920"/>
            <a:ext cx="6134100" cy="343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9" name="Straight Arrow Connector 18"/>
          <p:cNvCxnSpPr>
            <a:stCxn id="12" idx="3"/>
            <a:endCxn id="14"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Q3</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515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10" name="Rectangle 9">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4"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Q4</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23528" y="1268760"/>
            <a:ext cx="8496944" cy="2404796"/>
          </a:xfrm>
          <a:prstGeom prst="rect">
            <a:avLst/>
          </a:prstGeom>
        </p:spPr>
      </p:pic>
    </p:spTree>
    <p:extLst>
      <p:ext uri="{BB962C8B-B14F-4D97-AF65-F5344CB8AC3E}">
        <p14:creationId xmlns:p14="http://schemas.microsoft.com/office/powerpoint/2010/main" val="1829031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4950" y="1988840"/>
            <a:ext cx="6134100" cy="7010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504950" y="1988839"/>
            <a:ext cx="6134100" cy="701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6" name="Straight Arrow Connector 15"/>
          <p:cNvCxnSpPr>
            <a:stCxn id="11" idx="3"/>
            <a:endCxn id="15"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Q4</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997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10" name="Rectangle 9">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4"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Q22</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9"/>
          <a:stretch>
            <a:fillRect/>
          </a:stretch>
        </p:blipFill>
        <p:spPr>
          <a:xfrm>
            <a:off x="323528" y="1196752"/>
            <a:ext cx="8496944" cy="2348010"/>
          </a:xfrm>
          <a:prstGeom prst="rect">
            <a:avLst/>
          </a:prstGeom>
        </p:spPr>
      </p:pic>
    </p:spTree>
    <p:extLst>
      <p:ext uri="{BB962C8B-B14F-4D97-AF65-F5344CB8AC3E}">
        <p14:creationId xmlns:p14="http://schemas.microsoft.com/office/powerpoint/2010/main" val="3847968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6960" y="565052"/>
            <a:ext cx="6567488" cy="59602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036960" y="481241"/>
            <a:ext cx="6567488" cy="6044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9" name="Straight Arrow Connector 18"/>
          <p:cNvCxnSpPr>
            <a:stCxn id="12" idx="3"/>
            <a:endCxn id="14"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Q22</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419693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764704"/>
            <a:ext cx="6912768" cy="41508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115616" y="764703"/>
            <a:ext cx="6912768" cy="4150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9" name="Straight Arrow Connector 18"/>
          <p:cNvCxnSpPr>
            <a:stCxn id="12" idx="3"/>
            <a:endCxn id="14"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Q22</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245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10" name="Rectangle 9">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4"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Q10</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23528" y="1268760"/>
            <a:ext cx="8496944" cy="1997754"/>
          </a:xfrm>
          <a:prstGeom prst="rect">
            <a:avLst/>
          </a:prstGeom>
        </p:spPr>
      </p:pic>
    </p:spTree>
    <p:extLst>
      <p:ext uri="{BB962C8B-B14F-4D97-AF65-F5344CB8AC3E}">
        <p14:creationId xmlns:p14="http://schemas.microsoft.com/office/powerpoint/2010/main" val="3798216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1124744"/>
            <a:ext cx="8352928" cy="323300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95536" y="1124743"/>
            <a:ext cx="8352928" cy="3233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7" name="Straight Arrow Connector 16"/>
          <p:cNvCxnSpPr>
            <a:stCxn id="15" idx="3"/>
            <a:endCxn id="16"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Q10</a:t>
            </a:r>
            <a:endParaRPr lang="en-GB" sz="1400" b="1" dirty="0">
              <a:latin typeface="Comic Sans MS" panose="030F0702030302020204" pitchFamily="66" charset="0"/>
            </a:endParaRPr>
          </a:p>
        </p:txBody>
      </p:sp>
      <p:cxnSp>
        <p:nvCxnSpPr>
          <p:cNvPr id="22" name="Straight Arrow Connector 21"/>
          <p:cNvCxnSpPr>
            <a:stCxn id="16" idx="3"/>
            <a:endCxn id="18"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511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10" name="Rectangle 9">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4"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Q14</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9"/>
          <a:stretch>
            <a:fillRect/>
          </a:stretch>
        </p:blipFill>
        <p:spPr>
          <a:xfrm>
            <a:off x="2195736" y="524053"/>
            <a:ext cx="4752528" cy="3939828"/>
          </a:xfrm>
          <a:prstGeom prst="rect">
            <a:avLst/>
          </a:prstGeom>
        </p:spPr>
      </p:pic>
      <p:pic>
        <p:nvPicPr>
          <p:cNvPr id="4" name="Picture 3"/>
          <p:cNvPicPr>
            <a:picLocks noChangeAspect="1"/>
          </p:cNvPicPr>
          <p:nvPr/>
        </p:nvPicPr>
        <p:blipFill>
          <a:blip r:embed="rId10"/>
          <a:stretch>
            <a:fillRect/>
          </a:stretch>
        </p:blipFill>
        <p:spPr>
          <a:xfrm>
            <a:off x="2195736" y="4484434"/>
            <a:ext cx="4752528" cy="2328942"/>
          </a:xfrm>
          <a:prstGeom prst="rect">
            <a:avLst/>
          </a:prstGeom>
        </p:spPr>
      </p:pic>
    </p:spTree>
    <p:extLst>
      <p:ext uri="{BB962C8B-B14F-4D97-AF65-F5344CB8AC3E}">
        <p14:creationId xmlns:p14="http://schemas.microsoft.com/office/powerpoint/2010/main" val="595415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3648" y="404665"/>
            <a:ext cx="7632848" cy="5747169"/>
          </a:xfrm>
          <a:prstGeom prst="rect">
            <a:avLst/>
          </a:prstGeom>
        </p:spPr>
      </p:pic>
      <p:sp>
        <p:nvSpPr>
          <p:cNvPr id="13" name="Rectangle 12"/>
          <p:cNvSpPr/>
          <p:nvPr/>
        </p:nvSpPr>
        <p:spPr>
          <a:xfrm>
            <a:off x="1403648" y="404665"/>
            <a:ext cx="7632848" cy="5747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endParaRPr lang="en-GB" sz="1400" b="1" dirty="0">
              <a:latin typeface="Comic Sans MS" panose="030F0702030302020204" pitchFamily="66" charset="0"/>
            </a:endParaRPr>
          </a:p>
        </p:txBody>
      </p:sp>
      <p:sp>
        <p:nvSpPr>
          <p:cNvPr id="11" name="Rectangle 10">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4"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4" name="Straight Arrow Connector 13"/>
          <p:cNvCxnSpPr>
            <a:stCxn id="11" idx="3"/>
            <a:endCxn id="12"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5"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Q14</a:t>
            </a:r>
            <a:endParaRPr lang="en-GB" sz="1400" b="1" dirty="0">
              <a:latin typeface="Comic Sans MS" panose="030F0702030302020204" pitchFamily="66" charset="0"/>
            </a:endParaRPr>
          </a:p>
        </p:txBody>
      </p:sp>
      <p:cxnSp>
        <p:nvCxnSpPr>
          <p:cNvPr id="20" name="Straight Arrow Connector 19"/>
          <p:cNvCxnSpPr>
            <a:stCxn id="12" idx="3"/>
            <a:endCxn id="19"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51371"/>
            <a:ext cx="1224136" cy="814050"/>
          </a:xfrm>
          <a:prstGeom prst="rect">
            <a:avLst/>
          </a:prstGeom>
          <a:noFill/>
        </p:spPr>
      </p:pic>
    </p:spTree>
    <p:extLst>
      <p:ext uri="{BB962C8B-B14F-4D97-AF65-F5344CB8AC3E}">
        <p14:creationId xmlns:p14="http://schemas.microsoft.com/office/powerpoint/2010/main" val="146004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r>
              <a:rPr lang="en-GB" sz="3600" b="1" u="sng" dirty="0"/>
              <a:t>Notes on operating this resource</a:t>
            </a:r>
          </a:p>
        </p:txBody>
      </p:sp>
      <p:sp>
        <p:nvSpPr>
          <p:cNvPr id="3" name="Content Placeholder 2"/>
          <p:cNvSpPr>
            <a:spLocks noGrp="1"/>
          </p:cNvSpPr>
          <p:nvPr>
            <p:ph idx="1"/>
          </p:nvPr>
        </p:nvSpPr>
        <p:spPr>
          <a:xfrm>
            <a:off x="457200" y="1221748"/>
            <a:ext cx="8229600" cy="5141168"/>
          </a:xfrm>
        </p:spPr>
        <p:txBody>
          <a:bodyPr>
            <a:normAutofit/>
          </a:bodyPr>
          <a:lstStyle/>
          <a:p>
            <a:pPr marL="0" indent="0">
              <a:buNone/>
            </a:pPr>
            <a:r>
              <a:rPr lang="en-GB" sz="3000" dirty="0"/>
              <a:t>When creating this, I used          and          to quickly navigate between slides directly before or after the slide in question.</a:t>
            </a:r>
          </a:p>
          <a:p>
            <a:pPr marL="0" indent="0">
              <a:buNone/>
            </a:pPr>
            <a:endParaRPr lang="en-GB" sz="3000" dirty="0"/>
          </a:p>
          <a:p>
            <a:pPr marL="0" indent="0">
              <a:buNone/>
            </a:pPr>
            <a:r>
              <a:rPr lang="en-GB" sz="3000" dirty="0"/>
              <a:t>As some mark schemes give additional notes, you can continue to see answers by clicking          but you will not return to the original question with one click of        . </a:t>
            </a:r>
          </a:p>
          <a:p>
            <a:pPr marL="0" indent="0">
              <a:buNone/>
            </a:pPr>
            <a:endParaRPr lang="en-GB" sz="3000" dirty="0"/>
          </a:p>
          <a:p>
            <a:pPr marL="0" indent="0">
              <a:buNone/>
            </a:pPr>
            <a:r>
              <a:rPr lang="en-GB" sz="3000" dirty="0"/>
              <a:t>To view the original question again, continue to click        which should take you back. </a:t>
            </a:r>
          </a:p>
        </p:txBody>
      </p:sp>
      <p:pic>
        <p:nvPicPr>
          <p:cNvPr id="4" name="Picture 27" descr="http://3.bp.blogspot.com/-zbmfhP5Vxv4/ToIMG2UosrI/AAAAAAAAAnk/AMvy3HEN9xE/s1600/Superman-Logo-psd9639.png"/>
          <p:cNvPicPr>
            <a:picLocks noChangeAspect="1" noChangeArrowheads="1"/>
          </p:cNvPicPr>
          <p:nvPr/>
        </p:nvPicPr>
        <p:blipFill>
          <a:blip r:embed="rId2" cstate="print"/>
          <a:srcRect/>
          <a:stretch>
            <a:fillRect/>
          </a:stretch>
        </p:blipFill>
        <p:spPr bwMode="auto">
          <a:xfrm>
            <a:off x="4644008" y="1221748"/>
            <a:ext cx="726851" cy="483356"/>
          </a:xfrm>
          <a:prstGeom prst="rect">
            <a:avLst/>
          </a:prstGeom>
          <a:noFill/>
        </p:spPr>
      </p:pic>
      <p:pic>
        <p:nvPicPr>
          <p:cNvPr id="5" name="Picture 4" descr="http://www.clker.com/cliparts/0/6/0/4/1242257942641856013NYCS-bull-trans-Q.svg.hi.png"/>
          <p:cNvPicPr>
            <a:picLocks noChangeAspect="1" noChangeArrowheads="1"/>
          </p:cNvPicPr>
          <p:nvPr/>
        </p:nvPicPr>
        <p:blipFill>
          <a:blip r:embed="rId3" cstate="print"/>
          <a:srcRect/>
          <a:stretch>
            <a:fillRect/>
          </a:stretch>
        </p:blipFill>
        <p:spPr bwMode="auto">
          <a:xfrm>
            <a:off x="6012160" y="980728"/>
            <a:ext cx="868157" cy="868157"/>
          </a:xfrm>
          <a:prstGeom prst="rect">
            <a:avLst/>
          </a:prstGeom>
          <a:noFill/>
        </p:spPr>
      </p:pic>
      <p:pic>
        <p:nvPicPr>
          <p:cNvPr id="6" name="Picture 27" descr="http://3.bp.blogspot.com/-zbmfhP5Vxv4/ToIMG2UosrI/AAAAAAAAAnk/AMvy3HEN9xE/s1600/Superman-Logo-psd9639.png"/>
          <p:cNvPicPr>
            <a:picLocks noChangeAspect="1" noChangeArrowheads="1"/>
          </p:cNvPicPr>
          <p:nvPr/>
        </p:nvPicPr>
        <p:blipFill>
          <a:blip r:embed="rId2" cstate="print"/>
          <a:srcRect/>
          <a:stretch>
            <a:fillRect/>
          </a:stretch>
        </p:blipFill>
        <p:spPr bwMode="auto">
          <a:xfrm>
            <a:off x="6660232" y="3482596"/>
            <a:ext cx="750317" cy="498961"/>
          </a:xfrm>
          <a:prstGeom prst="rect">
            <a:avLst/>
          </a:prstGeom>
          <a:noFill/>
        </p:spPr>
      </p:pic>
      <p:pic>
        <p:nvPicPr>
          <p:cNvPr id="7" name="Picture 6" descr="http://www.clker.com/cliparts/0/6/0/4/1242257942641856013NYCS-bull-trans-Q.svg.hi.png"/>
          <p:cNvPicPr>
            <a:picLocks noChangeAspect="1" noChangeArrowheads="1"/>
          </p:cNvPicPr>
          <p:nvPr/>
        </p:nvPicPr>
        <p:blipFill>
          <a:blip r:embed="rId3" cstate="print"/>
          <a:srcRect/>
          <a:stretch>
            <a:fillRect/>
          </a:stretch>
        </p:blipFill>
        <p:spPr bwMode="auto">
          <a:xfrm>
            <a:off x="1619672" y="4198615"/>
            <a:ext cx="796149" cy="796149"/>
          </a:xfrm>
          <a:prstGeom prst="rect">
            <a:avLst/>
          </a:prstGeom>
          <a:noFill/>
        </p:spPr>
      </p:pic>
      <p:pic>
        <p:nvPicPr>
          <p:cNvPr id="8" name="Picture 7" descr="http://www.clker.com/cliparts/0/6/0/4/1242257942641856013NYCS-bull-trans-Q.svg.hi.png"/>
          <p:cNvPicPr>
            <a:picLocks noChangeAspect="1" noChangeArrowheads="1"/>
          </p:cNvPicPr>
          <p:nvPr/>
        </p:nvPicPr>
        <p:blipFill>
          <a:blip r:embed="rId3" cstate="print"/>
          <a:srcRect/>
          <a:stretch>
            <a:fillRect/>
          </a:stretch>
        </p:blipFill>
        <p:spPr bwMode="auto">
          <a:xfrm>
            <a:off x="1183563" y="5638775"/>
            <a:ext cx="796149" cy="796149"/>
          </a:xfrm>
          <a:prstGeom prst="rect">
            <a:avLst/>
          </a:prstGeom>
          <a:noFill/>
        </p:spPr>
      </p:pic>
      <p:pic>
        <p:nvPicPr>
          <p:cNvPr id="10" name="Picture 11" descr="Back Icon - back, go back, green, previous, return, hand drawn">
            <a:hlinkClick r:id="" action="ppaction://hlinkshowjump?jump=previousslide"/>
          </p:cNvPr>
          <p:cNvPicPr>
            <a:picLocks noChangeAspect="1" noChangeArrowheads="1"/>
          </p:cNvPicPr>
          <p:nvPr/>
        </p:nvPicPr>
        <p:blipFill>
          <a:blip r:embed="rId4" cstate="print"/>
          <a:srcRect/>
          <a:stretch>
            <a:fillRect/>
          </a:stretch>
        </p:blipFill>
        <p:spPr bwMode="auto">
          <a:xfrm>
            <a:off x="0" y="6309320"/>
            <a:ext cx="510158" cy="510158"/>
          </a:xfrm>
          <a:prstGeom prst="rect">
            <a:avLst/>
          </a:prstGeom>
          <a:noFill/>
        </p:spPr>
      </p:pic>
      <p:sp>
        <p:nvSpPr>
          <p:cNvPr id="11" name="Rectangle 10">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extLst>
      <p:ext uri="{BB962C8B-B14F-4D97-AF65-F5344CB8AC3E}">
        <p14:creationId xmlns:p14="http://schemas.microsoft.com/office/powerpoint/2010/main" val="2743277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0565" y="2348880"/>
            <a:ext cx="5582870" cy="4320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80566" y="2348880"/>
            <a:ext cx="558287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a:t>
            </a:r>
            <a:endParaRPr lang="en-GB" sz="1400" b="1" dirty="0">
              <a:latin typeface="Comic Sans MS" panose="030F0702030302020204" pitchFamily="66" charset="0"/>
            </a:endParaRPr>
          </a:p>
        </p:txBody>
      </p:sp>
      <p:cxnSp>
        <p:nvCxnSpPr>
          <p:cNvPr id="26" name="Straight Arrow Connector 25"/>
          <p:cNvCxnSpPr>
            <a:stCxn id="16" idx="3"/>
            <a:endCxn id="18"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26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70250" y="404664"/>
            <a:ext cx="5942110" cy="6336704"/>
          </a:xfrm>
          <a:prstGeom prst="rect">
            <a:avLst/>
          </a:prstGeom>
        </p:spPr>
      </p:pic>
      <p:sp>
        <p:nvSpPr>
          <p:cNvPr id="13" name="Rectangle 12"/>
          <p:cNvSpPr/>
          <p:nvPr/>
        </p:nvSpPr>
        <p:spPr>
          <a:xfrm>
            <a:off x="1870250" y="404665"/>
            <a:ext cx="5942110" cy="6336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1" name="Rectangle 10">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4"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4" name="Straight Arrow Connector 13"/>
          <p:cNvCxnSpPr>
            <a:stCxn id="11" idx="3"/>
            <a:endCxn id="12"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5"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Q14</a:t>
            </a:r>
            <a:endParaRPr lang="en-GB" sz="1400" b="1" dirty="0">
              <a:latin typeface="Comic Sans MS" panose="030F0702030302020204" pitchFamily="66" charset="0"/>
            </a:endParaRPr>
          </a:p>
        </p:txBody>
      </p:sp>
      <p:cxnSp>
        <p:nvCxnSpPr>
          <p:cNvPr id="20" name="Straight Arrow Connector 19"/>
          <p:cNvCxnSpPr>
            <a:stCxn id="12" idx="3"/>
            <a:endCxn id="19"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51371"/>
            <a:ext cx="1224136" cy="814050"/>
          </a:xfrm>
          <a:prstGeom prst="rect">
            <a:avLst/>
          </a:prstGeom>
          <a:noFill/>
        </p:spPr>
      </p:pic>
    </p:spTree>
    <p:extLst>
      <p:ext uri="{BB962C8B-B14F-4D97-AF65-F5344CB8AC3E}">
        <p14:creationId xmlns:p14="http://schemas.microsoft.com/office/powerpoint/2010/main" val="830571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1196752"/>
            <a:ext cx="8064894" cy="3426536"/>
          </a:xfrm>
          <a:prstGeom prst="rect">
            <a:avLst/>
          </a:prstGeom>
        </p:spPr>
      </p:pic>
      <p:sp>
        <p:nvSpPr>
          <p:cNvPr id="13" name="Rectangle 12"/>
          <p:cNvSpPr/>
          <p:nvPr/>
        </p:nvSpPr>
        <p:spPr>
          <a:xfrm>
            <a:off x="539553" y="1196751"/>
            <a:ext cx="8064894" cy="3426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notes</a:t>
            </a:r>
            <a:endParaRPr lang="en-GB" sz="1400" b="1" dirty="0">
              <a:latin typeface="Comic Sans MS" panose="030F0702030302020204" pitchFamily="66" charset="0"/>
            </a:endParaRPr>
          </a:p>
        </p:txBody>
      </p:sp>
      <p:sp>
        <p:nvSpPr>
          <p:cNvPr id="11" name="Rectangle 10">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4"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4" name="Straight Arrow Connector 13"/>
          <p:cNvCxnSpPr>
            <a:stCxn id="11" idx="3"/>
            <a:endCxn id="12"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5"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Q14</a:t>
            </a:r>
            <a:endParaRPr lang="en-GB" sz="1400" b="1" dirty="0">
              <a:latin typeface="Comic Sans MS" panose="030F0702030302020204" pitchFamily="66" charset="0"/>
            </a:endParaRPr>
          </a:p>
        </p:txBody>
      </p:sp>
      <p:cxnSp>
        <p:nvCxnSpPr>
          <p:cNvPr id="20" name="Straight Arrow Connector 19"/>
          <p:cNvCxnSpPr>
            <a:stCxn id="12" idx="3"/>
            <a:endCxn id="19"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644318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10" name="Rectangle 9">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4"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23528" y="1412776"/>
            <a:ext cx="8496944" cy="1841222"/>
          </a:xfrm>
          <a:prstGeom prst="rect">
            <a:avLst/>
          </a:prstGeom>
        </p:spPr>
      </p:pic>
    </p:spTree>
    <p:extLst>
      <p:ext uri="{BB962C8B-B14F-4D97-AF65-F5344CB8AC3E}">
        <p14:creationId xmlns:p14="http://schemas.microsoft.com/office/powerpoint/2010/main" val="2903895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4" y="2348880"/>
            <a:ext cx="8064892" cy="922428"/>
          </a:xfrm>
          <a:prstGeom prst="rect">
            <a:avLst/>
          </a:prstGeom>
        </p:spPr>
      </p:pic>
      <p:sp>
        <p:nvSpPr>
          <p:cNvPr id="13" name="Rectangle 12"/>
          <p:cNvSpPr/>
          <p:nvPr/>
        </p:nvSpPr>
        <p:spPr>
          <a:xfrm>
            <a:off x="539553" y="2348878"/>
            <a:ext cx="8064894" cy="922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7" name="Straight Arrow Connector 16"/>
          <p:cNvCxnSpPr>
            <a:stCxn id="15" idx="3"/>
            <a:endCxn id="16"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21" name="Straight Arrow Connector 20"/>
          <p:cNvCxnSpPr>
            <a:stCxn id="16" idx="3"/>
            <a:endCxn id="18"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718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4509120"/>
            <a:ext cx="7632848" cy="172615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Q14</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10"/>
          <a:stretch>
            <a:fillRect/>
          </a:stretch>
        </p:blipFill>
        <p:spPr>
          <a:xfrm>
            <a:off x="755576" y="533790"/>
            <a:ext cx="7632848" cy="3975330"/>
          </a:xfrm>
          <a:prstGeom prst="rect">
            <a:avLst/>
          </a:prstGeom>
        </p:spPr>
      </p:pic>
    </p:spTree>
    <p:extLst>
      <p:ext uri="{BB962C8B-B14F-4D97-AF65-F5344CB8AC3E}">
        <p14:creationId xmlns:p14="http://schemas.microsoft.com/office/powerpoint/2010/main" val="4132303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64" y="485816"/>
            <a:ext cx="7200800" cy="6255552"/>
          </a:xfrm>
          <a:prstGeom prst="rect">
            <a:avLst/>
          </a:prstGeom>
        </p:spPr>
      </p:pic>
      <p:sp>
        <p:nvSpPr>
          <p:cNvPr id="13" name="Rectangle 12"/>
          <p:cNvSpPr/>
          <p:nvPr/>
        </p:nvSpPr>
        <p:spPr>
          <a:xfrm>
            <a:off x="1547663" y="481241"/>
            <a:ext cx="7200801" cy="6260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4" name="Straight Arrow Connector 13"/>
          <p:cNvCxnSpPr>
            <a:stCxn id="11" idx="3"/>
            <a:endCxn id="12"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Q14</a:t>
            </a:r>
            <a:endParaRPr lang="en-GB" sz="1400" b="1" dirty="0">
              <a:latin typeface="Comic Sans MS" panose="030F0702030302020204" pitchFamily="66" charset="0"/>
            </a:endParaRPr>
          </a:p>
        </p:txBody>
      </p:sp>
      <p:cxnSp>
        <p:nvCxnSpPr>
          <p:cNvPr id="20" name="Straight Arrow Connector 19"/>
          <p:cNvCxnSpPr>
            <a:stCxn id="12" idx="3"/>
            <a:endCxn id="19"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1517351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89720" y="550739"/>
            <a:ext cx="6410672" cy="5756522"/>
          </a:xfrm>
          <a:prstGeom prst="rect">
            <a:avLst/>
          </a:prstGeom>
        </p:spPr>
      </p:pic>
      <p:sp>
        <p:nvSpPr>
          <p:cNvPr id="13" name="Rectangle 12"/>
          <p:cNvSpPr/>
          <p:nvPr/>
        </p:nvSpPr>
        <p:spPr>
          <a:xfrm>
            <a:off x="1689720" y="550737"/>
            <a:ext cx="6410672" cy="5756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4" name="Straight Arrow Connector 13"/>
          <p:cNvCxnSpPr>
            <a:stCxn id="11" idx="3"/>
            <a:endCxn id="12"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Q14</a:t>
            </a:r>
            <a:endParaRPr lang="en-GB" sz="1400" b="1" dirty="0">
              <a:latin typeface="Comic Sans MS" panose="030F0702030302020204" pitchFamily="66" charset="0"/>
            </a:endParaRPr>
          </a:p>
        </p:txBody>
      </p:sp>
      <p:cxnSp>
        <p:nvCxnSpPr>
          <p:cNvPr id="20" name="Straight Arrow Connector 19"/>
          <p:cNvCxnSpPr>
            <a:stCxn id="12" idx="3"/>
            <a:endCxn id="19"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376574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764704"/>
            <a:ext cx="8208912" cy="4430512"/>
          </a:xfrm>
          <a:prstGeom prst="rect">
            <a:avLst/>
          </a:prstGeom>
        </p:spPr>
      </p:pic>
      <p:sp>
        <p:nvSpPr>
          <p:cNvPr id="13" name="Rectangle 12"/>
          <p:cNvSpPr/>
          <p:nvPr/>
        </p:nvSpPr>
        <p:spPr>
          <a:xfrm>
            <a:off x="467544" y="724423"/>
            <a:ext cx="8208912" cy="4470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Alternative 3 &amp; notes</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4" name="Straight Arrow Connector 13"/>
          <p:cNvCxnSpPr>
            <a:stCxn id="11" idx="3"/>
            <a:endCxn id="12"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Q14</a:t>
            </a:r>
            <a:endParaRPr lang="en-GB" sz="1400" b="1" dirty="0">
              <a:latin typeface="Comic Sans MS" panose="030F0702030302020204" pitchFamily="66" charset="0"/>
            </a:endParaRPr>
          </a:p>
        </p:txBody>
      </p:sp>
      <p:cxnSp>
        <p:nvCxnSpPr>
          <p:cNvPr id="20" name="Straight Arrow Connector 19"/>
          <p:cNvCxnSpPr>
            <a:stCxn id="12" idx="3"/>
            <a:endCxn id="19"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882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980728"/>
            <a:ext cx="8640958" cy="272456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Q20</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171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02064" y="404664"/>
            <a:ext cx="6539872" cy="6436884"/>
          </a:xfrm>
          <a:prstGeom prst="rect">
            <a:avLst/>
          </a:prstGeom>
        </p:spPr>
      </p:pic>
      <p:sp>
        <p:nvSpPr>
          <p:cNvPr id="13" name="Rectangle 12"/>
          <p:cNvSpPr/>
          <p:nvPr/>
        </p:nvSpPr>
        <p:spPr>
          <a:xfrm>
            <a:off x="1302065" y="404663"/>
            <a:ext cx="6539871" cy="6436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7" name="Straight Arrow Connector 16"/>
          <p:cNvCxnSpPr>
            <a:stCxn id="15" idx="3"/>
            <a:endCxn id="16"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Q20</a:t>
            </a:r>
            <a:endParaRPr lang="en-GB" sz="1400" b="1" dirty="0">
              <a:latin typeface="Comic Sans MS" panose="030F0702030302020204" pitchFamily="66" charset="0"/>
            </a:endParaRPr>
          </a:p>
        </p:txBody>
      </p:sp>
      <p:cxnSp>
        <p:nvCxnSpPr>
          <p:cNvPr id="21" name="Straight Arrow Connector 20"/>
          <p:cNvCxnSpPr>
            <a:stCxn id="16" idx="3"/>
            <a:endCxn id="18"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017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107504" y="1268760"/>
            <a:ext cx="8928992" cy="1033950"/>
          </a:xfrm>
          <a:prstGeom prst="rect">
            <a:avLst/>
          </a:prstGeom>
        </p:spPr>
      </p:pic>
      <p:pic>
        <p:nvPicPr>
          <p:cNvPr id="3" name="Picture 2"/>
          <p:cNvPicPr>
            <a:picLocks noChangeAspect="1"/>
          </p:cNvPicPr>
          <p:nvPr/>
        </p:nvPicPr>
        <p:blipFill>
          <a:blip r:embed="rId7"/>
          <a:stretch>
            <a:fillRect/>
          </a:stretch>
        </p:blipFill>
        <p:spPr>
          <a:xfrm>
            <a:off x="107504" y="2348880"/>
            <a:ext cx="8928992" cy="2931430"/>
          </a:xfrm>
          <a:prstGeom prst="rect">
            <a:avLst/>
          </a:prstGeom>
        </p:spPr>
      </p:pic>
      <p:sp>
        <p:nvSpPr>
          <p:cNvPr id="13" name="Rectangle 12">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9"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Q14</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281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8075" y="548680"/>
            <a:ext cx="6487850" cy="576064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Q5</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807903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1" y="476182"/>
            <a:ext cx="7200798" cy="6193178"/>
          </a:xfrm>
          <a:prstGeom prst="rect">
            <a:avLst/>
          </a:prstGeom>
        </p:spPr>
      </p:pic>
      <p:sp>
        <p:nvSpPr>
          <p:cNvPr id="13" name="Rectangle 12"/>
          <p:cNvSpPr/>
          <p:nvPr/>
        </p:nvSpPr>
        <p:spPr>
          <a:xfrm>
            <a:off x="971601" y="476181"/>
            <a:ext cx="7200798" cy="6193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2" name="Rectangle 2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24" name="Straight Arrow Connector 23"/>
          <p:cNvCxnSpPr>
            <a:stCxn id="22" idx="3"/>
            <a:endCxn id="23"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Q5</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493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10" name="Rectangle 9">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4"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Q10</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 name="Rectangle 1"/>
          <p:cNvSpPr/>
          <p:nvPr/>
        </p:nvSpPr>
        <p:spPr>
          <a:xfrm>
            <a:off x="395536" y="1124744"/>
            <a:ext cx="8352928" cy="2862322"/>
          </a:xfrm>
          <a:prstGeom prst="rect">
            <a:avLst/>
          </a:prstGeom>
        </p:spPr>
        <p:txBody>
          <a:bodyPr wrap="square">
            <a:spAutoFit/>
          </a:bodyPr>
          <a:lstStyle/>
          <a:p>
            <a:r>
              <a:rPr lang="en-GB" dirty="0">
                <a:solidFill>
                  <a:srgbClr val="000000"/>
                </a:solidFill>
                <a:latin typeface="Arial" panose="020B0604020202020204" pitchFamily="34" charset="0"/>
              </a:rPr>
              <a:t>The </a:t>
            </a:r>
            <a:r>
              <a:rPr lang="en-GB" i="1" dirty="0">
                <a:solidFill>
                  <a:srgbClr val="000000"/>
                </a:solidFill>
                <a:latin typeface="Times New Roman" panose="02020603050405020304" pitchFamily="18" charset="0"/>
              </a:rPr>
              <a:t>n</a:t>
            </a:r>
            <a:r>
              <a:rPr lang="en-GB" dirty="0">
                <a:solidFill>
                  <a:srgbClr val="000000"/>
                </a:solidFill>
                <a:latin typeface="Arial" panose="020B0604020202020204" pitchFamily="34" charset="0"/>
              </a:rPr>
              <a:t>th term of a sequence is 12</a:t>
            </a:r>
            <a:r>
              <a:rPr lang="en-GB" i="1" dirty="0">
                <a:solidFill>
                  <a:srgbClr val="000000"/>
                </a:solidFill>
                <a:latin typeface="Times New Roman" panose="02020603050405020304" pitchFamily="18" charset="0"/>
              </a:rPr>
              <a:t>n </a:t>
            </a:r>
            <a:r>
              <a:rPr lang="en-GB" dirty="0">
                <a:solidFill>
                  <a:srgbClr val="000000"/>
                </a:solidFill>
                <a:latin typeface="Arial" panose="020B0604020202020204" pitchFamily="34" charset="0"/>
              </a:rPr>
              <a:t>– 5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Work out the numbers in the sequence that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have </a:t>
            </a:r>
            <a:r>
              <a:rPr lang="en-GB" dirty="0">
                <a:solidFill>
                  <a:srgbClr val="000000"/>
                </a:solidFill>
                <a:latin typeface="Arial" panose="020B0604020202020204" pitchFamily="34" charset="0"/>
              </a:rPr>
              <a:t>two digits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and </a:t>
            </a: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are </a:t>
            </a:r>
            <a:r>
              <a:rPr lang="en-GB" b="1" dirty="0">
                <a:solidFill>
                  <a:srgbClr val="000000"/>
                </a:solidFill>
                <a:latin typeface="Arial" panose="020B0604020202020204" pitchFamily="34" charset="0"/>
              </a:rPr>
              <a:t>not </a:t>
            </a:r>
            <a:r>
              <a:rPr lang="en-GB" dirty="0">
                <a:solidFill>
                  <a:srgbClr val="000000"/>
                </a:solidFill>
                <a:latin typeface="Arial" panose="020B0604020202020204" pitchFamily="34" charset="0"/>
              </a:rPr>
              <a:t>prime. </a:t>
            </a:r>
          </a:p>
          <a:p>
            <a:pPr algn="r"/>
            <a:r>
              <a:rPr lang="en-GB" b="1" dirty="0">
                <a:solidFill>
                  <a:srgbClr val="000000"/>
                </a:solidFill>
                <a:latin typeface="Arial" panose="020B0604020202020204" pitchFamily="34" charset="0"/>
              </a:rPr>
              <a:t>[3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2149099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0" y="462880"/>
            <a:ext cx="7200800" cy="6206480"/>
          </a:xfrm>
          <a:prstGeom prst="rect">
            <a:avLst/>
          </a:prstGeom>
        </p:spPr>
      </p:pic>
      <p:sp>
        <p:nvSpPr>
          <p:cNvPr id="13" name="Rectangle 12"/>
          <p:cNvSpPr/>
          <p:nvPr/>
        </p:nvSpPr>
        <p:spPr>
          <a:xfrm>
            <a:off x="971601" y="462879"/>
            <a:ext cx="7200798" cy="6206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4" name="Straight Arrow Connector 13"/>
          <p:cNvCxnSpPr>
            <a:stCxn id="11" idx="3"/>
            <a:endCxn id="12"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Q10</a:t>
            </a:r>
            <a:endParaRPr lang="en-GB" sz="1400" b="1" dirty="0">
              <a:latin typeface="Comic Sans MS" panose="030F0702030302020204" pitchFamily="66" charset="0"/>
            </a:endParaRPr>
          </a:p>
        </p:txBody>
      </p:sp>
      <p:cxnSp>
        <p:nvCxnSpPr>
          <p:cNvPr id="16" name="Straight Arrow Connector 15"/>
          <p:cNvCxnSpPr>
            <a:stCxn id="12" idx="3"/>
            <a:endCxn id="15"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846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10" name="Rectangle 9">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4"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Q21</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9"/>
          <a:stretch>
            <a:fillRect/>
          </a:stretch>
        </p:blipFill>
        <p:spPr>
          <a:xfrm>
            <a:off x="323528" y="1340768"/>
            <a:ext cx="8496944" cy="2253762"/>
          </a:xfrm>
          <a:prstGeom prst="rect">
            <a:avLst/>
          </a:prstGeom>
        </p:spPr>
      </p:pic>
    </p:spTree>
    <p:extLst>
      <p:ext uri="{BB962C8B-B14F-4D97-AF65-F5344CB8AC3E}">
        <p14:creationId xmlns:p14="http://schemas.microsoft.com/office/powerpoint/2010/main" val="1943273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3943" y="399264"/>
            <a:ext cx="5376114" cy="6414112"/>
          </a:xfrm>
          <a:prstGeom prst="rect">
            <a:avLst/>
          </a:prstGeom>
        </p:spPr>
      </p:pic>
      <p:sp>
        <p:nvSpPr>
          <p:cNvPr id="13" name="Rectangle 12"/>
          <p:cNvSpPr/>
          <p:nvPr/>
        </p:nvSpPr>
        <p:spPr>
          <a:xfrm>
            <a:off x="1883943" y="399263"/>
            <a:ext cx="5376114" cy="6414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7" name="Rectangle 16">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9" name="Straight Arrow Connector 18"/>
          <p:cNvCxnSpPr>
            <a:stCxn id="17" idx="3"/>
            <a:endCxn id="18"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Q21</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453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10" name="Rectangle 9">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4"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23528" y="1412776"/>
            <a:ext cx="8496944" cy="2641470"/>
          </a:xfrm>
          <a:prstGeom prst="rect">
            <a:avLst/>
          </a:prstGeom>
        </p:spPr>
      </p:pic>
    </p:spTree>
    <p:extLst>
      <p:ext uri="{BB962C8B-B14F-4D97-AF65-F5344CB8AC3E}">
        <p14:creationId xmlns:p14="http://schemas.microsoft.com/office/powerpoint/2010/main" val="2202226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772816"/>
            <a:ext cx="8496942" cy="1134714"/>
          </a:xfrm>
          <a:prstGeom prst="rect">
            <a:avLst/>
          </a:prstGeom>
        </p:spPr>
      </p:pic>
      <p:sp>
        <p:nvSpPr>
          <p:cNvPr id="13" name="Rectangle 12"/>
          <p:cNvSpPr/>
          <p:nvPr/>
        </p:nvSpPr>
        <p:spPr>
          <a:xfrm>
            <a:off x="323529" y="1772815"/>
            <a:ext cx="8496942" cy="1134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4" name="Straight Arrow Connector 13"/>
          <p:cNvCxnSpPr>
            <a:stCxn id="11" idx="3"/>
            <a:endCxn id="12"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6" name="Straight Arrow Connector 15"/>
          <p:cNvCxnSpPr>
            <a:stCxn id="12" idx="3"/>
            <a:endCxn id="15"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269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10" name="Rectangle 9">
            <a:hlinkClick r:id="rId3"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4"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Q3</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9"/>
          <a:stretch>
            <a:fillRect/>
          </a:stretch>
        </p:blipFill>
        <p:spPr>
          <a:xfrm>
            <a:off x="395537" y="1340768"/>
            <a:ext cx="8352926" cy="2469506"/>
          </a:xfrm>
          <a:prstGeom prst="rect">
            <a:avLst/>
          </a:prstGeom>
        </p:spPr>
      </p:pic>
    </p:spTree>
    <p:extLst>
      <p:ext uri="{BB962C8B-B14F-4D97-AF65-F5344CB8AC3E}">
        <p14:creationId xmlns:p14="http://schemas.microsoft.com/office/powerpoint/2010/main" val="266623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1844824"/>
            <a:ext cx="8496940" cy="1112588"/>
          </a:xfrm>
          <a:prstGeom prst="rect">
            <a:avLst/>
          </a:prstGeom>
        </p:spPr>
      </p:pic>
      <p:sp>
        <p:nvSpPr>
          <p:cNvPr id="13" name="Rectangle 12"/>
          <p:cNvSpPr/>
          <p:nvPr/>
        </p:nvSpPr>
        <p:spPr>
          <a:xfrm>
            <a:off x="323529" y="1844824"/>
            <a:ext cx="8496942" cy="1112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7" name="Rectangle 16">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9" name="Straight Arrow Connector 18"/>
          <p:cNvCxnSpPr>
            <a:stCxn id="17" idx="3"/>
            <a:endCxn id="18"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Q3</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529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4950" y="1988840"/>
            <a:ext cx="6134100" cy="98107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504950" y="1988840"/>
            <a:ext cx="6134100" cy="476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1504950" y="2465091"/>
            <a:ext cx="6134100" cy="504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2"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Q14</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488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22"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Iterations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419872" y="3285040"/>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3H </a:t>
            </a:r>
            <a:r>
              <a:rPr lang="en-GB" sz="1400" b="1" dirty="0" smtClean="0">
                <a:latin typeface="Comic Sans MS" panose="030F0702030302020204" pitchFamily="66" charset="0"/>
              </a:rPr>
              <a:t>Q26</a:t>
            </a:r>
            <a:endParaRPr lang="en-GB" sz="1400" b="1" dirty="0">
              <a:latin typeface="Comic Sans MS" panose="030F0702030302020204" pitchFamily="66" charset="0"/>
            </a:endParaRPr>
          </a:p>
        </p:txBody>
      </p:sp>
      <p:sp>
        <p:nvSpPr>
          <p:cNvPr id="10" name="Rectangle 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6"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Iterations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5364216"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3H </a:t>
            </a:r>
            <a:r>
              <a:rPr lang="en-GB" sz="1400" b="1" dirty="0" smtClean="0">
                <a:latin typeface="Comic Sans MS" panose="030F0702030302020204" pitchFamily="66" charset="0"/>
              </a:rPr>
              <a:t>Q23</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5364088"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3H </a:t>
            </a:r>
            <a:r>
              <a:rPr lang="en-GB" sz="1400" b="1" dirty="0" smtClean="0">
                <a:latin typeface="Comic Sans MS" panose="030F0702030302020204" pitchFamily="66" charset="0"/>
              </a:rPr>
              <a:t>Q22</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46902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3140968"/>
            <a:ext cx="8784976" cy="297162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4" name="Rectangle 13">
            <a:hlinkClick r:id="rId4"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Q26</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Iterations</a:t>
            </a:r>
          </a:p>
        </p:txBody>
      </p:sp>
      <p:cxnSp>
        <p:nvCxnSpPr>
          <p:cNvPr id="19" name="Straight Arrow Connector 18"/>
          <p:cNvCxnSpPr>
            <a:stCxn id="16" idx="3"/>
            <a:endCxn id="18"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179512" y="1062452"/>
            <a:ext cx="8784976" cy="2078516"/>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035283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257" y="1988840"/>
            <a:ext cx="6821486" cy="19851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161255" y="1988839"/>
            <a:ext cx="6821488" cy="1368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p:cNvSpPr/>
          <p:nvPr/>
        </p:nvSpPr>
        <p:spPr>
          <a:xfrm>
            <a:off x="1161256" y="3356992"/>
            <a:ext cx="6821487" cy="617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3" name="Rectangle 22">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Q26</a:t>
            </a:r>
            <a:endParaRPr lang="en-GB" sz="1400" b="1" dirty="0">
              <a:latin typeface="Comic Sans MS" panose="030F0702030302020204" pitchFamily="66" charset="0"/>
            </a:endParaRPr>
          </a:p>
        </p:txBody>
      </p:sp>
      <p:cxnSp>
        <p:nvCxnSpPr>
          <p:cNvPr id="24" name="Straight Arrow Connector 23"/>
          <p:cNvCxnSpPr>
            <a:stCxn id="26" idx="3"/>
            <a:endCxn id="23"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6" name="Rectangle 25">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Iterations</a:t>
            </a:r>
          </a:p>
        </p:txBody>
      </p:sp>
      <p:cxnSp>
        <p:nvCxnSpPr>
          <p:cNvPr id="27" name="Straight Arrow Connector 26"/>
          <p:cNvCxnSpPr>
            <a:stCxn id="25" idx="3"/>
            <a:endCxn id="26"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940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14" name="Rectangle 13">
            <a:hlinkClick r:id="rId3"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Q23</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Iterations</a:t>
            </a:r>
          </a:p>
        </p:txBody>
      </p:sp>
      <p:cxnSp>
        <p:nvCxnSpPr>
          <p:cNvPr id="19" name="Straight Arrow Connector 18"/>
          <p:cNvCxnSpPr>
            <a:stCxn id="16" idx="3"/>
            <a:endCxn id="18"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9"/>
          <a:stretch>
            <a:fillRect/>
          </a:stretch>
        </p:blipFill>
        <p:spPr>
          <a:xfrm>
            <a:off x="323528" y="1412776"/>
            <a:ext cx="8496944" cy="2052998"/>
          </a:xfrm>
          <a:prstGeom prst="rect">
            <a:avLst/>
          </a:prstGeom>
        </p:spPr>
      </p:pic>
    </p:spTree>
    <p:extLst>
      <p:ext uri="{BB962C8B-B14F-4D97-AF65-F5344CB8AC3E}">
        <p14:creationId xmlns:p14="http://schemas.microsoft.com/office/powerpoint/2010/main" val="2633962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4" y="1772816"/>
            <a:ext cx="8208912" cy="23106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467544" y="1772815"/>
            <a:ext cx="8208912" cy="2310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Q23</a:t>
            </a:r>
            <a:endParaRPr lang="en-GB" sz="1400" b="1" dirty="0">
              <a:latin typeface="Comic Sans MS" panose="030F0702030302020204" pitchFamily="66" charset="0"/>
            </a:endParaRPr>
          </a:p>
        </p:txBody>
      </p:sp>
      <p:cxnSp>
        <p:nvCxnSpPr>
          <p:cNvPr id="15" name="Straight Arrow Connector 14"/>
          <p:cNvCxnSpPr>
            <a:stCxn id="17" idx="3"/>
            <a:endCxn id="12"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Iterations</a:t>
            </a:r>
          </a:p>
        </p:txBody>
      </p:sp>
      <p:cxnSp>
        <p:nvCxnSpPr>
          <p:cNvPr id="18" name="Straight Arrow Connector 17"/>
          <p:cNvCxnSpPr>
            <a:stCxn id="16" idx="3"/>
            <a:endCxn id="17"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50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836712"/>
            <a:ext cx="8496942" cy="223781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4" name="Rectangle 13">
            <a:hlinkClick r:id="rId4"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Q22</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Iterations</a:t>
            </a:r>
          </a:p>
        </p:txBody>
      </p:sp>
      <p:cxnSp>
        <p:nvCxnSpPr>
          <p:cNvPr id="19" name="Straight Arrow Connector 18"/>
          <p:cNvCxnSpPr>
            <a:stCxn id="16" idx="3"/>
            <a:endCxn id="18"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10"/>
          <a:stretch>
            <a:fillRect/>
          </a:stretch>
        </p:blipFill>
        <p:spPr>
          <a:xfrm>
            <a:off x="323530" y="3132139"/>
            <a:ext cx="8496940" cy="593722"/>
          </a:xfrm>
          <a:prstGeom prst="rect">
            <a:avLst/>
          </a:prstGeom>
        </p:spPr>
      </p:pic>
    </p:spTree>
    <p:extLst>
      <p:ext uri="{BB962C8B-B14F-4D97-AF65-F5344CB8AC3E}">
        <p14:creationId xmlns:p14="http://schemas.microsoft.com/office/powerpoint/2010/main" val="1558921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692696"/>
            <a:ext cx="8640958" cy="51189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692695"/>
            <a:ext cx="8640958" cy="3168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251521" y="3861048"/>
            <a:ext cx="8640958" cy="1950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Q22</a:t>
            </a:r>
            <a:endParaRPr lang="en-GB" sz="1400" b="1" dirty="0">
              <a:latin typeface="Comic Sans MS" panose="030F0702030302020204" pitchFamily="66" charset="0"/>
            </a:endParaRPr>
          </a:p>
        </p:txBody>
      </p:sp>
      <p:cxnSp>
        <p:nvCxnSpPr>
          <p:cNvPr id="24" name="Straight Arrow Connector 23"/>
          <p:cNvCxnSpPr>
            <a:stCxn id="26" idx="3"/>
            <a:endCxn id="23"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6" name="Rectangle 25">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Iterations</a:t>
            </a:r>
          </a:p>
        </p:txBody>
      </p:sp>
      <p:cxnSp>
        <p:nvCxnSpPr>
          <p:cNvPr id="27" name="Straight Arrow Connector 26"/>
          <p:cNvCxnSpPr>
            <a:stCxn id="25" idx="3"/>
            <a:endCxn id="26"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299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22"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hlinkClick r:id="rId2" action="ppaction://hlinksldjump"/>
          </p:cNvPr>
          <p:cNvSpPr/>
          <p:nvPr/>
        </p:nvSpPr>
        <p:spPr>
          <a:xfrm>
            <a:off x="7236296" y="6525344"/>
            <a:ext cx="13681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Functions</a:t>
            </a:r>
          </a:p>
        </p:txBody>
      </p:sp>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Manipulating Formulae/ Changing the Subject</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7" name="Rectangle 6">
            <a:hlinkClick r:id="rId6"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8" name="Straight Arrow Connector 7"/>
          <p:cNvCxnSpPr>
            <a:stCxn id="6" idx="3"/>
            <a:endCxn id="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07504" y="6525344"/>
            <a:ext cx="13681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35" name="Rectangle 34">
            <a:hlinkClick r:id="rId7" action="ppaction://hlinksldjump"/>
          </p:cNvPr>
          <p:cNvSpPr/>
          <p:nvPr/>
        </p:nvSpPr>
        <p:spPr>
          <a:xfrm>
            <a:off x="1547664" y="6525344"/>
            <a:ext cx="309634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Volume &amp; Surface Area</a:t>
            </a:r>
          </a:p>
        </p:txBody>
      </p:sp>
      <p:sp>
        <p:nvSpPr>
          <p:cNvPr id="38" name="Rectangle 37">
            <a:hlinkClick r:id="rId8" action="ppaction://hlinksldjump"/>
          </p:cNvPr>
          <p:cNvSpPr/>
          <p:nvPr/>
        </p:nvSpPr>
        <p:spPr>
          <a:xfrm>
            <a:off x="4716016" y="6525344"/>
            <a:ext cx="244827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Forming Equations</a:t>
            </a:r>
          </a:p>
        </p:txBody>
      </p:sp>
      <p:sp>
        <p:nvSpPr>
          <p:cNvPr id="54" name="Rectangle 53">
            <a:hlinkClick r:id="rId9" action="ppaction://hlinksldjump"/>
          </p:cNvPr>
          <p:cNvSpPr/>
          <p:nvPr/>
        </p:nvSpPr>
        <p:spPr>
          <a:xfrm>
            <a:off x="4139952" y="2564904"/>
            <a:ext cx="1152128" cy="5040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3H </a:t>
            </a:r>
            <a:r>
              <a:rPr lang="en-GB" sz="1400" b="1" dirty="0" smtClean="0">
                <a:latin typeface="Comic Sans MS" panose="030F0702030302020204" pitchFamily="66" charset="0"/>
              </a:rPr>
              <a:t>Q3</a:t>
            </a:r>
            <a:endParaRPr lang="en-GB" sz="1400" b="1" dirty="0">
              <a:latin typeface="Comic Sans MS" panose="030F0702030302020204" pitchFamily="66" charset="0"/>
            </a:endParaRPr>
          </a:p>
        </p:txBody>
      </p:sp>
      <p:sp>
        <p:nvSpPr>
          <p:cNvPr id="17" name="Rectangle 16"/>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21" name="Rectangle 20">
            <a:hlinkClick r:id="rId10" action="ppaction://hlinksldjump"/>
          </p:cNvPr>
          <p:cNvSpPr/>
          <p:nvPr/>
        </p:nvSpPr>
        <p:spPr>
          <a:xfrm>
            <a:off x="4139952" y="3140968"/>
            <a:ext cx="1152128" cy="5040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Q4</a:t>
            </a:r>
            <a:endParaRPr lang="en-GB" sz="1400" b="1" dirty="0">
              <a:latin typeface="Comic Sans MS" panose="030F0702030302020204" pitchFamily="66" charset="0"/>
            </a:endParaRPr>
          </a:p>
        </p:txBody>
      </p:sp>
      <p:sp>
        <p:nvSpPr>
          <p:cNvPr id="22" name="Rectangle 21">
            <a:hlinkClick r:id="rId11" action="ppaction://hlinksldjump"/>
          </p:cNvPr>
          <p:cNvSpPr/>
          <p:nvPr/>
        </p:nvSpPr>
        <p:spPr>
          <a:xfrm>
            <a:off x="4139952" y="3717032"/>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Q9</a:t>
            </a:r>
            <a:endParaRPr lang="en-GB" sz="1400" b="1" dirty="0">
              <a:latin typeface="Comic Sans MS" panose="030F0702030302020204" pitchFamily="66" charset="0"/>
            </a:endParaRPr>
          </a:p>
        </p:txBody>
      </p:sp>
      <p:sp>
        <p:nvSpPr>
          <p:cNvPr id="23" name="Rectangle 22">
            <a:hlinkClick r:id="rId12" action="ppaction://hlinksldjump"/>
          </p:cNvPr>
          <p:cNvSpPr/>
          <p:nvPr/>
        </p:nvSpPr>
        <p:spPr>
          <a:xfrm>
            <a:off x="4139952" y="4293096"/>
            <a:ext cx="1152128" cy="5040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Q17</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574108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556792"/>
            <a:ext cx="8496944" cy="196232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0" name="Rectangle 1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3H </a:t>
            </a:r>
            <a:r>
              <a:rPr lang="en-GB" sz="1400" b="1" dirty="0" smtClean="0">
                <a:latin typeface="Comic Sans MS" panose="030F0702030302020204" pitchFamily="66" charset="0"/>
              </a:rPr>
              <a:t>Q3</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501147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5" y="2132856"/>
            <a:ext cx="7488830" cy="11756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827585" y="2132854"/>
            <a:ext cx="7488830" cy="11756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7" name="Straight Arrow Connector 16"/>
          <p:cNvCxnSpPr>
            <a:stCxn id="10"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3H </a:t>
            </a:r>
            <a:r>
              <a:rPr lang="en-GB" sz="1400" b="1" dirty="0" smtClean="0">
                <a:latin typeface="Comic Sans MS" panose="030F0702030302020204" pitchFamily="66" charset="0"/>
              </a:rPr>
              <a:t>Q3</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075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412776"/>
            <a:ext cx="8496944" cy="158912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5538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6"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Q4</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9"/>
          <a:stretch>
            <a:fillRect/>
          </a:stretch>
        </p:blipFill>
        <p:spPr>
          <a:xfrm>
            <a:off x="323528" y="1916832"/>
            <a:ext cx="8496944" cy="2048756"/>
          </a:xfrm>
          <a:prstGeom prst="rect">
            <a:avLst/>
          </a:prstGeom>
        </p:spPr>
      </p:pic>
    </p:spTree>
    <p:extLst>
      <p:ext uri="{BB962C8B-B14F-4D97-AF65-F5344CB8AC3E}">
        <p14:creationId xmlns:p14="http://schemas.microsoft.com/office/powerpoint/2010/main" val="3383085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1" y="2492896"/>
            <a:ext cx="7200798" cy="4251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971600" y="2492897"/>
            <a:ext cx="7200800" cy="425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Q4</a:t>
            </a:r>
            <a:endParaRPr lang="en-GB" sz="1400" b="1" dirty="0">
              <a:latin typeface="Comic Sans MS" panose="030F0702030302020204" pitchFamily="66" charset="0"/>
            </a:endParaRPr>
          </a:p>
        </p:txBody>
      </p:sp>
      <p:cxnSp>
        <p:nvCxnSpPr>
          <p:cNvPr id="16" name="Straight Arrow Connector 15"/>
          <p:cNvCxnSpPr>
            <a:stCxn id="12" idx="3"/>
            <a:endCxn id="14"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333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6"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23528" y="1162184"/>
            <a:ext cx="8496944" cy="538624"/>
          </a:xfrm>
          <a:prstGeom prst="rect">
            <a:avLst/>
          </a:prstGeom>
        </p:spPr>
      </p:pic>
      <p:pic>
        <p:nvPicPr>
          <p:cNvPr id="5" name="Picture 4"/>
          <p:cNvPicPr>
            <a:picLocks noChangeAspect="1"/>
          </p:cNvPicPr>
          <p:nvPr/>
        </p:nvPicPr>
        <p:blipFill>
          <a:blip r:embed="rId10"/>
          <a:stretch>
            <a:fillRect/>
          </a:stretch>
        </p:blipFill>
        <p:spPr>
          <a:xfrm>
            <a:off x="323528" y="2049154"/>
            <a:ext cx="8496944" cy="2759692"/>
          </a:xfrm>
          <a:prstGeom prst="rect">
            <a:avLst/>
          </a:prstGeom>
        </p:spPr>
      </p:pic>
    </p:spTree>
    <p:extLst>
      <p:ext uri="{BB962C8B-B14F-4D97-AF65-F5344CB8AC3E}">
        <p14:creationId xmlns:p14="http://schemas.microsoft.com/office/powerpoint/2010/main" val="1718105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8138" y="404664"/>
            <a:ext cx="6272214" cy="555539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468138" y="404663"/>
            <a:ext cx="6272214" cy="5555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8" name="Straight Arrow Connector 17"/>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862767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908720"/>
            <a:ext cx="8208910" cy="346793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467545" y="908719"/>
            <a:ext cx="8208910" cy="3467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8" name="Straight Arrow Connector 17"/>
          <p:cNvCxnSpPr>
            <a:stCxn id="15"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524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6"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9"/>
          <a:stretch>
            <a:fillRect/>
          </a:stretch>
        </p:blipFill>
        <p:spPr>
          <a:xfrm>
            <a:off x="251520" y="1412776"/>
            <a:ext cx="8640960" cy="2371152"/>
          </a:xfrm>
          <a:prstGeom prst="rect">
            <a:avLst/>
          </a:prstGeom>
        </p:spPr>
      </p:pic>
    </p:spTree>
    <p:extLst>
      <p:ext uri="{BB962C8B-B14F-4D97-AF65-F5344CB8AC3E}">
        <p14:creationId xmlns:p14="http://schemas.microsoft.com/office/powerpoint/2010/main" val="3228635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4412" y="2276872"/>
            <a:ext cx="7115175" cy="11430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014411" y="2276872"/>
            <a:ext cx="7115175"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61561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2" name="Straight Arrow Connector 21"/>
          <p:cNvCxnSpPr>
            <a:stCxn id="13" idx="3"/>
            <a:endCxn id="16"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522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hlinkClick r:id="rId2" action="ppaction://hlinksldjump"/>
          </p:cNvPr>
          <p:cNvSpPr/>
          <p:nvPr/>
        </p:nvSpPr>
        <p:spPr>
          <a:xfrm>
            <a:off x="6948264" y="6450756"/>
            <a:ext cx="157579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Sequences</a:t>
            </a:r>
          </a:p>
        </p:txBody>
      </p:sp>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Forming Equations</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7" name="Rectangle 6">
            <a:hlinkClick r:id="rId6"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cxnSp>
        <p:nvCxnSpPr>
          <p:cNvPr id="8" name="Straight Arrow Connector 7"/>
          <p:cNvCxnSpPr>
            <a:stCxn id="6" idx="3"/>
            <a:endCxn id="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4248"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8" name="Rectangle 17">
            <a:hlinkClick r:id="rId7" action="ppaction://hlinksldjump"/>
          </p:cNvPr>
          <p:cNvSpPr/>
          <p:nvPr/>
        </p:nvSpPr>
        <p:spPr>
          <a:xfrm>
            <a:off x="1475656" y="6453336"/>
            <a:ext cx="165618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Show that…</a:t>
            </a:r>
          </a:p>
        </p:txBody>
      </p:sp>
      <p:sp>
        <p:nvSpPr>
          <p:cNvPr id="25" name="Rectangle 24">
            <a:hlinkClick r:id="rId8" action="ppaction://hlinksldjump"/>
          </p:cNvPr>
          <p:cNvSpPr/>
          <p:nvPr/>
        </p:nvSpPr>
        <p:spPr>
          <a:xfrm>
            <a:off x="3203848" y="6453336"/>
            <a:ext cx="367240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Direct &amp; Inverse Proportion</a:t>
            </a:r>
          </a:p>
        </p:txBody>
      </p:sp>
      <p:sp>
        <p:nvSpPr>
          <p:cNvPr id="49" name="Rectangle 48">
            <a:hlinkClick r:id="rId9" action="ppaction://hlinksldjump"/>
          </p:cNvPr>
          <p:cNvSpPr/>
          <p:nvPr/>
        </p:nvSpPr>
        <p:spPr>
          <a:xfrm>
            <a:off x="2771800" y="2132856"/>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Q12</a:t>
            </a:r>
            <a:endParaRPr lang="en-GB" sz="1400" b="1" dirty="0">
              <a:latin typeface="Comic Sans MS" panose="030F0702030302020204" pitchFamily="66" charset="0"/>
            </a:endParaRPr>
          </a:p>
        </p:txBody>
      </p:sp>
      <p:sp>
        <p:nvSpPr>
          <p:cNvPr id="15" name="Rectangle 14">
            <a:hlinkClick r:id="rId10" action="ppaction://hlinksldjump"/>
          </p:cNvPr>
          <p:cNvSpPr/>
          <p:nvPr/>
        </p:nvSpPr>
        <p:spPr>
          <a:xfrm>
            <a:off x="2771800" y="2708920"/>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Q16</a:t>
            </a:r>
            <a:endParaRPr lang="en-GB" sz="1400" b="1" dirty="0">
              <a:latin typeface="Comic Sans MS" panose="030F0702030302020204" pitchFamily="66" charset="0"/>
            </a:endParaRPr>
          </a:p>
        </p:txBody>
      </p:sp>
      <p:sp>
        <p:nvSpPr>
          <p:cNvPr id="19" name="Rectangle 18"/>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20" name="Rectangle 19">
            <a:hlinkClick r:id="rId11" action="ppaction://hlinksldjump"/>
          </p:cNvPr>
          <p:cNvSpPr/>
          <p:nvPr/>
        </p:nvSpPr>
        <p:spPr>
          <a:xfrm>
            <a:off x="2771800" y="3284984"/>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21" name="Rectangle 20">
            <a:hlinkClick r:id="rId12" action="ppaction://hlinksldjump"/>
          </p:cNvPr>
          <p:cNvSpPr/>
          <p:nvPr/>
        </p:nvSpPr>
        <p:spPr>
          <a:xfrm>
            <a:off x="2771800" y="3861048"/>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22" name="Rectangle 21">
            <a:hlinkClick r:id="rId13" action="ppaction://hlinksldjump"/>
          </p:cNvPr>
          <p:cNvSpPr/>
          <p:nvPr/>
        </p:nvSpPr>
        <p:spPr>
          <a:xfrm>
            <a:off x="2771800" y="4437112"/>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23" name="Rectangle 22">
            <a:hlinkClick r:id="rId14" action="ppaction://hlinksldjump"/>
          </p:cNvPr>
          <p:cNvSpPr/>
          <p:nvPr/>
        </p:nvSpPr>
        <p:spPr>
          <a:xfrm>
            <a:off x="4860032" y="1844824"/>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4" name="Rectangle 23">
            <a:hlinkClick r:id="rId15" action="ppaction://hlinksldjump"/>
          </p:cNvPr>
          <p:cNvSpPr/>
          <p:nvPr/>
        </p:nvSpPr>
        <p:spPr>
          <a:xfrm>
            <a:off x="4860032" y="2420888"/>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29" name="Rectangle 28">
            <a:hlinkClick r:id="rId16" action="ppaction://hlinksldjump"/>
          </p:cNvPr>
          <p:cNvSpPr/>
          <p:nvPr/>
        </p:nvSpPr>
        <p:spPr>
          <a:xfrm>
            <a:off x="4860032" y="2996952"/>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Q26</a:t>
            </a:r>
            <a:endParaRPr lang="en-GB" sz="1400" b="1" dirty="0">
              <a:latin typeface="Comic Sans MS" panose="030F0702030302020204" pitchFamily="66" charset="0"/>
            </a:endParaRPr>
          </a:p>
        </p:txBody>
      </p:sp>
      <p:sp>
        <p:nvSpPr>
          <p:cNvPr id="30" name="Rectangle 29">
            <a:hlinkClick r:id="rId17" action="ppaction://hlinksldjump"/>
          </p:cNvPr>
          <p:cNvSpPr/>
          <p:nvPr/>
        </p:nvSpPr>
        <p:spPr>
          <a:xfrm>
            <a:off x="4860032" y="3573016"/>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31" name="Rectangle 30">
            <a:hlinkClick r:id="rId18" action="ppaction://hlinksldjump"/>
          </p:cNvPr>
          <p:cNvSpPr/>
          <p:nvPr/>
        </p:nvSpPr>
        <p:spPr>
          <a:xfrm>
            <a:off x="4860032" y="4149080"/>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sp>
        <p:nvSpPr>
          <p:cNvPr id="32" name="Rectangle 31">
            <a:hlinkClick r:id="rId19" action="ppaction://hlinksldjump"/>
          </p:cNvPr>
          <p:cNvSpPr/>
          <p:nvPr/>
        </p:nvSpPr>
        <p:spPr>
          <a:xfrm>
            <a:off x="4860032" y="4725144"/>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33" name="Rectangle 32">
            <a:hlinkClick r:id="rId20" action="ppaction://hlinksldjump"/>
          </p:cNvPr>
          <p:cNvSpPr/>
          <p:nvPr/>
        </p:nvSpPr>
        <p:spPr>
          <a:xfrm>
            <a:off x="6084168" y="1844824"/>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sp>
        <p:nvSpPr>
          <p:cNvPr id="35" name="Rectangle 34">
            <a:hlinkClick r:id="rId21" action="ppaction://hlinksldjump"/>
          </p:cNvPr>
          <p:cNvSpPr/>
          <p:nvPr/>
        </p:nvSpPr>
        <p:spPr>
          <a:xfrm>
            <a:off x="6084168" y="2420888"/>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36" name="Rectangle 35">
            <a:hlinkClick r:id="rId22" action="ppaction://hlinksldjump"/>
          </p:cNvPr>
          <p:cNvSpPr/>
          <p:nvPr/>
        </p:nvSpPr>
        <p:spPr>
          <a:xfrm>
            <a:off x="6084168" y="2996952"/>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2H Q25</a:t>
            </a:r>
            <a:endParaRPr lang="en-GB" sz="1400" b="1" dirty="0">
              <a:latin typeface="Comic Sans MS" panose="030F0702030302020204" pitchFamily="66" charset="0"/>
            </a:endParaRPr>
          </a:p>
        </p:txBody>
      </p:sp>
      <p:sp>
        <p:nvSpPr>
          <p:cNvPr id="37" name="Rectangle 36">
            <a:hlinkClick r:id="rId23" action="ppaction://hlinksldjump"/>
          </p:cNvPr>
          <p:cNvSpPr/>
          <p:nvPr/>
        </p:nvSpPr>
        <p:spPr>
          <a:xfrm>
            <a:off x="6084168" y="3573016"/>
            <a:ext cx="1152128" cy="5040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38" name="Rectangle 37">
            <a:hlinkClick r:id="rId24" action="ppaction://hlinksldjump"/>
          </p:cNvPr>
          <p:cNvSpPr/>
          <p:nvPr/>
        </p:nvSpPr>
        <p:spPr>
          <a:xfrm>
            <a:off x="6084168" y="4149080"/>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1H Q19</a:t>
            </a:r>
            <a:endParaRPr lang="en-GB" sz="1400" b="1" dirty="0">
              <a:latin typeface="Comic Sans MS" panose="030F0702030302020204" pitchFamily="66" charset="0"/>
            </a:endParaRPr>
          </a:p>
        </p:txBody>
      </p:sp>
      <p:sp>
        <p:nvSpPr>
          <p:cNvPr id="39" name="Rectangle 38">
            <a:hlinkClick r:id="rId25" action="ppaction://hlinksldjump"/>
          </p:cNvPr>
          <p:cNvSpPr/>
          <p:nvPr/>
        </p:nvSpPr>
        <p:spPr>
          <a:xfrm>
            <a:off x="6084168" y="4725144"/>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342436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3949" y="481241"/>
            <a:ext cx="6996102" cy="62903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0" name="Straight Arrow Connector 19"/>
          <p:cNvCxnSpPr>
            <a:stCxn id="19" idx="3"/>
            <a:endCxn id="2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Q12</a:t>
            </a:r>
            <a:endParaRPr lang="en-GB" sz="1400" b="1" dirty="0">
              <a:latin typeface="Comic Sans MS" panose="030F0702030302020204" pitchFamily="66" charset="0"/>
            </a:endParaRPr>
          </a:p>
        </p:txBody>
      </p:sp>
      <p:cxnSp>
        <p:nvCxnSpPr>
          <p:cNvPr id="22" name="Straight Arrow Connector 21"/>
          <p:cNvCxnSpPr>
            <a:stCxn id="24" idx="3"/>
            <a:endCxn id="21"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3858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0034" y="658678"/>
            <a:ext cx="4171966" cy="4570522"/>
          </a:xfrm>
          <a:prstGeom prst="rect">
            <a:avLst/>
          </a:prstGeom>
        </p:spPr>
      </p:pic>
      <p:pic>
        <p:nvPicPr>
          <p:cNvPr id="4" name="Picture 3"/>
          <p:cNvPicPr>
            <a:picLocks noChangeAspect="1"/>
          </p:cNvPicPr>
          <p:nvPr/>
        </p:nvPicPr>
        <p:blipFill>
          <a:blip r:embed="rId3"/>
          <a:stretch>
            <a:fillRect/>
          </a:stretch>
        </p:blipFill>
        <p:spPr>
          <a:xfrm>
            <a:off x="4598823" y="658677"/>
            <a:ext cx="4149641" cy="457052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3" name="Rectangle 22"/>
          <p:cNvSpPr/>
          <p:nvPr/>
        </p:nvSpPr>
        <p:spPr>
          <a:xfrm>
            <a:off x="400033" y="658676"/>
            <a:ext cx="8348431" cy="4570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4" name="Straight Arrow Connector 13"/>
          <p:cNvCxnSpPr>
            <a:stCxn id="11"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Q12</a:t>
            </a:r>
            <a:endParaRPr lang="en-GB" sz="1400" b="1" dirty="0">
              <a:latin typeface="Comic Sans MS" panose="030F0702030302020204" pitchFamily="66" charset="0"/>
            </a:endParaRPr>
          </a:p>
        </p:txBody>
      </p:sp>
      <p:cxnSp>
        <p:nvCxnSpPr>
          <p:cNvPr id="18" name="Straight Arrow Connector 17"/>
          <p:cNvCxnSpPr>
            <a:stCxn id="19" idx="3"/>
            <a:endCxn id="15"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2162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6287" y="2420888"/>
            <a:ext cx="7591425" cy="4762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776287" y="2420886"/>
            <a:ext cx="7591425" cy="476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7" name="Straight Arrow Connector 16"/>
          <p:cNvCxnSpPr>
            <a:stCxn id="15"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a:t>
            </a:r>
            <a:endParaRPr lang="en-GB" sz="1400" b="1" dirty="0">
              <a:latin typeface="Comic Sans MS" panose="030F0702030302020204" pitchFamily="66" charset="0"/>
            </a:endParaRPr>
          </a:p>
        </p:txBody>
      </p:sp>
      <p:cxnSp>
        <p:nvCxnSpPr>
          <p:cNvPr id="23" name="Straight Arrow Connector 22"/>
          <p:cNvCxnSpPr>
            <a:stCxn id="16" idx="3"/>
            <a:endCxn id="18"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826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5147" y="404664"/>
            <a:ext cx="7193706" cy="57606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Rectangle 11">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3" name="Straight Arrow Connector 12"/>
          <p:cNvCxnSpPr>
            <a:stCxn id="12"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Q16</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558270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2872" y="386836"/>
            <a:ext cx="4644516" cy="64616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242872" y="386836"/>
            <a:ext cx="4658255" cy="6461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9" name="Rectangle 8">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0" name="Straight Arrow Connector 9"/>
          <p:cNvCxnSpPr>
            <a:stCxn id="9"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Q16</a:t>
            </a:r>
            <a:endParaRPr lang="en-GB" sz="1400" b="1" dirty="0">
              <a:latin typeface="Comic Sans MS" panose="030F0702030302020204" pitchFamily="66" charset="0"/>
            </a:endParaRPr>
          </a:p>
        </p:txBody>
      </p:sp>
      <p:cxnSp>
        <p:nvCxnSpPr>
          <p:cNvPr id="14" name="Straight Arrow Connector 13"/>
          <p:cNvCxnSpPr>
            <a:stCxn id="15" idx="3"/>
            <a:endCxn id="11"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708518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251520" y="1124744"/>
            <a:ext cx="8640960" cy="3737616"/>
          </a:xfrm>
          <a:prstGeom prst="rect">
            <a:avLst/>
          </a:prstGeom>
        </p:spPr>
      </p:pic>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2" name="Straight Arrow Connector 11"/>
          <p:cNvCxnSpPr>
            <a:stCxn id="1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Q6</a:t>
            </a:r>
            <a:endParaRPr lang="en-GB" sz="1400" b="1" dirty="0">
              <a:latin typeface="Comic Sans MS" panose="030F0702030302020204" pitchFamily="66" charset="0"/>
            </a:endParaRPr>
          </a:p>
        </p:txBody>
      </p:sp>
      <p:cxnSp>
        <p:nvCxnSpPr>
          <p:cNvPr id="21" name="Straight Arrow Connector 20"/>
          <p:cNvCxnSpPr>
            <a:stCxn id="22"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301438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548680"/>
            <a:ext cx="8640960" cy="49527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548679"/>
            <a:ext cx="8640960" cy="4952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9" name="Straight Arrow Connector 18"/>
          <p:cNvCxnSpPr>
            <a:stCxn id="1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Q6</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074346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894999"/>
            <a:ext cx="7776864" cy="50680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4" name="Straight Arrow Connector 13"/>
          <p:cNvCxnSpPr>
            <a:stCxn id="12"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Q18</a:t>
            </a:r>
            <a:endParaRPr lang="en-GB" sz="1400" b="1" dirty="0">
              <a:latin typeface="Comic Sans MS" panose="030F0702030302020204" pitchFamily="66" charset="0"/>
            </a:endParaRPr>
          </a:p>
        </p:txBody>
      </p:sp>
      <p:cxnSp>
        <p:nvCxnSpPr>
          <p:cNvPr id="16" name="Straight Arrow Connector 15"/>
          <p:cNvCxnSpPr>
            <a:stCxn id="17" idx="3"/>
            <a:endCxn id="15"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108111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5" y="404664"/>
            <a:ext cx="7488830" cy="56756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827585" y="404663"/>
            <a:ext cx="7488830" cy="5675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7" name="Straight Arrow Connector 16"/>
          <p:cNvCxnSpPr>
            <a:stCxn id="16"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Q18</a:t>
            </a:r>
            <a:endParaRPr lang="en-GB" sz="1400" b="1" dirty="0">
              <a:latin typeface="Comic Sans MS" panose="030F0702030302020204" pitchFamily="66" charset="0"/>
            </a:endParaRPr>
          </a:p>
        </p:txBody>
      </p:sp>
      <p:cxnSp>
        <p:nvCxnSpPr>
          <p:cNvPr id="19" name="Straight Arrow Connector 18"/>
          <p:cNvCxnSpPr>
            <a:stCxn id="21" idx="3"/>
            <a:endCxn id="18"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735561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687533"/>
            <a:ext cx="8208912" cy="548293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6" name="Straight Arrow Connector 15"/>
          <p:cNvCxnSpPr>
            <a:stCxn id="13"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Q19</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969010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642" y="1988840"/>
            <a:ext cx="6480716" cy="185892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331641" y="1988839"/>
            <a:ext cx="6480718" cy="185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4" name="Straight Arrow Connector 13"/>
          <p:cNvCxnSpPr>
            <a:stCxn id="11"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Q19</a:t>
            </a:r>
            <a:endParaRPr lang="en-GB" sz="1400" b="1" dirty="0">
              <a:latin typeface="Comic Sans MS" panose="030F0702030302020204" pitchFamily="66" charset="0"/>
            </a:endParaRPr>
          </a:p>
        </p:txBody>
      </p:sp>
      <p:cxnSp>
        <p:nvCxnSpPr>
          <p:cNvPr id="17" name="Straight Arrow Connector 16"/>
          <p:cNvCxnSpPr>
            <a:stCxn id="20" idx="3"/>
            <a:endCxn id="16"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187976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251520" y="1124744"/>
            <a:ext cx="8640960" cy="3667684"/>
          </a:xfrm>
          <a:prstGeom prst="rect">
            <a:avLst/>
          </a:prstGeom>
        </p:spPr>
      </p:pic>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2" name="Straight Arrow Connector 11"/>
          <p:cNvCxnSpPr>
            <a:stCxn id="1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Q9</a:t>
            </a:r>
            <a:endParaRPr lang="en-GB" sz="1400" b="1" dirty="0">
              <a:latin typeface="Comic Sans MS" panose="030F0702030302020204" pitchFamily="66" charset="0"/>
            </a:endParaRPr>
          </a:p>
        </p:txBody>
      </p:sp>
      <p:cxnSp>
        <p:nvCxnSpPr>
          <p:cNvPr id="21" name="Straight Arrow Connector 20"/>
          <p:cNvCxnSpPr>
            <a:stCxn id="22"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6223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9754" y="456770"/>
            <a:ext cx="5904654" cy="62125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339753" y="456770"/>
            <a:ext cx="5904656" cy="6212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20" name="Rectangle 1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1" name="Straight Arrow Connector 20"/>
          <p:cNvCxnSpPr>
            <a:stCxn id="20" idx="3"/>
            <a:endCxn id="2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Q9</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781571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6"/>
          <a:stretch>
            <a:fillRect/>
          </a:stretch>
        </p:blipFill>
        <p:spPr>
          <a:xfrm>
            <a:off x="251520" y="1628800"/>
            <a:ext cx="8640960" cy="878470"/>
          </a:xfrm>
          <a:prstGeom prst="rect">
            <a:avLst/>
          </a:prstGeom>
        </p:spPr>
      </p:pic>
      <p:pic>
        <p:nvPicPr>
          <p:cNvPr id="5" name="Picture 4"/>
          <p:cNvPicPr>
            <a:picLocks noChangeAspect="1"/>
          </p:cNvPicPr>
          <p:nvPr/>
        </p:nvPicPr>
        <p:blipFill>
          <a:blip r:embed="rId7"/>
          <a:stretch>
            <a:fillRect/>
          </a:stretch>
        </p:blipFill>
        <p:spPr>
          <a:xfrm>
            <a:off x="251521" y="3059354"/>
            <a:ext cx="8640958" cy="739292"/>
          </a:xfrm>
          <a:prstGeom prst="rect">
            <a:avLst/>
          </a:prstGeom>
        </p:spPr>
      </p:pic>
      <p:sp>
        <p:nvSpPr>
          <p:cNvPr id="22" name="Rectangle 2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9"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Q24</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104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0820" y="404665"/>
            <a:ext cx="5722360" cy="51845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10821" y="404664"/>
            <a:ext cx="5722360" cy="5184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Alternatives</a:t>
            </a:r>
            <a:endParaRPr lang="en-GB" sz="1400" b="1" dirty="0">
              <a:latin typeface="Comic Sans MS" panose="030F0702030302020204" pitchFamily="66" charset="0"/>
            </a:endParaRPr>
          </a:p>
        </p:txBody>
      </p:sp>
      <p:pic>
        <p:nvPicPr>
          <p:cNvPr id="1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0" name="Straight Arrow Connector 19"/>
          <p:cNvCxnSpPr>
            <a:stCxn id="19"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Q9</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482359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47664" y="391656"/>
            <a:ext cx="6264696" cy="64450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547664" y="391656"/>
            <a:ext cx="6264696" cy="6445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9" name="Straight Arrow Connector 18"/>
          <p:cNvCxnSpPr>
            <a:stCxn id="18"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Q9</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36958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6"/>
          <a:stretch>
            <a:fillRect/>
          </a:stretch>
        </p:blipFill>
        <p:spPr>
          <a:xfrm>
            <a:off x="35496" y="1248846"/>
            <a:ext cx="4684571" cy="4052362"/>
          </a:xfrm>
          <a:prstGeom prst="rect">
            <a:avLst/>
          </a:prstGeom>
        </p:spPr>
      </p:pic>
      <p:pic>
        <p:nvPicPr>
          <p:cNvPr id="5" name="Picture 4"/>
          <p:cNvPicPr>
            <a:picLocks noChangeAspect="1"/>
          </p:cNvPicPr>
          <p:nvPr/>
        </p:nvPicPr>
        <p:blipFill>
          <a:blip r:embed="rId7"/>
          <a:stretch>
            <a:fillRect/>
          </a:stretch>
        </p:blipFill>
        <p:spPr>
          <a:xfrm>
            <a:off x="4720067" y="1285032"/>
            <a:ext cx="4378849" cy="3080072"/>
          </a:xfrm>
          <a:prstGeom prst="rect">
            <a:avLst/>
          </a:prstGeom>
        </p:spPr>
      </p:pic>
      <p:sp>
        <p:nvSpPr>
          <p:cNvPr id="17" name="Rectangle 16">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0" name="Straight Arrow Connector 19"/>
          <p:cNvCxnSpPr>
            <a:stCxn id="17"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Q10</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544436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13178" y="404664"/>
            <a:ext cx="6159222" cy="60486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013177" y="404663"/>
            <a:ext cx="6159223" cy="6048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5" name="Straight Arrow Connector 14"/>
          <p:cNvCxnSpPr>
            <a:stCxn id="14" idx="3"/>
            <a:endCxn id="2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Q10</a:t>
            </a:r>
            <a:endParaRPr lang="en-GB" sz="1400" b="1" dirty="0">
              <a:latin typeface="Comic Sans MS" panose="030F0702030302020204" pitchFamily="66" charset="0"/>
            </a:endParaRPr>
          </a:p>
        </p:txBody>
      </p:sp>
      <p:cxnSp>
        <p:nvCxnSpPr>
          <p:cNvPr id="17" name="Straight Arrow Connector 16"/>
          <p:cNvCxnSpPr>
            <a:stCxn id="24" idx="3"/>
            <a:endCxn id="16"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688475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8" y="939815"/>
            <a:ext cx="7056784" cy="45307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043609" y="939813"/>
            <a:ext cx="7056783" cy="453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4" name="Straight Arrow Connector 13"/>
          <p:cNvCxnSpPr>
            <a:stCxn id="11"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Q10</a:t>
            </a:r>
            <a:endParaRPr lang="en-GB" sz="1400" b="1" dirty="0">
              <a:latin typeface="Comic Sans MS" panose="030F0702030302020204" pitchFamily="66" charset="0"/>
            </a:endParaRPr>
          </a:p>
        </p:txBody>
      </p:sp>
      <p:cxnSp>
        <p:nvCxnSpPr>
          <p:cNvPr id="16" name="Straight Arrow Connector 15"/>
          <p:cNvCxnSpPr>
            <a:stCxn id="17" idx="3"/>
            <a:endCxn id="15"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344055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5"/>
          <a:stretch>
            <a:fillRect/>
          </a:stretch>
        </p:blipFill>
        <p:spPr>
          <a:xfrm>
            <a:off x="1403648" y="404664"/>
            <a:ext cx="6336704" cy="5377184"/>
          </a:xfrm>
          <a:prstGeom prst="rect">
            <a:avLst/>
          </a:prstGeom>
        </p:spPr>
      </p:pic>
      <p:pic>
        <p:nvPicPr>
          <p:cNvPr id="4" name="Picture 3"/>
          <p:cNvPicPr>
            <a:picLocks noChangeAspect="1"/>
          </p:cNvPicPr>
          <p:nvPr/>
        </p:nvPicPr>
        <p:blipFill>
          <a:blip r:embed="rId6"/>
          <a:stretch>
            <a:fillRect/>
          </a:stretch>
        </p:blipFill>
        <p:spPr>
          <a:xfrm>
            <a:off x="1403649" y="5805264"/>
            <a:ext cx="6336702" cy="83822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7" name="Straight Arrow Connector 16"/>
          <p:cNvCxnSpPr>
            <a:stCxn id="15"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Q26</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393657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8538" y="404663"/>
            <a:ext cx="5277758" cy="6398331"/>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958537" y="404662"/>
            <a:ext cx="5277759" cy="6398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1"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Q26</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24770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4310" y="548680"/>
            <a:ext cx="6955380" cy="62446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9" name="Straight Arrow Connector 18"/>
          <p:cNvCxnSpPr>
            <a:stCxn id="18"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Q11</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974526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80589" y="548680"/>
            <a:ext cx="5382822" cy="48965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880588" y="548679"/>
            <a:ext cx="5382823" cy="4896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6"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Q11</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4276689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83593" y="546886"/>
            <a:ext cx="4976814" cy="46103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083593" y="546885"/>
            <a:ext cx="4976814" cy="4610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r>
              <a:rPr lang="en-GB" sz="1400" b="1" dirty="0" smtClean="0">
                <a:latin typeface="Comic Sans MS" panose="030F0702030302020204" pitchFamily="66" charset="0"/>
              </a:rPr>
              <a:t>Alternative</a:t>
            </a:r>
            <a:endParaRPr lang="en-GB" sz="1400" b="1" dirty="0">
              <a:latin typeface="Comic Sans MS" panose="030F0702030302020204" pitchFamily="66" charset="0"/>
            </a:endParaRPr>
          </a:p>
        </p:txBody>
      </p:sp>
      <p:pic>
        <p:nvPicPr>
          <p:cNvPr id="1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6"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Q11</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209305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0100" y="908720"/>
            <a:ext cx="7543800" cy="4255994"/>
          </a:xfrm>
          <a:prstGeom prst="rect">
            <a:avLst/>
          </a:prstGeom>
        </p:spPr>
      </p:pic>
      <p:sp>
        <p:nvSpPr>
          <p:cNvPr id="13" name="Rectangle 12"/>
          <p:cNvSpPr/>
          <p:nvPr/>
        </p:nvSpPr>
        <p:spPr>
          <a:xfrm>
            <a:off x="800100" y="903511"/>
            <a:ext cx="7543800" cy="1772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800100" y="2676179"/>
            <a:ext cx="7543800" cy="2488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Q24</a:t>
            </a:r>
            <a:endParaRPr lang="en-GB" sz="1400" b="1" dirty="0">
              <a:latin typeface="Comic Sans MS" panose="030F0702030302020204" pitchFamily="66" charset="0"/>
            </a:endParaRPr>
          </a:p>
        </p:txBody>
      </p:sp>
      <p:cxnSp>
        <p:nvCxnSpPr>
          <p:cNvPr id="24" name="Straight Arrow Connector 23"/>
          <p:cNvCxnSpPr>
            <a:stCxn id="16" idx="3"/>
            <a:endCxn id="22"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6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39552" y="1412776"/>
            <a:ext cx="8064896" cy="34758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539552" y="1412775"/>
            <a:ext cx="8064896" cy="3475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r>
              <a:rPr lang="en-GB" sz="1400" b="1" dirty="0" smtClean="0">
                <a:latin typeface="Comic Sans MS" panose="030F0702030302020204" pitchFamily="66" charset="0"/>
              </a:rPr>
              <a:t>notes</a:t>
            </a:r>
            <a:endParaRPr lang="en-GB" sz="1400" b="1" dirty="0">
              <a:latin typeface="Comic Sans MS" panose="030F0702030302020204" pitchFamily="66" charset="0"/>
            </a:endParaRPr>
          </a:p>
        </p:txBody>
      </p:sp>
      <p:sp>
        <p:nvSpPr>
          <p:cNvPr id="17" name="Rectangle 16">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7"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Q11</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4267439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9651" y="404664"/>
            <a:ext cx="7184698" cy="57606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9" name="Straight Arrow Connector 18"/>
          <p:cNvCxnSpPr>
            <a:stCxn id="14" idx="3"/>
            <a:endCxn id="2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Q24</a:t>
            </a:r>
            <a:endParaRPr lang="en-GB" sz="1400" b="1" dirty="0">
              <a:latin typeface="Comic Sans MS" panose="030F0702030302020204" pitchFamily="66" charset="0"/>
            </a:endParaRPr>
          </a:p>
        </p:txBody>
      </p:sp>
      <p:cxnSp>
        <p:nvCxnSpPr>
          <p:cNvPr id="24" name="Straight Arrow Connector 23"/>
          <p:cNvCxnSpPr>
            <a:stCxn id="25" idx="3"/>
            <a:endCxn id="20"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483591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431934"/>
            <a:ext cx="8064896" cy="6021402"/>
          </a:xfrm>
          <a:prstGeom prst="rect">
            <a:avLst/>
          </a:prstGeom>
        </p:spPr>
      </p:pic>
      <p:sp>
        <p:nvSpPr>
          <p:cNvPr id="25" name="Rectangle 24"/>
          <p:cNvSpPr/>
          <p:nvPr/>
        </p:nvSpPr>
        <p:spPr>
          <a:xfrm>
            <a:off x="539552" y="404663"/>
            <a:ext cx="8064896" cy="6048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4" name="Straight Arrow Connector 13"/>
          <p:cNvCxnSpPr>
            <a:stCxn id="11"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Q24</a:t>
            </a:r>
            <a:endParaRPr lang="en-GB" sz="1400" b="1" dirty="0">
              <a:latin typeface="Comic Sans MS" panose="030F0702030302020204" pitchFamily="66" charset="0"/>
            </a:endParaRPr>
          </a:p>
        </p:txBody>
      </p:sp>
      <p:cxnSp>
        <p:nvCxnSpPr>
          <p:cNvPr id="16" name="Straight Arrow Connector 15"/>
          <p:cNvCxnSpPr>
            <a:stCxn id="17" idx="3"/>
            <a:endCxn id="15"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481627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6"/>
          <a:stretch>
            <a:fillRect/>
          </a:stretch>
        </p:blipFill>
        <p:spPr>
          <a:xfrm>
            <a:off x="251520" y="1080220"/>
            <a:ext cx="8640960" cy="4148980"/>
          </a:xfrm>
          <a:prstGeom prst="rect">
            <a:avLst/>
          </a:prstGeom>
        </p:spPr>
      </p:pic>
      <p:sp>
        <p:nvSpPr>
          <p:cNvPr id="12" name="Rectangle 11">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4" name="Straight Arrow Connector 13"/>
          <p:cNvCxnSpPr>
            <a:stCxn id="12"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Q19</a:t>
            </a:r>
            <a:endParaRPr lang="en-GB" sz="1400" b="1" dirty="0">
              <a:latin typeface="Comic Sans MS" panose="030F0702030302020204" pitchFamily="66" charset="0"/>
            </a:endParaRPr>
          </a:p>
        </p:txBody>
      </p:sp>
      <p:cxnSp>
        <p:nvCxnSpPr>
          <p:cNvPr id="17" name="Straight Arrow Connector 16"/>
          <p:cNvCxnSpPr>
            <a:stCxn id="18" idx="3"/>
            <a:endCxn id="15"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90970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1256" y="370436"/>
            <a:ext cx="6821488" cy="6442940"/>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1161256" y="370435"/>
            <a:ext cx="6821488" cy="6442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4" name="Straight Arrow Connector 13"/>
          <p:cNvCxnSpPr>
            <a:stCxn id="11"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Q19</a:t>
            </a:r>
            <a:endParaRPr lang="en-GB" sz="1400" b="1" dirty="0">
              <a:latin typeface="Comic Sans MS" panose="030F0702030302020204" pitchFamily="66" charset="0"/>
            </a:endParaRPr>
          </a:p>
        </p:txBody>
      </p:sp>
      <p:cxnSp>
        <p:nvCxnSpPr>
          <p:cNvPr id="16" name="Straight Arrow Connector 15"/>
          <p:cNvCxnSpPr>
            <a:stCxn id="17" idx="3"/>
            <a:endCxn id="15"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672852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692696"/>
            <a:ext cx="7632848" cy="54163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7" name="Straight Arrow Connector 16"/>
          <p:cNvCxnSpPr>
            <a:stCxn id="1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21" name="Straight Arrow Connector 20"/>
          <p:cNvCxnSpPr>
            <a:stCxn id="22"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054650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3530" y="464130"/>
            <a:ext cx="5848870" cy="62772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323530" y="464129"/>
            <a:ext cx="5848870" cy="6277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5" name="Straight Arrow Connector 14"/>
          <p:cNvCxnSpPr>
            <a:stCxn id="14" idx="3"/>
            <a:endCxn id="2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7" name="Straight Arrow Connector 16"/>
          <p:cNvCxnSpPr>
            <a:stCxn id="24" idx="3"/>
            <a:endCxn id="16"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4105306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1680" y="1135966"/>
            <a:ext cx="5760640" cy="45860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691680" y="1135965"/>
            <a:ext cx="5760640" cy="4586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4" name="Straight Arrow Connector 13"/>
          <p:cNvCxnSpPr>
            <a:stCxn id="11"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6" name="Straight Arrow Connector 15"/>
          <p:cNvCxnSpPr>
            <a:stCxn id="17" idx="3"/>
            <a:endCxn id="15"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869774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052736"/>
            <a:ext cx="8352926" cy="43198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7" name="Straight Arrow Connector 16"/>
          <p:cNvCxnSpPr>
            <a:stCxn id="1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Q11</a:t>
            </a:r>
            <a:endParaRPr lang="en-GB" sz="1400" b="1" dirty="0">
              <a:latin typeface="Comic Sans MS" panose="030F0702030302020204" pitchFamily="66" charset="0"/>
            </a:endParaRPr>
          </a:p>
        </p:txBody>
      </p:sp>
      <p:cxnSp>
        <p:nvCxnSpPr>
          <p:cNvPr id="21" name="Straight Arrow Connector 20"/>
          <p:cNvCxnSpPr>
            <a:stCxn id="22"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0110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7584" y="404664"/>
            <a:ext cx="7488832" cy="56659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827584" y="404663"/>
            <a:ext cx="7488832" cy="5665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43608" y="5903486"/>
            <a:ext cx="1296144" cy="861935"/>
          </a:xfrm>
          <a:prstGeom prst="rect">
            <a:avLst/>
          </a:prstGeom>
          <a:noFill/>
        </p:spPr>
      </p:pic>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9" name="Straight Arrow Connector 18"/>
          <p:cNvCxnSpPr>
            <a:stCxn id="18"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Q11</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426013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2" name="Rectangle 2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Q12</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323528" y="1628800"/>
            <a:ext cx="8496944" cy="1400954"/>
          </a:xfrm>
          <a:prstGeom prst="rect">
            <a:avLst/>
          </a:prstGeom>
        </p:spPr>
      </p:pic>
    </p:spTree>
    <p:extLst>
      <p:ext uri="{BB962C8B-B14F-4D97-AF65-F5344CB8AC3E}">
        <p14:creationId xmlns:p14="http://schemas.microsoft.com/office/powerpoint/2010/main" val="1078934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5" y="764704"/>
            <a:ext cx="7488830" cy="42899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827584" y="764704"/>
            <a:ext cx="7488832" cy="4289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a:t>
            </a:r>
            <a:endParaRPr lang="en-GB" sz="1400" b="1" dirty="0">
              <a:latin typeface="Comic Sans MS" panose="030F0702030302020204" pitchFamily="66" charset="0"/>
            </a:endParaRP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43608" y="5903486"/>
            <a:ext cx="1296144" cy="861935"/>
          </a:xfrm>
          <a:prstGeom prst="rect">
            <a:avLst/>
          </a:prstGeom>
          <a:noFill/>
        </p:spPr>
      </p:pic>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9" name="Straight Arrow Connector 18"/>
          <p:cNvCxnSpPr>
            <a:stCxn id="18"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Q11</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1618390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7584" y="527103"/>
            <a:ext cx="7488832" cy="60424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827584" y="527103"/>
            <a:ext cx="7488832" cy="6042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 &amp; notes</a:t>
            </a:r>
            <a:endParaRPr lang="en-GB" sz="1400" b="1" dirty="0">
              <a:latin typeface="Comic Sans MS" panose="030F0702030302020204" pitchFamily="66" charset="0"/>
            </a:endParaRPr>
          </a:p>
        </p:txBody>
      </p:sp>
      <p:sp>
        <p:nvSpPr>
          <p:cNvPr id="18" name="Rectangle 17">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9" name="Straight Arrow Connector 18"/>
          <p:cNvCxnSpPr>
            <a:stCxn id="18"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Q11</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1050350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5368" y="476670"/>
            <a:ext cx="7473264" cy="57606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3"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Q25</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048006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7953" y="404664"/>
            <a:ext cx="5588094" cy="63367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1777953" y="404663"/>
            <a:ext cx="5588094" cy="633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7" name="Straight Arrow Connector 16"/>
          <p:cNvCxnSpPr>
            <a:stCxn id="16"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Q25</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608636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980728"/>
            <a:ext cx="8496944" cy="25477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3"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Q15</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675563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2348880"/>
            <a:ext cx="8064896" cy="10798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539552" y="2348880"/>
            <a:ext cx="8064896" cy="1079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2" name="Straight Arrow Connector 11"/>
          <p:cNvCxnSpPr>
            <a:stCxn id="11"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Q15</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696315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3"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6"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Q19</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
        <p:nvSpPr>
          <p:cNvPr id="2" name="Rectangle 1"/>
          <p:cNvSpPr/>
          <p:nvPr/>
        </p:nvSpPr>
        <p:spPr>
          <a:xfrm>
            <a:off x="107504" y="3114834"/>
            <a:ext cx="8892480" cy="1754326"/>
          </a:xfrm>
          <a:prstGeom prst="rect">
            <a:avLst/>
          </a:prstGeom>
        </p:spPr>
        <p:txBody>
          <a:bodyPr wrap="square">
            <a:spAutoFit/>
          </a:bodyPr>
          <a:lstStyle/>
          <a:p>
            <a:r>
              <a:rPr lang="en-GB" b="1" dirty="0">
                <a:solidFill>
                  <a:srgbClr val="000000"/>
                </a:solidFill>
                <a:latin typeface="Arial" panose="020B0604020202020204" pitchFamily="34" charset="0"/>
              </a:rPr>
              <a:t>(b) </a:t>
            </a:r>
            <a:r>
              <a:rPr lang="en-GB" dirty="0">
                <a:solidFill>
                  <a:srgbClr val="000000"/>
                </a:solidFill>
                <a:latin typeface="Arial" panose="020B0604020202020204" pitchFamily="34" charset="0"/>
              </a:rPr>
              <a:t>	If instead, </a:t>
            </a:r>
          </a:p>
          <a:p>
            <a:r>
              <a:rPr lang="en-GB" dirty="0" smtClean="0">
                <a:solidFill>
                  <a:srgbClr val="000000"/>
                </a:solidFill>
                <a:latin typeface="Arial" panose="020B0604020202020204" pitchFamily="34" charset="0"/>
              </a:rPr>
              <a:t>		10 </a:t>
            </a:r>
            <a:r>
              <a:rPr lang="en-GB" dirty="0">
                <a:solidFill>
                  <a:srgbClr val="000000"/>
                </a:solidFill>
                <a:latin typeface="Arial" panose="020B0604020202020204" pitchFamily="34" charset="0"/>
              </a:rPr>
              <a:t>more boys and 1 more girl join, there would be the same number </a:t>
            </a:r>
            <a:r>
              <a:rPr lang="en-GB" dirty="0" smtClean="0">
                <a:solidFill>
                  <a:srgbClr val="000000"/>
                </a:solidFill>
                <a:latin typeface="Arial" panose="020B0604020202020204" pitchFamily="34" charset="0"/>
              </a:rPr>
              <a:t>		of </a:t>
            </a:r>
            <a:r>
              <a:rPr lang="en-GB" dirty="0">
                <a:solidFill>
                  <a:srgbClr val="000000"/>
                </a:solidFill>
                <a:latin typeface="Arial" panose="020B0604020202020204" pitchFamily="34" charset="0"/>
              </a:rPr>
              <a:t>boys and girls.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Work </a:t>
            </a:r>
            <a:r>
              <a:rPr lang="en-GB" dirty="0">
                <a:solidFill>
                  <a:srgbClr val="000000"/>
                </a:solidFill>
                <a:latin typeface="Arial" panose="020B0604020202020204" pitchFamily="34" charset="0"/>
              </a:rPr>
              <a:t>out </a:t>
            </a:r>
            <a:r>
              <a:rPr lang="en-GB" i="1" dirty="0">
                <a:solidFill>
                  <a:srgbClr val="000000"/>
                </a:solidFill>
                <a:latin typeface="Times New Roman" panose="02020603050405020304" pitchFamily="18" charset="0"/>
              </a:rPr>
              <a:t>x </a:t>
            </a:r>
            <a:r>
              <a:rPr lang="en-GB" dirty="0">
                <a:solidFill>
                  <a:srgbClr val="000000"/>
                </a:solidFill>
                <a:latin typeface="Arial" panose="020B0604020202020204" pitchFamily="34" charset="0"/>
              </a:rPr>
              <a:t>and </a:t>
            </a:r>
            <a:r>
              <a:rPr lang="en-GB" i="1" dirty="0">
                <a:solidFill>
                  <a:srgbClr val="000000"/>
                </a:solidFill>
                <a:latin typeface="Times New Roman" panose="02020603050405020304" pitchFamily="18" charset="0"/>
              </a:rPr>
              <a:t>y</a:t>
            </a:r>
            <a:r>
              <a:rPr lang="en-GB" dirty="0">
                <a:solidFill>
                  <a:srgbClr val="000000"/>
                </a:solidFill>
                <a:latin typeface="Arial" panose="020B0604020202020204" pitchFamily="34" charset="0"/>
              </a:rPr>
              <a:t>. </a:t>
            </a:r>
          </a:p>
          <a:p>
            <a:pPr algn="r"/>
            <a:r>
              <a:rPr lang="en-GB" b="1" dirty="0">
                <a:solidFill>
                  <a:srgbClr val="000000"/>
                </a:solidFill>
                <a:latin typeface="Arial" panose="020B0604020202020204" pitchFamily="34" charset="0"/>
              </a:rPr>
              <a:t>[3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
        <p:nvSpPr>
          <p:cNvPr id="5" name="Rectangle 4"/>
          <p:cNvSpPr/>
          <p:nvPr/>
        </p:nvSpPr>
        <p:spPr>
          <a:xfrm>
            <a:off x="107504" y="1628800"/>
            <a:ext cx="8892480" cy="1477328"/>
          </a:xfrm>
          <a:prstGeom prst="rect">
            <a:avLst/>
          </a:prstGeom>
        </p:spPr>
        <p:txBody>
          <a:bodyPr wrap="square">
            <a:spAutoFit/>
          </a:bodyPr>
          <a:lstStyle/>
          <a:p>
            <a:r>
              <a:rPr lang="en-GB" b="1" dirty="0" smtClean="0">
                <a:solidFill>
                  <a:srgbClr val="000000"/>
                </a:solidFill>
                <a:latin typeface="Arial" panose="020B0604020202020204" pitchFamily="34" charset="0"/>
              </a:rPr>
              <a:t>(a) </a:t>
            </a:r>
            <a:r>
              <a:rPr lang="en-GB" dirty="0" smtClean="0">
                <a:solidFill>
                  <a:srgbClr val="000000"/>
                </a:solidFill>
                <a:latin typeface="Arial" panose="020B0604020202020204" pitchFamily="34" charset="0"/>
              </a:rPr>
              <a:t>	If </a:t>
            </a:r>
            <a:r>
              <a:rPr lang="en-GB" dirty="0">
                <a:solidFill>
                  <a:srgbClr val="000000"/>
                </a:solidFill>
                <a:latin typeface="Arial" panose="020B0604020202020204" pitchFamily="34" charset="0"/>
              </a:rPr>
              <a:t>5 more boys and 8 more girls join, there would be half as many boys as </a:t>
            </a:r>
            <a:r>
              <a:rPr lang="en-GB" dirty="0" smtClean="0">
                <a:solidFill>
                  <a:srgbClr val="000000"/>
                </a:solidFill>
                <a:latin typeface="Arial" panose="020B0604020202020204" pitchFamily="34" charset="0"/>
              </a:rPr>
              <a:t>	girls</a:t>
            </a:r>
            <a:r>
              <a:rPr lang="en-GB" dirty="0">
                <a:solidFill>
                  <a:srgbClr val="000000"/>
                </a:solidFill>
                <a:latin typeface="Arial" panose="020B0604020202020204" pitchFamily="34" charset="0"/>
              </a:rPr>
              <a:t>. </a:t>
            </a: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Show </a:t>
            </a:r>
            <a:r>
              <a:rPr lang="en-GB" dirty="0">
                <a:solidFill>
                  <a:srgbClr val="000000"/>
                </a:solidFill>
                <a:latin typeface="Arial" panose="020B0604020202020204" pitchFamily="34" charset="0"/>
              </a:rPr>
              <a:t>that </a:t>
            </a:r>
            <a:r>
              <a:rPr lang="en-GB" i="1" dirty="0">
                <a:solidFill>
                  <a:srgbClr val="000000"/>
                </a:solidFill>
                <a:latin typeface="Times New Roman" panose="02020603050405020304" pitchFamily="18" charset="0"/>
              </a:rPr>
              <a:t>y </a:t>
            </a:r>
            <a:r>
              <a:rPr lang="en-GB" dirty="0">
                <a:solidFill>
                  <a:srgbClr val="000000"/>
                </a:solidFill>
                <a:latin typeface="Arial" panose="020B0604020202020204" pitchFamily="34" charset="0"/>
              </a:rPr>
              <a:t>= 2</a:t>
            </a:r>
            <a:r>
              <a:rPr lang="en-GB" i="1" dirty="0">
                <a:solidFill>
                  <a:srgbClr val="000000"/>
                </a:solidFill>
                <a:latin typeface="Times New Roman" panose="02020603050405020304" pitchFamily="18" charset="0"/>
              </a:rPr>
              <a:t>x </a:t>
            </a:r>
            <a:r>
              <a:rPr lang="en-GB" dirty="0">
                <a:solidFill>
                  <a:srgbClr val="000000"/>
                </a:solidFill>
                <a:latin typeface="Arial" panose="020B0604020202020204" pitchFamily="34" charset="0"/>
              </a:rPr>
              <a:t>+ 2 </a:t>
            </a:r>
          </a:p>
          <a:p>
            <a:pPr algn="r"/>
            <a:r>
              <a:rPr lang="en-GB" b="1" dirty="0">
                <a:solidFill>
                  <a:srgbClr val="000000"/>
                </a:solidFill>
                <a:latin typeface="Arial" panose="020B0604020202020204" pitchFamily="34" charset="0"/>
              </a:rPr>
              <a:t>[2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
        <p:nvSpPr>
          <p:cNvPr id="6" name="Rectangle 5"/>
          <p:cNvSpPr/>
          <p:nvPr/>
        </p:nvSpPr>
        <p:spPr>
          <a:xfrm>
            <a:off x="997372" y="1115452"/>
            <a:ext cx="5904656" cy="369332"/>
          </a:xfrm>
          <a:prstGeom prst="rect">
            <a:avLst/>
          </a:prstGeom>
        </p:spPr>
        <p:txBody>
          <a:bodyPr wrap="square">
            <a:spAutoFit/>
          </a:bodyPr>
          <a:lstStyle/>
          <a:p>
            <a:r>
              <a:rPr lang="en-GB" dirty="0">
                <a:solidFill>
                  <a:srgbClr val="000000"/>
                </a:solidFill>
                <a:latin typeface="Arial" panose="020B0604020202020204" pitchFamily="34" charset="0"/>
              </a:rPr>
              <a:t>In a chess club, there are </a:t>
            </a:r>
            <a:r>
              <a:rPr lang="en-GB" i="1" dirty="0">
                <a:solidFill>
                  <a:srgbClr val="000000"/>
                </a:solidFill>
                <a:latin typeface="Times New Roman" panose="02020603050405020304" pitchFamily="18" charset="0"/>
              </a:rPr>
              <a:t>x </a:t>
            </a:r>
            <a:r>
              <a:rPr lang="en-GB" dirty="0">
                <a:solidFill>
                  <a:srgbClr val="000000"/>
                </a:solidFill>
                <a:latin typeface="Arial" panose="020B0604020202020204" pitchFamily="34" charset="0"/>
              </a:rPr>
              <a:t>boys and </a:t>
            </a:r>
            <a:r>
              <a:rPr lang="en-GB" i="1" dirty="0">
                <a:solidFill>
                  <a:srgbClr val="000000"/>
                </a:solidFill>
                <a:latin typeface="Times New Roman" panose="02020603050405020304" pitchFamily="18" charset="0"/>
              </a:rPr>
              <a:t>y </a:t>
            </a:r>
            <a:r>
              <a:rPr lang="en-GB" dirty="0">
                <a:solidFill>
                  <a:srgbClr val="000000"/>
                </a:solidFill>
                <a:latin typeface="Arial" panose="020B0604020202020204" pitchFamily="34" charset="0"/>
              </a:rPr>
              <a:t>girls. 	</a:t>
            </a:r>
          </a:p>
        </p:txBody>
      </p:sp>
      <p:grpSp>
        <p:nvGrpSpPr>
          <p:cNvPr id="14" name="Group 13"/>
          <p:cNvGrpSpPr/>
          <p:nvPr/>
        </p:nvGrpSpPr>
        <p:grpSpPr>
          <a:xfrm>
            <a:off x="107504" y="368660"/>
            <a:ext cx="648072" cy="648072"/>
            <a:chOff x="107504" y="368660"/>
            <a:chExt cx="648072" cy="648072"/>
          </a:xfrm>
        </p:grpSpPr>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7952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557420"/>
            <a:ext cx="8064894" cy="53198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539552" y="557419"/>
            <a:ext cx="8064896" cy="1503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7" name="Straight Arrow Connector 16"/>
          <p:cNvCxnSpPr>
            <a:stCxn id="16"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6"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Q19</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
        <p:nvSpPr>
          <p:cNvPr id="21" name="Rectangle 20"/>
          <p:cNvSpPr/>
          <p:nvPr/>
        </p:nvSpPr>
        <p:spPr>
          <a:xfrm>
            <a:off x="539552" y="2060848"/>
            <a:ext cx="8064896" cy="3816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275445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541230"/>
            <a:ext cx="7632848" cy="52640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3"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Q10</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075433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5736" y="404664"/>
            <a:ext cx="4824536" cy="63565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2195736" y="404663"/>
            <a:ext cx="4824536" cy="6356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3" name="Straight Arrow Connector 12"/>
          <p:cNvCxnSpPr>
            <a:stCxn id="1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85192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Q10</a:t>
            </a:r>
            <a:endParaRPr lang="en-GB" sz="1400" b="1" dirty="0">
              <a:latin typeface="Comic Sans MS" panose="030F0702030302020204" pitchFamily="66" charset="0"/>
            </a:endParaRPr>
          </a:p>
        </p:txBody>
      </p:sp>
      <p:cxnSp>
        <p:nvCxnSpPr>
          <p:cNvPr id="15" name="Straight Arrow Connector 14"/>
          <p:cNvCxnSpPr>
            <a:stCxn id="23" idx="3"/>
            <a:endCxn id="14"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4072107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0100" y="1196752"/>
            <a:ext cx="7543800" cy="2721498"/>
          </a:xfrm>
          <a:prstGeom prst="rect">
            <a:avLst/>
          </a:prstGeom>
        </p:spPr>
      </p:pic>
      <p:sp>
        <p:nvSpPr>
          <p:cNvPr id="13" name="Rectangle 12"/>
          <p:cNvSpPr/>
          <p:nvPr/>
        </p:nvSpPr>
        <p:spPr>
          <a:xfrm>
            <a:off x="800100" y="1196751"/>
            <a:ext cx="7543800" cy="2721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5"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Q12</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220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Completing the Square</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9" name="Rectangle 8">
            <a:hlinkClick r:id="rId5"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13" name="Straight Arrow Connector 12"/>
          <p:cNvCxnSpPr>
            <a:stCxn id="8" idx="3"/>
            <a:endCxn id="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a:hlinkClick r:id="rId6" action="ppaction://hlinksldjump"/>
          </p:cNvPr>
          <p:cNvSpPr/>
          <p:nvPr/>
        </p:nvSpPr>
        <p:spPr>
          <a:xfrm>
            <a:off x="2733176"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Q25</a:t>
            </a:r>
            <a:endParaRPr lang="en-GB" sz="1400" b="1" dirty="0">
              <a:latin typeface="Comic Sans MS" panose="030F0702030302020204" pitchFamily="66" charset="0"/>
            </a:endParaRPr>
          </a:p>
        </p:txBody>
      </p:sp>
      <p:sp>
        <p:nvSpPr>
          <p:cNvPr id="24" name="Rectangle 23"/>
          <p:cNvSpPr/>
          <p:nvPr/>
        </p:nvSpPr>
        <p:spPr>
          <a:xfrm>
            <a:off x="107504"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25" name="Rectangle 24">
            <a:hlinkClick r:id="rId7" action="ppaction://hlinksldjump"/>
          </p:cNvPr>
          <p:cNvSpPr/>
          <p:nvPr/>
        </p:nvSpPr>
        <p:spPr>
          <a:xfrm>
            <a:off x="1672928" y="6453336"/>
            <a:ext cx="160305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Functions</a:t>
            </a:r>
          </a:p>
        </p:txBody>
      </p:sp>
      <p:sp>
        <p:nvSpPr>
          <p:cNvPr id="18" name="Rectangle 17"/>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5004176"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sp>
        <p:nvSpPr>
          <p:cNvPr id="19" name="Rectangle 18">
            <a:hlinkClick r:id="rId9" action="ppaction://hlinksldjump"/>
          </p:cNvPr>
          <p:cNvSpPr/>
          <p:nvPr/>
        </p:nvSpPr>
        <p:spPr>
          <a:xfrm>
            <a:off x="5004048" y="3285040"/>
            <a:ext cx="1152000" cy="504000"/>
          </a:xfrm>
          <a:prstGeom prst="rect">
            <a:avLst/>
          </a:prstGeom>
          <a:gradFill flip="none" rotWithShape="1">
            <a:gsLst>
              <a:gs pos="0">
                <a:srgbClr val="FFC000"/>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Q23</a:t>
            </a:r>
            <a:endParaRPr lang="en-GB" sz="1400" b="1" dirty="0">
              <a:latin typeface="Comic Sans MS" panose="030F0702030302020204" pitchFamily="66" charset="0"/>
            </a:endParaRPr>
          </a:p>
        </p:txBody>
      </p:sp>
      <p:sp>
        <p:nvSpPr>
          <p:cNvPr id="20" name="Rectangle 19"/>
          <p:cNvSpPr/>
          <p:nvPr/>
        </p:nvSpPr>
        <p:spPr>
          <a:xfrm>
            <a:off x="107504" y="6021288"/>
            <a:ext cx="3312368"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Transforming Quadratics</a:t>
            </a:r>
            <a:endParaRPr lang="en-GB" sz="2000" b="1" dirty="0">
              <a:latin typeface="Comic Sans MS" panose="030F0702030302020204" pitchFamily="66" charset="0"/>
            </a:endParaRPr>
          </a:p>
        </p:txBody>
      </p:sp>
      <p:sp>
        <p:nvSpPr>
          <p:cNvPr id="21" name="Rectangle 20">
            <a:hlinkClick r:id="rId10" action="ppaction://hlinksldjump"/>
          </p:cNvPr>
          <p:cNvSpPr/>
          <p:nvPr/>
        </p:nvSpPr>
        <p:spPr>
          <a:xfrm>
            <a:off x="5004048" y="38611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27809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a:hlinkClick r:id="rId5"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Q25</a:t>
            </a:r>
            <a:endParaRPr lang="en-GB" sz="1400" b="1" dirty="0">
              <a:latin typeface="Comic Sans MS" panose="030F0702030302020204" pitchFamily="66" charset="0"/>
            </a:endParaRPr>
          </a:p>
        </p:txBody>
      </p:sp>
      <p:cxnSp>
        <p:nvCxnSpPr>
          <p:cNvPr id="25" name="Straight Arrow Connector 24"/>
          <p:cNvCxnSpPr>
            <a:stCxn id="19" idx="3"/>
            <a:endCxn id="24"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0" name="Straight Arrow Connector 19"/>
          <p:cNvCxnSpPr>
            <a:stCxn id="16"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51520" y="620688"/>
            <a:ext cx="8640960" cy="156504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5436096" y="2185730"/>
            <a:ext cx="3456384" cy="1794270"/>
          </a:xfrm>
          <a:prstGeom prst="rect">
            <a:avLst/>
          </a:prstGeom>
        </p:spPr>
      </p:pic>
      <p:pic>
        <p:nvPicPr>
          <p:cNvPr id="6" name="Picture 5"/>
          <p:cNvPicPr>
            <a:picLocks noChangeAspect="1"/>
          </p:cNvPicPr>
          <p:nvPr/>
        </p:nvPicPr>
        <p:blipFill>
          <a:blip r:embed="rId11"/>
          <a:stretch>
            <a:fillRect/>
          </a:stretch>
        </p:blipFill>
        <p:spPr>
          <a:xfrm>
            <a:off x="251521" y="3933056"/>
            <a:ext cx="8640958" cy="619360"/>
          </a:xfrm>
          <a:prstGeom prst="rect">
            <a:avLst/>
          </a:prstGeom>
        </p:spPr>
      </p:pic>
    </p:spTree>
    <p:extLst>
      <p:ext uri="{BB962C8B-B14F-4D97-AF65-F5344CB8AC3E}">
        <p14:creationId xmlns:p14="http://schemas.microsoft.com/office/powerpoint/2010/main" val="517906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702" y="1340770"/>
            <a:ext cx="4483298" cy="3374916"/>
          </a:xfrm>
          <a:prstGeom prst="rect">
            <a:avLst/>
          </a:prstGeom>
        </p:spPr>
      </p:pic>
      <p:pic>
        <p:nvPicPr>
          <p:cNvPr id="3" name="Picture 2"/>
          <p:cNvPicPr>
            <a:picLocks noChangeAspect="1"/>
          </p:cNvPicPr>
          <p:nvPr/>
        </p:nvPicPr>
        <p:blipFill>
          <a:blip r:embed="rId3"/>
          <a:stretch>
            <a:fillRect/>
          </a:stretch>
        </p:blipFill>
        <p:spPr>
          <a:xfrm>
            <a:off x="4572000" y="1444051"/>
            <a:ext cx="4507334" cy="3168353"/>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88702" y="1340768"/>
            <a:ext cx="4483298" cy="3374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6" name="Rectangle 25"/>
          <p:cNvSpPr/>
          <p:nvPr/>
        </p:nvSpPr>
        <p:spPr>
          <a:xfrm>
            <a:off x="4572000" y="1444050"/>
            <a:ext cx="4507334" cy="3168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 </a:t>
            </a:r>
          </a:p>
        </p:txBody>
      </p:sp>
      <p:sp>
        <p:nvSpPr>
          <p:cNvPr id="17" name="Rectangle 16">
            <a:hlinkClick r:id="rId7"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Q25</a:t>
            </a:r>
            <a:endParaRPr lang="en-GB" sz="1400" b="1" dirty="0">
              <a:latin typeface="Comic Sans MS" panose="030F0702030302020204" pitchFamily="66" charset="0"/>
            </a:endParaRPr>
          </a:p>
        </p:txBody>
      </p:sp>
      <p:cxnSp>
        <p:nvCxnSpPr>
          <p:cNvPr id="18" name="Straight Arrow Connector 17"/>
          <p:cNvCxnSpPr>
            <a:stCxn id="20" idx="3"/>
            <a:endCxn id="17"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414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3" grpId="0" animBg="1"/>
      <p:bldP spid="26"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179513" y="1916832"/>
            <a:ext cx="8784974" cy="685590"/>
          </a:xfrm>
          <a:prstGeom prst="rect">
            <a:avLst/>
          </a:prstGeom>
        </p:spPr>
      </p:pic>
      <p:sp>
        <p:nvSpPr>
          <p:cNvPr id="9" name="Rectangle 8">
            <a:hlinkClick r:id="rId7"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Q27</a:t>
            </a:r>
            <a:endParaRPr lang="en-GB" sz="1400" b="1" dirty="0">
              <a:latin typeface="Comic Sans MS" panose="030F0702030302020204" pitchFamily="66" charset="0"/>
            </a:endParaRPr>
          </a:p>
        </p:txBody>
      </p:sp>
      <p:cxnSp>
        <p:nvCxnSpPr>
          <p:cNvPr id="10" name="Straight Arrow Connector 9"/>
          <p:cNvCxnSpPr>
            <a:stCxn id="17" idx="3"/>
            <a:endCxn id="9"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9"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18" name="Straight Arrow Connector 17"/>
          <p:cNvCxnSpPr>
            <a:stCxn id="11"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728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0614" y="548680"/>
            <a:ext cx="4429698" cy="6192688"/>
          </a:xfrm>
          <a:prstGeom prst="rect">
            <a:avLst/>
          </a:prstGeom>
        </p:spPr>
      </p:pic>
      <p:sp>
        <p:nvSpPr>
          <p:cNvPr id="23" name="Rectangle 22"/>
          <p:cNvSpPr/>
          <p:nvPr/>
        </p:nvSpPr>
        <p:spPr>
          <a:xfrm>
            <a:off x="2950613" y="548681"/>
            <a:ext cx="4429699" cy="6192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0" name="Rectangle 9">
            <a:hlinkClick r:id="rId7"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Q27</a:t>
            </a:r>
            <a:endParaRPr lang="en-GB" sz="1400" b="1" dirty="0">
              <a:latin typeface="Comic Sans MS" panose="030F0702030302020204" pitchFamily="66" charset="0"/>
            </a:endParaRPr>
          </a:p>
        </p:txBody>
      </p:sp>
      <p:cxnSp>
        <p:nvCxnSpPr>
          <p:cNvPr id="16" name="Straight Arrow Connector 15"/>
          <p:cNvCxnSpPr>
            <a:stCxn id="18" idx="3"/>
            <a:endCxn id="10"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9"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59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1642" y="1995388"/>
            <a:ext cx="6624734" cy="4817988"/>
          </a:xfrm>
          <a:prstGeom prst="rect">
            <a:avLst/>
          </a:prstGeom>
        </p:spPr>
      </p:pic>
      <p:pic>
        <p:nvPicPr>
          <p:cNvPr id="5" name="Picture 4"/>
          <p:cNvPicPr>
            <a:picLocks noChangeAspect="1"/>
          </p:cNvPicPr>
          <p:nvPr/>
        </p:nvPicPr>
        <p:blipFill>
          <a:blip r:embed="rId3"/>
          <a:stretch>
            <a:fillRect/>
          </a:stretch>
        </p:blipFill>
        <p:spPr>
          <a:xfrm>
            <a:off x="4860035" y="356660"/>
            <a:ext cx="3024334" cy="1632180"/>
          </a:xfrm>
          <a:prstGeom prst="rect">
            <a:avLst/>
          </a:prstGeom>
        </p:spPr>
      </p:pic>
      <p:sp>
        <p:nvSpPr>
          <p:cNvPr id="23" name="Rectangle 22"/>
          <p:cNvSpPr/>
          <p:nvPr/>
        </p:nvSpPr>
        <p:spPr>
          <a:xfrm>
            <a:off x="1331643" y="356660"/>
            <a:ext cx="6624734" cy="6456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Alternatives &amp;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0" name="Rectangle 9">
            <a:hlinkClick r:id="rId7"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Q27</a:t>
            </a:r>
            <a:endParaRPr lang="en-GB" sz="1400" b="1" dirty="0">
              <a:latin typeface="Comic Sans MS" panose="030F0702030302020204" pitchFamily="66" charset="0"/>
            </a:endParaRPr>
          </a:p>
        </p:txBody>
      </p:sp>
      <p:cxnSp>
        <p:nvCxnSpPr>
          <p:cNvPr id="15" name="Straight Arrow Connector 14"/>
          <p:cNvCxnSpPr>
            <a:stCxn id="17" idx="3"/>
            <a:endCxn id="10"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9"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483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9" name="Rectangle 8">
            <a:hlinkClick r:id="rId5"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Q23</a:t>
            </a:r>
            <a:endParaRPr lang="en-GB" sz="1400" b="1" dirty="0">
              <a:latin typeface="Comic Sans MS" panose="030F0702030302020204" pitchFamily="66" charset="0"/>
            </a:endParaRPr>
          </a:p>
        </p:txBody>
      </p:sp>
      <p:cxnSp>
        <p:nvCxnSpPr>
          <p:cNvPr id="10" name="Straight Arrow Connector 9"/>
          <p:cNvCxnSpPr>
            <a:stCxn id="17" idx="3"/>
            <a:endCxn id="9"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18" name="Straight Arrow Connector 17"/>
          <p:cNvCxnSpPr>
            <a:stCxn id="11"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179513" y="1628800"/>
            <a:ext cx="8784974" cy="1687066"/>
          </a:xfrm>
          <a:prstGeom prst="rect">
            <a:avLst/>
          </a:prstGeom>
        </p:spPr>
      </p:pic>
    </p:spTree>
    <p:extLst>
      <p:ext uri="{BB962C8B-B14F-4D97-AF65-F5344CB8AC3E}">
        <p14:creationId xmlns:p14="http://schemas.microsoft.com/office/powerpoint/2010/main" val="2559420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3688" y="2276872"/>
            <a:ext cx="5616624" cy="406280"/>
          </a:xfrm>
          <a:prstGeom prst="rect">
            <a:avLst/>
          </a:prstGeom>
        </p:spPr>
      </p:pic>
      <p:sp>
        <p:nvSpPr>
          <p:cNvPr id="23" name="Rectangle 22"/>
          <p:cNvSpPr/>
          <p:nvPr/>
        </p:nvSpPr>
        <p:spPr>
          <a:xfrm>
            <a:off x="1763687" y="2276872"/>
            <a:ext cx="5616625" cy="406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Q23</a:t>
            </a:r>
            <a:endParaRPr lang="en-GB" sz="1400" b="1" dirty="0">
              <a:latin typeface="Comic Sans MS" panose="030F0702030302020204" pitchFamily="66" charset="0"/>
            </a:endParaRPr>
          </a:p>
        </p:txBody>
      </p:sp>
      <p:cxnSp>
        <p:nvCxnSpPr>
          <p:cNvPr id="14" name="Straight Arrow Connector 13"/>
          <p:cNvCxnSpPr>
            <a:stCxn id="20" idx="3"/>
            <a:endCxn id="13"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984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251520" y="1196752"/>
            <a:ext cx="8640960" cy="1997366"/>
          </a:xfrm>
          <a:prstGeom prst="rect">
            <a:avLst/>
          </a:prstGeom>
        </p:spPr>
      </p:pic>
      <p:sp>
        <p:nvSpPr>
          <p:cNvPr id="11" name="Rectangle 10">
            <a:hlinkClick r:id="rId7"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Q20</a:t>
            </a:r>
            <a:endParaRPr lang="en-GB" sz="1400" b="1" dirty="0">
              <a:latin typeface="Comic Sans MS" panose="030F0702030302020204" pitchFamily="66" charset="0"/>
            </a:endParaRPr>
          </a:p>
        </p:txBody>
      </p:sp>
      <p:cxnSp>
        <p:nvCxnSpPr>
          <p:cNvPr id="12" name="Straight Arrow Connector 11"/>
          <p:cNvCxnSpPr>
            <a:stCxn id="16" idx="3"/>
            <a:endCxn id="11"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9"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17" name="Straight Arrow Connector 16"/>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68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438720"/>
            <a:ext cx="7776864" cy="59805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683568" y="438719"/>
            <a:ext cx="7776863" cy="5980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Q20</a:t>
            </a:r>
            <a:endParaRPr lang="en-GB" sz="1400" b="1" dirty="0">
              <a:latin typeface="Comic Sans MS" panose="030F0702030302020204" pitchFamily="66" charset="0"/>
            </a:endParaRPr>
          </a:p>
        </p:txBody>
      </p:sp>
      <p:cxnSp>
        <p:nvCxnSpPr>
          <p:cNvPr id="16" name="Straight Arrow Connector 15"/>
          <p:cNvCxnSpPr>
            <a:stCxn id="19" idx="3"/>
            <a:endCxn id="14"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0" name="Straight Arrow Connector 19"/>
          <p:cNvCxnSpPr>
            <a:stCxn id="17"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813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2" name="Rectangle 2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6"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107504" y="1772816"/>
            <a:ext cx="8928992" cy="1609648"/>
          </a:xfrm>
          <a:prstGeom prst="rect">
            <a:avLst/>
          </a:prstGeom>
        </p:spPr>
      </p:pic>
    </p:spTree>
    <p:extLst>
      <p:ext uri="{BB962C8B-B14F-4D97-AF65-F5344CB8AC3E}">
        <p14:creationId xmlns:p14="http://schemas.microsoft.com/office/powerpoint/2010/main" val="2188435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Simultaneous Equations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a:hlinkClick r:id="" action="ppaction://noaction"/>
          </p:cNvPr>
          <p:cNvSpPr/>
          <p:nvPr/>
        </p:nvSpPr>
        <p:spPr>
          <a:xfrm>
            <a:off x="107504" y="6381328"/>
            <a:ext cx="1884554"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Quadratic</a:t>
            </a:r>
          </a:p>
        </p:txBody>
      </p:sp>
      <p:sp>
        <p:nvSpPr>
          <p:cNvPr id="58" name="Rectangle 57">
            <a:hlinkClick r:id="rId6" action="ppaction://hlinksldjump"/>
          </p:cNvPr>
          <p:cNvSpPr/>
          <p:nvPr/>
        </p:nvSpPr>
        <p:spPr>
          <a:xfrm>
            <a:off x="3059960" y="3284984"/>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Q8</a:t>
            </a:r>
            <a:endParaRPr lang="en-GB" sz="1400" b="1" dirty="0">
              <a:latin typeface="Comic Sans MS" panose="030F0702030302020204" pitchFamily="66" charset="0"/>
            </a:endParaRPr>
          </a:p>
        </p:txBody>
      </p:sp>
      <p:sp>
        <p:nvSpPr>
          <p:cNvPr id="20" name="Rectangle 19">
            <a:hlinkClick r:id="rId7" action="ppaction://hlinksldjump"/>
          </p:cNvPr>
          <p:cNvSpPr/>
          <p:nvPr/>
        </p:nvSpPr>
        <p:spPr>
          <a:xfrm>
            <a:off x="179512" y="270897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Edexcel</a:t>
            </a:r>
          </a:p>
        </p:txBody>
      </p:sp>
      <p:sp>
        <p:nvSpPr>
          <p:cNvPr id="21" name="Rectangle 20">
            <a:hlinkClick r:id="rId5" action="ppaction://hlinksldjump"/>
          </p:cNvPr>
          <p:cNvSpPr/>
          <p:nvPr/>
        </p:nvSpPr>
        <p:spPr>
          <a:xfrm>
            <a:off x="179640" y="3284984"/>
            <a:ext cx="1152000" cy="504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AQA</a:t>
            </a:r>
          </a:p>
        </p:txBody>
      </p:sp>
      <p:sp>
        <p:nvSpPr>
          <p:cNvPr id="22" name="Rectangle 21">
            <a:hlinkClick r:id="rId8" action="ppaction://hlinksldjump"/>
          </p:cNvPr>
          <p:cNvSpPr/>
          <p:nvPr/>
        </p:nvSpPr>
        <p:spPr>
          <a:xfrm>
            <a:off x="179512"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OCR</a:t>
            </a:r>
          </a:p>
        </p:txBody>
      </p:sp>
      <p:sp>
        <p:nvSpPr>
          <p:cNvPr id="13" name="Rectangle 12"/>
          <p:cNvSpPr/>
          <p:nvPr/>
        </p:nvSpPr>
        <p:spPr>
          <a:xfrm>
            <a:off x="2087788" y="6381328"/>
            <a:ext cx="2124172" cy="3600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Graphical</a:t>
            </a:r>
          </a:p>
        </p:txBody>
      </p:sp>
      <p:sp>
        <p:nvSpPr>
          <p:cNvPr id="14" name="Rectangle 13"/>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5364216"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5364088" y="3285040"/>
            <a:ext cx="1152000" cy="504000"/>
          </a:xfrm>
          <a:prstGeom prst="rect">
            <a:avLst/>
          </a:prstGeom>
          <a:gradFill flip="none" rotWithShape="1">
            <a:gsLst>
              <a:gs pos="0">
                <a:srgbClr val="FFC000"/>
              </a:gs>
              <a:gs pos="100000">
                <a:srgbClr val="7030A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17" name="Rectangle 16">
            <a:hlinkClick r:id="rId11" action="ppaction://hlinksldjump"/>
          </p:cNvPr>
          <p:cNvSpPr/>
          <p:nvPr/>
        </p:nvSpPr>
        <p:spPr>
          <a:xfrm>
            <a:off x="5364088" y="386104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Q26</a:t>
            </a:r>
            <a:endParaRPr lang="en-GB" sz="1400" b="1" dirty="0">
              <a:latin typeface="Comic Sans MS" panose="030F0702030302020204" pitchFamily="66" charset="0"/>
            </a:endParaRPr>
          </a:p>
        </p:txBody>
      </p:sp>
      <p:sp>
        <p:nvSpPr>
          <p:cNvPr id="18" name="Rectangle 17">
            <a:hlinkClick r:id="rId12" action="ppaction://hlinksldjump"/>
          </p:cNvPr>
          <p:cNvSpPr/>
          <p:nvPr/>
        </p:nvSpPr>
        <p:spPr>
          <a:xfrm>
            <a:off x="6588352" y="2708920"/>
            <a:ext cx="1152000" cy="504000"/>
          </a:xfrm>
          <a:prstGeom prst="rect">
            <a:avLst/>
          </a:prstGeom>
          <a:gradFill flip="none" rotWithShape="1">
            <a:gsLst>
              <a:gs pos="0">
                <a:srgbClr val="FFC000"/>
              </a:gs>
              <a:gs pos="100000">
                <a:srgbClr val="7030A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19" name="Rectangle 18">
            <a:hlinkClick r:id="rId13" action="ppaction://hlinksldjump"/>
          </p:cNvPr>
          <p:cNvSpPr/>
          <p:nvPr/>
        </p:nvSpPr>
        <p:spPr>
          <a:xfrm>
            <a:off x="6588352"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23" name="Rectangle 22">
            <a:hlinkClick r:id="rId14" action="ppaction://hlinksldjump"/>
          </p:cNvPr>
          <p:cNvSpPr/>
          <p:nvPr/>
        </p:nvSpPr>
        <p:spPr>
          <a:xfrm>
            <a:off x="6588352" y="386099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013982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6"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0" name="Straight Arrow Connector 19"/>
          <p:cNvCxnSpPr>
            <a:stCxn id="12"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Q8</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5137881" y="398748"/>
            <a:ext cx="4006119" cy="5694548"/>
          </a:xfrm>
          <a:prstGeom prst="rect">
            <a:avLst/>
          </a:prstGeom>
        </p:spPr>
      </p:pic>
      <p:pic>
        <p:nvPicPr>
          <p:cNvPr id="4" name="Picture 3"/>
          <p:cNvPicPr>
            <a:picLocks noChangeAspect="1"/>
          </p:cNvPicPr>
          <p:nvPr/>
        </p:nvPicPr>
        <p:blipFill>
          <a:blip r:embed="rId10"/>
          <a:stretch>
            <a:fillRect/>
          </a:stretch>
        </p:blipFill>
        <p:spPr>
          <a:xfrm>
            <a:off x="183740" y="1268760"/>
            <a:ext cx="4954141" cy="313926"/>
          </a:xfrm>
          <a:prstGeom prst="rect">
            <a:avLst/>
          </a:prstGeom>
        </p:spPr>
      </p:pic>
      <p:pic>
        <p:nvPicPr>
          <p:cNvPr id="5" name="Picture 4"/>
          <p:cNvPicPr>
            <a:picLocks noChangeAspect="1"/>
          </p:cNvPicPr>
          <p:nvPr/>
        </p:nvPicPr>
        <p:blipFill>
          <a:blip r:embed="rId11"/>
          <a:stretch>
            <a:fillRect/>
          </a:stretch>
        </p:blipFill>
        <p:spPr>
          <a:xfrm>
            <a:off x="183740" y="2509838"/>
            <a:ext cx="4954141" cy="952339"/>
          </a:xfrm>
          <a:prstGeom prst="rect">
            <a:avLst/>
          </a:prstGeom>
        </p:spPr>
      </p:pic>
      <p:pic>
        <p:nvPicPr>
          <p:cNvPr id="6" name="Picture 5"/>
          <p:cNvPicPr>
            <a:picLocks noChangeAspect="1"/>
          </p:cNvPicPr>
          <p:nvPr/>
        </p:nvPicPr>
        <p:blipFill>
          <a:blip r:embed="rId12"/>
          <a:stretch>
            <a:fillRect/>
          </a:stretch>
        </p:blipFill>
        <p:spPr>
          <a:xfrm>
            <a:off x="4268192" y="3449601"/>
            <a:ext cx="937257" cy="339439"/>
          </a:xfrm>
          <a:prstGeom prst="rect">
            <a:avLst/>
          </a:prstGeom>
        </p:spPr>
      </p:pic>
    </p:spTree>
    <p:extLst>
      <p:ext uri="{BB962C8B-B14F-4D97-AF65-F5344CB8AC3E}">
        <p14:creationId xmlns:p14="http://schemas.microsoft.com/office/powerpoint/2010/main" val="2288151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916832"/>
            <a:ext cx="8784974" cy="17278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9512" y="1916832"/>
            <a:ext cx="8784976" cy="1727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0" name="Rectangle 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3" name="Straight Arrow Connector 12"/>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Q8</a:t>
            </a:r>
            <a:endParaRPr lang="en-GB" sz="1400" b="1" dirty="0">
              <a:latin typeface="Comic Sans MS" panose="030F0702030302020204" pitchFamily="66" charset="0"/>
            </a:endParaRPr>
          </a:p>
        </p:txBody>
      </p:sp>
      <p:cxnSp>
        <p:nvCxnSpPr>
          <p:cNvPr id="17" name="Straight Arrow Connector 16"/>
          <p:cNvCxnSpPr>
            <a:stCxn id="11" idx="3"/>
            <a:endCxn id="16"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501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6"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0" name="Straight Arrow Connector 19"/>
          <p:cNvCxnSpPr>
            <a:stCxn id="12"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a:t>
            </a: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8"/>
          <a:stretch>
            <a:fillRect/>
          </a:stretch>
        </p:blipFill>
        <p:spPr>
          <a:xfrm>
            <a:off x="323528" y="2060848"/>
            <a:ext cx="8496944" cy="1584286"/>
          </a:xfrm>
          <a:prstGeom prst="rect">
            <a:avLst/>
          </a:prstGeom>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5222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3148924" y="4005064"/>
            <a:ext cx="4375404" cy="2764532"/>
          </a:xfrm>
          <a:prstGeom prst="rect">
            <a:avLst/>
          </a:prstGeom>
        </p:spPr>
      </p:pic>
      <p:pic>
        <p:nvPicPr>
          <p:cNvPr id="4" name="Picture 3"/>
          <p:cNvPicPr>
            <a:picLocks noChangeAspect="1"/>
          </p:cNvPicPr>
          <p:nvPr/>
        </p:nvPicPr>
        <p:blipFill>
          <a:blip r:embed="rId3"/>
          <a:stretch>
            <a:fillRect/>
          </a:stretch>
        </p:blipFill>
        <p:spPr>
          <a:xfrm>
            <a:off x="3148924" y="404664"/>
            <a:ext cx="4375404" cy="357004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3" name="Rectangle 22"/>
          <p:cNvSpPr/>
          <p:nvPr/>
        </p:nvSpPr>
        <p:spPr>
          <a:xfrm>
            <a:off x="3148924" y="404663"/>
            <a:ext cx="4375404" cy="6395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a:t>
            </a: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4140910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84525" y="421232"/>
            <a:ext cx="6636998" cy="63201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284523" y="421231"/>
            <a:ext cx="6636999" cy="6320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a:t>
            </a: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0853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025034"/>
            <a:ext cx="8496944" cy="57883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0" name="Straight Arrow Connector 19"/>
          <p:cNvCxnSpPr>
            <a:stCxn id="12"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Q13</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860653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4523" y="2492896"/>
            <a:ext cx="6574954" cy="11810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284523" y="2492896"/>
            <a:ext cx="6636999" cy="1181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6" name="Straight Arrow Connector 15"/>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Q13</a:t>
            </a:r>
            <a:endParaRPr lang="en-GB" sz="1400" b="1" dirty="0">
              <a:latin typeface="Comic Sans MS" panose="030F0702030302020204" pitchFamily="66" charset="0"/>
            </a:endParaRPr>
          </a:p>
        </p:txBody>
      </p:sp>
      <p:cxnSp>
        <p:nvCxnSpPr>
          <p:cNvPr id="21" name="Straight Arrow Connector 20"/>
          <p:cNvCxnSpPr>
            <a:stCxn id="13" idx="3"/>
            <a:endCxn id="17"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998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6"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0" name="Straight Arrow Connector 19"/>
          <p:cNvCxnSpPr>
            <a:stCxn id="12"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Q26</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251520" y="1484784"/>
            <a:ext cx="8640960" cy="1842168"/>
          </a:xfrm>
          <a:prstGeom prst="rect">
            <a:avLst/>
          </a:prstGeom>
        </p:spPr>
      </p:pic>
    </p:spTree>
    <p:extLst>
      <p:ext uri="{BB962C8B-B14F-4D97-AF65-F5344CB8AC3E}">
        <p14:creationId xmlns:p14="http://schemas.microsoft.com/office/powerpoint/2010/main" val="1352447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3688" y="390062"/>
            <a:ext cx="6300314" cy="62072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63688" y="390061"/>
            <a:ext cx="6300314" cy="6207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Q26</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191879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616624"/>
          </a:xfrm>
        </p:spPr>
        <p:txBody>
          <a:bodyPr>
            <a:normAutofit fontScale="77500" lnSpcReduction="20000"/>
          </a:bodyPr>
          <a:lstStyle/>
          <a:p>
            <a:pPr marL="0" indent="0">
              <a:lnSpc>
                <a:spcPct val="120000"/>
              </a:lnSpc>
              <a:buNone/>
            </a:pPr>
            <a:r>
              <a:rPr lang="en-GB" dirty="0" smtClean="0"/>
              <a:t>To </a:t>
            </a:r>
            <a:r>
              <a:rPr lang="en-GB" dirty="0"/>
              <a:t>maximise visibility, the working space for many questions was reduced to enlarge questions as much as possible. It is therefore recommended that pupils complete these questions on a separate piece of paper, rather than the PowerPoint itself</a:t>
            </a:r>
            <a:r>
              <a:rPr lang="en-GB" dirty="0" smtClean="0"/>
              <a:t>. Although questions that require you to work on them have been edited to let you print off.</a:t>
            </a:r>
            <a:endParaRPr lang="en-GB" dirty="0"/>
          </a:p>
          <a:p>
            <a:pPr marL="0" indent="0">
              <a:lnSpc>
                <a:spcPct val="120000"/>
              </a:lnSpc>
              <a:buNone/>
            </a:pPr>
            <a:r>
              <a:rPr lang="en-GB" dirty="0" smtClean="0"/>
              <a:t>Where the </a:t>
            </a:r>
            <a:r>
              <a:rPr lang="en-GB" dirty="0"/>
              <a:t>official scheme of work has not been too helpful (comments such as ‘correct graph’) I have added correct solutions on the diagrams or axes.  These should, however, not turn up if you wanted to print out the slides to work on (as is often the case with these style of questions).</a:t>
            </a:r>
          </a:p>
          <a:p>
            <a:pPr marL="0" indent="0">
              <a:lnSpc>
                <a:spcPct val="120000"/>
              </a:lnSpc>
              <a:buNone/>
            </a:pPr>
            <a:r>
              <a:rPr lang="en-GB" dirty="0" smtClean="0"/>
              <a:t>There </a:t>
            </a:r>
            <a:r>
              <a:rPr lang="en-GB" dirty="0"/>
              <a:t>were issues when grouping some topics either into ‘Algebra’ or ‘Number’ as, although the majority of questions were based numerically, some were set with algebraic constants to test understanding behind the method (usually towards the end of a paper). If you cannot find a topic in ‘Algebra’, the best bet would be to look in ‘Number’ and vice versa. </a:t>
            </a:r>
          </a:p>
          <a:p>
            <a:pPr marL="0" indent="0">
              <a:lnSpc>
                <a:spcPct val="120000"/>
              </a:lnSpc>
              <a:buNone/>
            </a:pPr>
            <a:r>
              <a:rPr lang="en-GB" dirty="0" smtClean="0"/>
              <a:t>Similarly</a:t>
            </a:r>
            <a:r>
              <a:rPr lang="en-GB" dirty="0"/>
              <a:t>, to practise some harder algebraic skills you may want to try some of the later questions within the ‘Number’ topics such as Ratio, Surds and Standard Form, or see the ‘show that’ section</a:t>
            </a:r>
            <a:r>
              <a:rPr lang="en-GB" dirty="0" smtClean="0"/>
              <a:t>.</a:t>
            </a:r>
          </a:p>
          <a:p>
            <a:pPr marL="0" indent="0">
              <a:lnSpc>
                <a:spcPct val="120000"/>
              </a:lnSpc>
              <a:buNone/>
            </a:pPr>
            <a:r>
              <a:rPr lang="en-GB" dirty="0"/>
              <a:t>Within each major topic (Algebra, number etc.) there is a lot of overlap and some questions may appear in more than one sub-category. If you want to practice a particular skill that is a part b) section, you may want to first reveal the answer to part a), or practice questions from earlier in that paper where there is less overlap.</a:t>
            </a:r>
          </a:p>
          <a:p>
            <a:pPr marL="0" indent="0">
              <a:buNone/>
            </a:pPr>
            <a:endParaRPr lang="en-GB" dirty="0"/>
          </a:p>
          <a:p>
            <a:pPr marL="0" indent="0">
              <a:lnSpc>
                <a:spcPct val="20000"/>
              </a:lnSpc>
              <a:buNone/>
            </a:pPr>
            <a:endParaRPr lang="en-GB" dirty="0"/>
          </a:p>
        </p:txBody>
      </p:sp>
      <p:sp>
        <p:nvSpPr>
          <p:cNvPr id="2" name="Title 1"/>
          <p:cNvSpPr>
            <a:spLocks noGrp="1"/>
          </p:cNvSpPr>
          <p:nvPr>
            <p:ph type="title"/>
          </p:nvPr>
        </p:nvSpPr>
        <p:spPr>
          <a:xfrm>
            <a:off x="628650" y="-56803"/>
            <a:ext cx="7886700" cy="1325563"/>
          </a:xfrm>
        </p:spPr>
        <p:txBody>
          <a:bodyPr>
            <a:normAutofit/>
          </a:bodyPr>
          <a:lstStyle/>
          <a:p>
            <a:r>
              <a:rPr lang="en-GB" dirty="0"/>
              <a:t>Notes on this resource and the GCSE exam</a:t>
            </a:r>
          </a:p>
        </p:txBody>
      </p:sp>
      <p:pic>
        <p:nvPicPr>
          <p:cNvPr id="10" name="Picture 11" descr="Back Icon - back, go back, green, previous, return, hand drawn">
            <a:hlinkClick r:id="" action="ppaction://hlinkshowjump?jump=previousslide"/>
          </p:cNvPr>
          <p:cNvPicPr>
            <a:picLocks noChangeAspect="1" noChangeArrowheads="1"/>
          </p:cNvPicPr>
          <p:nvPr/>
        </p:nvPicPr>
        <p:blipFill>
          <a:blip r:embed="rId2" cstate="print"/>
          <a:srcRect/>
          <a:stretch>
            <a:fillRect/>
          </a:stretch>
        </p:blipFill>
        <p:spPr bwMode="auto">
          <a:xfrm>
            <a:off x="0" y="6309320"/>
            <a:ext cx="510158" cy="510158"/>
          </a:xfrm>
          <a:prstGeom prst="rect">
            <a:avLst/>
          </a:prstGeom>
          <a:noFill/>
        </p:spPr>
      </p:pic>
      <p:sp>
        <p:nvSpPr>
          <p:cNvPr id="7" name="Rectangle 6">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extLst>
      <p:ext uri="{BB962C8B-B14F-4D97-AF65-F5344CB8AC3E}">
        <p14:creationId xmlns:p14="http://schemas.microsoft.com/office/powerpoint/2010/main" val="157357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0562" y="2636912"/>
            <a:ext cx="7762875" cy="438150"/>
          </a:xfrm>
          <a:prstGeom prst="rect">
            <a:avLst/>
          </a:prstGeom>
        </p:spPr>
      </p:pic>
      <p:sp>
        <p:nvSpPr>
          <p:cNvPr id="13" name="Rectangle 12"/>
          <p:cNvSpPr/>
          <p:nvPr/>
        </p:nvSpPr>
        <p:spPr>
          <a:xfrm>
            <a:off x="690562" y="2636912"/>
            <a:ext cx="7749122" cy="438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6" name="Straight Arrow Connector 15"/>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a:t>
            </a:r>
            <a:endParaRPr lang="en-GB" sz="1400" b="1" dirty="0">
              <a:latin typeface="Comic Sans MS" panose="030F0702030302020204" pitchFamily="66" charset="0"/>
            </a:endParaRPr>
          </a:p>
        </p:txBody>
      </p:sp>
      <p:cxnSp>
        <p:nvCxnSpPr>
          <p:cNvPr id="22" name="Straight Arrow Connector 21"/>
          <p:cNvCxnSpPr>
            <a:stCxn id="14" idx="3"/>
            <a:endCxn id="17"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755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5696" y="408530"/>
            <a:ext cx="6048672" cy="63328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835696" y="390061"/>
            <a:ext cx="6048672" cy="6351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Q26</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2375718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256" y="489128"/>
            <a:ext cx="6821488" cy="61802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161256" y="489127"/>
            <a:ext cx="6821488" cy="6180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Q26</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57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836712"/>
            <a:ext cx="7632848" cy="49703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5" name="Straight Arrow Connector 14"/>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Q16</a:t>
            </a:r>
            <a:endParaRPr lang="en-GB" sz="1400" b="1" dirty="0">
              <a:latin typeface="Comic Sans MS" panose="030F0702030302020204" pitchFamily="66" charset="0"/>
            </a:endParaRPr>
          </a:p>
        </p:txBody>
      </p:sp>
      <p:cxnSp>
        <p:nvCxnSpPr>
          <p:cNvPr id="18" name="Straight Arrow Connector 17"/>
          <p:cNvCxnSpPr>
            <a:stCxn id="13" idx="3"/>
            <a:endCxn id="17"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388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060849"/>
            <a:ext cx="8496942" cy="1476956"/>
          </a:xfrm>
          <a:prstGeom prst="rect">
            <a:avLst/>
          </a:prstGeom>
        </p:spPr>
      </p:pic>
      <p:sp>
        <p:nvSpPr>
          <p:cNvPr id="13" name="Rectangle 12"/>
          <p:cNvSpPr/>
          <p:nvPr/>
        </p:nvSpPr>
        <p:spPr>
          <a:xfrm>
            <a:off x="323529" y="2060848"/>
            <a:ext cx="8496942" cy="14769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5" name="Straight Arrow Connector 14"/>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Q16</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30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 name="Rectangle 1"/>
          <p:cNvSpPr/>
          <p:nvPr/>
        </p:nvSpPr>
        <p:spPr>
          <a:xfrm>
            <a:off x="107504" y="3114834"/>
            <a:ext cx="8892480" cy="1754326"/>
          </a:xfrm>
          <a:prstGeom prst="rect">
            <a:avLst/>
          </a:prstGeom>
        </p:spPr>
        <p:txBody>
          <a:bodyPr wrap="square">
            <a:spAutoFit/>
          </a:bodyPr>
          <a:lstStyle/>
          <a:p>
            <a:r>
              <a:rPr lang="en-GB" b="1" dirty="0">
                <a:solidFill>
                  <a:srgbClr val="000000"/>
                </a:solidFill>
                <a:latin typeface="Arial" panose="020B0604020202020204" pitchFamily="34" charset="0"/>
              </a:rPr>
              <a:t>(b) </a:t>
            </a:r>
            <a:r>
              <a:rPr lang="en-GB" dirty="0">
                <a:solidFill>
                  <a:srgbClr val="000000"/>
                </a:solidFill>
                <a:latin typeface="Arial" panose="020B0604020202020204" pitchFamily="34" charset="0"/>
              </a:rPr>
              <a:t>	If instead, </a:t>
            </a:r>
          </a:p>
          <a:p>
            <a:r>
              <a:rPr lang="en-GB" dirty="0" smtClean="0">
                <a:solidFill>
                  <a:srgbClr val="000000"/>
                </a:solidFill>
                <a:latin typeface="Arial" panose="020B0604020202020204" pitchFamily="34" charset="0"/>
              </a:rPr>
              <a:t>		10 </a:t>
            </a:r>
            <a:r>
              <a:rPr lang="en-GB" dirty="0">
                <a:solidFill>
                  <a:srgbClr val="000000"/>
                </a:solidFill>
                <a:latin typeface="Arial" panose="020B0604020202020204" pitchFamily="34" charset="0"/>
              </a:rPr>
              <a:t>more boys and 1 more girl join, there would be the same number </a:t>
            </a:r>
            <a:r>
              <a:rPr lang="en-GB" dirty="0" smtClean="0">
                <a:solidFill>
                  <a:srgbClr val="000000"/>
                </a:solidFill>
                <a:latin typeface="Arial" panose="020B0604020202020204" pitchFamily="34" charset="0"/>
              </a:rPr>
              <a:t>		of </a:t>
            </a:r>
            <a:r>
              <a:rPr lang="en-GB" dirty="0">
                <a:solidFill>
                  <a:srgbClr val="000000"/>
                </a:solidFill>
                <a:latin typeface="Arial" panose="020B0604020202020204" pitchFamily="34" charset="0"/>
              </a:rPr>
              <a:t>boys and girls.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Work </a:t>
            </a:r>
            <a:r>
              <a:rPr lang="en-GB" dirty="0">
                <a:solidFill>
                  <a:srgbClr val="000000"/>
                </a:solidFill>
                <a:latin typeface="Arial" panose="020B0604020202020204" pitchFamily="34" charset="0"/>
              </a:rPr>
              <a:t>out </a:t>
            </a:r>
            <a:r>
              <a:rPr lang="en-GB" i="1" dirty="0">
                <a:solidFill>
                  <a:srgbClr val="000000"/>
                </a:solidFill>
                <a:latin typeface="Times New Roman" panose="02020603050405020304" pitchFamily="18" charset="0"/>
              </a:rPr>
              <a:t>x </a:t>
            </a:r>
            <a:r>
              <a:rPr lang="en-GB" dirty="0">
                <a:solidFill>
                  <a:srgbClr val="000000"/>
                </a:solidFill>
                <a:latin typeface="Arial" panose="020B0604020202020204" pitchFamily="34" charset="0"/>
              </a:rPr>
              <a:t>and </a:t>
            </a:r>
            <a:r>
              <a:rPr lang="en-GB" i="1" dirty="0">
                <a:solidFill>
                  <a:srgbClr val="000000"/>
                </a:solidFill>
                <a:latin typeface="Times New Roman" panose="02020603050405020304" pitchFamily="18" charset="0"/>
              </a:rPr>
              <a:t>y</a:t>
            </a:r>
            <a:r>
              <a:rPr lang="en-GB" dirty="0">
                <a:solidFill>
                  <a:srgbClr val="000000"/>
                </a:solidFill>
                <a:latin typeface="Arial" panose="020B0604020202020204" pitchFamily="34" charset="0"/>
              </a:rPr>
              <a:t>. </a:t>
            </a:r>
          </a:p>
          <a:p>
            <a:pPr algn="r"/>
            <a:r>
              <a:rPr lang="en-GB" b="1" dirty="0">
                <a:solidFill>
                  <a:srgbClr val="000000"/>
                </a:solidFill>
                <a:latin typeface="Arial" panose="020B0604020202020204" pitchFamily="34" charset="0"/>
              </a:rPr>
              <a:t>[3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
        <p:nvSpPr>
          <p:cNvPr id="5" name="Rectangle 4"/>
          <p:cNvSpPr/>
          <p:nvPr/>
        </p:nvSpPr>
        <p:spPr>
          <a:xfrm>
            <a:off x="107504" y="1628800"/>
            <a:ext cx="8892480" cy="1477328"/>
          </a:xfrm>
          <a:prstGeom prst="rect">
            <a:avLst/>
          </a:prstGeom>
        </p:spPr>
        <p:txBody>
          <a:bodyPr wrap="square">
            <a:spAutoFit/>
          </a:bodyPr>
          <a:lstStyle/>
          <a:p>
            <a:r>
              <a:rPr lang="en-GB" b="1" dirty="0" smtClean="0">
                <a:solidFill>
                  <a:srgbClr val="000000"/>
                </a:solidFill>
                <a:latin typeface="Arial" panose="020B0604020202020204" pitchFamily="34" charset="0"/>
              </a:rPr>
              <a:t>(a) </a:t>
            </a:r>
            <a:r>
              <a:rPr lang="en-GB" dirty="0" smtClean="0">
                <a:solidFill>
                  <a:srgbClr val="000000"/>
                </a:solidFill>
                <a:latin typeface="Arial" panose="020B0604020202020204" pitchFamily="34" charset="0"/>
              </a:rPr>
              <a:t>	If </a:t>
            </a:r>
            <a:r>
              <a:rPr lang="en-GB" dirty="0">
                <a:solidFill>
                  <a:srgbClr val="000000"/>
                </a:solidFill>
                <a:latin typeface="Arial" panose="020B0604020202020204" pitchFamily="34" charset="0"/>
              </a:rPr>
              <a:t>5 more boys and 8 more girls join, there would be half as many boys as </a:t>
            </a:r>
            <a:r>
              <a:rPr lang="en-GB" dirty="0" smtClean="0">
                <a:solidFill>
                  <a:srgbClr val="000000"/>
                </a:solidFill>
                <a:latin typeface="Arial" panose="020B0604020202020204" pitchFamily="34" charset="0"/>
              </a:rPr>
              <a:t>	girls</a:t>
            </a:r>
            <a:r>
              <a:rPr lang="en-GB" dirty="0">
                <a:solidFill>
                  <a:srgbClr val="000000"/>
                </a:solidFill>
                <a:latin typeface="Arial" panose="020B0604020202020204" pitchFamily="34" charset="0"/>
              </a:rPr>
              <a:t>. </a:t>
            </a: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Show </a:t>
            </a:r>
            <a:r>
              <a:rPr lang="en-GB" dirty="0">
                <a:solidFill>
                  <a:srgbClr val="000000"/>
                </a:solidFill>
                <a:latin typeface="Arial" panose="020B0604020202020204" pitchFamily="34" charset="0"/>
              </a:rPr>
              <a:t>that </a:t>
            </a:r>
            <a:r>
              <a:rPr lang="en-GB" i="1" dirty="0">
                <a:solidFill>
                  <a:srgbClr val="000000"/>
                </a:solidFill>
                <a:latin typeface="Times New Roman" panose="02020603050405020304" pitchFamily="18" charset="0"/>
              </a:rPr>
              <a:t>y </a:t>
            </a:r>
            <a:r>
              <a:rPr lang="en-GB" dirty="0">
                <a:solidFill>
                  <a:srgbClr val="000000"/>
                </a:solidFill>
                <a:latin typeface="Arial" panose="020B0604020202020204" pitchFamily="34" charset="0"/>
              </a:rPr>
              <a:t>= 2</a:t>
            </a:r>
            <a:r>
              <a:rPr lang="en-GB" i="1" dirty="0">
                <a:solidFill>
                  <a:srgbClr val="000000"/>
                </a:solidFill>
                <a:latin typeface="Times New Roman" panose="02020603050405020304" pitchFamily="18" charset="0"/>
              </a:rPr>
              <a:t>x </a:t>
            </a:r>
            <a:r>
              <a:rPr lang="en-GB" dirty="0">
                <a:solidFill>
                  <a:srgbClr val="000000"/>
                </a:solidFill>
                <a:latin typeface="Arial" panose="020B0604020202020204" pitchFamily="34" charset="0"/>
              </a:rPr>
              <a:t>+ 2 </a:t>
            </a:r>
          </a:p>
          <a:p>
            <a:pPr algn="r"/>
            <a:r>
              <a:rPr lang="en-GB" b="1" dirty="0">
                <a:solidFill>
                  <a:srgbClr val="000000"/>
                </a:solidFill>
                <a:latin typeface="Arial" panose="020B0604020202020204" pitchFamily="34" charset="0"/>
              </a:rPr>
              <a:t>[2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
        <p:nvSpPr>
          <p:cNvPr id="6" name="Rectangle 5"/>
          <p:cNvSpPr/>
          <p:nvPr/>
        </p:nvSpPr>
        <p:spPr>
          <a:xfrm>
            <a:off x="997372" y="1115452"/>
            <a:ext cx="5904656" cy="369332"/>
          </a:xfrm>
          <a:prstGeom prst="rect">
            <a:avLst/>
          </a:prstGeom>
        </p:spPr>
        <p:txBody>
          <a:bodyPr wrap="square">
            <a:spAutoFit/>
          </a:bodyPr>
          <a:lstStyle/>
          <a:p>
            <a:r>
              <a:rPr lang="en-GB" dirty="0">
                <a:solidFill>
                  <a:srgbClr val="000000"/>
                </a:solidFill>
                <a:latin typeface="Arial" panose="020B0604020202020204" pitchFamily="34" charset="0"/>
              </a:rPr>
              <a:t>In a chess club, there are </a:t>
            </a:r>
            <a:r>
              <a:rPr lang="en-GB" i="1" dirty="0">
                <a:solidFill>
                  <a:srgbClr val="000000"/>
                </a:solidFill>
                <a:latin typeface="Times New Roman" panose="02020603050405020304" pitchFamily="18" charset="0"/>
              </a:rPr>
              <a:t>x </a:t>
            </a:r>
            <a:r>
              <a:rPr lang="en-GB" dirty="0">
                <a:solidFill>
                  <a:srgbClr val="000000"/>
                </a:solidFill>
                <a:latin typeface="Arial" panose="020B0604020202020204" pitchFamily="34" charset="0"/>
              </a:rPr>
              <a:t>boys and </a:t>
            </a:r>
            <a:r>
              <a:rPr lang="en-GB" i="1" dirty="0">
                <a:solidFill>
                  <a:srgbClr val="000000"/>
                </a:solidFill>
                <a:latin typeface="Times New Roman" panose="02020603050405020304" pitchFamily="18" charset="0"/>
              </a:rPr>
              <a:t>y </a:t>
            </a:r>
            <a:r>
              <a:rPr lang="en-GB" dirty="0">
                <a:solidFill>
                  <a:srgbClr val="000000"/>
                </a:solidFill>
                <a:latin typeface="Arial" panose="020B0604020202020204" pitchFamily="34" charset="0"/>
              </a:rPr>
              <a:t>girls. 	</a:t>
            </a:r>
          </a:p>
        </p:txBody>
      </p:sp>
      <p:grpSp>
        <p:nvGrpSpPr>
          <p:cNvPr id="14" name="Group 13"/>
          <p:cNvGrpSpPr/>
          <p:nvPr/>
        </p:nvGrpSpPr>
        <p:grpSpPr>
          <a:xfrm>
            <a:off x="107504" y="368660"/>
            <a:ext cx="648072" cy="648072"/>
            <a:chOff x="107504" y="368660"/>
            <a:chExt cx="648072" cy="648072"/>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3" name="Straight Arrow Connector 22"/>
          <p:cNvCxnSpPr>
            <a:stCxn id="15"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Q19</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37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557420"/>
            <a:ext cx="8064894" cy="53198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539552" y="557419"/>
            <a:ext cx="8064896" cy="1503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539552" y="2060848"/>
            <a:ext cx="8064896" cy="3816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Q19</a:t>
            </a:r>
            <a:endParaRPr lang="en-GB" sz="1400" b="1" dirty="0">
              <a:latin typeface="Comic Sans MS" panose="030F0702030302020204" pitchFamily="66" charset="0"/>
            </a:endParaRPr>
          </a:p>
        </p:txBody>
      </p:sp>
      <p:cxnSp>
        <p:nvCxnSpPr>
          <p:cNvPr id="23" name="Straight Arrow Connector 22"/>
          <p:cNvCxnSpPr>
            <a:stCxn id="13" idx="3"/>
            <a:endCxn id="15"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86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896170"/>
            <a:ext cx="8496944" cy="19567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3" name="Straight Arrow Connector 22"/>
          <p:cNvCxnSpPr>
            <a:stCxn id="15"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Q27</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0"/>
          <a:stretch>
            <a:fillRect/>
          </a:stretch>
        </p:blipFill>
        <p:spPr>
          <a:xfrm>
            <a:off x="323528" y="3140968"/>
            <a:ext cx="8496944" cy="1420070"/>
          </a:xfrm>
          <a:prstGeom prst="rect">
            <a:avLst/>
          </a:prstGeom>
        </p:spPr>
      </p:pic>
    </p:spTree>
    <p:extLst>
      <p:ext uri="{BB962C8B-B14F-4D97-AF65-F5344CB8AC3E}">
        <p14:creationId xmlns:p14="http://schemas.microsoft.com/office/powerpoint/2010/main" val="3399326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052736"/>
            <a:ext cx="8352928" cy="40604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395536" y="974368"/>
            <a:ext cx="8352928" cy="4138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Q27</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1623888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9631" y="404664"/>
            <a:ext cx="7804738" cy="55771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611560" y="404664"/>
            <a:ext cx="7920880" cy="5577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Q27</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1756164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560" y="692696"/>
            <a:ext cx="7920880" cy="47248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611560" y="650682"/>
            <a:ext cx="7920880" cy="4766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notes</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Q27</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524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2" name="Rectangle 2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6"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Q3</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323529" y="1988840"/>
            <a:ext cx="8496942" cy="1410100"/>
          </a:xfrm>
          <a:prstGeom prst="rect">
            <a:avLst/>
          </a:prstGeom>
        </p:spPr>
      </p:pic>
    </p:spTree>
    <p:extLst>
      <p:ext uri="{BB962C8B-B14F-4D97-AF65-F5344CB8AC3E}">
        <p14:creationId xmlns:p14="http://schemas.microsoft.com/office/powerpoint/2010/main" val="460137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Solving Quadratics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9" name="Rectangle 8">
            <a:hlinkClick r:id="rId5"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3" name="Straight Arrow Connector 12"/>
          <p:cNvCxnSpPr>
            <a:stCxn id="8" idx="3"/>
            <a:endCxn id="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95222" y="6381328"/>
            <a:ext cx="1380498" cy="386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7" name="Rectangle 16">
            <a:hlinkClick r:id="rId6" action="ppaction://hlinksldjump"/>
          </p:cNvPr>
          <p:cNvSpPr/>
          <p:nvPr/>
        </p:nvSpPr>
        <p:spPr>
          <a:xfrm>
            <a:off x="1547728" y="6381328"/>
            <a:ext cx="3096280" cy="386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Simultaneous Equations</a:t>
            </a:r>
          </a:p>
        </p:txBody>
      </p:sp>
      <p:sp>
        <p:nvSpPr>
          <p:cNvPr id="18" name="Rectangle 17">
            <a:hlinkClick r:id="rId7" action="ppaction://hlinksldjump"/>
          </p:cNvPr>
          <p:cNvSpPr/>
          <p:nvPr/>
        </p:nvSpPr>
        <p:spPr>
          <a:xfrm>
            <a:off x="4722901" y="5877273"/>
            <a:ext cx="3089459" cy="441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Completing the Square</a:t>
            </a:r>
          </a:p>
        </p:txBody>
      </p:sp>
      <p:sp>
        <p:nvSpPr>
          <p:cNvPr id="19" name="Rectangle 18">
            <a:hlinkClick r:id="rId8" action="ppaction://hlinksldjump"/>
          </p:cNvPr>
          <p:cNvSpPr/>
          <p:nvPr/>
        </p:nvSpPr>
        <p:spPr>
          <a:xfrm>
            <a:off x="4715888" y="6381328"/>
            <a:ext cx="3089459" cy="386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Quadratic Inequalities</a:t>
            </a:r>
            <a:endParaRPr lang="en-GB" sz="2000" b="1" dirty="0">
              <a:latin typeface="Comic Sans MS" panose="030F0702030302020204" pitchFamily="66" charset="0"/>
            </a:endParaRPr>
          </a:p>
        </p:txBody>
      </p:sp>
      <p:sp>
        <p:nvSpPr>
          <p:cNvPr id="22" name="Rectangle 21">
            <a:hlinkClick r:id="rId9" action="ppaction://hlinksldjump"/>
          </p:cNvPr>
          <p:cNvSpPr/>
          <p:nvPr/>
        </p:nvSpPr>
        <p:spPr>
          <a:xfrm>
            <a:off x="2987824" y="3284984"/>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24" name="Rectangle 23"/>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20" name="Rectangle 19">
            <a:hlinkClick r:id="rId10" action="ppaction://hlinksldjump"/>
          </p:cNvPr>
          <p:cNvSpPr/>
          <p:nvPr/>
        </p:nvSpPr>
        <p:spPr>
          <a:xfrm>
            <a:off x="4716144"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
        <p:nvSpPr>
          <p:cNvPr id="21" name="Rectangle 20">
            <a:hlinkClick r:id="rId11" action="ppaction://hlinksldjump"/>
          </p:cNvPr>
          <p:cNvSpPr/>
          <p:nvPr/>
        </p:nvSpPr>
        <p:spPr>
          <a:xfrm>
            <a:off x="4716144"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Q23</a:t>
            </a:r>
            <a:endParaRPr lang="en-GB" sz="1400" b="1" dirty="0">
              <a:latin typeface="Comic Sans MS" panose="030F0702030302020204" pitchFamily="66" charset="0"/>
            </a:endParaRPr>
          </a:p>
        </p:txBody>
      </p:sp>
      <p:sp>
        <p:nvSpPr>
          <p:cNvPr id="23" name="Rectangle 22">
            <a:hlinkClick r:id="rId12" action="ppaction://hlinksldjump"/>
          </p:cNvPr>
          <p:cNvSpPr/>
          <p:nvPr/>
        </p:nvSpPr>
        <p:spPr>
          <a:xfrm>
            <a:off x="4716144"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Q26</a:t>
            </a:r>
            <a:endParaRPr lang="en-GB" sz="1400" b="1" dirty="0">
              <a:latin typeface="Comic Sans MS" panose="030F0702030302020204" pitchFamily="66" charset="0"/>
            </a:endParaRPr>
          </a:p>
        </p:txBody>
      </p:sp>
      <p:sp>
        <p:nvSpPr>
          <p:cNvPr id="25" name="Rectangle 24">
            <a:hlinkClick r:id="rId13" action="ppaction://hlinksldjump"/>
          </p:cNvPr>
          <p:cNvSpPr/>
          <p:nvPr/>
        </p:nvSpPr>
        <p:spPr>
          <a:xfrm>
            <a:off x="4716016" y="4149136"/>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29" name="Rectangle 28">
            <a:hlinkClick r:id="rId14" action="ppaction://hlinksldjump"/>
          </p:cNvPr>
          <p:cNvSpPr/>
          <p:nvPr/>
        </p:nvSpPr>
        <p:spPr>
          <a:xfrm>
            <a:off x="5940152" y="242094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sp>
        <p:nvSpPr>
          <p:cNvPr id="30" name="Rectangle 29">
            <a:hlinkClick r:id="rId15" action="ppaction://hlinksldjump"/>
          </p:cNvPr>
          <p:cNvSpPr/>
          <p:nvPr/>
        </p:nvSpPr>
        <p:spPr>
          <a:xfrm>
            <a:off x="5940280"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sp>
        <p:nvSpPr>
          <p:cNvPr id="31" name="Rectangle 30">
            <a:hlinkClick r:id="rId16" action="ppaction://hlinksldjump"/>
          </p:cNvPr>
          <p:cNvSpPr/>
          <p:nvPr/>
        </p:nvSpPr>
        <p:spPr>
          <a:xfrm>
            <a:off x="5940152" y="357301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32" name="Rectangle 31">
            <a:hlinkClick r:id="rId17" action="ppaction://hlinksldjump"/>
          </p:cNvPr>
          <p:cNvSpPr/>
          <p:nvPr/>
        </p:nvSpPr>
        <p:spPr>
          <a:xfrm>
            <a:off x="5940280"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Q25*</a:t>
            </a:r>
            <a:endParaRPr lang="en-GB" sz="1400" b="1" dirty="0">
              <a:latin typeface="Comic Sans MS" panose="030F0702030302020204" pitchFamily="66" charset="0"/>
            </a:endParaRPr>
          </a:p>
        </p:txBody>
      </p:sp>
      <p:sp>
        <p:nvSpPr>
          <p:cNvPr id="33" name="Rectangle 32"/>
          <p:cNvSpPr/>
          <p:nvPr/>
        </p:nvSpPr>
        <p:spPr>
          <a:xfrm>
            <a:off x="107504" y="5589296"/>
            <a:ext cx="1380498" cy="720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*Mainly Graphing</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2026253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556792"/>
            <a:ext cx="8496944" cy="22414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Q11</a:t>
            </a:r>
            <a:endParaRPr lang="en-GB" sz="1400" b="1" dirty="0">
              <a:latin typeface="Comic Sans MS" panose="030F0702030302020204" pitchFamily="66" charset="0"/>
            </a:endParaRPr>
          </a:p>
        </p:txBody>
      </p:sp>
      <p:cxnSp>
        <p:nvCxnSpPr>
          <p:cNvPr id="23" name="Straight Arrow Connector 22"/>
          <p:cNvCxnSpPr>
            <a:stCxn id="14" idx="3"/>
            <a:endCxn id="17"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44672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4375" y="2348880"/>
            <a:ext cx="7715250" cy="542925"/>
          </a:xfrm>
          <a:prstGeom prst="rect">
            <a:avLst/>
          </a:prstGeom>
        </p:spPr>
      </p:pic>
      <p:sp>
        <p:nvSpPr>
          <p:cNvPr id="23" name="Rectangle 22"/>
          <p:cNvSpPr/>
          <p:nvPr/>
        </p:nvSpPr>
        <p:spPr>
          <a:xfrm>
            <a:off x="714375" y="2348879"/>
            <a:ext cx="7715250" cy="542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5" name="Straight Arrow Connector 14"/>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Q11</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018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6"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Q21</a:t>
            </a:r>
            <a:endParaRPr lang="en-GB" sz="1400" b="1" dirty="0">
              <a:latin typeface="Comic Sans MS" panose="030F0702030302020204" pitchFamily="66" charset="0"/>
            </a:endParaRPr>
          </a:p>
        </p:txBody>
      </p:sp>
      <p:cxnSp>
        <p:nvCxnSpPr>
          <p:cNvPr id="23" name="Straight Arrow Connector 22"/>
          <p:cNvCxnSpPr>
            <a:stCxn id="14" idx="3"/>
            <a:endCxn id="17"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323528" y="1700808"/>
            <a:ext cx="8496944" cy="1070226"/>
          </a:xfrm>
          <a:prstGeom prst="rect">
            <a:avLst/>
          </a:prstGeom>
        </p:spPr>
      </p:pic>
    </p:spTree>
    <p:extLst>
      <p:ext uri="{BB962C8B-B14F-4D97-AF65-F5344CB8AC3E}">
        <p14:creationId xmlns:p14="http://schemas.microsoft.com/office/powerpoint/2010/main" val="167059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3082" y="404664"/>
            <a:ext cx="6277836" cy="5524496"/>
          </a:xfrm>
          <a:prstGeom prst="rect">
            <a:avLst/>
          </a:prstGeom>
        </p:spPr>
      </p:pic>
      <p:sp>
        <p:nvSpPr>
          <p:cNvPr id="23" name="Rectangle 22"/>
          <p:cNvSpPr/>
          <p:nvPr/>
        </p:nvSpPr>
        <p:spPr>
          <a:xfrm>
            <a:off x="1433081" y="404664"/>
            <a:ext cx="6277837" cy="55244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7" name="Straight Arrow Connector 16"/>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Q21</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238802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1256" y="404664"/>
            <a:ext cx="6821488" cy="5792510"/>
          </a:xfrm>
          <a:prstGeom prst="rect">
            <a:avLst/>
          </a:prstGeom>
        </p:spPr>
      </p:pic>
      <p:sp>
        <p:nvSpPr>
          <p:cNvPr id="23" name="Rectangle 22"/>
          <p:cNvSpPr/>
          <p:nvPr/>
        </p:nvSpPr>
        <p:spPr>
          <a:xfrm>
            <a:off x="1161256" y="404664"/>
            <a:ext cx="6867127" cy="5786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7" name="Straight Arrow Connector 16"/>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Q21</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2917538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256" y="692696"/>
            <a:ext cx="6821488" cy="4824268"/>
          </a:xfrm>
          <a:prstGeom prst="rect">
            <a:avLst/>
          </a:prstGeom>
        </p:spPr>
      </p:pic>
      <p:sp>
        <p:nvSpPr>
          <p:cNvPr id="23" name="Rectangle 22"/>
          <p:cNvSpPr/>
          <p:nvPr/>
        </p:nvSpPr>
        <p:spPr>
          <a:xfrm>
            <a:off x="1161257" y="692695"/>
            <a:ext cx="6821488" cy="4824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7" name="Straight Arrow Connector 16"/>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Q21</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994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6"/>
          <a:stretch>
            <a:fillRect/>
          </a:stretch>
        </p:blipFill>
        <p:spPr>
          <a:xfrm>
            <a:off x="1400296" y="476672"/>
            <a:ext cx="6343408" cy="5524498"/>
          </a:xfrm>
          <a:prstGeom prst="rect">
            <a:avLst/>
          </a:prstGeom>
        </p:spPr>
      </p:pic>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8"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Q23</a:t>
            </a:r>
            <a:endParaRPr lang="en-GB" sz="1400" b="1" dirty="0">
              <a:latin typeface="Comic Sans MS" panose="030F0702030302020204" pitchFamily="66" charset="0"/>
            </a:endParaRPr>
          </a:p>
        </p:txBody>
      </p:sp>
      <p:cxnSp>
        <p:nvCxnSpPr>
          <p:cNvPr id="15" name="Straight Arrow Connector 14"/>
          <p:cNvCxnSpPr>
            <a:stCxn id="12" idx="3"/>
            <a:endCxn id="14"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981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404665"/>
            <a:ext cx="7776864" cy="574492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683568" y="404664"/>
            <a:ext cx="7776864" cy="5744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5" name="Straight Arrow Connector 14"/>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Q23</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185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5"/>
          <a:stretch>
            <a:fillRect/>
          </a:stretch>
        </p:blipFill>
        <p:spPr>
          <a:xfrm>
            <a:off x="1403648" y="404664"/>
            <a:ext cx="6336704" cy="5377184"/>
          </a:xfrm>
          <a:prstGeom prst="rect">
            <a:avLst/>
          </a:prstGeom>
        </p:spPr>
      </p:pic>
      <p:pic>
        <p:nvPicPr>
          <p:cNvPr id="4" name="Picture 3"/>
          <p:cNvPicPr>
            <a:picLocks noChangeAspect="1"/>
          </p:cNvPicPr>
          <p:nvPr/>
        </p:nvPicPr>
        <p:blipFill>
          <a:blip r:embed="rId6"/>
          <a:stretch>
            <a:fillRect/>
          </a:stretch>
        </p:blipFill>
        <p:spPr>
          <a:xfrm>
            <a:off x="1403649" y="5805264"/>
            <a:ext cx="6336702" cy="83822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9"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21" name="Straight Arrow Connector 20"/>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Q26</a:t>
            </a:r>
            <a:endParaRPr lang="en-GB" sz="1400" b="1" dirty="0">
              <a:latin typeface="Comic Sans MS" panose="030F0702030302020204" pitchFamily="66" charset="0"/>
            </a:endParaRPr>
          </a:p>
        </p:txBody>
      </p:sp>
      <p:cxnSp>
        <p:nvCxnSpPr>
          <p:cNvPr id="23" name="Straight Arrow Connector 22"/>
          <p:cNvCxnSpPr>
            <a:stCxn id="13" idx="3"/>
            <a:endCxn id="22"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4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2475" y="2348880"/>
            <a:ext cx="7639050" cy="514350"/>
          </a:xfrm>
          <a:prstGeom prst="rect">
            <a:avLst/>
          </a:prstGeom>
        </p:spPr>
      </p:pic>
      <p:sp>
        <p:nvSpPr>
          <p:cNvPr id="13" name="Rectangle 12"/>
          <p:cNvSpPr/>
          <p:nvPr/>
        </p:nvSpPr>
        <p:spPr>
          <a:xfrm>
            <a:off x="752474" y="2348879"/>
            <a:ext cx="7639051" cy="514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5"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Q3</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933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8538" y="404663"/>
            <a:ext cx="5277758" cy="6398331"/>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958537" y="404662"/>
            <a:ext cx="5277759" cy="6398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Q26</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392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6"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21" name="Straight Arrow Connector 20"/>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Q18</a:t>
            </a:r>
            <a:endParaRPr lang="en-GB" sz="1400" b="1" dirty="0">
              <a:latin typeface="Comic Sans MS" panose="030F0702030302020204" pitchFamily="66" charset="0"/>
            </a:endParaRPr>
          </a:p>
        </p:txBody>
      </p:sp>
      <p:cxnSp>
        <p:nvCxnSpPr>
          <p:cNvPr id="23" name="Straight Arrow Connector 22"/>
          <p:cNvCxnSpPr>
            <a:stCxn id="13" idx="3"/>
            <a:endCxn id="22"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8"/>
          <a:stretch>
            <a:fillRect/>
          </a:stretch>
        </p:blipFill>
        <p:spPr>
          <a:xfrm>
            <a:off x="395537" y="1628800"/>
            <a:ext cx="8352926" cy="1484232"/>
          </a:xfrm>
          <a:prstGeom prst="rect">
            <a:avLst/>
          </a:prstGeom>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3836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5450" y="2636912"/>
            <a:ext cx="5753100" cy="6286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695450" y="2636911"/>
            <a:ext cx="5753099" cy="628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Q18</a:t>
            </a:r>
            <a:endParaRPr lang="en-GB" sz="1400" b="1" dirty="0">
              <a:latin typeface="Comic Sans MS" panose="030F0702030302020204" pitchFamily="66" charset="0"/>
            </a:endParaRPr>
          </a:p>
        </p:txBody>
      </p:sp>
      <p:cxnSp>
        <p:nvCxnSpPr>
          <p:cNvPr id="23" name="Straight Arrow Connector 22"/>
          <p:cNvCxnSpPr>
            <a:stCxn id="19" idx="3"/>
            <a:endCxn id="21"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489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251521" y="1704396"/>
            <a:ext cx="8640958" cy="1580588"/>
          </a:xfrm>
          <a:prstGeom prst="rect">
            <a:avLst/>
          </a:prstGeom>
        </p:spPr>
      </p:pic>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8"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152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5736" y="386740"/>
            <a:ext cx="6624736" cy="6354628"/>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3" name="Rectangle 22"/>
          <p:cNvSpPr/>
          <p:nvPr/>
        </p:nvSpPr>
        <p:spPr>
          <a:xfrm>
            <a:off x="2195735" y="386739"/>
            <a:ext cx="6624737" cy="63546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8"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24" name="Straight Arrow Connector 23"/>
          <p:cNvCxnSpPr>
            <a:stCxn id="14" idx="3"/>
            <a:endCxn id="16"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532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9752" y="355858"/>
            <a:ext cx="6048674" cy="6467492"/>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3" name="Rectangle 22"/>
          <p:cNvSpPr/>
          <p:nvPr/>
        </p:nvSpPr>
        <p:spPr>
          <a:xfrm>
            <a:off x="2313384" y="355859"/>
            <a:ext cx="6075042" cy="6467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1</a:t>
            </a:r>
            <a:endParaRPr lang="en-GB" sz="1400" b="1" dirty="0">
              <a:latin typeface="Comic Sans MS" panose="030F0702030302020204" pitchFamily="66" charset="0"/>
            </a:endParaRP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8"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24" name="Straight Arrow Connector 23"/>
          <p:cNvCxnSpPr>
            <a:stCxn id="14" idx="3"/>
            <a:endCxn id="16"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560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3688" y="394378"/>
            <a:ext cx="5616624" cy="6418998"/>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3" name="Rectangle 22"/>
          <p:cNvSpPr/>
          <p:nvPr/>
        </p:nvSpPr>
        <p:spPr>
          <a:xfrm>
            <a:off x="1763688" y="394377"/>
            <a:ext cx="5616624" cy="6418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 &amp;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16" name="Straight Arrow Connector 15"/>
          <p:cNvCxnSpPr>
            <a:stCxn id="13" idx="3"/>
            <a:endCxn id="15"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312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6"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Q27</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755576" y="612930"/>
            <a:ext cx="7632848" cy="3608158"/>
          </a:xfrm>
          <a:prstGeom prst="rect">
            <a:avLst/>
          </a:prstGeom>
        </p:spPr>
      </p:pic>
      <p:pic>
        <p:nvPicPr>
          <p:cNvPr id="5" name="Picture 4"/>
          <p:cNvPicPr>
            <a:picLocks noChangeAspect="1"/>
          </p:cNvPicPr>
          <p:nvPr/>
        </p:nvPicPr>
        <p:blipFill>
          <a:blip r:embed="rId10"/>
          <a:stretch>
            <a:fillRect/>
          </a:stretch>
        </p:blipFill>
        <p:spPr>
          <a:xfrm>
            <a:off x="755576" y="4221088"/>
            <a:ext cx="7632848" cy="1146008"/>
          </a:xfrm>
          <a:prstGeom prst="rect">
            <a:avLst/>
          </a:prstGeom>
        </p:spPr>
      </p:pic>
    </p:spTree>
    <p:extLst>
      <p:ext uri="{BB962C8B-B14F-4D97-AF65-F5344CB8AC3E}">
        <p14:creationId xmlns:p14="http://schemas.microsoft.com/office/powerpoint/2010/main" val="1408702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3648" y="404664"/>
            <a:ext cx="6336704" cy="5511724"/>
          </a:xfrm>
          <a:prstGeom prst="rect">
            <a:avLst/>
          </a:prstGeom>
        </p:spPr>
      </p:pic>
      <p:sp>
        <p:nvSpPr>
          <p:cNvPr id="23" name="Rectangle 22"/>
          <p:cNvSpPr/>
          <p:nvPr/>
        </p:nvSpPr>
        <p:spPr>
          <a:xfrm>
            <a:off x="1403649" y="404663"/>
            <a:ext cx="6336703" cy="5498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860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908720"/>
            <a:ext cx="7488832" cy="4287184"/>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3" name="Rectangle 22"/>
          <p:cNvSpPr/>
          <p:nvPr/>
        </p:nvSpPr>
        <p:spPr>
          <a:xfrm>
            <a:off x="827584" y="908719"/>
            <a:ext cx="7488832" cy="4287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066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2" name="Rectangle 2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6"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Q6</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323528" y="1988840"/>
            <a:ext cx="8496944" cy="741684"/>
          </a:xfrm>
          <a:prstGeom prst="rect">
            <a:avLst/>
          </a:prstGeom>
        </p:spPr>
      </p:pic>
    </p:spTree>
    <p:extLst>
      <p:ext uri="{BB962C8B-B14F-4D97-AF65-F5344CB8AC3E}">
        <p14:creationId xmlns:p14="http://schemas.microsoft.com/office/powerpoint/2010/main" val="941277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7" y="1340768"/>
            <a:ext cx="7632846" cy="3428114"/>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3" name="Rectangle 22"/>
          <p:cNvSpPr/>
          <p:nvPr/>
        </p:nvSpPr>
        <p:spPr>
          <a:xfrm>
            <a:off x="755577" y="1340767"/>
            <a:ext cx="7684107" cy="3428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7" name="Rectangle 16">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54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6"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Q12</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9"/>
          <a:stretch>
            <a:fillRect/>
          </a:stretch>
        </p:blipFill>
        <p:spPr>
          <a:xfrm>
            <a:off x="323528" y="1988840"/>
            <a:ext cx="8496944" cy="589346"/>
          </a:xfrm>
          <a:prstGeom prst="rect">
            <a:avLst/>
          </a:prstGeom>
        </p:spPr>
      </p:pic>
    </p:spTree>
    <p:extLst>
      <p:ext uri="{BB962C8B-B14F-4D97-AF65-F5344CB8AC3E}">
        <p14:creationId xmlns:p14="http://schemas.microsoft.com/office/powerpoint/2010/main" val="462589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907704" y="396300"/>
            <a:ext cx="5328592" cy="6417076"/>
          </a:xfrm>
          <a:prstGeom prst="rect">
            <a:avLst/>
          </a:prstGeom>
        </p:spPr>
      </p:pic>
      <p:sp>
        <p:nvSpPr>
          <p:cNvPr id="23" name="Rectangle 22"/>
          <p:cNvSpPr/>
          <p:nvPr/>
        </p:nvSpPr>
        <p:spPr>
          <a:xfrm>
            <a:off x="1907704" y="396298"/>
            <a:ext cx="5328592" cy="6417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Q12</a:t>
            </a:r>
            <a:endParaRPr lang="en-GB" sz="1400" b="1" dirty="0">
              <a:latin typeface="Comic Sans MS" panose="030F0702030302020204" pitchFamily="66" charset="0"/>
            </a:endParaRPr>
          </a:p>
        </p:txBody>
      </p:sp>
      <p:cxnSp>
        <p:nvCxnSpPr>
          <p:cNvPr id="25" name="Straight Arrow Connector 24"/>
          <p:cNvCxnSpPr>
            <a:stCxn id="15" idx="3"/>
            <a:endCxn id="24"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6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6"/>
          <a:stretch>
            <a:fillRect/>
          </a:stretch>
        </p:blipFill>
        <p:spPr>
          <a:xfrm>
            <a:off x="251520" y="1052736"/>
            <a:ext cx="8640960" cy="4458158"/>
          </a:xfrm>
          <a:prstGeom prst="rect">
            <a:avLst/>
          </a:prstGeom>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6" name="Straight Arrow Connector 15"/>
          <p:cNvCxnSpPr>
            <a:stCxn id="13"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Q25</a:t>
            </a:r>
            <a:endParaRPr lang="en-GB" sz="1400" b="1" dirty="0">
              <a:latin typeface="Comic Sans MS" panose="030F0702030302020204" pitchFamily="66" charset="0"/>
            </a:endParaRPr>
          </a:p>
        </p:txBody>
      </p:sp>
      <p:cxnSp>
        <p:nvCxnSpPr>
          <p:cNvPr id="23" name="Straight Arrow Connector 22"/>
          <p:cNvCxnSpPr>
            <a:stCxn id="15" idx="3"/>
            <a:endCxn id="17"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56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03" y="442838"/>
            <a:ext cx="6048794" cy="63705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547604" y="442837"/>
            <a:ext cx="6048794" cy="6370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13995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Q25</a:t>
            </a:r>
            <a:endParaRPr lang="en-GB" sz="1400" b="1" dirty="0">
              <a:latin typeface="Comic Sans MS" panose="030F0702030302020204" pitchFamily="66" charset="0"/>
            </a:endParaRPr>
          </a:p>
        </p:txBody>
      </p:sp>
      <p:cxnSp>
        <p:nvCxnSpPr>
          <p:cNvPr id="16" name="Straight Arrow Connector 15"/>
          <p:cNvCxnSpPr>
            <a:stCxn id="12" idx="3"/>
            <a:endCxn id="14"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55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Quadratic Inequalities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3" name="Straight Arrow Connector 12"/>
          <p:cNvCxnSpPr>
            <a:stCxn id="8" idx="3"/>
            <a:endCxn id="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Rectangle 59">
            <a:hlinkClick r:id="rId5" action="ppaction://hlinksldjump"/>
          </p:cNvPr>
          <p:cNvSpPr/>
          <p:nvPr/>
        </p:nvSpPr>
        <p:spPr>
          <a:xfrm>
            <a:off x="4500120" y="2924944"/>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3H </a:t>
            </a:r>
            <a:r>
              <a:rPr lang="en-GB" sz="1400" b="1" dirty="0" smtClean="0">
                <a:latin typeface="Comic Sans MS" panose="030F0702030302020204" pitchFamily="66" charset="0"/>
              </a:rPr>
              <a:t>Q21</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sp>
        <p:nvSpPr>
          <p:cNvPr id="11" name="Rectangle 10">
            <a:hlinkClick r:id="rId7" action="ppaction://hlinksldjump"/>
          </p:cNvPr>
          <p:cNvSpPr/>
          <p:nvPr/>
        </p:nvSpPr>
        <p:spPr>
          <a:xfrm>
            <a:off x="4500120" y="3501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3H </a:t>
            </a:r>
            <a:r>
              <a:rPr lang="en-GB" sz="1400" b="1" dirty="0" smtClean="0">
                <a:latin typeface="Comic Sans MS" panose="030F0702030302020204" pitchFamily="66" charset="0"/>
              </a:rPr>
              <a:t>Q29</a:t>
            </a:r>
            <a:endParaRPr lang="en-GB" sz="1400" b="1" dirty="0">
              <a:latin typeface="Comic Sans MS" panose="030F0702030302020204" pitchFamily="66" charset="0"/>
            </a:endParaRPr>
          </a:p>
        </p:txBody>
      </p:sp>
      <p:sp>
        <p:nvSpPr>
          <p:cNvPr id="12" name="Rectangle 11"/>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23672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3649" y="4293096"/>
            <a:ext cx="6336702" cy="18451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7" name="Rectangle 16">
            <a:hlinkClick r:id="rId6" action="ppaction://hlinksldjump"/>
          </p:cNvPr>
          <p:cNvSpPr/>
          <p:nvPr/>
        </p:nvSpPr>
        <p:spPr>
          <a:xfrm>
            <a:off x="457200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3H </a:t>
            </a:r>
            <a:r>
              <a:rPr lang="en-GB" sz="1400" b="1" dirty="0" smtClean="0">
                <a:latin typeface="Comic Sans MS" panose="030F0702030302020204" pitchFamily="66" charset="0"/>
              </a:rPr>
              <a:t>Q21</a:t>
            </a:r>
            <a:endParaRPr lang="en-GB" sz="1400" b="1" dirty="0">
              <a:latin typeface="Comic Sans MS" panose="030F0702030302020204" pitchFamily="66" charset="0"/>
            </a:endParaRPr>
          </a:p>
        </p:txBody>
      </p:sp>
      <p:cxnSp>
        <p:nvCxnSpPr>
          <p:cNvPr id="23" name="Straight Arrow Connector 22"/>
          <p:cNvCxnSpPr>
            <a:endCxn id="17"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1" name="Straight Arrow Connector 10"/>
          <p:cNvCxnSpPr>
            <a:stCxn id="10" idx="3"/>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pic>
        <p:nvPicPr>
          <p:cNvPr id="2" name="Picture 1"/>
          <p:cNvPicPr>
            <a:picLocks noChangeAspect="1"/>
          </p:cNvPicPr>
          <p:nvPr/>
        </p:nvPicPr>
        <p:blipFill>
          <a:blip r:embed="rId9"/>
          <a:stretch>
            <a:fillRect/>
          </a:stretch>
        </p:blipFill>
        <p:spPr>
          <a:xfrm>
            <a:off x="1403648" y="548680"/>
            <a:ext cx="6336704" cy="367451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929486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4475" y="2420889"/>
            <a:ext cx="6115050" cy="790575"/>
          </a:xfrm>
          <a:prstGeom prst="rect">
            <a:avLst/>
          </a:prstGeom>
        </p:spPr>
      </p:pic>
      <p:sp>
        <p:nvSpPr>
          <p:cNvPr id="23" name="Rectangle 22"/>
          <p:cNvSpPr/>
          <p:nvPr/>
        </p:nvSpPr>
        <p:spPr>
          <a:xfrm>
            <a:off x="1514475" y="2420888"/>
            <a:ext cx="6115050" cy="790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57200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3H </a:t>
            </a:r>
            <a:r>
              <a:rPr lang="en-GB" sz="1400" b="1" dirty="0" smtClean="0">
                <a:latin typeface="Comic Sans MS" panose="030F0702030302020204" pitchFamily="66" charset="0"/>
              </a:rPr>
              <a:t>Q21</a:t>
            </a:r>
            <a:endParaRPr lang="en-GB" sz="1400" b="1" dirty="0">
              <a:latin typeface="Comic Sans MS" panose="030F0702030302020204" pitchFamily="66" charset="0"/>
            </a:endParaRPr>
          </a:p>
        </p:txBody>
      </p:sp>
      <p:cxnSp>
        <p:nvCxnSpPr>
          <p:cNvPr id="14" name="Straight Arrow Connector 13"/>
          <p:cNvCxnSpPr>
            <a:endCxn id="11"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5" idx="3"/>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spTree>
    <p:extLst>
      <p:ext uri="{BB962C8B-B14F-4D97-AF65-F5344CB8AC3E}">
        <p14:creationId xmlns:p14="http://schemas.microsoft.com/office/powerpoint/2010/main" val="3563828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87624" y="582124"/>
            <a:ext cx="6768752" cy="61592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7" name="Rectangle 16">
            <a:hlinkClick r:id="rId6" action="ppaction://hlinksldjump"/>
          </p:cNvPr>
          <p:cNvSpPr/>
          <p:nvPr/>
        </p:nvSpPr>
        <p:spPr>
          <a:xfrm>
            <a:off x="457200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3H </a:t>
            </a:r>
            <a:r>
              <a:rPr lang="en-GB" sz="1400" b="1" dirty="0" smtClean="0">
                <a:latin typeface="Comic Sans MS" panose="030F0702030302020204" pitchFamily="66" charset="0"/>
              </a:rPr>
              <a:t>Q29</a:t>
            </a:r>
            <a:endParaRPr lang="en-GB" sz="1400" b="1" dirty="0">
              <a:latin typeface="Comic Sans MS" panose="030F0702030302020204" pitchFamily="66" charset="0"/>
            </a:endParaRPr>
          </a:p>
        </p:txBody>
      </p:sp>
      <p:cxnSp>
        <p:nvCxnSpPr>
          <p:cNvPr id="23" name="Straight Arrow Connector 22"/>
          <p:cNvCxnSpPr>
            <a:endCxn id="17"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1" name="Straight Arrow Connector 10"/>
          <p:cNvCxnSpPr>
            <a:stCxn id="10" idx="3"/>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978275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568" y="2276872"/>
            <a:ext cx="7776864" cy="1615672"/>
          </a:xfrm>
          <a:prstGeom prst="rect">
            <a:avLst/>
          </a:prstGeom>
        </p:spPr>
      </p:pic>
      <p:sp>
        <p:nvSpPr>
          <p:cNvPr id="23" name="Rectangle 22"/>
          <p:cNvSpPr/>
          <p:nvPr/>
        </p:nvSpPr>
        <p:spPr>
          <a:xfrm>
            <a:off x="683568" y="2276872"/>
            <a:ext cx="7756116" cy="1615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457200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3H </a:t>
            </a:r>
            <a:r>
              <a:rPr lang="en-GB" sz="1400" b="1" dirty="0" smtClean="0">
                <a:latin typeface="Comic Sans MS" panose="030F0702030302020204" pitchFamily="66" charset="0"/>
              </a:rPr>
              <a:t>Q29</a:t>
            </a:r>
            <a:endParaRPr lang="en-GB" sz="1400" b="1" dirty="0">
              <a:latin typeface="Comic Sans MS" panose="030F0702030302020204" pitchFamily="66" charset="0"/>
            </a:endParaRPr>
          </a:p>
        </p:txBody>
      </p:sp>
      <p:cxnSp>
        <p:nvCxnSpPr>
          <p:cNvPr id="16" name="Straight Arrow Connector 15"/>
          <p:cNvCxnSpPr>
            <a:endCxn id="13"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0" name="Straight Arrow Connector 19"/>
          <p:cNvCxnSpPr>
            <a:stCxn id="17" idx="3"/>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spTree>
    <p:extLst>
      <p:ext uri="{BB962C8B-B14F-4D97-AF65-F5344CB8AC3E}">
        <p14:creationId xmlns:p14="http://schemas.microsoft.com/office/powerpoint/2010/main" val="4263447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478534"/>
            <a:ext cx="8064896" cy="6046810"/>
          </a:xfrm>
          <a:prstGeom prst="rect">
            <a:avLst/>
          </a:prstGeom>
        </p:spPr>
      </p:pic>
      <p:sp>
        <p:nvSpPr>
          <p:cNvPr id="13" name="Rectangle 12"/>
          <p:cNvSpPr/>
          <p:nvPr/>
        </p:nvSpPr>
        <p:spPr>
          <a:xfrm>
            <a:off x="539552" y="478533"/>
            <a:ext cx="8064896" cy="6046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6" name="Straight Arrow Connector 15"/>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Q6</a:t>
            </a:r>
            <a:endParaRPr lang="en-GB" sz="1400" b="1" dirty="0">
              <a:latin typeface="Comic Sans MS" panose="030F0702030302020204" pitchFamily="66" charset="0"/>
            </a:endParaRPr>
          </a:p>
        </p:txBody>
      </p:sp>
      <p:cxnSp>
        <p:nvCxnSpPr>
          <p:cNvPr id="22" name="Straight Arrow Connector 21"/>
          <p:cNvCxnSpPr>
            <a:stCxn id="14" idx="3"/>
            <a:endCxn id="17"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352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
            <a:ext cx="7886700" cy="1325563"/>
          </a:xfrm>
        </p:spPr>
        <p:txBody>
          <a:bodyPr>
            <a:normAutofit/>
          </a:bodyPr>
          <a:lstStyle/>
          <a:p>
            <a:pPr algn="ctr"/>
            <a:r>
              <a:rPr lang="en-GB" sz="4800" dirty="0">
                <a:latin typeface="Comic Sans MS" panose="030F0702030302020204" pitchFamily="66" charset="0"/>
              </a:rPr>
              <a:t>Factorising</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7" name="Rectangle 6">
            <a:hlinkClick r:id="rId5"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8" name="Straight Arrow Connector 7"/>
          <p:cNvCxnSpPr>
            <a:stCxn id="6" idx="3"/>
            <a:endCxn id="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07504"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39" name="Rectangle 38">
            <a:hlinkClick r:id="rId6" action="ppaction://hlinksldjump"/>
          </p:cNvPr>
          <p:cNvSpPr/>
          <p:nvPr/>
        </p:nvSpPr>
        <p:spPr>
          <a:xfrm>
            <a:off x="1547664" y="6453336"/>
            <a:ext cx="257353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Algebraic Fractions</a:t>
            </a:r>
          </a:p>
        </p:txBody>
      </p:sp>
      <p:sp>
        <p:nvSpPr>
          <p:cNvPr id="67" name="Rectangle 66">
            <a:hlinkClick r:id="rId7" action="ppaction://hlinksldjump"/>
          </p:cNvPr>
          <p:cNvSpPr/>
          <p:nvPr/>
        </p:nvSpPr>
        <p:spPr>
          <a:xfrm>
            <a:off x="3095944" y="3321040"/>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3H Q17</a:t>
            </a:r>
            <a:endParaRPr lang="en-GB" sz="1200" b="1" dirty="0">
              <a:latin typeface="Comic Sans MS" panose="030F0702030302020204" pitchFamily="66" charset="0"/>
            </a:endParaRPr>
          </a:p>
        </p:txBody>
      </p:sp>
      <p:sp>
        <p:nvSpPr>
          <p:cNvPr id="15" name="Rectangle 14"/>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6" name="Rectangle 15">
            <a:hlinkClick r:id="rId8" action="ppaction://hlinksldjump"/>
          </p:cNvPr>
          <p:cNvSpPr/>
          <p:nvPr/>
        </p:nvSpPr>
        <p:spPr>
          <a:xfrm>
            <a:off x="4824136" y="2745080"/>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Q5</a:t>
            </a:r>
            <a:endParaRPr lang="en-GB" sz="1200" b="1" dirty="0">
              <a:latin typeface="Comic Sans MS" panose="030F0702030302020204" pitchFamily="66" charset="0"/>
            </a:endParaRPr>
          </a:p>
        </p:txBody>
      </p:sp>
      <p:sp>
        <p:nvSpPr>
          <p:cNvPr id="17" name="Rectangle 16">
            <a:hlinkClick r:id="rId9" action="ppaction://hlinksldjump"/>
          </p:cNvPr>
          <p:cNvSpPr/>
          <p:nvPr/>
        </p:nvSpPr>
        <p:spPr>
          <a:xfrm>
            <a:off x="4824136" y="328508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Q16</a:t>
            </a:r>
            <a:endParaRPr lang="en-GB" sz="1200" b="1" dirty="0">
              <a:latin typeface="Comic Sans MS" panose="030F0702030302020204" pitchFamily="66" charset="0"/>
            </a:endParaRPr>
          </a:p>
        </p:txBody>
      </p:sp>
      <p:sp>
        <p:nvSpPr>
          <p:cNvPr id="18" name="Rectangle 17">
            <a:hlinkClick r:id="rId10" action="ppaction://hlinksldjump"/>
          </p:cNvPr>
          <p:cNvSpPr/>
          <p:nvPr/>
        </p:nvSpPr>
        <p:spPr>
          <a:xfrm>
            <a:off x="4824136" y="3825096"/>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Q27</a:t>
            </a:r>
            <a:endParaRPr lang="en-GB" sz="1200" b="1" dirty="0">
              <a:latin typeface="Comic Sans MS" panose="030F0702030302020204" pitchFamily="66" charset="0"/>
            </a:endParaRPr>
          </a:p>
        </p:txBody>
      </p:sp>
      <p:sp>
        <p:nvSpPr>
          <p:cNvPr id="20" name="Rectangle 19">
            <a:hlinkClick r:id="rId11" action="ppaction://hlinksldjump"/>
          </p:cNvPr>
          <p:cNvSpPr/>
          <p:nvPr/>
        </p:nvSpPr>
        <p:spPr>
          <a:xfrm>
            <a:off x="4206652" y="6453336"/>
            <a:ext cx="230956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Solving Quadratics</a:t>
            </a:r>
          </a:p>
        </p:txBody>
      </p:sp>
    </p:spTree>
    <p:extLst>
      <p:ext uri="{BB962C8B-B14F-4D97-AF65-F5344CB8AC3E}">
        <p14:creationId xmlns:p14="http://schemas.microsoft.com/office/powerpoint/2010/main" val="2018541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6"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7" name="Straight Arrow Connector 16"/>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3H </a:t>
            </a:r>
            <a:r>
              <a:rPr lang="en-GB" sz="1400" b="1" dirty="0" smtClean="0">
                <a:latin typeface="Comic Sans MS" panose="030F0702030302020204" pitchFamily="66" charset="0"/>
              </a:rPr>
              <a:t>Q17</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323529" y="2132856"/>
            <a:ext cx="8496942" cy="67508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594469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257" y="1556792"/>
            <a:ext cx="6821486" cy="29411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161256" y="1556791"/>
            <a:ext cx="6821487" cy="2941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20" name="Straight Arrow Connector 19"/>
          <p:cNvCxnSpPr>
            <a:stCxn id="15"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3H </a:t>
            </a:r>
            <a:r>
              <a:rPr lang="en-GB" sz="1400" b="1" dirty="0" smtClean="0">
                <a:latin typeface="Comic Sans MS" panose="030F0702030302020204" pitchFamily="66" charset="0"/>
              </a:rPr>
              <a:t>Q17</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110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6"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7" name="Straight Arrow Connector 16"/>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1</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323529" y="2348880"/>
            <a:ext cx="8496942" cy="645848"/>
          </a:xfrm>
          <a:prstGeom prst="rect">
            <a:avLst/>
          </a:prstGeom>
        </p:spPr>
      </p:pic>
      <p:pic>
        <p:nvPicPr>
          <p:cNvPr id="5" name="Picture 4"/>
          <p:cNvPicPr>
            <a:picLocks noChangeAspect="1"/>
          </p:cNvPicPr>
          <p:nvPr/>
        </p:nvPicPr>
        <p:blipFill>
          <a:blip r:embed="rId10"/>
          <a:stretch>
            <a:fillRect/>
          </a:stretch>
        </p:blipFill>
        <p:spPr>
          <a:xfrm>
            <a:off x="323530" y="3031844"/>
            <a:ext cx="8496940" cy="592028"/>
          </a:xfrm>
          <a:prstGeom prst="rect">
            <a:avLst/>
          </a:prstGeom>
        </p:spPr>
      </p:pic>
    </p:spTree>
    <p:extLst>
      <p:ext uri="{BB962C8B-B14F-4D97-AF65-F5344CB8AC3E}">
        <p14:creationId xmlns:p14="http://schemas.microsoft.com/office/powerpoint/2010/main" val="4128655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5" y="1279913"/>
            <a:ext cx="8208910" cy="35824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467545" y="1279913"/>
            <a:ext cx="8208909" cy="3589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1</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17" name="Straight Arrow Connector 16"/>
          <p:cNvCxnSpPr>
            <a:stCxn id="13" idx="3"/>
            <a:endCxn id="16"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2289391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7546" y="980728"/>
            <a:ext cx="8208908" cy="39874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467546" y="951415"/>
            <a:ext cx="8208908" cy="4016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1</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17" name="Straight Arrow Connector 16"/>
          <p:cNvCxnSpPr>
            <a:stCxn id="13" idx="3"/>
            <a:endCxn id="16"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772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6"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7" name="Straight Arrow Connector 16"/>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95537" y="1196752"/>
            <a:ext cx="8352926" cy="582624"/>
          </a:xfrm>
          <a:prstGeom prst="rect">
            <a:avLst/>
          </a:prstGeom>
        </p:spPr>
      </p:pic>
      <p:pic>
        <p:nvPicPr>
          <p:cNvPr id="6" name="Picture 5"/>
          <p:cNvPicPr>
            <a:picLocks noChangeAspect="1"/>
          </p:cNvPicPr>
          <p:nvPr/>
        </p:nvPicPr>
        <p:blipFill>
          <a:blip r:embed="rId10"/>
          <a:stretch>
            <a:fillRect/>
          </a:stretch>
        </p:blipFill>
        <p:spPr>
          <a:xfrm>
            <a:off x="395538" y="2564904"/>
            <a:ext cx="8352924" cy="563986"/>
          </a:xfrm>
          <a:prstGeom prst="rect">
            <a:avLst/>
          </a:prstGeom>
        </p:spPr>
      </p:pic>
    </p:spTree>
    <p:extLst>
      <p:ext uri="{BB962C8B-B14F-4D97-AF65-F5344CB8AC3E}">
        <p14:creationId xmlns:p14="http://schemas.microsoft.com/office/powerpoint/2010/main" val="3158123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908720"/>
            <a:ext cx="8208910" cy="43413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467545" y="908719"/>
            <a:ext cx="8208909" cy="43413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20" name="Straight Arrow Connector 19"/>
          <p:cNvCxnSpPr>
            <a:stCxn id="15"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386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6" y="548680"/>
            <a:ext cx="8208908" cy="54598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467546" y="515344"/>
            <a:ext cx="8208908" cy="5493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6"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9" name="Straight Arrow Connector 18"/>
          <p:cNvCxnSpPr>
            <a:stCxn id="15"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935216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6"/>
          <a:stretch>
            <a:fillRect/>
          </a:stretch>
        </p:blipFill>
        <p:spPr>
          <a:xfrm>
            <a:off x="755576" y="612930"/>
            <a:ext cx="7632848" cy="3608158"/>
          </a:xfrm>
          <a:prstGeom prst="rect">
            <a:avLst/>
          </a:prstGeom>
        </p:spPr>
      </p:pic>
      <p:pic>
        <p:nvPicPr>
          <p:cNvPr id="5" name="Picture 4"/>
          <p:cNvPicPr>
            <a:picLocks noChangeAspect="1"/>
          </p:cNvPicPr>
          <p:nvPr/>
        </p:nvPicPr>
        <p:blipFill>
          <a:blip r:embed="rId7"/>
          <a:stretch>
            <a:fillRect/>
          </a:stretch>
        </p:blipFill>
        <p:spPr>
          <a:xfrm>
            <a:off x="755576" y="4221088"/>
            <a:ext cx="7632848" cy="1146008"/>
          </a:xfrm>
          <a:prstGeom prst="rect">
            <a:avLst/>
          </a:prstGeom>
        </p:spPr>
      </p:pic>
      <p:sp>
        <p:nvSpPr>
          <p:cNvPr id="21" name="Rectangle 20">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9"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0"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687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2" name="Rectangle 2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6"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Q30</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9"/>
          <a:stretch>
            <a:fillRect/>
          </a:stretch>
        </p:blipFill>
        <p:spPr>
          <a:xfrm>
            <a:off x="251520" y="1568072"/>
            <a:ext cx="8640960" cy="708800"/>
          </a:xfrm>
          <a:prstGeom prst="rect">
            <a:avLst/>
          </a:prstGeom>
        </p:spPr>
      </p:pic>
      <p:pic>
        <p:nvPicPr>
          <p:cNvPr id="6" name="Picture 5"/>
          <p:cNvPicPr>
            <a:picLocks noChangeAspect="1"/>
          </p:cNvPicPr>
          <p:nvPr/>
        </p:nvPicPr>
        <p:blipFill>
          <a:blip r:embed="rId10"/>
          <a:stretch>
            <a:fillRect/>
          </a:stretch>
        </p:blipFill>
        <p:spPr>
          <a:xfrm>
            <a:off x="251520" y="2492896"/>
            <a:ext cx="8640960" cy="646874"/>
          </a:xfrm>
          <a:prstGeom prst="rect">
            <a:avLst/>
          </a:prstGeom>
        </p:spPr>
      </p:pic>
    </p:spTree>
    <p:extLst>
      <p:ext uri="{BB962C8B-B14F-4D97-AF65-F5344CB8AC3E}">
        <p14:creationId xmlns:p14="http://schemas.microsoft.com/office/powerpoint/2010/main" val="372687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3648" y="404664"/>
            <a:ext cx="6336704" cy="5511724"/>
          </a:xfrm>
          <a:prstGeom prst="rect">
            <a:avLst/>
          </a:prstGeom>
        </p:spPr>
      </p:pic>
      <p:sp>
        <p:nvSpPr>
          <p:cNvPr id="23" name="Rectangle 22"/>
          <p:cNvSpPr/>
          <p:nvPr/>
        </p:nvSpPr>
        <p:spPr>
          <a:xfrm>
            <a:off x="1403649" y="404663"/>
            <a:ext cx="6336703" cy="5498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8"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24" name="Straight Arrow Connector 23"/>
          <p:cNvCxnSpPr>
            <a:stCxn id="14" idx="3"/>
            <a:endCxn id="16"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149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908720"/>
            <a:ext cx="7488832" cy="4287184"/>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3" name="Rectangle 22"/>
          <p:cNvSpPr/>
          <p:nvPr/>
        </p:nvSpPr>
        <p:spPr>
          <a:xfrm>
            <a:off x="827584" y="908719"/>
            <a:ext cx="7488832" cy="4287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8"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24" name="Straight Arrow Connector 23"/>
          <p:cNvCxnSpPr>
            <a:stCxn id="14" idx="3"/>
            <a:endCxn id="16"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340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7" y="1340768"/>
            <a:ext cx="7632846" cy="3428114"/>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3" name="Rectangle 22"/>
          <p:cNvSpPr/>
          <p:nvPr/>
        </p:nvSpPr>
        <p:spPr>
          <a:xfrm>
            <a:off x="755577" y="1340767"/>
            <a:ext cx="7684107" cy="3428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0384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cxnSp>
        <p:nvCxnSpPr>
          <p:cNvPr id="16" name="Straight Arrow Connector 15"/>
          <p:cNvCxnSpPr>
            <a:stCxn id="13" idx="3"/>
            <a:endCxn id="15"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8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05"/>
            <a:ext cx="7886700" cy="1325563"/>
          </a:xfrm>
        </p:spPr>
        <p:txBody>
          <a:bodyPr>
            <a:normAutofit/>
          </a:bodyPr>
          <a:lstStyle/>
          <a:p>
            <a:pPr algn="ctr"/>
            <a:r>
              <a:rPr lang="en-GB" sz="4800" dirty="0">
                <a:latin typeface="Comic Sans MS" panose="030F0702030302020204" pitchFamily="66" charset="0"/>
              </a:rPr>
              <a:t>Expanding Brackets</a:t>
            </a:r>
          </a:p>
        </p:txBody>
      </p:sp>
      <p:sp>
        <p:nvSpPr>
          <p:cNvPr id="19" name="Rectangle 18"/>
          <p:cNvSpPr/>
          <p:nvPr/>
        </p:nvSpPr>
        <p:spPr>
          <a:xfrm>
            <a:off x="2142480"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20" name="Rectangle 19">
            <a:hlinkClick r:id="rId2" action="ppaction://hlinksldjump"/>
          </p:cNvPr>
          <p:cNvSpPr/>
          <p:nvPr/>
        </p:nvSpPr>
        <p:spPr>
          <a:xfrm>
            <a:off x="3654648"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Surds</a:t>
            </a:r>
          </a:p>
        </p:txBody>
      </p:sp>
      <p:sp>
        <p:nvSpPr>
          <p:cNvPr id="45" name="Rectangle 44">
            <a:hlinkClick r:id="rId3" action="ppaction://hlinksldjump"/>
          </p:cNvPr>
          <p:cNvSpPr/>
          <p:nvPr/>
        </p:nvSpPr>
        <p:spPr>
          <a:xfrm>
            <a:off x="5148064" y="6453336"/>
            <a:ext cx="324036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Solving Simple Equations</a:t>
            </a:r>
          </a:p>
        </p:txBody>
      </p:sp>
      <p:sp>
        <p:nvSpPr>
          <p:cNvPr id="62" name="Rectangle 61">
            <a:hlinkClick r:id="rId4" action="ppaction://hlinksldjump"/>
          </p:cNvPr>
          <p:cNvSpPr/>
          <p:nvPr/>
        </p:nvSpPr>
        <p:spPr>
          <a:xfrm>
            <a:off x="2879920" y="3321040"/>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 </a:t>
            </a:r>
          </a:p>
          <a:p>
            <a:pPr algn="ctr"/>
            <a:r>
              <a:rPr lang="en-GB" sz="1200" b="1" dirty="0" smtClean="0">
                <a:latin typeface="Comic Sans MS" panose="030F0702030302020204" pitchFamily="66" charset="0"/>
              </a:rPr>
              <a:t>1H Q12</a:t>
            </a:r>
            <a:endParaRPr lang="en-GB" sz="1200" b="1" dirty="0">
              <a:latin typeface="Comic Sans MS" panose="030F0702030302020204" pitchFamily="66" charset="0"/>
            </a:endParaRPr>
          </a:p>
        </p:txBody>
      </p:sp>
      <p:sp>
        <p:nvSpPr>
          <p:cNvPr id="67" name="Rectangle 66">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68" name="Rectangle 67">
            <a:hlinkClick r:id="rId6"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69" name="Straight Arrow Connector 68"/>
          <p:cNvCxnSpPr>
            <a:stCxn id="67" idx="3"/>
            <a:endCxn id="6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8"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14" name="Rectangle 13">
            <a:hlinkClick r:id="" action="ppaction://noaction"/>
          </p:cNvPr>
          <p:cNvSpPr/>
          <p:nvPr/>
        </p:nvSpPr>
        <p:spPr>
          <a:xfrm>
            <a:off x="107504" y="6438242"/>
            <a:ext cx="1944216" cy="37513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Triple Brackets</a:t>
            </a:r>
          </a:p>
        </p:txBody>
      </p:sp>
      <p:sp>
        <p:nvSpPr>
          <p:cNvPr id="17" name="Rectangle 16"/>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6" name="Rectangle 15">
            <a:hlinkClick r:id="rId9" action="ppaction://hlinksldjump"/>
          </p:cNvPr>
          <p:cNvSpPr/>
          <p:nvPr/>
        </p:nvSpPr>
        <p:spPr>
          <a:xfrm>
            <a:off x="4824136" y="224092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 </a:t>
            </a:r>
          </a:p>
          <a:p>
            <a:pPr algn="ctr"/>
            <a:r>
              <a:rPr lang="en-GB" sz="1200" b="1" dirty="0" smtClean="0">
                <a:latin typeface="Comic Sans MS" panose="030F0702030302020204" pitchFamily="66" charset="0"/>
              </a:rPr>
              <a:t>1H Q26</a:t>
            </a:r>
            <a:endParaRPr lang="en-GB" sz="1200" b="1" dirty="0">
              <a:latin typeface="Comic Sans MS" panose="030F0702030302020204" pitchFamily="66" charset="0"/>
            </a:endParaRPr>
          </a:p>
        </p:txBody>
      </p:sp>
      <p:sp>
        <p:nvSpPr>
          <p:cNvPr id="18" name="Rectangle 17">
            <a:hlinkClick r:id="rId10" action="ppaction://hlinksldjump"/>
          </p:cNvPr>
          <p:cNvSpPr/>
          <p:nvPr/>
        </p:nvSpPr>
        <p:spPr>
          <a:xfrm>
            <a:off x="4824136" y="278103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 </a:t>
            </a:r>
          </a:p>
          <a:p>
            <a:pPr algn="ctr"/>
            <a:r>
              <a:rPr lang="en-GB" sz="1200" b="1" dirty="0" smtClean="0">
                <a:latin typeface="Comic Sans MS" panose="030F0702030302020204" pitchFamily="66" charset="0"/>
              </a:rPr>
              <a:t>3H Q5</a:t>
            </a:r>
            <a:endParaRPr lang="en-GB" sz="1200" b="1" dirty="0">
              <a:latin typeface="Comic Sans MS" panose="030F0702030302020204" pitchFamily="66" charset="0"/>
            </a:endParaRPr>
          </a:p>
        </p:txBody>
      </p:sp>
      <p:sp>
        <p:nvSpPr>
          <p:cNvPr id="21" name="Rectangle 20">
            <a:hlinkClick r:id="rId11" action="ppaction://hlinksldjump"/>
          </p:cNvPr>
          <p:cNvSpPr/>
          <p:nvPr/>
        </p:nvSpPr>
        <p:spPr>
          <a:xfrm>
            <a:off x="4824136" y="332104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 </a:t>
            </a:r>
          </a:p>
          <a:p>
            <a:pPr algn="ctr"/>
            <a:r>
              <a:rPr lang="en-GB" sz="1200" b="1" dirty="0" smtClean="0">
                <a:latin typeface="Comic Sans MS" panose="030F0702030302020204" pitchFamily="66" charset="0"/>
              </a:rPr>
              <a:t>3H Q18</a:t>
            </a:r>
            <a:endParaRPr lang="en-GB" sz="1200" b="1" dirty="0">
              <a:latin typeface="Comic Sans MS" panose="030F0702030302020204" pitchFamily="66" charset="0"/>
            </a:endParaRPr>
          </a:p>
        </p:txBody>
      </p:sp>
      <p:sp>
        <p:nvSpPr>
          <p:cNvPr id="22" name="Rectangle 21">
            <a:hlinkClick r:id="rId12" action="ppaction://hlinksldjump"/>
          </p:cNvPr>
          <p:cNvSpPr/>
          <p:nvPr/>
        </p:nvSpPr>
        <p:spPr>
          <a:xfrm>
            <a:off x="4824136" y="386115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 </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Q29</a:t>
            </a:r>
            <a:endParaRPr lang="en-GB" sz="1200" b="1" dirty="0">
              <a:latin typeface="Comic Sans MS" panose="030F0702030302020204" pitchFamily="66" charset="0"/>
            </a:endParaRPr>
          </a:p>
        </p:txBody>
      </p:sp>
      <p:sp>
        <p:nvSpPr>
          <p:cNvPr id="23" name="Rectangle 22">
            <a:hlinkClick r:id="rId13" action="ppaction://hlinksldjump"/>
          </p:cNvPr>
          <p:cNvSpPr/>
          <p:nvPr/>
        </p:nvSpPr>
        <p:spPr>
          <a:xfrm>
            <a:off x="4824136" y="440116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 </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Q7</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2018541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3949" y="481241"/>
            <a:ext cx="6996102" cy="62903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hlinkClick r:id="rId7"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Q12</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9"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3" name="Straight Arrow Connector 22"/>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83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0034" y="658678"/>
            <a:ext cx="4171966" cy="4570522"/>
          </a:xfrm>
          <a:prstGeom prst="rect">
            <a:avLst/>
          </a:prstGeom>
        </p:spPr>
      </p:pic>
      <p:pic>
        <p:nvPicPr>
          <p:cNvPr id="4" name="Picture 3"/>
          <p:cNvPicPr>
            <a:picLocks noChangeAspect="1"/>
          </p:cNvPicPr>
          <p:nvPr/>
        </p:nvPicPr>
        <p:blipFill>
          <a:blip r:embed="rId3"/>
          <a:stretch>
            <a:fillRect/>
          </a:stretch>
        </p:blipFill>
        <p:spPr>
          <a:xfrm>
            <a:off x="4598823" y="658677"/>
            <a:ext cx="4149641" cy="457052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3" name="Rectangle 22"/>
          <p:cNvSpPr/>
          <p:nvPr/>
        </p:nvSpPr>
        <p:spPr>
          <a:xfrm>
            <a:off x="400033" y="658676"/>
            <a:ext cx="8348431" cy="4570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a:hlinkClick r:id="rId7"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Q12</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1" name="Straight Arrow Connector 20"/>
          <p:cNvCxnSpPr>
            <a:stCxn id="17"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594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Q26</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3" name="Straight Arrow Connector 22"/>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251520" y="1988840"/>
            <a:ext cx="8640960" cy="625784"/>
          </a:xfrm>
          <a:prstGeom prst="rect">
            <a:avLst/>
          </a:prstGeom>
        </p:spPr>
      </p:pic>
    </p:spTree>
    <p:extLst>
      <p:ext uri="{BB962C8B-B14F-4D97-AF65-F5344CB8AC3E}">
        <p14:creationId xmlns:p14="http://schemas.microsoft.com/office/powerpoint/2010/main" val="3720654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19672" y="400874"/>
            <a:ext cx="7344816" cy="5939786"/>
          </a:xfrm>
          <a:prstGeom prst="rect">
            <a:avLst/>
          </a:prstGeom>
        </p:spPr>
      </p:pic>
      <p:sp>
        <p:nvSpPr>
          <p:cNvPr id="23" name="Rectangle 22"/>
          <p:cNvSpPr/>
          <p:nvPr/>
        </p:nvSpPr>
        <p:spPr>
          <a:xfrm>
            <a:off x="1619672" y="400874"/>
            <a:ext cx="7344816" cy="59397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4" name="Rectangle 13">
            <a:hlinkClick r:id="rId4"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Q26</a:t>
            </a:r>
            <a:endParaRPr lang="en-GB" sz="1400" b="1" dirty="0">
              <a:latin typeface="Comic Sans MS" panose="030F0702030302020204" pitchFamily="66" charset="0"/>
            </a:endParaRPr>
          </a:p>
        </p:txBody>
      </p:sp>
      <p:cxnSp>
        <p:nvCxnSpPr>
          <p:cNvPr id="15" name="Straight Arrow Connector 14"/>
          <p:cNvCxnSpPr>
            <a:stCxn id="19" idx="3"/>
            <a:endCxn id="14"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6"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2" name="Straight Arrow Connector 21"/>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43608" y="5903486"/>
            <a:ext cx="1296144" cy="861935"/>
          </a:xfrm>
          <a:prstGeom prst="rect">
            <a:avLst/>
          </a:prstGeom>
          <a:noFill/>
        </p:spPr>
      </p:pic>
      <p:pic>
        <p:nvPicPr>
          <p:cNvPr id="3"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480103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1" y="1196753"/>
            <a:ext cx="7920878" cy="3614898"/>
          </a:xfrm>
          <a:prstGeom prst="rect">
            <a:avLst/>
          </a:prstGeom>
        </p:spPr>
      </p:pic>
      <p:sp>
        <p:nvSpPr>
          <p:cNvPr id="23" name="Rectangle 22"/>
          <p:cNvSpPr/>
          <p:nvPr/>
        </p:nvSpPr>
        <p:spPr>
          <a:xfrm>
            <a:off x="611562" y="1196752"/>
            <a:ext cx="7920878" cy="3614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4" name="Rectangle 13">
            <a:hlinkClick r:id="rId4"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Q26</a:t>
            </a:r>
            <a:endParaRPr lang="en-GB" sz="1400" b="1" dirty="0">
              <a:latin typeface="Comic Sans MS" panose="030F0702030302020204" pitchFamily="66" charset="0"/>
            </a:endParaRPr>
          </a:p>
        </p:txBody>
      </p:sp>
      <p:cxnSp>
        <p:nvCxnSpPr>
          <p:cNvPr id="15" name="Straight Arrow Connector 14"/>
          <p:cNvCxnSpPr>
            <a:stCxn id="19" idx="3"/>
            <a:endCxn id="14"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6"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2" name="Straight Arrow Connector 21"/>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81901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Q5</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3" name="Straight Arrow Connector 22"/>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1" y="2060848"/>
            <a:ext cx="8640958" cy="701870"/>
          </a:xfrm>
          <a:prstGeom prst="rect">
            <a:avLst/>
          </a:prstGeom>
        </p:spPr>
      </p:pic>
    </p:spTree>
    <p:extLst>
      <p:ext uri="{BB962C8B-B14F-4D97-AF65-F5344CB8AC3E}">
        <p14:creationId xmlns:p14="http://schemas.microsoft.com/office/powerpoint/2010/main" val="3978324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7664" y="461070"/>
            <a:ext cx="6048672" cy="6208290"/>
          </a:xfrm>
          <a:prstGeom prst="rect">
            <a:avLst/>
          </a:prstGeom>
        </p:spPr>
      </p:pic>
      <p:sp>
        <p:nvSpPr>
          <p:cNvPr id="13" name="Rectangle 12"/>
          <p:cNvSpPr/>
          <p:nvPr/>
        </p:nvSpPr>
        <p:spPr>
          <a:xfrm>
            <a:off x="1547664" y="461069"/>
            <a:ext cx="6048672" cy="3039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p:cNvSpPr/>
          <p:nvPr/>
        </p:nvSpPr>
        <p:spPr>
          <a:xfrm>
            <a:off x="1547664" y="3501008"/>
            <a:ext cx="6048672"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Q30</a:t>
            </a:r>
            <a:endParaRPr lang="en-GB" sz="1400" b="1" dirty="0">
              <a:latin typeface="Comic Sans MS" panose="030F0702030302020204" pitchFamily="66" charset="0"/>
            </a:endParaRPr>
          </a:p>
        </p:txBody>
      </p:sp>
      <p:cxnSp>
        <p:nvCxnSpPr>
          <p:cNvPr id="23" name="Straight Arrow Connector 22"/>
          <p:cNvCxnSpPr>
            <a:stCxn id="19" idx="3"/>
            <a:endCxn id="21"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76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animBg="1"/>
      <p:bldP spid="15" grpId="0" animBg="1"/>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620688"/>
            <a:ext cx="8352928" cy="5018852"/>
          </a:xfrm>
          <a:prstGeom prst="rect">
            <a:avLst/>
          </a:prstGeom>
        </p:spPr>
      </p:pic>
      <p:sp>
        <p:nvSpPr>
          <p:cNvPr id="23" name="Rectangle 22"/>
          <p:cNvSpPr/>
          <p:nvPr/>
        </p:nvSpPr>
        <p:spPr>
          <a:xfrm>
            <a:off x="395536" y="620686"/>
            <a:ext cx="8352928" cy="5018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Q5</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1" name="Straight Arrow Connector 20"/>
          <p:cNvCxnSpPr>
            <a:stCxn id="17"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51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Q18</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3" name="Straight Arrow Connector 22"/>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323529" y="1772816"/>
            <a:ext cx="8496942" cy="693496"/>
          </a:xfrm>
          <a:prstGeom prst="rect">
            <a:avLst/>
          </a:prstGeom>
        </p:spPr>
      </p:pic>
    </p:spTree>
    <p:extLst>
      <p:ext uri="{BB962C8B-B14F-4D97-AF65-F5344CB8AC3E}">
        <p14:creationId xmlns:p14="http://schemas.microsoft.com/office/powerpoint/2010/main" val="1098125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1545" y="404664"/>
            <a:ext cx="5680910" cy="6336704"/>
          </a:xfrm>
          <a:prstGeom prst="rect">
            <a:avLst/>
          </a:prstGeom>
        </p:spPr>
      </p:pic>
      <p:sp>
        <p:nvSpPr>
          <p:cNvPr id="23" name="Rectangle 22"/>
          <p:cNvSpPr/>
          <p:nvPr/>
        </p:nvSpPr>
        <p:spPr>
          <a:xfrm>
            <a:off x="1731544" y="404664"/>
            <a:ext cx="5680911" cy="6336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Q18</a:t>
            </a:r>
            <a:endParaRPr lang="en-GB" sz="1400" b="1" dirty="0">
              <a:latin typeface="Comic Sans MS" panose="030F0702030302020204" pitchFamily="66" charset="0"/>
            </a:endParaRPr>
          </a:p>
        </p:txBody>
      </p:sp>
      <p:cxnSp>
        <p:nvCxnSpPr>
          <p:cNvPr id="14" name="Straight Arrow Connector 13"/>
          <p:cNvCxnSpPr>
            <a:stCxn id="18" idx="3"/>
            <a:endCxn id="11"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19" name="Straight Arrow Connector 18"/>
          <p:cNvCxnSpPr>
            <a:stCxn id="15"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100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6" name="Group 15"/>
          <p:cNvGrpSpPr/>
          <p:nvPr/>
        </p:nvGrpSpPr>
        <p:grpSpPr>
          <a:xfrm>
            <a:off x="107504" y="368660"/>
            <a:ext cx="648072" cy="648072"/>
            <a:chOff x="107504" y="368660"/>
            <a:chExt cx="648072" cy="648072"/>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6"/>
          <a:stretch>
            <a:fillRect/>
          </a:stretch>
        </p:blipFill>
        <p:spPr>
          <a:xfrm>
            <a:off x="1403648" y="502219"/>
            <a:ext cx="6336704" cy="5212638"/>
          </a:xfrm>
          <a:prstGeom prst="rect">
            <a:avLst/>
          </a:prstGeom>
        </p:spPr>
      </p:pic>
      <p:pic>
        <p:nvPicPr>
          <p:cNvPr id="9" name="Picture 8"/>
          <p:cNvPicPr>
            <a:picLocks noChangeAspect="1"/>
          </p:cNvPicPr>
          <p:nvPr/>
        </p:nvPicPr>
        <p:blipFill>
          <a:blip r:embed="rId7"/>
          <a:stretch>
            <a:fillRect/>
          </a:stretch>
        </p:blipFill>
        <p:spPr>
          <a:xfrm>
            <a:off x="1403648" y="5725954"/>
            <a:ext cx="6336704" cy="727382"/>
          </a:xfrm>
          <a:prstGeom prst="rect">
            <a:avLst/>
          </a:prstGeom>
        </p:spPr>
      </p:pic>
      <p:sp>
        <p:nvSpPr>
          <p:cNvPr id="17" name="Rectangle 16">
            <a:hlinkClick r:id="rId8"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Q29</a:t>
            </a:r>
            <a:endParaRPr lang="en-GB" sz="1400" b="1" dirty="0">
              <a:latin typeface="Comic Sans MS" panose="030F0702030302020204" pitchFamily="66" charset="0"/>
            </a:endParaRPr>
          </a:p>
        </p:txBody>
      </p:sp>
      <p:cxnSp>
        <p:nvCxnSpPr>
          <p:cNvPr id="20" name="Straight Arrow Connector 19"/>
          <p:cNvCxnSpPr>
            <a:stCxn id="25" idx="3"/>
            <a:endCxn id="17"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5" name="Rectangle 24">
            <a:hlinkClick r:id="rId10"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6" name="Straight Arrow Connector 25"/>
          <p:cNvCxnSpPr>
            <a:stCxn id="21" idx="3"/>
            <a:endCxn id="2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670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3688" y="401158"/>
            <a:ext cx="6048672" cy="61241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1763688" y="404663"/>
            <a:ext cx="6048672" cy="6120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71600" y="5903486"/>
            <a:ext cx="1296144" cy="861935"/>
          </a:xfrm>
          <a:prstGeom prst="rect">
            <a:avLst/>
          </a:prstGeom>
          <a:noFill/>
        </p:spPr>
      </p:pic>
      <p:sp>
        <p:nvSpPr>
          <p:cNvPr id="14" name="Rectangle 13">
            <a:hlinkClick r:id="rId7"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Q29</a:t>
            </a:r>
            <a:endParaRPr lang="en-GB" sz="1400" b="1" dirty="0">
              <a:latin typeface="Comic Sans MS" panose="030F0702030302020204" pitchFamily="66" charset="0"/>
            </a:endParaRPr>
          </a:p>
        </p:txBody>
      </p:sp>
      <p:cxnSp>
        <p:nvCxnSpPr>
          <p:cNvPr id="16" name="Straight Arrow Connector 15"/>
          <p:cNvCxnSpPr>
            <a:stCxn id="20" idx="3"/>
            <a:endCxn id="14"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2" name="Straight Arrow Connector 21"/>
          <p:cNvCxnSpPr>
            <a:stCxn id="17"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73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59" y="1052736"/>
            <a:ext cx="7920882" cy="38715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611559" y="1052734"/>
            <a:ext cx="7920881" cy="3871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Q29</a:t>
            </a:r>
            <a:endParaRPr lang="en-GB" sz="1400" b="1" dirty="0">
              <a:latin typeface="Comic Sans MS" panose="030F0702030302020204" pitchFamily="66" charset="0"/>
            </a:endParaRPr>
          </a:p>
        </p:txBody>
      </p:sp>
      <p:cxnSp>
        <p:nvCxnSpPr>
          <p:cNvPr id="14" name="Straight Arrow Connector 13"/>
          <p:cNvCxnSpPr>
            <a:stCxn id="17" idx="3"/>
            <a:endCxn id="11"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0" name="Straight Arrow Connector 19"/>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66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Q7</a:t>
            </a:r>
            <a:endParaRPr lang="en-GB" sz="1400" b="1" dirty="0">
              <a:latin typeface="Comic Sans MS" panose="030F0702030302020204" pitchFamily="66" charset="0"/>
            </a:endParaRPr>
          </a:p>
        </p:txBody>
      </p:sp>
      <p:cxnSp>
        <p:nvCxnSpPr>
          <p:cNvPr id="20" name="Straight Arrow Connector 19"/>
          <p:cNvCxnSpPr>
            <a:stCxn id="25" idx="3"/>
            <a:endCxn id="17"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5" name="Rectangle 24">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6" name="Straight Arrow Connector 25"/>
          <p:cNvCxnSpPr>
            <a:stCxn id="21" idx="3"/>
            <a:endCxn id="2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23528" y="1340768"/>
            <a:ext cx="8568952" cy="1477328"/>
          </a:xfrm>
          <a:prstGeom prst="rect">
            <a:avLst/>
          </a:prstGeom>
        </p:spPr>
        <p:txBody>
          <a:bodyPr wrap="square">
            <a:spAutoFit/>
          </a:bodyPr>
          <a:lstStyle/>
          <a:p>
            <a:r>
              <a:rPr lang="en-GB" dirty="0">
                <a:solidFill>
                  <a:srgbClr val="000000"/>
                </a:solidFill>
                <a:latin typeface="Arial" panose="020B0604020202020204" pitchFamily="34" charset="0"/>
              </a:rPr>
              <a:t>Work out the values of </a:t>
            </a:r>
            <a:r>
              <a:rPr lang="en-GB" i="1" dirty="0">
                <a:solidFill>
                  <a:srgbClr val="000000"/>
                </a:solidFill>
                <a:latin typeface="Times New Roman" panose="02020603050405020304" pitchFamily="18" charset="0"/>
              </a:rPr>
              <a:t>a </a:t>
            </a:r>
            <a:r>
              <a:rPr lang="en-GB" dirty="0">
                <a:solidFill>
                  <a:srgbClr val="000000"/>
                </a:solidFill>
                <a:latin typeface="Arial" panose="020B0604020202020204" pitchFamily="34" charset="0"/>
              </a:rPr>
              <a:t>and </a:t>
            </a:r>
            <a:r>
              <a:rPr lang="en-GB" i="1" dirty="0">
                <a:solidFill>
                  <a:srgbClr val="000000"/>
                </a:solidFill>
                <a:latin typeface="Times New Roman" panose="02020603050405020304" pitchFamily="18" charset="0"/>
              </a:rPr>
              <a:t>b </a:t>
            </a:r>
            <a:r>
              <a:rPr lang="en-GB" dirty="0">
                <a:solidFill>
                  <a:srgbClr val="000000"/>
                </a:solidFill>
                <a:latin typeface="Arial" panose="020B0604020202020204" pitchFamily="34" charset="0"/>
              </a:rPr>
              <a:t>in the identity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5(7</a:t>
            </a:r>
            <a:r>
              <a:rPr lang="en-GB" i="1" dirty="0" smtClean="0">
                <a:solidFill>
                  <a:srgbClr val="000000"/>
                </a:solidFill>
                <a:latin typeface="Times New Roman" panose="02020603050405020304" pitchFamily="18" charset="0"/>
              </a:rPr>
              <a:t>x </a:t>
            </a:r>
            <a:r>
              <a:rPr lang="en-GB" dirty="0">
                <a:solidFill>
                  <a:srgbClr val="000000"/>
                </a:solidFill>
                <a:latin typeface="Arial" panose="020B0604020202020204" pitchFamily="34" charset="0"/>
              </a:rPr>
              <a:t>+ 8) + 3(2</a:t>
            </a:r>
            <a:r>
              <a:rPr lang="en-GB" i="1" dirty="0">
                <a:solidFill>
                  <a:srgbClr val="000000"/>
                </a:solidFill>
                <a:latin typeface="Times New Roman" panose="02020603050405020304" pitchFamily="18" charset="0"/>
              </a:rPr>
              <a:t>x </a:t>
            </a:r>
            <a:r>
              <a:rPr lang="en-GB" dirty="0">
                <a:solidFill>
                  <a:srgbClr val="000000"/>
                </a:solidFill>
                <a:latin typeface="Arial" panose="020B0604020202020204" pitchFamily="34" charset="0"/>
              </a:rPr>
              <a:t>+ </a:t>
            </a:r>
            <a:r>
              <a:rPr lang="en-GB" i="1" dirty="0">
                <a:solidFill>
                  <a:srgbClr val="000000"/>
                </a:solidFill>
                <a:latin typeface="Times New Roman" panose="02020603050405020304" pitchFamily="18" charset="0"/>
              </a:rPr>
              <a:t>b</a:t>
            </a:r>
            <a:r>
              <a:rPr lang="en-GB" dirty="0">
                <a:solidFill>
                  <a:srgbClr val="000000"/>
                </a:solidFill>
                <a:latin typeface="Arial" panose="020B0604020202020204" pitchFamily="34" charset="0"/>
              </a:rPr>
              <a:t>) ≡ </a:t>
            </a:r>
            <a:r>
              <a:rPr lang="en-GB" i="1" dirty="0" err="1" smtClean="0">
                <a:solidFill>
                  <a:srgbClr val="000000"/>
                </a:solidFill>
                <a:latin typeface="Times New Roman" panose="02020603050405020304" pitchFamily="18" charset="0"/>
              </a:rPr>
              <a:t>ax</a:t>
            </a:r>
            <a:r>
              <a:rPr lang="en-GB" i="1" dirty="0" smtClean="0">
                <a:solidFill>
                  <a:srgbClr val="000000"/>
                </a:solidFill>
                <a:latin typeface="Times New Roman" panose="02020603050405020304" pitchFamily="18" charset="0"/>
              </a:rPr>
              <a:t> </a:t>
            </a:r>
            <a:r>
              <a:rPr lang="en-GB" dirty="0">
                <a:solidFill>
                  <a:srgbClr val="000000"/>
                </a:solidFill>
                <a:latin typeface="Arial" panose="020B0604020202020204" pitchFamily="34" charset="0"/>
              </a:rPr>
              <a:t>+ </a:t>
            </a:r>
            <a:r>
              <a:rPr lang="en-GB" dirty="0" smtClean="0">
                <a:solidFill>
                  <a:srgbClr val="000000"/>
                </a:solidFill>
                <a:latin typeface="Arial" panose="020B0604020202020204" pitchFamily="34" charset="0"/>
              </a:rPr>
              <a:t>13</a:t>
            </a:r>
            <a:endParaRPr lang="en-GB" dirty="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pPr algn="r"/>
            <a:r>
              <a:rPr lang="en-GB" b="1" dirty="0">
                <a:solidFill>
                  <a:srgbClr val="000000"/>
                </a:solidFill>
                <a:latin typeface="Arial" panose="020B0604020202020204" pitchFamily="34" charset="0"/>
              </a:rPr>
              <a:t>[4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171288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3608" y="404664"/>
            <a:ext cx="7090504" cy="57865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1043608" y="404663"/>
            <a:ext cx="7090504" cy="5786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971600" y="5903486"/>
            <a:ext cx="1296144" cy="861935"/>
          </a:xfrm>
          <a:prstGeom prst="rect">
            <a:avLst/>
          </a:prstGeom>
          <a:noFill/>
        </p:spPr>
      </p:pic>
      <p:sp>
        <p:nvSpPr>
          <p:cNvPr id="13" name="Rectangle 12">
            <a:hlinkClick r:id="rId7"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Q7</a:t>
            </a:r>
            <a:endParaRPr lang="en-GB" sz="1400" b="1" dirty="0">
              <a:latin typeface="Comic Sans MS" panose="030F0702030302020204" pitchFamily="66" charset="0"/>
            </a:endParaRPr>
          </a:p>
        </p:txBody>
      </p:sp>
      <p:cxnSp>
        <p:nvCxnSpPr>
          <p:cNvPr id="15" name="Straight Arrow Connector 14"/>
          <p:cNvCxnSpPr>
            <a:stCxn id="19" idx="3"/>
            <a:endCxn id="13"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9"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3" name="Straight Arrow Connector 22"/>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65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476672"/>
            <a:ext cx="8208910" cy="54532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467545" y="476672"/>
            <a:ext cx="8208910" cy="5453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Q7</a:t>
            </a:r>
            <a:endParaRPr lang="en-GB" sz="1400" b="1" dirty="0">
              <a:latin typeface="Comic Sans MS" panose="030F0702030302020204" pitchFamily="66" charset="0"/>
            </a:endParaRPr>
          </a:p>
        </p:txBody>
      </p:sp>
      <p:cxnSp>
        <p:nvCxnSpPr>
          <p:cNvPr id="13" name="Straight Arrow Connector 12"/>
          <p:cNvCxnSpPr>
            <a:stCxn id="18" idx="3"/>
            <a:endCxn id="12"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19" name="Straight Arrow Connector 18"/>
          <p:cNvCxnSpPr>
            <a:stCxn id="15"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129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Algebraic Fractions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9" name="Rectangle 8">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0" name="Rectangle 9">
            <a:hlinkClick r:id="rId5"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1" name="Straight Arrow Connector 10"/>
          <p:cNvCxnSpPr>
            <a:stCxn id="9" idx="3"/>
            <a:endCxn id="1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3" name="Rectangle 62">
            <a:hlinkClick r:id="rId6" action="ppaction://hlinksldjump"/>
          </p:cNvPr>
          <p:cNvSpPr/>
          <p:nvPr/>
        </p:nvSpPr>
        <p:spPr>
          <a:xfrm>
            <a:off x="2735904" y="3321040"/>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2H </a:t>
            </a:r>
            <a:r>
              <a:rPr lang="en-GB" sz="1200" b="1" dirty="0">
                <a:latin typeface="Comic Sans MS" panose="030F0702030302020204" pitchFamily="66" charset="0"/>
              </a:rPr>
              <a:t>Q16</a:t>
            </a:r>
          </a:p>
        </p:txBody>
      </p:sp>
      <p:sp>
        <p:nvSpPr>
          <p:cNvPr id="14" name="Rectangle 13"/>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5076272" y="2492896"/>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smtClean="0">
                <a:latin typeface="Comic Sans MS" panose="030F0702030302020204" pitchFamily="66" charset="0"/>
              </a:rPr>
              <a:t>2H Q11</a:t>
            </a:r>
            <a:endParaRPr lang="en-GB" sz="1200" b="1" dirty="0">
              <a:latin typeface="Comic Sans MS" panose="030F0702030302020204" pitchFamily="66" charset="0"/>
            </a:endParaRPr>
          </a:p>
        </p:txBody>
      </p:sp>
      <p:sp>
        <p:nvSpPr>
          <p:cNvPr id="16" name="Rectangle 15">
            <a:hlinkClick r:id="rId8" action="ppaction://hlinksldjump"/>
          </p:cNvPr>
          <p:cNvSpPr/>
          <p:nvPr/>
        </p:nvSpPr>
        <p:spPr>
          <a:xfrm>
            <a:off x="5076272" y="3033008"/>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smtClean="0">
                <a:latin typeface="Comic Sans MS" panose="030F0702030302020204" pitchFamily="66" charset="0"/>
              </a:rPr>
              <a:t>2H Q27</a:t>
            </a:r>
            <a:endParaRPr lang="en-GB" sz="1200" b="1" dirty="0">
              <a:latin typeface="Comic Sans MS" panose="030F0702030302020204" pitchFamily="66" charset="0"/>
            </a:endParaRPr>
          </a:p>
        </p:txBody>
      </p:sp>
      <p:sp>
        <p:nvSpPr>
          <p:cNvPr id="17" name="Rectangle 16">
            <a:hlinkClick r:id="rId9" action="ppaction://hlinksldjump"/>
          </p:cNvPr>
          <p:cNvSpPr/>
          <p:nvPr/>
        </p:nvSpPr>
        <p:spPr>
          <a:xfrm>
            <a:off x="5076272" y="3573016"/>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smtClean="0">
                <a:latin typeface="Comic Sans MS" panose="030F0702030302020204" pitchFamily="66" charset="0"/>
              </a:rPr>
              <a:t>2H Q13</a:t>
            </a:r>
            <a:endParaRPr lang="en-GB" sz="1200" b="1" dirty="0">
              <a:latin typeface="Comic Sans MS" panose="030F0702030302020204" pitchFamily="66" charset="0"/>
            </a:endParaRPr>
          </a:p>
        </p:txBody>
      </p:sp>
      <p:sp>
        <p:nvSpPr>
          <p:cNvPr id="18" name="Rectangle 17">
            <a:hlinkClick r:id="rId10" action="ppaction://hlinksldjump"/>
          </p:cNvPr>
          <p:cNvSpPr/>
          <p:nvPr/>
        </p:nvSpPr>
        <p:spPr>
          <a:xfrm>
            <a:off x="5076272" y="4113128"/>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smtClean="0">
                <a:latin typeface="Comic Sans MS" panose="030F0702030302020204" pitchFamily="66" charset="0"/>
              </a:rPr>
              <a:t>2H Q25</a:t>
            </a:r>
            <a:endParaRPr lang="en-GB" sz="1200" b="1" dirty="0">
              <a:latin typeface="Comic Sans MS" panose="030F0702030302020204" pitchFamily="66" charset="0"/>
            </a:endParaRPr>
          </a:p>
        </p:txBody>
      </p:sp>
      <p:sp>
        <p:nvSpPr>
          <p:cNvPr id="19" name="Rectangle 18">
            <a:hlinkClick r:id="rId11" action="ppaction://hlinksldjump"/>
          </p:cNvPr>
          <p:cNvSpPr/>
          <p:nvPr/>
        </p:nvSpPr>
        <p:spPr>
          <a:xfrm>
            <a:off x="6120280" y="2780928"/>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Q18</a:t>
            </a:r>
            <a:endParaRPr lang="en-GB" sz="1200" b="1" dirty="0">
              <a:latin typeface="Comic Sans MS" panose="030F0702030302020204" pitchFamily="66" charset="0"/>
            </a:endParaRPr>
          </a:p>
        </p:txBody>
      </p:sp>
      <p:sp>
        <p:nvSpPr>
          <p:cNvPr id="20" name="Rectangle 19">
            <a:hlinkClick r:id="rId12" action="ppaction://hlinksldjump"/>
          </p:cNvPr>
          <p:cNvSpPr/>
          <p:nvPr/>
        </p:nvSpPr>
        <p:spPr>
          <a:xfrm>
            <a:off x="6120280" y="3321040"/>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smtClean="0">
                <a:latin typeface="Comic Sans MS" panose="030F0702030302020204" pitchFamily="66" charset="0"/>
              </a:rPr>
              <a:t>1H Q22</a:t>
            </a:r>
            <a:endParaRPr lang="en-GB" sz="1200" b="1" dirty="0">
              <a:latin typeface="Comic Sans MS" panose="030F0702030302020204" pitchFamily="66" charset="0"/>
            </a:endParaRPr>
          </a:p>
        </p:txBody>
      </p:sp>
      <p:sp>
        <p:nvSpPr>
          <p:cNvPr id="21" name="Rectangle 20">
            <a:hlinkClick r:id="rId13" action="ppaction://hlinksldjump"/>
          </p:cNvPr>
          <p:cNvSpPr/>
          <p:nvPr/>
        </p:nvSpPr>
        <p:spPr>
          <a:xfrm>
            <a:off x="6120280" y="3861048"/>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Q22</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3510191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2" name="Rectangle 2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6"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23528" y="1772816"/>
            <a:ext cx="8496944" cy="1809656"/>
          </a:xfrm>
          <a:prstGeom prst="rect">
            <a:avLst/>
          </a:prstGeom>
        </p:spPr>
      </p:pic>
    </p:spTree>
    <p:extLst>
      <p:ext uri="{BB962C8B-B14F-4D97-AF65-F5344CB8AC3E}">
        <p14:creationId xmlns:p14="http://schemas.microsoft.com/office/powerpoint/2010/main" val="2832112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6"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a:t>
            </a:r>
            <a:r>
              <a:rPr lang="en-GB" sz="1400" b="1" dirty="0">
                <a:latin typeface="Comic Sans MS" panose="030F0702030302020204" pitchFamily="66" charset="0"/>
              </a:rPr>
              <a:t>Q16</a:t>
            </a:r>
          </a:p>
        </p:txBody>
      </p:sp>
      <p:cxnSp>
        <p:nvCxnSpPr>
          <p:cNvPr id="24" name="Straight Arrow Connector 23"/>
          <p:cNvCxnSpPr>
            <a:stCxn id="21" idx="3"/>
            <a:endCxn id="23"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395536" y="1988840"/>
            <a:ext cx="8352928" cy="153116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850073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205" y="1484784"/>
            <a:ext cx="8649590" cy="22579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247204" y="1489697"/>
            <a:ext cx="8640959" cy="2253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5" name="Rectangle 24">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26" name="Straight Arrow Connector 25"/>
          <p:cNvCxnSpPr>
            <a:stCxn id="24" idx="3"/>
            <a:endCxn id="2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a:t>
            </a:r>
            <a:r>
              <a:rPr lang="en-GB" sz="1400" b="1" dirty="0">
                <a:latin typeface="Comic Sans MS" panose="030F0702030302020204" pitchFamily="66" charset="0"/>
              </a:rPr>
              <a:t>Q16</a:t>
            </a:r>
          </a:p>
        </p:txBody>
      </p:sp>
      <p:cxnSp>
        <p:nvCxnSpPr>
          <p:cNvPr id="28" name="Straight Arrow Connector 27"/>
          <p:cNvCxnSpPr>
            <a:stCxn id="25" idx="3"/>
            <a:endCxn id="27"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644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6"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Q11</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251520" y="1628800"/>
            <a:ext cx="8640960" cy="1917274"/>
          </a:xfrm>
          <a:prstGeom prst="rect">
            <a:avLst/>
          </a:prstGeom>
        </p:spPr>
      </p:pic>
    </p:spTree>
    <p:extLst>
      <p:ext uri="{BB962C8B-B14F-4D97-AF65-F5344CB8AC3E}">
        <p14:creationId xmlns:p14="http://schemas.microsoft.com/office/powerpoint/2010/main" val="2590055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1412776"/>
            <a:ext cx="8064896" cy="14395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539553" y="1412775"/>
            <a:ext cx="8064896" cy="1439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Q11</a:t>
            </a:r>
            <a:endParaRPr lang="en-GB" sz="1400" b="1" dirty="0">
              <a:latin typeface="Comic Sans MS" panose="030F0702030302020204" pitchFamily="66" charset="0"/>
            </a:endParaRPr>
          </a:p>
        </p:txBody>
      </p:sp>
      <p:cxnSp>
        <p:nvCxnSpPr>
          <p:cNvPr id="16" name="Straight Arrow Connector 15"/>
          <p:cNvCxnSpPr>
            <a:stCxn id="13" idx="3"/>
            <a:endCxn id="15"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770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6"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Q27</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51521" y="1704396"/>
            <a:ext cx="8640958" cy="1580588"/>
          </a:xfrm>
          <a:prstGeom prst="rect">
            <a:avLst/>
          </a:prstGeom>
        </p:spPr>
      </p:pic>
    </p:spTree>
    <p:extLst>
      <p:ext uri="{BB962C8B-B14F-4D97-AF65-F5344CB8AC3E}">
        <p14:creationId xmlns:p14="http://schemas.microsoft.com/office/powerpoint/2010/main" val="3208925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5736" y="386740"/>
            <a:ext cx="6624736" cy="6354628"/>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3" name="Rectangle 22"/>
          <p:cNvSpPr/>
          <p:nvPr/>
        </p:nvSpPr>
        <p:spPr>
          <a:xfrm>
            <a:off x="2195735" y="386739"/>
            <a:ext cx="6624737" cy="63546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7" name="Rectangle 16">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5"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147178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9752" y="355858"/>
            <a:ext cx="6048674" cy="6467492"/>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3" name="Rectangle 22"/>
          <p:cNvSpPr/>
          <p:nvPr/>
        </p:nvSpPr>
        <p:spPr>
          <a:xfrm>
            <a:off x="2313384" y="355859"/>
            <a:ext cx="6075042" cy="6467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1</a:t>
            </a:r>
            <a:endParaRPr lang="en-GB" sz="1400" b="1" dirty="0">
              <a:latin typeface="Comic Sans MS" panose="030F0702030302020204" pitchFamily="66" charset="0"/>
            </a:endParaRPr>
          </a:p>
        </p:txBody>
      </p:sp>
      <p:sp>
        <p:nvSpPr>
          <p:cNvPr id="17" name="Rectangle 16">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5"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072760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3688" y="394378"/>
            <a:ext cx="5616624" cy="6418998"/>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3" name="Rectangle 22"/>
          <p:cNvSpPr/>
          <p:nvPr/>
        </p:nvSpPr>
        <p:spPr>
          <a:xfrm>
            <a:off x="1763688" y="394377"/>
            <a:ext cx="5616624" cy="6418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 &amp; notes</a:t>
            </a:r>
            <a:endParaRPr lang="en-GB" sz="1400" b="1" dirty="0">
              <a:latin typeface="Comic Sans MS" panose="030F0702030302020204" pitchFamily="66" charset="0"/>
            </a:endParaRPr>
          </a:p>
        </p:txBody>
      </p:sp>
      <p:sp>
        <p:nvSpPr>
          <p:cNvPr id="17" name="Rectangle 16">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5"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820075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916832"/>
            <a:ext cx="8496944" cy="14269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0" name="Rectangle 1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Q13</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843053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560" y="404664"/>
            <a:ext cx="7920880" cy="5507658"/>
          </a:xfrm>
          <a:prstGeom prst="rect">
            <a:avLst/>
          </a:prstGeom>
        </p:spPr>
      </p:pic>
      <p:sp>
        <p:nvSpPr>
          <p:cNvPr id="23" name="Rectangle 22"/>
          <p:cNvSpPr/>
          <p:nvPr/>
        </p:nvSpPr>
        <p:spPr>
          <a:xfrm>
            <a:off x="611561" y="404663"/>
            <a:ext cx="7920879" cy="5507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Q13</a:t>
            </a:r>
            <a:endParaRPr lang="en-GB" sz="1400" b="1" dirty="0">
              <a:latin typeface="Comic Sans MS" panose="030F0702030302020204" pitchFamily="66" charset="0"/>
            </a:endParaRPr>
          </a:p>
        </p:txBody>
      </p:sp>
      <p:cxnSp>
        <p:nvCxnSpPr>
          <p:cNvPr id="24" name="Straight Arrow Connector 23"/>
          <p:cNvCxnSpPr>
            <a:stCxn id="14" idx="3"/>
            <a:endCxn id="16"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1084615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476672"/>
            <a:ext cx="8064896" cy="5680748"/>
          </a:xfrm>
          <a:prstGeom prst="rect">
            <a:avLst/>
          </a:prstGeom>
        </p:spPr>
      </p:pic>
      <p:sp>
        <p:nvSpPr>
          <p:cNvPr id="13" name="Rectangle 12"/>
          <p:cNvSpPr/>
          <p:nvPr/>
        </p:nvSpPr>
        <p:spPr>
          <a:xfrm>
            <a:off x="539552" y="476671"/>
            <a:ext cx="8064896" cy="56807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cxnSp>
        <p:nvCxnSpPr>
          <p:cNvPr id="24" name="Straight Arrow Connector 23"/>
          <p:cNvCxnSpPr>
            <a:stCxn id="16" idx="3"/>
            <a:endCxn id="22"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057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7" y="368470"/>
            <a:ext cx="7632846" cy="6372898"/>
          </a:xfrm>
          <a:prstGeom prst="rect">
            <a:avLst/>
          </a:prstGeom>
        </p:spPr>
      </p:pic>
      <p:sp>
        <p:nvSpPr>
          <p:cNvPr id="23" name="Rectangle 22"/>
          <p:cNvSpPr/>
          <p:nvPr/>
        </p:nvSpPr>
        <p:spPr>
          <a:xfrm>
            <a:off x="755578" y="368469"/>
            <a:ext cx="7632846" cy="6372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6"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Q13</a:t>
            </a:r>
            <a:endParaRPr lang="en-GB" sz="1400" b="1" dirty="0">
              <a:latin typeface="Comic Sans MS" panose="030F0702030302020204" pitchFamily="66" charset="0"/>
            </a:endParaRPr>
          </a:p>
        </p:txBody>
      </p:sp>
      <p:cxnSp>
        <p:nvCxnSpPr>
          <p:cNvPr id="24" name="Straight Arrow Connector 23"/>
          <p:cNvCxnSpPr>
            <a:stCxn id="14" idx="3"/>
            <a:endCxn id="16"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175065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5368" y="476670"/>
            <a:ext cx="7473264" cy="57606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8"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Q25</a:t>
            </a:r>
            <a:endParaRPr lang="en-GB" sz="1400" b="1" dirty="0">
              <a:latin typeface="Comic Sans MS" panose="030F0702030302020204" pitchFamily="66" charset="0"/>
            </a:endParaRPr>
          </a:p>
        </p:txBody>
      </p:sp>
      <p:cxnSp>
        <p:nvCxnSpPr>
          <p:cNvPr id="17" name="Straight Arrow Connector 16"/>
          <p:cNvCxnSpPr>
            <a:stCxn id="12" idx="3"/>
            <a:endCxn id="16"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078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7953" y="404664"/>
            <a:ext cx="5588094" cy="63367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1777953" y="404663"/>
            <a:ext cx="5588094" cy="633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Q25</a:t>
            </a:r>
            <a:endParaRPr lang="en-GB" sz="1400" b="1" dirty="0">
              <a:latin typeface="Comic Sans MS" panose="030F0702030302020204" pitchFamily="66" charset="0"/>
            </a:endParaRPr>
          </a:p>
        </p:txBody>
      </p:sp>
      <p:cxnSp>
        <p:nvCxnSpPr>
          <p:cNvPr id="15" name="Straight Arrow Connector 14"/>
          <p:cNvCxnSpPr>
            <a:stCxn id="12" idx="3"/>
            <a:endCxn id="14"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370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Q18</a:t>
            </a:r>
            <a:endParaRPr lang="en-GB" sz="1400" b="1" dirty="0">
              <a:latin typeface="Comic Sans MS" panose="030F0702030302020204" pitchFamily="66" charset="0"/>
            </a:endParaRPr>
          </a:p>
        </p:txBody>
      </p:sp>
      <p:cxnSp>
        <p:nvCxnSpPr>
          <p:cNvPr id="17" name="Straight Arrow Connector 16"/>
          <p:cNvCxnSpPr>
            <a:stCxn id="12" idx="3"/>
            <a:endCxn id="16"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251520" y="1412776"/>
            <a:ext cx="8640960" cy="2117234"/>
          </a:xfrm>
          <a:prstGeom prst="rect">
            <a:avLst/>
          </a:prstGeom>
        </p:spPr>
      </p:pic>
    </p:spTree>
    <p:extLst>
      <p:ext uri="{BB962C8B-B14F-4D97-AF65-F5344CB8AC3E}">
        <p14:creationId xmlns:p14="http://schemas.microsoft.com/office/powerpoint/2010/main" val="307310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65985" y="404663"/>
            <a:ext cx="5890391" cy="6379939"/>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2065986" y="404663"/>
            <a:ext cx="5890390" cy="6379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Q18</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4108573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6936" y="423282"/>
            <a:ext cx="6821488" cy="60114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1515676" y="423282"/>
            <a:ext cx="6872748" cy="6011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Q18</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2022693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1340768"/>
            <a:ext cx="8352926" cy="32980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395537" y="1280802"/>
            <a:ext cx="8352926" cy="335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Q18</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486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6"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Q22</a:t>
            </a:r>
            <a:endParaRPr lang="en-GB" sz="1400" b="1" dirty="0">
              <a:latin typeface="Comic Sans MS" panose="030F0702030302020204" pitchFamily="66" charset="0"/>
            </a:endParaRPr>
          </a:p>
        </p:txBody>
      </p:sp>
      <p:cxnSp>
        <p:nvCxnSpPr>
          <p:cNvPr id="17" name="Straight Arrow Connector 16"/>
          <p:cNvCxnSpPr>
            <a:stCxn id="12" idx="3"/>
            <a:endCxn id="16"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395537" y="1529618"/>
            <a:ext cx="8352926" cy="1395326"/>
          </a:xfrm>
          <a:prstGeom prst="rect">
            <a:avLst/>
          </a:prstGeom>
        </p:spPr>
      </p:pic>
    </p:spTree>
    <p:extLst>
      <p:ext uri="{BB962C8B-B14F-4D97-AF65-F5344CB8AC3E}">
        <p14:creationId xmlns:p14="http://schemas.microsoft.com/office/powerpoint/2010/main" val="3322506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5986" y="454936"/>
            <a:ext cx="5012028" cy="63401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2065986" y="454935"/>
            <a:ext cx="5012028" cy="6340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Q22</a:t>
            </a:r>
            <a:endParaRPr lang="en-GB" sz="1400" b="1" dirty="0">
              <a:latin typeface="Comic Sans MS" panose="030F0702030302020204" pitchFamily="66" charset="0"/>
            </a:endParaRPr>
          </a:p>
        </p:txBody>
      </p:sp>
      <p:cxnSp>
        <p:nvCxnSpPr>
          <p:cNvPr id="23" name="Straight Arrow Connector 22"/>
          <p:cNvCxnSpPr>
            <a:stCxn id="13" idx="3"/>
            <a:endCxn id="15"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391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6"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Q22</a:t>
            </a:r>
            <a:endParaRPr lang="en-GB" sz="1400" b="1" dirty="0">
              <a:latin typeface="Comic Sans MS" panose="030F0702030302020204" pitchFamily="66" charset="0"/>
            </a:endParaRPr>
          </a:p>
        </p:txBody>
      </p:sp>
      <p:cxnSp>
        <p:nvCxnSpPr>
          <p:cNvPr id="17" name="Straight Arrow Connector 16"/>
          <p:cNvCxnSpPr>
            <a:stCxn id="12" idx="3"/>
            <a:endCxn id="16"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251520" y="2132856"/>
            <a:ext cx="8640960" cy="913058"/>
          </a:xfrm>
          <a:prstGeom prst="rect">
            <a:avLst/>
          </a:prstGeom>
        </p:spPr>
      </p:pic>
    </p:spTree>
    <p:extLst>
      <p:ext uri="{BB962C8B-B14F-4D97-AF65-F5344CB8AC3E}">
        <p14:creationId xmlns:p14="http://schemas.microsoft.com/office/powerpoint/2010/main" val="961789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2" name="Rectangle 2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6"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Q28</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251520" y="1628800"/>
            <a:ext cx="8640960" cy="2064596"/>
          </a:xfrm>
          <a:prstGeom prst="rect">
            <a:avLst/>
          </a:prstGeom>
        </p:spPr>
      </p:pic>
    </p:spTree>
    <p:extLst>
      <p:ext uri="{BB962C8B-B14F-4D97-AF65-F5344CB8AC3E}">
        <p14:creationId xmlns:p14="http://schemas.microsoft.com/office/powerpoint/2010/main" val="14975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9046" y="404664"/>
            <a:ext cx="5205242" cy="63430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1959046" y="404663"/>
            <a:ext cx="5205242" cy="6343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7" name="Straight Arrow Connector 16"/>
          <p:cNvCxnSpPr>
            <a:stCxn id="11"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Q22</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3180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Functions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5"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3" name="Straight Arrow Connector 12"/>
          <p:cNvCxnSpPr>
            <a:stCxn id="8"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07504" y="6453336"/>
            <a:ext cx="1884554"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With graphs</a:t>
            </a:r>
          </a:p>
        </p:txBody>
      </p:sp>
      <p:sp>
        <p:nvSpPr>
          <p:cNvPr id="44" name="Rectangle 43">
            <a:hlinkClick r:id="rId6" action="ppaction://hlinksldjump"/>
          </p:cNvPr>
          <p:cNvSpPr/>
          <p:nvPr/>
        </p:nvSpPr>
        <p:spPr>
          <a:xfrm>
            <a:off x="3059960" y="269361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Q25</a:t>
            </a:r>
            <a:endParaRPr lang="en-GB" sz="1400" b="1" dirty="0">
              <a:latin typeface="Comic Sans MS" panose="030F0702030302020204" pitchFamily="66" charset="0"/>
            </a:endParaRPr>
          </a:p>
        </p:txBody>
      </p:sp>
      <p:sp>
        <p:nvSpPr>
          <p:cNvPr id="49" name="Rectangle 48"/>
          <p:cNvSpPr/>
          <p:nvPr/>
        </p:nvSpPr>
        <p:spPr>
          <a:xfrm>
            <a:off x="2123728" y="6453336"/>
            <a:ext cx="2088360"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*mainly graphs</a:t>
            </a:r>
          </a:p>
        </p:txBody>
      </p:sp>
      <p:sp>
        <p:nvSpPr>
          <p:cNvPr id="14" name="Rectangle 13">
            <a:hlinkClick r:id="rId7" action="ppaction://hlinksldjump"/>
          </p:cNvPr>
          <p:cNvSpPr/>
          <p:nvPr/>
        </p:nvSpPr>
        <p:spPr>
          <a:xfrm>
            <a:off x="3059960" y="3285040"/>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15" name="Rectangle 14"/>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6" name="Rectangle 15">
            <a:hlinkClick r:id="rId8" action="ppaction://hlinksldjump"/>
          </p:cNvPr>
          <p:cNvSpPr/>
          <p:nvPr/>
        </p:nvSpPr>
        <p:spPr>
          <a:xfrm>
            <a:off x="3059960"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Q19</a:t>
            </a:r>
            <a:endParaRPr lang="en-GB" sz="1400" b="1" dirty="0">
              <a:latin typeface="Comic Sans MS" panose="030F0702030302020204" pitchFamily="66" charset="0"/>
            </a:endParaRPr>
          </a:p>
        </p:txBody>
      </p:sp>
      <p:sp>
        <p:nvSpPr>
          <p:cNvPr id="17" name="Rectangle 16">
            <a:hlinkClick r:id="rId9" action="ppaction://hlinksldjump"/>
          </p:cNvPr>
          <p:cNvSpPr/>
          <p:nvPr/>
        </p:nvSpPr>
        <p:spPr>
          <a:xfrm>
            <a:off x="4788408" y="269361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sp>
        <p:nvSpPr>
          <p:cNvPr id="18" name="Rectangle 17">
            <a:hlinkClick r:id="rId10" action="ppaction://hlinksldjump"/>
          </p:cNvPr>
          <p:cNvSpPr/>
          <p:nvPr/>
        </p:nvSpPr>
        <p:spPr>
          <a:xfrm>
            <a:off x="4788024" y="3285040"/>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22" name="Rectangle 21">
            <a:hlinkClick r:id="rId11" action="ppaction://hlinksldjump"/>
          </p:cNvPr>
          <p:cNvSpPr/>
          <p:nvPr/>
        </p:nvSpPr>
        <p:spPr>
          <a:xfrm>
            <a:off x="4788024"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Q30</a:t>
            </a:r>
            <a:endParaRPr lang="en-GB" sz="1400" b="1" dirty="0">
              <a:latin typeface="Comic Sans MS" panose="030F0702030302020204" pitchFamily="66" charset="0"/>
            </a:endParaRPr>
          </a:p>
        </p:txBody>
      </p:sp>
      <p:sp>
        <p:nvSpPr>
          <p:cNvPr id="24" name="Rectangle 23">
            <a:hlinkClick r:id="rId12" action="ppaction://hlinksldjump"/>
          </p:cNvPr>
          <p:cNvSpPr/>
          <p:nvPr/>
        </p:nvSpPr>
        <p:spPr>
          <a:xfrm>
            <a:off x="6012288"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Q28</a:t>
            </a:r>
            <a:endParaRPr lang="en-GB" sz="1400" b="1" dirty="0">
              <a:latin typeface="Comic Sans MS" panose="030F0702030302020204" pitchFamily="66" charset="0"/>
            </a:endParaRPr>
          </a:p>
        </p:txBody>
      </p:sp>
      <p:sp>
        <p:nvSpPr>
          <p:cNvPr id="25" name="Rectangle 24">
            <a:hlinkClick r:id="rId13" action="ppaction://hlinksldjump"/>
          </p:cNvPr>
          <p:cNvSpPr/>
          <p:nvPr/>
        </p:nvSpPr>
        <p:spPr>
          <a:xfrm>
            <a:off x="6012288"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Q26</a:t>
            </a:r>
            <a:endParaRPr lang="en-GB" sz="1400" b="1" dirty="0">
              <a:latin typeface="Comic Sans MS" panose="030F0702030302020204" pitchFamily="66" charset="0"/>
            </a:endParaRPr>
          </a:p>
        </p:txBody>
      </p:sp>
      <p:sp>
        <p:nvSpPr>
          <p:cNvPr id="26" name="Rectangle 25">
            <a:hlinkClick r:id="rId14" action="ppaction://hlinksldjump"/>
          </p:cNvPr>
          <p:cNvSpPr/>
          <p:nvPr/>
        </p:nvSpPr>
        <p:spPr>
          <a:xfrm>
            <a:off x="6012288" y="386104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Q26</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52510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0" name="Rectangle 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6"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Q25</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323529" y="1772816"/>
            <a:ext cx="8496942" cy="2207818"/>
          </a:xfrm>
          <a:prstGeom prst="rect">
            <a:avLst/>
          </a:prstGeom>
        </p:spPr>
      </p:pic>
      <p:grpSp>
        <p:nvGrpSpPr>
          <p:cNvPr id="13" name="Group 12"/>
          <p:cNvGrpSpPr/>
          <p:nvPr/>
        </p:nvGrpSpPr>
        <p:grpSpPr>
          <a:xfrm>
            <a:off x="107504" y="368660"/>
            <a:ext cx="648072" cy="648072"/>
            <a:chOff x="107504" y="368660"/>
            <a:chExt cx="648072" cy="648072"/>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9452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021" y="1484784"/>
            <a:ext cx="8815958" cy="18310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64020" y="1484782"/>
            <a:ext cx="8815959" cy="1831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5" name="Straight Arrow Connector 14"/>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Q25</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486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1340768"/>
            <a:ext cx="8640958" cy="19851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654418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31641" y="2420888"/>
            <a:ext cx="6480718" cy="6377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331641" y="2420889"/>
            <a:ext cx="6480718" cy="637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6" name="Straight Arrow Connector 15"/>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20" name="Straight Arrow Connector 19"/>
          <p:cNvCxnSpPr>
            <a:stCxn id="14" idx="3"/>
            <a:endCxn id="17"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285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687533"/>
            <a:ext cx="8208912" cy="548293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Q19</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150707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642" y="1988840"/>
            <a:ext cx="6480716" cy="185892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331641" y="1988839"/>
            <a:ext cx="6480718" cy="185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5" name="Straight Arrow Connector 14"/>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Q19</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36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35532" y="1266819"/>
            <a:ext cx="3290474" cy="55244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Q27</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10"/>
          <a:stretch>
            <a:fillRect/>
          </a:stretch>
        </p:blipFill>
        <p:spPr>
          <a:xfrm>
            <a:off x="899592" y="504858"/>
            <a:ext cx="4248472" cy="691894"/>
          </a:xfrm>
          <a:prstGeom prst="rect">
            <a:avLst/>
          </a:prstGeom>
        </p:spPr>
      </p:pic>
      <p:pic>
        <p:nvPicPr>
          <p:cNvPr id="6" name="Picture 5"/>
          <p:cNvPicPr>
            <a:picLocks noChangeAspect="1"/>
          </p:cNvPicPr>
          <p:nvPr/>
        </p:nvPicPr>
        <p:blipFill>
          <a:blip r:embed="rId11"/>
          <a:stretch>
            <a:fillRect/>
          </a:stretch>
        </p:blipFill>
        <p:spPr>
          <a:xfrm>
            <a:off x="4698014" y="1340768"/>
            <a:ext cx="4410490" cy="1009974"/>
          </a:xfrm>
          <a:prstGeom prst="rect">
            <a:avLst/>
          </a:prstGeom>
        </p:spPr>
      </p:pic>
      <p:pic>
        <p:nvPicPr>
          <p:cNvPr id="7" name="Picture 6"/>
          <p:cNvPicPr>
            <a:picLocks noChangeAspect="1"/>
          </p:cNvPicPr>
          <p:nvPr/>
        </p:nvPicPr>
        <p:blipFill>
          <a:blip r:embed="rId12"/>
          <a:stretch>
            <a:fillRect/>
          </a:stretch>
        </p:blipFill>
        <p:spPr>
          <a:xfrm>
            <a:off x="4716016" y="2420888"/>
            <a:ext cx="4392488" cy="2937028"/>
          </a:xfrm>
          <a:prstGeom prst="rect">
            <a:avLst/>
          </a:prstGeom>
        </p:spPr>
      </p:pic>
    </p:spTree>
    <p:extLst>
      <p:ext uri="{BB962C8B-B14F-4D97-AF65-F5344CB8AC3E}">
        <p14:creationId xmlns:p14="http://schemas.microsoft.com/office/powerpoint/2010/main" val="1560073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60" y="404664"/>
            <a:ext cx="7920880" cy="54177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611559" y="404663"/>
            <a:ext cx="7920881" cy="5417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6"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6" name="Straight Arrow Connector 15"/>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Q27</a:t>
            </a:r>
            <a:endParaRPr lang="en-GB" sz="1400" b="1" dirty="0">
              <a:latin typeface="Comic Sans MS" panose="030F0702030302020204" pitchFamily="66" charset="0"/>
            </a:endParaRPr>
          </a:p>
        </p:txBody>
      </p:sp>
      <p:cxnSp>
        <p:nvCxnSpPr>
          <p:cNvPr id="20" name="Straight Arrow Connector 19"/>
          <p:cNvCxnSpPr>
            <a:stCxn id="14" idx="3"/>
            <a:endCxn id="17"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971600" y="5903486"/>
            <a:ext cx="1296144" cy="861935"/>
          </a:xfrm>
          <a:prstGeom prst="rect">
            <a:avLst/>
          </a:prstGeom>
          <a:noFill/>
        </p:spPr>
      </p:pic>
    </p:spTree>
    <p:extLst>
      <p:ext uri="{BB962C8B-B14F-4D97-AF65-F5344CB8AC3E}">
        <p14:creationId xmlns:p14="http://schemas.microsoft.com/office/powerpoint/2010/main" val="545026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544616"/>
          </a:xfrm>
        </p:spPr>
        <p:txBody>
          <a:bodyPr>
            <a:normAutofit fontScale="92500" lnSpcReduction="20000"/>
          </a:bodyPr>
          <a:lstStyle/>
          <a:p>
            <a:pPr marL="0" indent="0">
              <a:lnSpc>
                <a:spcPct val="20000"/>
              </a:lnSpc>
              <a:buNone/>
            </a:pPr>
            <a:endParaRPr lang="en-GB" dirty="0"/>
          </a:p>
          <a:p>
            <a:pPr marL="0" indent="0">
              <a:lnSpc>
                <a:spcPct val="110000"/>
              </a:lnSpc>
              <a:buNone/>
            </a:pPr>
            <a:r>
              <a:rPr lang="en-GB" dirty="0"/>
              <a:t>Some topics which appear a lot (such as rounding) have not been duplicated. Instead, questions which only and specifically deal with this issue are listed in that topic.</a:t>
            </a:r>
          </a:p>
          <a:p>
            <a:pPr marL="0" indent="0">
              <a:lnSpc>
                <a:spcPct val="110000"/>
              </a:lnSpc>
              <a:buNone/>
            </a:pPr>
            <a:r>
              <a:rPr lang="en-GB" dirty="0" smtClean="0"/>
              <a:t>I </a:t>
            </a:r>
            <a:r>
              <a:rPr lang="en-GB" dirty="0"/>
              <a:t>have included all show </a:t>
            </a:r>
            <a:r>
              <a:rPr lang="en-GB" dirty="0" smtClean="0"/>
              <a:t>that/ </a:t>
            </a:r>
            <a:r>
              <a:rPr lang="en-GB" dirty="0"/>
              <a:t>prove questions within the </a:t>
            </a:r>
            <a:r>
              <a:rPr lang="en-GB" dirty="0" smtClean="0"/>
              <a:t>‘show that…/ prove’ </a:t>
            </a:r>
            <a:r>
              <a:rPr lang="en-GB" dirty="0"/>
              <a:t>section as these can help support mathematical structures of answers. Traditional prove questions are highlighted in </a:t>
            </a:r>
            <a:r>
              <a:rPr lang="en-GB" dirty="0" smtClean="0"/>
              <a:t>purple here too.</a:t>
            </a:r>
            <a:endParaRPr lang="en-GB" dirty="0"/>
          </a:p>
          <a:p>
            <a:pPr marL="0" indent="0">
              <a:lnSpc>
                <a:spcPct val="110000"/>
              </a:lnSpc>
              <a:buNone/>
            </a:pPr>
            <a:r>
              <a:rPr lang="en-GB" dirty="0" smtClean="0"/>
              <a:t>While </a:t>
            </a:r>
            <a:r>
              <a:rPr lang="en-GB" dirty="0"/>
              <a:t>not being on the new syllabus (2017) Questions do seem to have changed since this was brought in, with more crossovers between sub-topics and some especially hard questions towards the end of papers. </a:t>
            </a:r>
          </a:p>
          <a:p>
            <a:pPr marL="0" indent="0">
              <a:lnSpc>
                <a:spcPct val="110000"/>
              </a:lnSpc>
              <a:buNone/>
            </a:pPr>
            <a:r>
              <a:rPr lang="en-GB" dirty="0" smtClean="0"/>
              <a:t>Finally</a:t>
            </a:r>
            <a:r>
              <a:rPr lang="en-GB" dirty="0"/>
              <a:t>, please bear in mind the size of this resource. I have undoubtedly made mistakes when putting it together. If you notice anything or have any suggestions to make it even better, please contact me on twitter and I will update it.</a:t>
            </a:r>
          </a:p>
          <a:p>
            <a:pPr marL="0" indent="0">
              <a:lnSpc>
                <a:spcPct val="110000"/>
              </a:lnSpc>
              <a:buNone/>
            </a:pPr>
            <a:r>
              <a:rPr lang="en-GB" dirty="0" smtClean="0"/>
              <a:t>All </a:t>
            </a:r>
            <a:r>
              <a:rPr lang="en-GB" dirty="0"/>
              <a:t>Questions were found online on the </a:t>
            </a:r>
            <a:r>
              <a:rPr lang="en-GB" dirty="0" err="1"/>
              <a:t>mathsmadeeasy</a:t>
            </a:r>
            <a:r>
              <a:rPr lang="en-GB" dirty="0"/>
              <a:t> website or maths genie – links to videos </a:t>
            </a:r>
            <a:r>
              <a:rPr lang="en-GB" dirty="0" smtClean="0"/>
              <a:t>for solutions are also on this site if you are confused from the mark scheme.</a:t>
            </a:r>
            <a:endParaRPr lang="en-GB" dirty="0"/>
          </a:p>
          <a:p>
            <a:pPr marL="0" indent="0">
              <a:lnSpc>
                <a:spcPct val="110000"/>
              </a:lnSpc>
              <a:buNone/>
            </a:pPr>
            <a:r>
              <a:rPr lang="en-GB" dirty="0" smtClean="0"/>
              <a:t>Any </a:t>
            </a:r>
            <a:r>
              <a:rPr lang="en-GB" dirty="0"/>
              <a:t>secure papers requiring passwords for entry were not used to keep them secure and for potential mock use</a:t>
            </a:r>
            <a:r>
              <a:rPr lang="en-GB" dirty="0" smtClean="0"/>
              <a:t>.</a:t>
            </a:r>
            <a:endParaRPr lang="en-GB" dirty="0" smtClean="0"/>
          </a:p>
        </p:txBody>
      </p:sp>
      <p:sp>
        <p:nvSpPr>
          <p:cNvPr id="2" name="Title 1"/>
          <p:cNvSpPr>
            <a:spLocks noGrp="1"/>
          </p:cNvSpPr>
          <p:nvPr>
            <p:ph type="title"/>
          </p:nvPr>
        </p:nvSpPr>
        <p:spPr>
          <a:xfrm>
            <a:off x="628650" y="-56803"/>
            <a:ext cx="7886700" cy="1325563"/>
          </a:xfrm>
        </p:spPr>
        <p:txBody>
          <a:bodyPr>
            <a:normAutofit/>
          </a:bodyPr>
          <a:lstStyle/>
          <a:p>
            <a:r>
              <a:rPr lang="en-GB" dirty="0"/>
              <a:t>Notes on this resource and the GCSE exam</a:t>
            </a:r>
          </a:p>
        </p:txBody>
      </p:sp>
      <p:pic>
        <p:nvPicPr>
          <p:cNvPr id="10" name="Picture 11" descr="Back Icon - back, go back, green, previous, return, hand drawn">
            <a:hlinkClick r:id="" action="ppaction://hlinkshowjump?jump=previousslide"/>
          </p:cNvPr>
          <p:cNvPicPr>
            <a:picLocks noChangeAspect="1" noChangeArrowheads="1"/>
          </p:cNvPicPr>
          <p:nvPr/>
        </p:nvPicPr>
        <p:blipFill>
          <a:blip r:embed="rId2" cstate="print"/>
          <a:srcRect/>
          <a:stretch>
            <a:fillRect/>
          </a:stretch>
        </p:blipFill>
        <p:spPr bwMode="auto">
          <a:xfrm>
            <a:off x="0" y="6309320"/>
            <a:ext cx="510158" cy="510158"/>
          </a:xfrm>
          <a:prstGeom prst="rect">
            <a:avLst/>
          </a:prstGeom>
          <a:noFill/>
        </p:spPr>
      </p:pic>
      <p:pic>
        <p:nvPicPr>
          <p:cNvPr id="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92074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7664" y="508674"/>
            <a:ext cx="6048672" cy="6160686"/>
          </a:xfrm>
          <a:prstGeom prst="rect">
            <a:avLst/>
          </a:prstGeom>
        </p:spPr>
      </p:pic>
      <p:sp>
        <p:nvSpPr>
          <p:cNvPr id="13" name="Rectangle 12"/>
          <p:cNvSpPr/>
          <p:nvPr/>
        </p:nvSpPr>
        <p:spPr>
          <a:xfrm>
            <a:off x="1547664" y="481241"/>
            <a:ext cx="6048672" cy="6188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8" name="Straight Arrow Connector 17"/>
          <p:cNvCxnSpPr>
            <a:stCxn id="11"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Q28</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564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620688"/>
            <a:ext cx="7920880" cy="49110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611559" y="536450"/>
            <a:ext cx="7920881" cy="4995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1" name="Rectangle 10">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6"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6" name="Straight Arrow Connector 15"/>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Q27</a:t>
            </a:r>
            <a:endParaRPr lang="en-GB" sz="1400" b="1" dirty="0">
              <a:latin typeface="Comic Sans MS" panose="030F0702030302020204" pitchFamily="66" charset="0"/>
            </a:endParaRPr>
          </a:p>
        </p:txBody>
      </p:sp>
      <p:cxnSp>
        <p:nvCxnSpPr>
          <p:cNvPr id="20" name="Straight Arrow Connector 19"/>
          <p:cNvCxnSpPr>
            <a:stCxn id="14" idx="3"/>
            <a:endCxn id="17"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3375499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0" name="Rectangle 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6"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Q16</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179512" y="1363949"/>
            <a:ext cx="8784976" cy="1985646"/>
          </a:xfrm>
          <a:prstGeom prst="rect">
            <a:avLst/>
          </a:prstGeom>
        </p:spPr>
      </p:pic>
    </p:spTree>
    <p:extLst>
      <p:ext uri="{BB962C8B-B14F-4D97-AF65-F5344CB8AC3E}">
        <p14:creationId xmlns:p14="http://schemas.microsoft.com/office/powerpoint/2010/main" val="3676466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1560" y="2276872"/>
            <a:ext cx="7920880" cy="97500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611559" y="2276872"/>
            <a:ext cx="7920881" cy="975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5" name="Straight Arrow Connector 14"/>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Q16</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944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0" name="Rectangle 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6"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Q30</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9"/>
          <a:stretch>
            <a:fillRect/>
          </a:stretch>
        </p:blipFill>
        <p:spPr>
          <a:xfrm>
            <a:off x="251520" y="1700808"/>
            <a:ext cx="8640960" cy="2206484"/>
          </a:xfrm>
          <a:prstGeom prst="rect">
            <a:avLst/>
          </a:prstGeom>
        </p:spPr>
      </p:pic>
    </p:spTree>
    <p:extLst>
      <p:ext uri="{BB962C8B-B14F-4D97-AF65-F5344CB8AC3E}">
        <p14:creationId xmlns:p14="http://schemas.microsoft.com/office/powerpoint/2010/main" val="457837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59" y="980728"/>
            <a:ext cx="7920882" cy="40404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611559" y="980727"/>
            <a:ext cx="7920881" cy="4040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6" name="Straight Arrow Connector 15"/>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Q30</a:t>
            </a:r>
            <a:endParaRPr lang="en-GB" sz="1400" b="1" dirty="0">
              <a:latin typeface="Comic Sans MS" panose="030F0702030302020204" pitchFamily="66" charset="0"/>
            </a:endParaRPr>
          </a:p>
        </p:txBody>
      </p:sp>
      <p:cxnSp>
        <p:nvCxnSpPr>
          <p:cNvPr id="20" name="Straight Arrow Connector 19"/>
          <p:cNvCxnSpPr>
            <a:stCxn id="14" idx="3"/>
            <a:endCxn id="17"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948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0" name="Rectangle 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6"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Q28</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51520" y="1196752"/>
            <a:ext cx="8640960" cy="1199454"/>
          </a:xfrm>
          <a:prstGeom prst="rect">
            <a:avLst/>
          </a:prstGeom>
        </p:spPr>
      </p:pic>
      <p:pic>
        <p:nvPicPr>
          <p:cNvPr id="5" name="Picture 4"/>
          <p:cNvPicPr>
            <a:picLocks noChangeAspect="1"/>
          </p:cNvPicPr>
          <p:nvPr/>
        </p:nvPicPr>
        <p:blipFill>
          <a:blip r:embed="rId10"/>
          <a:stretch>
            <a:fillRect/>
          </a:stretch>
        </p:blipFill>
        <p:spPr>
          <a:xfrm>
            <a:off x="251521" y="2420888"/>
            <a:ext cx="8640958" cy="664690"/>
          </a:xfrm>
          <a:prstGeom prst="rect">
            <a:avLst/>
          </a:prstGeom>
        </p:spPr>
      </p:pic>
    </p:spTree>
    <p:extLst>
      <p:ext uri="{BB962C8B-B14F-4D97-AF65-F5344CB8AC3E}">
        <p14:creationId xmlns:p14="http://schemas.microsoft.com/office/powerpoint/2010/main" val="373001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268760"/>
            <a:ext cx="8496944" cy="30744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323528" y="1268760"/>
            <a:ext cx="8496943" cy="3074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5" name="Straight Arrow Connector 14"/>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Q28</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2226198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579032"/>
            <a:ext cx="8496944" cy="5946312"/>
          </a:xfrm>
          <a:prstGeom prst="rect">
            <a:avLst/>
          </a:prstGeom>
        </p:spPr>
      </p:pic>
      <p:sp>
        <p:nvSpPr>
          <p:cNvPr id="31" name="Rectangle 30"/>
          <p:cNvSpPr/>
          <p:nvPr/>
        </p:nvSpPr>
        <p:spPr>
          <a:xfrm>
            <a:off x="323528" y="579031"/>
            <a:ext cx="8496943" cy="5946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2" name="Rectangle 11">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5"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5" name="Straight Arrow Connector 14"/>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6"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Q28</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335929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0" name="Rectangle 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6"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Q26</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9"/>
          <a:stretch>
            <a:fillRect/>
          </a:stretch>
        </p:blipFill>
        <p:spPr>
          <a:xfrm>
            <a:off x="323529" y="1340768"/>
            <a:ext cx="8496942" cy="1705850"/>
          </a:xfrm>
          <a:prstGeom prst="rect">
            <a:avLst/>
          </a:prstGeom>
        </p:spPr>
      </p:pic>
    </p:spTree>
    <p:extLst>
      <p:ext uri="{BB962C8B-B14F-4D97-AF65-F5344CB8AC3E}">
        <p14:creationId xmlns:p14="http://schemas.microsoft.com/office/powerpoint/2010/main" val="1515142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412776"/>
            <a:ext cx="8496944" cy="31879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323528" y="1412774"/>
            <a:ext cx="8496943" cy="3187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Q26</a:t>
            </a:r>
            <a:endParaRPr lang="en-GB" sz="1400" b="1" dirty="0">
              <a:latin typeface="Comic Sans MS" panose="030F0702030302020204" pitchFamily="66" charset="0"/>
            </a:endParaRPr>
          </a:p>
        </p:txBody>
      </p:sp>
      <p:cxnSp>
        <p:nvCxnSpPr>
          <p:cNvPr id="22" name="Straight Arrow Connector 21"/>
          <p:cNvCxnSpPr>
            <a:stCxn id="16" idx="3"/>
            <a:endCxn id="20"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780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2" name="Rectangle 2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6"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323528" y="1412776"/>
            <a:ext cx="8496944" cy="1680508"/>
          </a:xfrm>
          <a:prstGeom prst="rect">
            <a:avLst/>
          </a:prstGeom>
        </p:spPr>
      </p:pic>
    </p:spTree>
    <p:extLst>
      <p:ext uri="{BB962C8B-B14F-4D97-AF65-F5344CB8AC3E}">
        <p14:creationId xmlns:p14="http://schemas.microsoft.com/office/powerpoint/2010/main" val="4173214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700808"/>
            <a:ext cx="8640960" cy="145511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Q26</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662143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620688"/>
            <a:ext cx="8496944" cy="47705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1" name="Rectangle 30"/>
          <p:cNvSpPr/>
          <p:nvPr/>
        </p:nvSpPr>
        <p:spPr>
          <a:xfrm>
            <a:off x="323528" y="620688"/>
            <a:ext cx="8496943" cy="4770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27884" y="35482"/>
            <a:ext cx="21962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Q26</a:t>
            </a:r>
            <a:endParaRPr lang="en-GB" sz="1400" b="1" dirty="0">
              <a:latin typeface="Comic Sans MS" panose="030F0702030302020204" pitchFamily="66" charset="0"/>
            </a:endParaRPr>
          </a:p>
        </p:txBody>
      </p:sp>
      <p:cxnSp>
        <p:nvCxnSpPr>
          <p:cNvPr id="18" name="Straight Arrow Connector 17"/>
          <p:cNvCxnSpPr>
            <a:stCxn id="12" idx="3"/>
            <a:endCxn id="15"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84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hlinkClick r:id="rId2" action="ppaction://hlinksldjump"/>
          </p:cNvPr>
          <p:cNvSpPr/>
          <p:nvPr/>
        </p:nvSpPr>
        <p:spPr>
          <a:xfrm>
            <a:off x="5292080" y="6021288"/>
            <a:ext cx="1427212" cy="353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Iterations</a:t>
            </a:r>
            <a:endParaRPr lang="en-GB" sz="2000" b="1" dirty="0">
              <a:latin typeface="Comic Sans MS" panose="030F0702030302020204" pitchFamily="66" charset="0"/>
            </a:endParaRPr>
          </a:p>
        </p:txBody>
      </p:sp>
      <p:sp>
        <p:nvSpPr>
          <p:cNvPr id="25" name="Rectangle 24">
            <a:hlinkClick r:id="rId3" action="ppaction://hlinksldjump"/>
          </p:cNvPr>
          <p:cNvSpPr/>
          <p:nvPr/>
        </p:nvSpPr>
        <p:spPr>
          <a:xfrm>
            <a:off x="6804376" y="6021288"/>
            <a:ext cx="20160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Similar Shapes</a:t>
            </a:r>
            <a:endParaRPr lang="en-GB" sz="2000" b="1" dirty="0">
              <a:latin typeface="Comic Sans MS" panose="030F0702030302020204" pitchFamily="66" charset="0"/>
            </a:endParaRPr>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139320" y="6453336"/>
            <a:ext cx="252776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Recurring Decimals</a:t>
            </a:r>
          </a:p>
        </p:txBody>
      </p:sp>
      <p:sp>
        <p:nvSpPr>
          <p:cNvPr id="12" name="Rectangle 11"/>
          <p:cNvSpPr/>
          <p:nvPr/>
        </p:nvSpPr>
        <p:spPr>
          <a:xfrm>
            <a:off x="1691680" y="6453336"/>
            <a:ext cx="136815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8" name="Rectangle 17">
            <a:hlinkClick r:id="rId7" action="ppaction://hlinksldjump"/>
          </p:cNvPr>
          <p:cNvSpPr/>
          <p:nvPr/>
        </p:nvSpPr>
        <p:spPr>
          <a:xfrm>
            <a:off x="5724128" y="6453336"/>
            <a:ext cx="135488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Fractions</a:t>
            </a:r>
          </a:p>
        </p:txBody>
      </p:sp>
      <p:sp>
        <p:nvSpPr>
          <p:cNvPr id="30" name="Rectangle 29">
            <a:hlinkClick r:id="rId8" action="ppaction://hlinksldjump"/>
          </p:cNvPr>
          <p:cNvSpPr/>
          <p:nvPr/>
        </p:nvSpPr>
        <p:spPr>
          <a:xfrm>
            <a:off x="7164288" y="6453336"/>
            <a:ext cx="93610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Surds</a:t>
            </a:r>
          </a:p>
        </p:txBody>
      </p:sp>
      <p:sp>
        <p:nvSpPr>
          <p:cNvPr id="38" name="Rectangle 37"/>
          <p:cNvSpPr/>
          <p:nvPr/>
        </p:nvSpPr>
        <p:spPr>
          <a:xfrm>
            <a:off x="35496" y="39552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a:t>
            </a:r>
          </a:p>
        </p:txBody>
      </p:sp>
      <p:sp>
        <p:nvSpPr>
          <p:cNvPr id="47" name="Rectangle 46">
            <a:hlinkClick r:id="rId9" action="ppaction://hlinksldjump"/>
          </p:cNvPr>
          <p:cNvSpPr/>
          <p:nvPr/>
        </p:nvSpPr>
        <p:spPr>
          <a:xfrm>
            <a:off x="2987952" y="24092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Q12</a:t>
            </a:r>
            <a:endParaRPr lang="en-GB" sz="1400" b="1" dirty="0">
              <a:latin typeface="Comic Sans MS" panose="030F0702030302020204" pitchFamily="66" charset="0"/>
            </a:endParaRPr>
          </a:p>
        </p:txBody>
      </p:sp>
      <p:sp>
        <p:nvSpPr>
          <p:cNvPr id="19" name="Title 1"/>
          <p:cNvSpPr>
            <a:spLocks noGrp="1"/>
          </p:cNvSpPr>
          <p:nvPr>
            <p:ph type="title"/>
          </p:nvPr>
        </p:nvSpPr>
        <p:spPr>
          <a:xfrm>
            <a:off x="628650" y="365126"/>
            <a:ext cx="7886700" cy="1325563"/>
          </a:xfrm>
        </p:spPr>
        <p:txBody>
          <a:bodyPr>
            <a:normAutofit/>
          </a:bodyPr>
          <a:lstStyle/>
          <a:p>
            <a:pPr algn="ctr"/>
            <a:r>
              <a:rPr lang="en-GB" sz="4800" dirty="0">
                <a:latin typeface="Comic Sans MS" panose="030F0702030302020204" pitchFamily="66" charset="0"/>
              </a:rPr>
              <a:t>Show that…/ Proof </a:t>
            </a:r>
          </a:p>
        </p:txBody>
      </p:sp>
      <p:sp>
        <p:nvSpPr>
          <p:cNvPr id="20" name="Rectangle 19">
            <a:hlinkClick r:id="rId10"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6" name="Rectangle 15"/>
          <p:cNvSpPr/>
          <p:nvPr/>
        </p:nvSpPr>
        <p:spPr>
          <a:xfrm>
            <a:off x="107504" y="6453336"/>
            <a:ext cx="1512168"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Proof</a:t>
            </a:r>
          </a:p>
        </p:txBody>
      </p:sp>
      <p:sp>
        <p:nvSpPr>
          <p:cNvPr id="28" name="Rectangle 27">
            <a:hlinkClick r:id="rId11" action="ppaction://hlinksldjump"/>
          </p:cNvPr>
          <p:cNvSpPr/>
          <p:nvPr/>
        </p:nvSpPr>
        <p:spPr>
          <a:xfrm>
            <a:off x="3995936" y="6021288"/>
            <a:ext cx="122400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Vectors</a:t>
            </a:r>
          </a:p>
        </p:txBody>
      </p:sp>
      <p:sp>
        <p:nvSpPr>
          <p:cNvPr id="24" name="Rectangle 23"/>
          <p:cNvSpPr/>
          <p:nvPr/>
        </p:nvSpPr>
        <p:spPr>
          <a:xfrm>
            <a:off x="107504" y="5373104"/>
            <a:ext cx="1512168" cy="100822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Proof of algebraic properties</a:t>
            </a:r>
            <a:endParaRPr lang="en-GB" sz="2000" b="1" dirty="0">
              <a:latin typeface="Comic Sans MS" panose="030F0702030302020204" pitchFamily="66" charset="0"/>
            </a:endParaRPr>
          </a:p>
        </p:txBody>
      </p:sp>
      <p:sp>
        <p:nvSpPr>
          <p:cNvPr id="29" name="Rectangle 28">
            <a:hlinkClick r:id="rId12" action="ppaction://hlinksldjump"/>
          </p:cNvPr>
          <p:cNvSpPr/>
          <p:nvPr/>
        </p:nvSpPr>
        <p:spPr>
          <a:xfrm>
            <a:off x="1691808" y="6021288"/>
            <a:ext cx="221904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Circle Theorems</a:t>
            </a:r>
            <a:endParaRPr lang="en-GB" sz="2000" b="1" dirty="0">
              <a:latin typeface="Comic Sans MS" panose="030F0702030302020204" pitchFamily="66" charset="0"/>
            </a:endParaRPr>
          </a:p>
        </p:txBody>
      </p:sp>
      <p:sp>
        <p:nvSpPr>
          <p:cNvPr id="32" name="Rectangle 31">
            <a:hlinkClick r:id="rId13" action="ppaction://hlinksldjump"/>
          </p:cNvPr>
          <p:cNvSpPr/>
          <p:nvPr/>
        </p:nvSpPr>
        <p:spPr>
          <a:xfrm>
            <a:off x="2987824"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Q16</a:t>
            </a:r>
            <a:endParaRPr lang="en-GB" sz="1400" b="1" dirty="0">
              <a:latin typeface="Comic Sans MS" panose="030F0702030302020204" pitchFamily="66" charset="0"/>
            </a:endParaRPr>
          </a:p>
        </p:txBody>
      </p:sp>
      <p:sp>
        <p:nvSpPr>
          <p:cNvPr id="33" name="Rectangle 32">
            <a:hlinkClick r:id="rId14" action="ppaction://hlinksldjump"/>
          </p:cNvPr>
          <p:cNvSpPr/>
          <p:nvPr/>
        </p:nvSpPr>
        <p:spPr>
          <a:xfrm>
            <a:off x="2987824" y="357307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Q16</a:t>
            </a:r>
            <a:endParaRPr lang="en-GB" sz="1400" b="1" dirty="0">
              <a:latin typeface="Comic Sans MS" panose="030F0702030302020204" pitchFamily="66" charset="0"/>
            </a:endParaRPr>
          </a:p>
        </p:txBody>
      </p:sp>
      <p:sp>
        <p:nvSpPr>
          <p:cNvPr id="34" name="Rectangle 33">
            <a:hlinkClick r:id="rId15" action="ppaction://hlinksldjump"/>
          </p:cNvPr>
          <p:cNvSpPr/>
          <p:nvPr/>
        </p:nvSpPr>
        <p:spPr>
          <a:xfrm>
            <a:off x="2987824"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Q24</a:t>
            </a:r>
            <a:endParaRPr lang="en-GB" sz="1400" b="1" dirty="0">
              <a:latin typeface="Comic Sans MS" panose="030F0702030302020204" pitchFamily="66" charset="0"/>
            </a:endParaRPr>
          </a:p>
        </p:txBody>
      </p:sp>
      <p:sp>
        <p:nvSpPr>
          <p:cNvPr id="26" name="Rectangle 25">
            <a:hlinkClick r:id="rId16" action="ppaction://hlinksldjump"/>
          </p:cNvPr>
          <p:cNvSpPr/>
          <p:nvPr/>
        </p:nvSpPr>
        <p:spPr>
          <a:xfrm>
            <a:off x="4932168" y="4149080"/>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sp>
        <p:nvSpPr>
          <p:cNvPr id="31" name="Rectangle 30">
            <a:hlinkClick r:id="rId17" action="ppaction://hlinksldjump"/>
          </p:cNvPr>
          <p:cNvSpPr/>
          <p:nvPr/>
        </p:nvSpPr>
        <p:spPr>
          <a:xfrm>
            <a:off x="4932040" y="18448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35" name="Rectangle 34">
            <a:hlinkClick r:id="rId18" action="ppaction://hlinksldjump"/>
          </p:cNvPr>
          <p:cNvSpPr/>
          <p:nvPr/>
        </p:nvSpPr>
        <p:spPr>
          <a:xfrm>
            <a:off x="4932040" y="242094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Q25</a:t>
            </a:r>
            <a:endParaRPr lang="en-GB" sz="1400" b="1" dirty="0">
              <a:latin typeface="Comic Sans MS" panose="030F0702030302020204" pitchFamily="66" charset="0"/>
            </a:endParaRPr>
          </a:p>
        </p:txBody>
      </p:sp>
      <p:sp>
        <p:nvSpPr>
          <p:cNvPr id="36" name="Rectangle 35">
            <a:hlinkClick r:id="rId19" action="ppaction://hlinksldjump"/>
          </p:cNvPr>
          <p:cNvSpPr/>
          <p:nvPr/>
        </p:nvSpPr>
        <p:spPr>
          <a:xfrm>
            <a:off x="4932040"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37" name="Rectangle 36">
            <a:hlinkClick r:id="rId20" action="ppaction://hlinksldjump"/>
          </p:cNvPr>
          <p:cNvSpPr/>
          <p:nvPr/>
        </p:nvSpPr>
        <p:spPr>
          <a:xfrm>
            <a:off x="4932040"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Q25</a:t>
            </a:r>
            <a:endParaRPr lang="en-GB" sz="1400" b="1" dirty="0">
              <a:latin typeface="Comic Sans MS" panose="030F0702030302020204" pitchFamily="66" charset="0"/>
            </a:endParaRPr>
          </a:p>
        </p:txBody>
      </p:sp>
      <p:sp>
        <p:nvSpPr>
          <p:cNvPr id="39" name="Rectangle 38">
            <a:hlinkClick r:id="rId21" action="ppaction://hlinksldjump"/>
          </p:cNvPr>
          <p:cNvSpPr/>
          <p:nvPr/>
        </p:nvSpPr>
        <p:spPr>
          <a:xfrm>
            <a:off x="4932040" y="472520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40" name="Rectangle 39">
            <a:hlinkClick r:id="rId22" action="ppaction://hlinksldjump"/>
          </p:cNvPr>
          <p:cNvSpPr/>
          <p:nvPr/>
        </p:nvSpPr>
        <p:spPr>
          <a:xfrm>
            <a:off x="6156176" y="18448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41" name="Rectangle 40">
            <a:hlinkClick r:id="rId23" action="ppaction://hlinksldjump"/>
          </p:cNvPr>
          <p:cNvSpPr/>
          <p:nvPr/>
        </p:nvSpPr>
        <p:spPr>
          <a:xfrm>
            <a:off x="6156176"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Q30</a:t>
            </a:r>
            <a:endParaRPr lang="en-GB" sz="1400" b="1" dirty="0">
              <a:latin typeface="Comic Sans MS" panose="030F0702030302020204" pitchFamily="66" charset="0"/>
            </a:endParaRPr>
          </a:p>
        </p:txBody>
      </p:sp>
      <p:sp>
        <p:nvSpPr>
          <p:cNvPr id="42" name="Rectangle 41">
            <a:hlinkClick r:id="rId24" action="ppaction://hlinksldjump"/>
          </p:cNvPr>
          <p:cNvSpPr/>
          <p:nvPr/>
        </p:nvSpPr>
        <p:spPr>
          <a:xfrm>
            <a:off x="6156176"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43" name="Rectangle 42">
            <a:hlinkClick r:id="rId25" action="ppaction://hlinksldjump"/>
          </p:cNvPr>
          <p:cNvSpPr/>
          <p:nvPr/>
        </p:nvSpPr>
        <p:spPr>
          <a:xfrm>
            <a:off x="6156176" y="357301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Q26</a:t>
            </a:r>
            <a:endParaRPr lang="en-GB" sz="1400" b="1" dirty="0">
              <a:latin typeface="Comic Sans MS" panose="030F0702030302020204" pitchFamily="66" charset="0"/>
            </a:endParaRPr>
          </a:p>
        </p:txBody>
      </p:sp>
      <p:sp>
        <p:nvSpPr>
          <p:cNvPr id="44" name="Rectangle 43">
            <a:hlinkClick r:id="rId26" action="ppaction://hlinksldjump"/>
          </p:cNvPr>
          <p:cNvSpPr/>
          <p:nvPr/>
        </p:nvSpPr>
        <p:spPr>
          <a:xfrm>
            <a:off x="6156176"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45" name="Rectangle 44">
            <a:hlinkClick r:id="rId27" action="ppaction://hlinksldjump"/>
          </p:cNvPr>
          <p:cNvSpPr/>
          <p:nvPr/>
        </p:nvSpPr>
        <p:spPr>
          <a:xfrm>
            <a:off x="6156176" y="472520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46" name="Rectangle 45">
            <a:hlinkClick r:id="rId28" action="ppaction://hlinksldjump"/>
          </p:cNvPr>
          <p:cNvSpPr/>
          <p:nvPr/>
        </p:nvSpPr>
        <p:spPr>
          <a:xfrm>
            <a:off x="7380312" y="213285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48" name="Rectangle 47">
            <a:hlinkClick r:id="rId29" action="ppaction://hlinksldjump"/>
          </p:cNvPr>
          <p:cNvSpPr/>
          <p:nvPr/>
        </p:nvSpPr>
        <p:spPr>
          <a:xfrm>
            <a:off x="7380312" y="2708920"/>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49" name="Rectangle 48">
            <a:hlinkClick r:id="rId30" action="ppaction://hlinksldjump"/>
          </p:cNvPr>
          <p:cNvSpPr/>
          <p:nvPr/>
        </p:nvSpPr>
        <p:spPr>
          <a:xfrm>
            <a:off x="7380312"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50" name="Rectangle 49">
            <a:hlinkClick r:id="rId31" action="ppaction://hlinksldjump"/>
          </p:cNvPr>
          <p:cNvSpPr/>
          <p:nvPr/>
        </p:nvSpPr>
        <p:spPr>
          <a:xfrm>
            <a:off x="7380312"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51" name="Rectangle 50">
            <a:hlinkClick r:id="rId32" action="ppaction://hlinksldjump"/>
          </p:cNvPr>
          <p:cNvSpPr/>
          <p:nvPr/>
        </p:nvSpPr>
        <p:spPr>
          <a:xfrm>
            <a:off x="7380312" y="443716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293299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3949" y="481241"/>
            <a:ext cx="6996102" cy="62903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Q12</a:t>
            </a:r>
            <a:endParaRPr lang="en-GB" sz="1400" b="1" dirty="0">
              <a:latin typeface="Comic Sans MS" panose="030F0702030302020204" pitchFamily="66" charset="0"/>
            </a:endParaRPr>
          </a:p>
        </p:txBody>
      </p:sp>
      <p:sp>
        <p:nvSpPr>
          <p:cNvPr id="20" name="Rectangle 19">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1" name="Straight Arrow Connector 20"/>
          <p:cNvCxnSpPr>
            <a:stCxn id="20" idx="3"/>
            <a:endCxn id="19"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782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0034" y="658678"/>
            <a:ext cx="4171966" cy="4570522"/>
          </a:xfrm>
          <a:prstGeom prst="rect">
            <a:avLst/>
          </a:prstGeom>
        </p:spPr>
      </p:pic>
      <p:pic>
        <p:nvPicPr>
          <p:cNvPr id="4" name="Picture 3"/>
          <p:cNvPicPr>
            <a:picLocks noChangeAspect="1"/>
          </p:cNvPicPr>
          <p:nvPr/>
        </p:nvPicPr>
        <p:blipFill>
          <a:blip r:embed="rId3"/>
          <a:stretch>
            <a:fillRect/>
          </a:stretch>
        </p:blipFill>
        <p:spPr>
          <a:xfrm>
            <a:off x="4598823" y="658677"/>
            <a:ext cx="4149641" cy="457052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3" name="Rectangle 22"/>
          <p:cNvSpPr/>
          <p:nvPr/>
        </p:nvSpPr>
        <p:spPr>
          <a:xfrm>
            <a:off x="400033" y="658676"/>
            <a:ext cx="8348431" cy="4570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4" name="Rectangle 13">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Q12</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271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5147" y="404664"/>
            <a:ext cx="7193706" cy="57606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Q16</a:t>
            </a:r>
            <a:endParaRPr lang="en-GB" sz="1400" b="1" dirty="0">
              <a:latin typeface="Comic Sans MS" panose="030F0702030302020204" pitchFamily="66" charset="0"/>
            </a:endParaRPr>
          </a:p>
        </p:txBody>
      </p:sp>
      <p:sp>
        <p:nvSpPr>
          <p:cNvPr id="21" name="Rectangle 20">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2" name="Straight Arrow Connector 21"/>
          <p:cNvCxnSpPr>
            <a:stCxn id="21" idx="3"/>
            <a:endCxn id="17"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501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2872" y="386836"/>
            <a:ext cx="4644516" cy="64616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242872" y="386836"/>
            <a:ext cx="4658255" cy="6461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Q16</a:t>
            </a:r>
            <a:endParaRPr lang="en-GB" sz="1400" b="1" dirty="0">
              <a:latin typeface="Comic Sans MS" panose="030F0702030302020204" pitchFamily="66" charset="0"/>
            </a:endParaRPr>
          </a:p>
        </p:txBody>
      </p:sp>
      <p:sp>
        <p:nvSpPr>
          <p:cNvPr id="19" name="Rectangle 18">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0" name="Straight Arrow Connector 19"/>
          <p:cNvCxnSpPr>
            <a:stCxn id="19" idx="3"/>
            <a:endCxn id="18"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188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5"/>
          <a:stretch>
            <a:fillRect/>
          </a:stretch>
        </p:blipFill>
        <p:spPr>
          <a:xfrm>
            <a:off x="395536" y="1988840"/>
            <a:ext cx="8352928" cy="1531162"/>
          </a:xfrm>
          <a:prstGeom prst="rect">
            <a:avLst/>
          </a:prstGeom>
        </p:spPr>
      </p:pic>
      <p:sp>
        <p:nvSpPr>
          <p:cNvPr id="10" name="Rectangle 9">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Q16</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2" name="Straight Arrow Connector 11"/>
          <p:cNvCxnSpPr>
            <a:stCxn id="11" idx="3"/>
            <a:endCxn id="10"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16010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205" y="1484784"/>
            <a:ext cx="8649590" cy="22579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247204" y="1489697"/>
            <a:ext cx="8640959" cy="2253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Q16</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742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435180"/>
            <a:ext cx="4204587" cy="36418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7"/>
          <a:stretch>
            <a:fillRect/>
          </a:stretch>
        </p:blipFill>
        <p:spPr>
          <a:xfrm>
            <a:off x="4672130" y="553546"/>
            <a:ext cx="4392489" cy="2875454"/>
          </a:xfrm>
          <a:prstGeom prst="rect">
            <a:avLst/>
          </a:prstGeom>
        </p:spPr>
      </p:pic>
      <p:pic>
        <p:nvPicPr>
          <p:cNvPr id="7" name="Picture 6"/>
          <p:cNvPicPr>
            <a:picLocks noChangeAspect="1"/>
          </p:cNvPicPr>
          <p:nvPr/>
        </p:nvPicPr>
        <p:blipFill>
          <a:blip r:embed="rId8"/>
          <a:stretch>
            <a:fillRect/>
          </a:stretch>
        </p:blipFill>
        <p:spPr>
          <a:xfrm>
            <a:off x="4645462" y="3429000"/>
            <a:ext cx="4419158" cy="2435046"/>
          </a:xfrm>
          <a:prstGeom prst="rect">
            <a:avLst/>
          </a:prstGeom>
        </p:spPr>
      </p:pic>
      <p:sp>
        <p:nvSpPr>
          <p:cNvPr id="13" name="Rectangle 12">
            <a:hlinkClick r:id="rId9"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Q24</a:t>
            </a:r>
            <a:endParaRPr lang="en-GB" sz="1400" b="1" dirty="0">
              <a:latin typeface="Comic Sans MS" panose="030F0702030302020204" pitchFamily="66" charset="0"/>
            </a:endParaRPr>
          </a:p>
        </p:txBody>
      </p:sp>
      <p:sp>
        <p:nvSpPr>
          <p:cNvPr id="14" name="Rectangle 13">
            <a:hlinkClick r:id="rId10"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5" name="Straight Arrow Connector 14"/>
          <p:cNvCxnSpPr>
            <a:stCxn id="14"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445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1112" y="2276872"/>
            <a:ext cx="6581775" cy="352425"/>
          </a:xfrm>
          <a:prstGeom prst="rect">
            <a:avLst/>
          </a:prstGeom>
        </p:spPr>
      </p:pic>
      <p:sp>
        <p:nvSpPr>
          <p:cNvPr id="13" name="Rectangle 12"/>
          <p:cNvSpPr/>
          <p:nvPr/>
        </p:nvSpPr>
        <p:spPr>
          <a:xfrm>
            <a:off x="1281111" y="2276872"/>
            <a:ext cx="6581775" cy="352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a:t>
            </a:r>
            <a:endParaRPr lang="en-GB" sz="1400" b="1" dirty="0">
              <a:latin typeface="Comic Sans MS" panose="030F0702030302020204" pitchFamily="66" charset="0"/>
            </a:endParaRPr>
          </a:p>
        </p:txBody>
      </p:sp>
      <p:cxnSp>
        <p:nvCxnSpPr>
          <p:cNvPr id="22" name="Straight Arrow Connector 21"/>
          <p:cNvCxnSpPr>
            <a:stCxn id="16" idx="3"/>
            <a:endCxn id="21"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553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9" y="620688"/>
            <a:ext cx="8352922" cy="5100830"/>
          </a:xfrm>
          <a:prstGeom prst="rect">
            <a:avLst/>
          </a:prstGeom>
        </p:spPr>
      </p:pic>
      <p:sp>
        <p:nvSpPr>
          <p:cNvPr id="23" name="Rectangle 22"/>
          <p:cNvSpPr/>
          <p:nvPr/>
        </p:nvSpPr>
        <p:spPr>
          <a:xfrm>
            <a:off x="395539" y="606637"/>
            <a:ext cx="8352922" cy="2606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95540" y="3212976"/>
            <a:ext cx="8352921"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5" name="Rectangle 24"/>
          <p:cNvSpPr/>
          <p:nvPr/>
        </p:nvSpPr>
        <p:spPr>
          <a:xfrm>
            <a:off x="395538" y="4941168"/>
            <a:ext cx="8352923" cy="780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Q24</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0" name="Straight Arrow Connector 19"/>
          <p:cNvCxnSpPr>
            <a:stCxn id="17" idx="3"/>
            <a:endCxn id="16"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183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animBg="1"/>
      <p:bldP spid="22" grpId="0" animBg="1"/>
      <p:bldP spid="25" grpId="0" animBg="1"/>
    </p:bld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124744"/>
            <a:ext cx="8496942" cy="14331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7"/>
          <a:stretch>
            <a:fillRect/>
          </a:stretch>
        </p:blipFill>
        <p:spPr>
          <a:xfrm>
            <a:off x="323529" y="2752217"/>
            <a:ext cx="8496942" cy="1353566"/>
          </a:xfrm>
          <a:prstGeom prst="rect">
            <a:avLst/>
          </a:prstGeom>
        </p:spPr>
      </p:pic>
      <p:sp>
        <p:nvSpPr>
          <p:cNvPr id="21" name="Rectangle 20">
            <a:hlinkClick r:id="rId8"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Q17</a:t>
            </a:r>
            <a:endParaRPr lang="en-GB" sz="1400" b="1" dirty="0">
              <a:latin typeface="Comic Sans MS" panose="030F0702030302020204" pitchFamily="66" charset="0"/>
            </a:endParaRPr>
          </a:p>
        </p:txBody>
      </p:sp>
      <p:sp>
        <p:nvSpPr>
          <p:cNvPr id="22" name="Rectangle 21">
            <a:hlinkClick r:id="rId9"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3" name="Straight Arrow Connector 22"/>
          <p:cNvCxnSpPr>
            <a:stCxn id="22" idx="3"/>
            <a:endCxn id="2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5044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4212" y="476672"/>
            <a:ext cx="6416220" cy="61926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044212" y="476672"/>
            <a:ext cx="6416219" cy="6192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4" name="Rectangle 13">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Q17</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875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7784" y="404662"/>
            <a:ext cx="5388638" cy="63367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627785" y="404661"/>
            <a:ext cx="5388638" cy="6360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Alternatives</a:t>
            </a:r>
            <a:endParaRPr lang="en-GB" sz="1400" b="1" dirty="0">
              <a:latin typeface="Comic Sans MS" panose="030F0702030302020204" pitchFamily="66" charset="0"/>
            </a:endParaRP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4" name="Rectangle 13">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Q17</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939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5744" y="396047"/>
            <a:ext cx="5018625" cy="3176969"/>
          </a:xfrm>
          <a:prstGeom prst="rect">
            <a:avLst/>
          </a:prstGeom>
        </p:spPr>
      </p:pic>
      <p:pic>
        <p:nvPicPr>
          <p:cNvPr id="5" name="Picture 4"/>
          <p:cNvPicPr>
            <a:picLocks noChangeAspect="1"/>
          </p:cNvPicPr>
          <p:nvPr/>
        </p:nvPicPr>
        <p:blipFill>
          <a:blip r:embed="rId3"/>
          <a:stretch>
            <a:fillRect/>
          </a:stretch>
        </p:blipFill>
        <p:spPr>
          <a:xfrm>
            <a:off x="2871687" y="3586032"/>
            <a:ext cx="5012682" cy="322734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2865744" y="396047"/>
            <a:ext cx="5018625" cy="6417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4" name="Rectangle 13">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Q17</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456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332656"/>
            <a:ext cx="7632848" cy="58498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Q25</a:t>
            </a:r>
            <a:endParaRPr lang="en-GB" sz="1400" b="1" dirty="0">
              <a:latin typeface="Comic Sans MS" panose="030F0702030302020204" pitchFamily="66" charset="0"/>
            </a:endParaRPr>
          </a:p>
        </p:txBody>
      </p:sp>
      <p:sp>
        <p:nvSpPr>
          <p:cNvPr id="17" name="Rectangle 16">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926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4281" y="446612"/>
            <a:ext cx="5095438" cy="62947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p:cNvSpPr/>
          <p:nvPr/>
        </p:nvSpPr>
        <p:spPr>
          <a:xfrm>
            <a:off x="2024281" y="446611"/>
            <a:ext cx="5095438" cy="6294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Q25</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406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80728"/>
            <a:ext cx="8640960" cy="47472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Q17</a:t>
            </a:r>
            <a:endParaRPr lang="en-GB" sz="1400" b="1" dirty="0">
              <a:latin typeface="Comic Sans MS" panose="030F0702030302020204" pitchFamily="66" charset="0"/>
            </a:endParaRPr>
          </a:p>
        </p:txBody>
      </p:sp>
      <p:sp>
        <p:nvSpPr>
          <p:cNvPr id="12" name="Rectangle 11">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3" name="Straight Arrow Connector 12"/>
          <p:cNvCxnSpPr>
            <a:stCxn id="12"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31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620688"/>
            <a:ext cx="5904656" cy="522028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5" name="Rectangle 24"/>
          <p:cNvSpPr/>
          <p:nvPr/>
        </p:nvSpPr>
        <p:spPr>
          <a:xfrm>
            <a:off x="1619672" y="620687"/>
            <a:ext cx="5904656" cy="5220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43608" y="5903486"/>
            <a:ext cx="1296144" cy="861935"/>
          </a:xfrm>
          <a:prstGeom prst="rect">
            <a:avLst/>
          </a:prstGeom>
          <a:noFill/>
        </p:spPr>
      </p:pic>
      <p:sp>
        <p:nvSpPr>
          <p:cNvPr id="13" name="Rectangle 12">
            <a:hlinkClick r:id="rId8"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Q17</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5" name="Straight Arrow Connector 14"/>
          <p:cNvCxnSpPr>
            <a:stCxn id="14"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078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91681" y="692696"/>
            <a:ext cx="5760638" cy="454829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5" name="Rectangle 24"/>
          <p:cNvSpPr/>
          <p:nvPr/>
        </p:nvSpPr>
        <p:spPr>
          <a:xfrm>
            <a:off x="1691680" y="692696"/>
            <a:ext cx="5760639" cy="4548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1</a:t>
            </a:r>
            <a:endParaRPr lang="en-GB" sz="1400" b="1" dirty="0">
              <a:latin typeface="Comic Sans MS" panose="030F0702030302020204" pitchFamily="66" charset="0"/>
            </a:endParaRPr>
          </a:p>
        </p:txBody>
      </p:sp>
      <p:pic>
        <p:nvPicPr>
          <p:cNvPr id="2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43608" y="5903486"/>
            <a:ext cx="1296144" cy="861935"/>
          </a:xfrm>
          <a:prstGeom prst="rect">
            <a:avLst/>
          </a:prstGeom>
          <a:noFill/>
        </p:spPr>
      </p:pic>
      <p:sp>
        <p:nvSpPr>
          <p:cNvPr id="13" name="Rectangle 12">
            <a:hlinkClick r:id="rId8"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Q17</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5" name="Straight Arrow Connector 14"/>
          <p:cNvCxnSpPr>
            <a:stCxn id="14"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435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2" name="Rectangle 2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6"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Q24</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395537" y="1309812"/>
            <a:ext cx="8352926" cy="1183084"/>
          </a:xfrm>
          <a:prstGeom prst="rect">
            <a:avLst/>
          </a:prstGeom>
        </p:spPr>
      </p:pic>
      <p:pic>
        <p:nvPicPr>
          <p:cNvPr id="5" name="Picture 4"/>
          <p:cNvPicPr>
            <a:picLocks noChangeAspect="1"/>
          </p:cNvPicPr>
          <p:nvPr/>
        </p:nvPicPr>
        <p:blipFill>
          <a:blip r:embed="rId10"/>
          <a:stretch>
            <a:fillRect/>
          </a:stretch>
        </p:blipFill>
        <p:spPr>
          <a:xfrm>
            <a:off x="395538" y="2636912"/>
            <a:ext cx="8352924" cy="696568"/>
          </a:xfrm>
          <a:prstGeom prst="rect">
            <a:avLst/>
          </a:prstGeom>
        </p:spPr>
      </p:pic>
    </p:spTree>
    <p:extLst>
      <p:ext uri="{BB962C8B-B14F-4D97-AF65-F5344CB8AC3E}">
        <p14:creationId xmlns:p14="http://schemas.microsoft.com/office/powerpoint/2010/main" val="2120641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75657" y="692696"/>
            <a:ext cx="6192686" cy="487148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5" name="Rectangle 24"/>
          <p:cNvSpPr/>
          <p:nvPr/>
        </p:nvSpPr>
        <p:spPr>
          <a:xfrm>
            <a:off x="1475657" y="692696"/>
            <a:ext cx="6192685" cy="4871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a:t>
            </a:r>
            <a:endParaRPr lang="en-GB" sz="1400" b="1" dirty="0">
              <a:latin typeface="Comic Sans MS" panose="030F0702030302020204" pitchFamily="66" charset="0"/>
            </a:endParaRPr>
          </a:p>
        </p:txBody>
      </p:sp>
      <p:pic>
        <p:nvPicPr>
          <p:cNvPr id="2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43608" y="5903486"/>
            <a:ext cx="1296144" cy="861935"/>
          </a:xfrm>
          <a:prstGeom prst="rect">
            <a:avLst/>
          </a:prstGeom>
          <a:noFill/>
        </p:spPr>
      </p:pic>
      <p:sp>
        <p:nvSpPr>
          <p:cNvPr id="13" name="Rectangle 12">
            <a:hlinkClick r:id="rId8"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Q17</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5" name="Straight Arrow Connector 14"/>
          <p:cNvCxnSpPr>
            <a:stCxn id="14"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0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61256" y="596459"/>
            <a:ext cx="6821488" cy="5665082"/>
          </a:xfrm>
          <a:prstGeom prst="rect">
            <a:avLst/>
          </a:prstGeom>
        </p:spPr>
      </p:pic>
      <p:sp>
        <p:nvSpPr>
          <p:cNvPr id="25" name="Rectangle 24"/>
          <p:cNvSpPr/>
          <p:nvPr/>
        </p:nvSpPr>
        <p:spPr>
          <a:xfrm>
            <a:off x="1161256" y="596459"/>
            <a:ext cx="6821487" cy="5665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1" name="Rectangle 10">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Q17</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182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6" y="403332"/>
            <a:ext cx="7200798" cy="5761972"/>
          </a:xfrm>
          <a:prstGeom prst="rect">
            <a:avLst/>
          </a:prstGeom>
        </p:spPr>
      </p:pic>
      <p:pic>
        <p:nvPicPr>
          <p:cNvPr id="6" name="Picture 5"/>
          <p:cNvPicPr>
            <a:picLocks noChangeAspect="1"/>
          </p:cNvPicPr>
          <p:nvPr/>
        </p:nvPicPr>
        <p:blipFill>
          <a:blip r:embed="rId3"/>
          <a:stretch>
            <a:fillRect/>
          </a:stretch>
        </p:blipFill>
        <p:spPr>
          <a:xfrm>
            <a:off x="1187627" y="6309320"/>
            <a:ext cx="7200796" cy="43218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Q25</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5" name="Straight Arrow Connector 14"/>
          <p:cNvCxnSpPr>
            <a:stCxn id="14" idx="3"/>
            <a:endCxn id="12"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696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83767" y="401306"/>
            <a:ext cx="5848925" cy="6364115"/>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483768" y="404663"/>
            <a:ext cx="5848924" cy="6360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Q25</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80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23730" y="527366"/>
            <a:ext cx="6336702" cy="6214002"/>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123730" y="527365"/>
            <a:ext cx="6336702" cy="6238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Q25</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808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3950" y="435818"/>
            <a:ext cx="6896100" cy="6305550"/>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1123950" y="435817"/>
            <a:ext cx="6896100" cy="6305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Alternatives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Q25</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5" idx="3"/>
            <a:endCxn id="14"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282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5" name="Straight Arrow Connector 14"/>
          <p:cNvCxnSpPr>
            <a:stCxn id="14"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179513" y="1916832"/>
            <a:ext cx="8784974" cy="685590"/>
          </a:xfrm>
          <a:prstGeom prst="rect">
            <a:avLst/>
          </a:prstGeom>
        </p:spPr>
      </p:pic>
    </p:spTree>
    <p:extLst>
      <p:ext uri="{BB962C8B-B14F-4D97-AF65-F5344CB8AC3E}">
        <p14:creationId xmlns:p14="http://schemas.microsoft.com/office/powerpoint/2010/main" val="69812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0614" y="548680"/>
            <a:ext cx="4429698" cy="6192688"/>
          </a:xfrm>
          <a:prstGeom prst="rect">
            <a:avLst/>
          </a:prstGeom>
        </p:spPr>
      </p:pic>
      <p:sp>
        <p:nvSpPr>
          <p:cNvPr id="23" name="Rectangle 22"/>
          <p:cNvSpPr/>
          <p:nvPr/>
        </p:nvSpPr>
        <p:spPr>
          <a:xfrm>
            <a:off x="2950613" y="548681"/>
            <a:ext cx="4429699" cy="6192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3717739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1642" y="1995388"/>
            <a:ext cx="6624734" cy="4817988"/>
          </a:xfrm>
          <a:prstGeom prst="rect">
            <a:avLst/>
          </a:prstGeom>
        </p:spPr>
      </p:pic>
      <p:pic>
        <p:nvPicPr>
          <p:cNvPr id="5" name="Picture 4"/>
          <p:cNvPicPr>
            <a:picLocks noChangeAspect="1"/>
          </p:cNvPicPr>
          <p:nvPr/>
        </p:nvPicPr>
        <p:blipFill>
          <a:blip r:embed="rId3"/>
          <a:stretch>
            <a:fillRect/>
          </a:stretch>
        </p:blipFill>
        <p:spPr>
          <a:xfrm>
            <a:off x="4860035" y="356660"/>
            <a:ext cx="3024334" cy="1632180"/>
          </a:xfrm>
          <a:prstGeom prst="rect">
            <a:avLst/>
          </a:prstGeom>
        </p:spPr>
      </p:pic>
      <p:sp>
        <p:nvSpPr>
          <p:cNvPr id="23" name="Rectangle 22"/>
          <p:cNvSpPr/>
          <p:nvPr/>
        </p:nvSpPr>
        <p:spPr>
          <a:xfrm>
            <a:off x="1331643" y="356660"/>
            <a:ext cx="6624734" cy="6456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Alternatives &amp;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1" name="Rectangle 10">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184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3" y="692696"/>
            <a:ext cx="7344814" cy="51841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7" name="Group 16"/>
          <p:cNvGrpSpPr/>
          <p:nvPr/>
        </p:nvGrpSpPr>
        <p:grpSpPr>
          <a:xfrm>
            <a:off x="107504" y="368660"/>
            <a:ext cx="648072" cy="648072"/>
            <a:chOff x="107504" y="368660"/>
            <a:chExt cx="648072" cy="648072"/>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Q19</a:t>
            </a:r>
            <a:endParaRPr lang="en-GB" sz="1400" b="1" dirty="0">
              <a:latin typeface="Comic Sans MS" panose="030F0702030302020204" pitchFamily="66" charset="0"/>
            </a:endParaRPr>
          </a:p>
        </p:txBody>
      </p:sp>
      <p:sp>
        <p:nvSpPr>
          <p:cNvPr id="22" name="Rectangle 21">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3" name="Straight Arrow Connector 22"/>
          <p:cNvCxnSpPr>
            <a:stCxn id="22" idx="3"/>
            <a:endCxn id="19"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135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7" y="438551"/>
            <a:ext cx="7632846" cy="5980898"/>
          </a:xfrm>
          <a:prstGeom prst="rect">
            <a:avLst/>
          </a:prstGeom>
        </p:spPr>
      </p:pic>
      <p:sp>
        <p:nvSpPr>
          <p:cNvPr id="13" name="Rectangle 12"/>
          <p:cNvSpPr/>
          <p:nvPr/>
        </p:nvSpPr>
        <p:spPr>
          <a:xfrm>
            <a:off x="755577" y="2996952"/>
            <a:ext cx="7632846" cy="3422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8" name="Straight Arrow Connector 17"/>
          <p:cNvCxnSpPr>
            <a:stCxn id="11"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Q24</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55577" y="438550"/>
            <a:ext cx="7632846" cy="2558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Tree>
    <p:extLst>
      <p:ext uri="{BB962C8B-B14F-4D97-AF65-F5344CB8AC3E}">
        <p14:creationId xmlns:p14="http://schemas.microsoft.com/office/powerpoint/2010/main" val="1659959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692696"/>
            <a:ext cx="8640958" cy="48539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692695"/>
            <a:ext cx="8640958" cy="4853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Q19</a:t>
            </a:r>
            <a:endParaRPr lang="en-GB" sz="1400" b="1" dirty="0">
              <a:latin typeface="Comic Sans MS" panose="030F0702030302020204" pitchFamily="66" charset="0"/>
            </a:endParaRPr>
          </a:p>
        </p:txBody>
      </p:sp>
      <p:sp>
        <p:nvSpPr>
          <p:cNvPr id="19" name="Rectangle 18">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0" name="Straight Arrow Connector 19"/>
          <p:cNvCxnSpPr>
            <a:stCxn id="19" idx="3"/>
            <a:endCxn id="18"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342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251520" y="1988840"/>
            <a:ext cx="8640960" cy="562390"/>
          </a:xfrm>
          <a:prstGeom prst="rect">
            <a:avLst/>
          </a:prstGeom>
        </p:spPr>
      </p:pic>
      <p:sp>
        <p:nvSpPr>
          <p:cNvPr id="15" name="Rectangle 14">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Q6</a:t>
            </a:r>
            <a:endParaRPr lang="en-GB" sz="1400" b="1" dirty="0">
              <a:latin typeface="Comic Sans MS" panose="030F0702030302020204" pitchFamily="66" charset="0"/>
            </a:endParaRPr>
          </a:p>
        </p:txBody>
      </p:sp>
      <p:sp>
        <p:nvSpPr>
          <p:cNvPr id="17" name="Rectangle 16">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334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404664"/>
            <a:ext cx="8208912" cy="57560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5" name="Rectangle 24"/>
          <p:cNvSpPr/>
          <p:nvPr/>
        </p:nvSpPr>
        <p:spPr>
          <a:xfrm>
            <a:off x="467544" y="404664"/>
            <a:ext cx="8208912" cy="5756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Q6</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362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755576" y="1990581"/>
            <a:ext cx="7684108" cy="646331"/>
          </a:xfrm>
          <a:prstGeom prst="rect">
            <a:avLst/>
          </a:prstGeom>
        </p:spPr>
        <p:txBody>
          <a:bodyPr wrap="square">
            <a:spAutoFit/>
          </a:bodyPr>
          <a:lstStyle/>
          <a:p>
            <a:r>
              <a:rPr lang="en-GB" dirty="0">
                <a:solidFill>
                  <a:srgbClr val="000000"/>
                </a:solidFill>
                <a:latin typeface="Arial" panose="020B0604020202020204" pitchFamily="34" charset="0"/>
              </a:rPr>
              <a:t>Show that the value of cos 30° × tan 60° + sin 30° is an integer. </a:t>
            </a:r>
          </a:p>
          <a:p>
            <a:pPr algn="r"/>
            <a:r>
              <a:rPr lang="en-GB" b="1" dirty="0">
                <a:solidFill>
                  <a:srgbClr val="000000"/>
                </a:solidFill>
                <a:latin typeface="Arial" panose="020B0604020202020204" pitchFamily="34" charset="0"/>
              </a:rPr>
              <a:t>[3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
        <p:nvSpPr>
          <p:cNvPr id="13" name="Rectangle 12">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Q30</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3" name="Straight Arrow Connector 22"/>
          <p:cNvCxnSpPr>
            <a:stCxn id="17"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093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602806"/>
            <a:ext cx="8064896" cy="5652388"/>
          </a:xfrm>
          <a:prstGeom prst="rect">
            <a:avLst/>
          </a:prstGeom>
        </p:spPr>
      </p:pic>
      <p:sp>
        <p:nvSpPr>
          <p:cNvPr id="21" name="Rectangle 20"/>
          <p:cNvSpPr/>
          <p:nvPr/>
        </p:nvSpPr>
        <p:spPr>
          <a:xfrm>
            <a:off x="539552" y="602805"/>
            <a:ext cx="8064896" cy="5652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Q30</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3" name="Straight Arrow Connector 12"/>
          <p:cNvCxnSpPr>
            <a:stCxn id="12"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623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916832"/>
            <a:ext cx="8496944" cy="14269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Q13</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24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560" y="404664"/>
            <a:ext cx="7920880" cy="5507658"/>
          </a:xfrm>
          <a:prstGeom prst="rect">
            <a:avLst/>
          </a:prstGeom>
        </p:spPr>
      </p:pic>
      <p:sp>
        <p:nvSpPr>
          <p:cNvPr id="23" name="Rectangle 22"/>
          <p:cNvSpPr/>
          <p:nvPr/>
        </p:nvSpPr>
        <p:spPr>
          <a:xfrm>
            <a:off x="611561" y="404663"/>
            <a:ext cx="7920879" cy="5507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115616" y="5903486"/>
            <a:ext cx="1296144" cy="861935"/>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7" name="Rectangle 16">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Q13</a:t>
            </a:r>
            <a:endParaRPr lang="en-GB" sz="1400" b="1" dirty="0">
              <a:latin typeface="Comic Sans MS" panose="030F0702030302020204" pitchFamily="66" charset="0"/>
            </a:endParaRPr>
          </a:p>
        </p:txBody>
      </p:sp>
      <p:sp>
        <p:nvSpPr>
          <p:cNvPr id="18" name="Rectangle 17">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9" name="Straight Arrow Connector 18"/>
          <p:cNvCxnSpPr>
            <a:stCxn id="18" idx="3"/>
            <a:endCxn id="17"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239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7" y="368470"/>
            <a:ext cx="7632846" cy="6372898"/>
          </a:xfrm>
          <a:prstGeom prst="rect">
            <a:avLst/>
          </a:prstGeom>
        </p:spPr>
      </p:pic>
      <p:sp>
        <p:nvSpPr>
          <p:cNvPr id="23" name="Rectangle 22"/>
          <p:cNvSpPr/>
          <p:nvPr/>
        </p:nvSpPr>
        <p:spPr>
          <a:xfrm>
            <a:off x="755578" y="368469"/>
            <a:ext cx="7632846" cy="6372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Q13</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986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6"/>
          <a:stretch>
            <a:fillRect/>
          </a:stretch>
        </p:blipFill>
        <p:spPr>
          <a:xfrm>
            <a:off x="251520" y="1484784"/>
            <a:ext cx="8640960" cy="1842168"/>
          </a:xfrm>
          <a:prstGeom prst="rect">
            <a:avLst/>
          </a:prstGeom>
        </p:spPr>
      </p:pic>
      <p:sp>
        <p:nvSpPr>
          <p:cNvPr id="11" name="Rectangle 10">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Q26</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57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3688" y="390062"/>
            <a:ext cx="6300314" cy="62072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763688" y="390061"/>
            <a:ext cx="6300314" cy="6207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3" name="Rectangle 12">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Q26</a:t>
            </a:r>
            <a:endParaRPr lang="en-GB" sz="1400" b="1" dirty="0">
              <a:latin typeface="Comic Sans MS" panose="030F0702030302020204" pitchFamily="66" charset="0"/>
            </a:endParaRPr>
          </a:p>
        </p:txBody>
      </p:sp>
      <p:sp>
        <p:nvSpPr>
          <p:cNvPr id="16" name="Rectangle 15">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7" name="Straight Arrow Connector 16"/>
          <p:cNvCxnSpPr>
            <a:stCxn id="16"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424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2" name="Rectangle 2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6"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Q18</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51520" y="1988840"/>
            <a:ext cx="8640960" cy="931480"/>
          </a:xfrm>
          <a:prstGeom prst="rect">
            <a:avLst/>
          </a:prstGeom>
        </p:spPr>
      </p:pic>
    </p:spTree>
    <p:extLst>
      <p:ext uri="{BB962C8B-B14F-4D97-AF65-F5344CB8AC3E}">
        <p14:creationId xmlns:p14="http://schemas.microsoft.com/office/powerpoint/2010/main" val="602051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5696" y="408530"/>
            <a:ext cx="6048672" cy="63328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835696" y="390061"/>
            <a:ext cx="6048672" cy="6351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3" name="Rectangle 12">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Q26</a:t>
            </a:r>
            <a:endParaRPr lang="en-GB" sz="1400" b="1" dirty="0">
              <a:latin typeface="Comic Sans MS" panose="030F0702030302020204" pitchFamily="66" charset="0"/>
            </a:endParaRPr>
          </a:p>
        </p:txBody>
      </p:sp>
      <p:sp>
        <p:nvSpPr>
          <p:cNvPr id="16" name="Rectangle 15">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7" name="Straight Arrow Connector 16"/>
          <p:cNvCxnSpPr>
            <a:stCxn id="16"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647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256" y="489128"/>
            <a:ext cx="6821488" cy="61802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161256" y="489127"/>
            <a:ext cx="6821488" cy="6180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Q26</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3"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551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6"/>
          <a:stretch>
            <a:fillRect/>
          </a:stretch>
        </p:blipFill>
        <p:spPr>
          <a:xfrm>
            <a:off x="323529" y="1124744"/>
            <a:ext cx="8496942" cy="867158"/>
          </a:xfrm>
          <a:prstGeom prst="rect">
            <a:avLst/>
          </a:prstGeom>
        </p:spPr>
      </p:pic>
      <p:pic>
        <p:nvPicPr>
          <p:cNvPr id="6" name="Picture 5"/>
          <p:cNvPicPr>
            <a:picLocks noChangeAspect="1"/>
          </p:cNvPicPr>
          <p:nvPr/>
        </p:nvPicPr>
        <p:blipFill>
          <a:blip r:embed="rId7"/>
          <a:stretch>
            <a:fillRect/>
          </a:stretch>
        </p:blipFill>
        <p:spPr>
          <a:xfrm>
            <a:off x="323530" y="1988840"/>
            <a:ext cx="8496940" cy="2646686"/>
          </a:xfrm>
          <a:prstGeom prst="rect">
            <a:avLst/>
          </a:prstGeom>
        </p:spPr>
      </p:pic>
      <p:sp>
        <p:nvSpPr>
          <p:cNvPr id="13" name="Rectangle 12">
            <a:hlinkClick r:id="rId8"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Q8</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7" name="Straight Arrow Connector 16"/>
          <p:cNvCxnSpPr>
            <a:stCxn id="15"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653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1760" y="423462"/>
            <a:ext cx="5817340" cy="6389914"/>
          </a:xfrm>
          <a:prstGeom prst="rect">
            <a:avLst/>
          </a:prstGeom>
        </p:spPr>
      </p:pic>
      <p:sp>
        <p:nvSpPr>
          <p:cNvPr id="13" name="Rectangle 12"/>
          <p:cNvSpPr/>
          <p:nvPr/>
        </p:nvSpPr>
        <p:spPr>
          <a:xfrm>
            <a:off x="2411760" y="423461"/>
            <a:ext cx="5817340" cy="6389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8" name="Rectangle 17">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Q8</a:t>
            </a:r>
            <a:endParaRPr lang="en-GB" sz="1400" b="1" dirty="0">
              <a:latin typeface="Comic Sans MS" panose="030F0702030302020204" pitchFamily="66" charset="0"/>
            </a:endParaRPr>
          </a:p>
        </p:txBody>
      </p:sp>
      <p:sp>
        <p:nvSpPr>
          <p:cNvPr id="19" name="Rectangle 18">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0" name="Straight Arrow Connector 19"/>
          <p:cNvCxnSpPr>
            <a:stCxn id="19" idx="3"/>
            <a:endCxn id="18"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304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27784" y="404664"/>
            <a:ext cx="5616626" cy="6277406"/>
          </a:xfrm>
          <a:prstGeom prst="rect">
            <a:avLst/>
          </a:prstGeom>
        </p:spPr>
      </p:pic>
      <p:sp>
        <p:nvSpPr>
          <p:cNvPr id="13" name="Rectangle 12"/>
          <p:cNvSpPr/>
          <p:nvPr/>
        </p:nvSpPr>
        <p:spPr>
          <a:xfrm>
            <a:off x="2627784" y="423461"/>
            <a:ext cx="5601316" cy="6258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8" name="Rectangle 17">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Q8</a:t>
            </a:r>
            <a:endParaRPr lang="en-GB" sz="1400" b="1" dirty="0">
              <a:latin typeface="Comic Sans MS" panose="030F0702030302020204" pitchFamily="66" charset="0"/>
            </a:endParaRPr>
          </a:p>
        </p:txBody>
      </p:sp>
      <p:sp>
        <p:nvSpPr>
          <p:cNvPr id="19" name="Rectangle 18">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0" name="Straight Arrow Connector 19"/>
          <p:cNvCxnSpPr>
            <a:stCxn id="19" idx="3"/>
            <a:endCxn id="18"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1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3" y="836712"/>
            <a:ext cx="8064894" cy="4486144"/>
          </a:xfrm>
          <a:prstGeom prst="rect">
            <a:avLst/>
          </a:prstGeom>
        </p:spPr>
      </p:pic>
      <p:sp>
        <p:nvSpPr>
          <p:cNvPr id="13" name="Rectangle 12"/>
          <p:cNvSpPr/>
          <p:nvPr/>
        </p:nvSpPr>
        <p:spPr>
          <a:xfrm>
            <a:off x="539553" y="836711"/>
            <a:ext cx="8064894" cy="4486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Q8</a:t>
            </a:r>
            <a:endParaRPr lang="en-GB" sz="1400" b="1" dirty="0">
              <a:latin typeface="Comic Sans MS" panose="030F0702030302020204" pitchFamily="66" charset="0"/>
            </a:endParaRPr>
          </a:p>
        </p:txBody>
      </p:sp>
      <p:sp>
        <p:nvSpPr>
          <p:cNvPr id="18" name="Rectangle 17">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9" name="Straight Arrow Connector 18"/>
          <p:cNvCxnSpPr>
            <a:stCxn id="18"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049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6"/>
          <a:stretch>
            <a:fillRect/>
          </a:stretch>
        </p:blipFill>
        <p:spPr>
          <a:xfrm>
            <a:off x="251520" y="1412776"/>
            <a:ext cx="8640960" cy="2117234"/>
          </a:xfrm>
          <a:prstGeom prst="rect">
            <a:avLst/>
          </a:prstGeom>
        </p:spPr>
      </p:pic>
      <p:sp>
        <p:nvSpPr>
          <p:cNvPr id="13" name="Rectangle 12">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Q18</a:t>
            </a:r>
            <a:endParaRPr lang="en-GB" sz="1400" b="1" dirty="0">
              <a:latin typeface="Comic Sans MS" panose="030F0702030302020204" pitchFamily="66" charset="0"/>
            </a:endParaRPr>
          </a:p>
        </p:txBody>
      </p:sp>
      <p:sp>
        <p:nvSpPr>
          <p:cNvPr id="18" name="Rectangle 17">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9" name="Straight Arrow Connector 18"/>
          <p:cNvCxnSpPr>
            <a:stCxn id="18"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999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65985" y="404663"/>
            <a:ext cx="5890391" cy="6379939"/>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2065986" y="404663"/>
            <a:ext cx="5890390" cy="6379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2" name="Rectangle 11">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Q18</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2"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08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6936" y="423282"/>
            <a:ext cx="6821488" cy="60114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1515676" y="423282"/>
            <a:ext cx="6872748" cy="6011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2" name="Rectangle 11">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Q18</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2"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109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1340768"/>
            <a:ext cx="8352926" cy="32980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395537" y="1280802"/>
            <a:ext cx="8352926" cy="335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Q18</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3" name="Straight Arrow Connector 12"/>
          <p:cNvCxnSpPr>
            <a:stCxn id="12"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525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544180"/>
            <a:ext cx="8208912" cy="50450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467544" y="544179"/>
            <a:ext cx="8208912" cy="5042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Q18</a:t>
            </a:r>
            <a:endParaRPr lang="en-GB" sz="1400" b="1" dirty="0">
              <a:latin typeface="Comic Sans MS" panose="030F0702030302020204" pitchFamily="66" charset="0"/>
            </a:endParaRPr>
          </a:p>
        </p:txBody>
      </p:sp>
      <p:cxnSp>
        <p:nvCxnSpPr>
          <p:cNvPr id="22" name="Straight Arrow Connector 21"/>
          <p:cNvCxnSpPr>
            <a:stCxn id="16" idx="3"/>
            <a:endCxn id="21"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48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 name="Rectangle 1"/>
          <p:cNvSpPr/>
          <p:nvPr/>
        </p:nvSpPr>
        <p:spPr>
          <a:xfrm>
            <a:off x="107504" y="3114834"/>
            <a:ext cx="8892480" cy="1754326"/>
          </a:xfrm>
          <a:prstGeom prst="rect">
            <a:avLst/>
          </a:prstGeom>
        </p:spPr>
        <p:txBody>
          <a:bodyPr wrap="square">
            <a:spAutoFit/>
          </a:bodyPr>
          <a:lstStyle/>
          <a:p>
            <a:r>
              <a:rPr lang="en-GB" b="1" dirty="0">
                <a:solidFill>
                  <a:srgbClr val="000000"/>
                </a:solidFill>
                <a:latin typeface="Arial" panose="020B0604020202020204" pitchFamily="34" charset="0"/>
              </a:rPr>
              <a:t>(b) </a:t>
            </a:r>
            <a:r>
              <a:rPr lang="en-GB" dirty="0">
                <a:solidFill>
                  <a:srgbClr val="000000"/>
                </a:solidFill>
                <a:latin typeface="Arial" panose="020B0604020202020204" pitchFamily="34" charset="0"/>
              </a:rPr>
              <a:t>	If instead, </a:t>
            </a:r>
          </a:p>
          <a:p>
            <a:r>
              <a:rPr lang="en-GB" dirty="0" smtClean="0">
                <a:solidFill>
                  <a:srgbClr val="000000"/>
                </a:solidFill>
                <a:latin typeface="Arial" panose="020B0604020202020204" pitchFamily="34" charset="0"/>
              </a:rPr>
              <a:t>		10 </a:t>
            </a:r>
            <a:r>
              <a:rPr lang="en-GB" dirty="0">
                <a:solidFill>
                  <a:srgbClr val="000000"/>
                </a:solidFill>
                <a:latin typeface="Arial" panose="020B0604020202020204" pitchFamily="34" charset="0"/>
              </a:rPr>
              <a:t>more boys and 1 more girl join, there would be the same number </a:t>
            </a:r>
            <a:r>
              <a:rPr lang="en-GB" dirty="0" smtClean="0">
                <a:solidFill>
                  <a:srgbClr val="000000"/>
                </a:solidFill>
                <a:latin typeface="Arial" panose="020B0604020202020204" pitchFamily="34" charset="0"/>
              </a:rPr>
              <a:t>		of </a:t>
            </a:r>
            <a:r>
              <a:rPr lang="en-GB" dirty="0">
                <a:solidFill>
                  <a:srgbClr val="000000"/>
                </a:solidFill>
                <a:latin typeface="Arial" panose="020B0604020202020204" pitchFamily="34" charset="0"/>
              </a:rPr>
              <a:t>boys and girls.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Work </a:t>
            </a:r>
            <a:r>
              <a:rPr lang="en-GB" dirty="0">
                <a:solidFill>
                  <a:srgbClr val="000000"/>
                </a:solidFill>
                <a:latin typeface="Arial" panose="020B0604020202020204" pitchFamily="34" charset="0"/>
              </a:rPr>
              <a:t>out </a:t>
            </a:r>
            <a:r>
              <a:rPr lang="en-GB" i="1" dirty="0">
                <a:solidFill>
                  <a:srgbClr val="000000"/>
                </a:solidFill>
                <a:latin typeface="Times New Roman" panose="02020603050405020304" pitchFamily="18" charset="0"/>
              </a:rPr>
              <a:t>x </a:t>
            </a:r>
            <a:r>
              <a:rPr lang="en-GB" dirty="0">
                <a:solidFill>
                  <a:srgbClr val="000000"/>
                </a:solidFill>
                <a:latin typeface="Arial" panose="020B0604020202020204" pitchFamily="34" charset="0"/>
              </a:rPr>
              <a:t>and </a:t>
            </a:r>
            <a:r>
              <a:rPr lang="en-GB" i="1" dirty="0">
                <a:solidFill>
                  <a:srgbClr val="000000"/>
                </a:solidFill>
                <a:latin typeface="Times New Roman" panose="02020603050405020304" pitchFamily="18" charset="0"/>
              </a:rPr>
              <a:t>y</a:t>
            </a:r>
            <a:r>
              <a:rPr lang="en-GB" dirty="0">
                <a:solidFill>
                  <a:srgbClr val="000000"/>
                </a:solidFill>
                <a:latin typeface="Arial" panose="020B0604020202020204" pitchFamily="34" charset="0"/>
              </a:rPr>
              <a:t>. </a:t>
            </a:r>
          </a:p>
          <a:p>
            <a:pPr algn="r"/>
            <a:r>
              <a:rPr lang="en-GB" b="1" dirty="0">
                <a:solidFill>
                  <a:srgbClr val="000000"/>
                </a:solidFill>
                <a:latin typeface="Arial" panose="020B0604020202020204" pitchFamily="34" charset="0"/>
              </a:rPr>
              <a:t>[3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
        <p:nvSpPr>
          <p:cNvPr id="5" name="Rectangle 4"/>
          <p:cNvSpPr/>
          <p:nvPr/>
        </p:nvSpPr>
        <p:spPr>
          <a:xfrm>
            <a:off x="107504" y="1628800"/>
            <a:ext cx="8892480" cy="1477328"/>
          </a:xfrm>
          <a:prstGeom prst="rect">
            <a:avLst/>
          </a:prstGeom>
        </p:spPr>
        <p:txBody>
          <a:bodyPr wrap="square">
            <a:spAutoFit/>
          </a:bodyPr>
          <a:lstStyle/>
          <a:p>
            <a:r>
              <a:rPr lang="en-GB" b="1" dirty="0" smtClean="0">
                <a:solidFill>
                  <a:srgbClr val="000000"/>
                </a:solidFill>
                <a:latin typeface="Arial" panose="020B0604020202020204" pitchFamily="34" charset="0"/>
              </a:rPr>
              <a:t>(a) </a:t>
            </a:r>
            <a:r>
              <a:rPr lang="en-GB" dirty="0" smtClean="0">
                <a:solidFill>
                  <a:srgbClr val="000000"/>
                </a:solidFill>
                <a:latin typeface="Arial" panose="020B0604020202020204" pitchFamily="34" charset="0"/>
              </a:rPr>
              <a:t>	If </a:t>
            </a:r>
            <a:r>
              <a:rPr lang="en-GB" dirty="0">
                <a:solidFill>
                  <a:srgbClr val="000000"/>
                </a:solidFill>
                <a:latin typeface="Arial" panose="020B0604020202020204" pitchFamily="34" charset="0"/>
              </a:rPr>
              <a:t>5 more boys and 8 more girls join, there would be half as many boys as </a:t>
            </a:r>
            <a:r>
              <a:rPr lang="en-GB" dirty="0" smtClean="0">
                <a:solidFill>
                  <a:srgbClr val="000000"/>
                </a:solidFill>
                <a:latin typeface="Arial" panose="020B0604020202020204" pitchFamily="34" charset="0"/>
              </a:rPr>
              <a:t>	girls</a:t>
            </a:r>
            <a:r>
              <a:rPr lang="en-GB" dirty="0">
                <a:solidFill>
                  <a:srgbClr val="000000"/>
                </a:solidFill>
                <a:latin typeface="Arial" panose="020B0604020202020204" pitchFamily="34" charset="0"/>
              </a:rPr>
              <a:t>. </a:t>
            </a: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Show </a:t>
            </a:r>
            <a:r>
              <a:rPr lang="en-GB" dirty="0">
                <a:solidFill>
                  <a:srgbClr val="000000"/>
                </a:solidFill>
                <a:latin typeface="Arial" panose="020B0604020202020204" pitchFamily="34" charset="0"/>
              </a:rPr>
              <a:t>that </a:t>
            </a:r>
            <a:r>
              <a:rPr lang="en-GB" i="1" dirty="0">
                <a:solidFill>
                  <a:srgbClr val="000000"/>
                </a:solidFill>
                <a:latin typeface="Times New Roman" panose="02020603050405020304" pitchFamily="18" charset="0"/>
              </a:rPr>
              <a:t>y </a:t>
            </a:r>
            <a:r>
              <a:rPr lang="en-GB" dirty="0">
                <a:solidFill>
                  <a:srgbClr val="000000"/>
                </a:solidFill>
                <a:latin typeface="Arial" panose="020B0604020202020204" pitchFamily="34" charset="0"/>
              </a:rPr>
              <a:t>= 2</a:t>
            </a:r>
            <a:r>
              <a:rPr lang="en-GB" i="1" dirty="0">
                <a:solidFill>
                  <a:srgbClr val="000000"/>
                </a:solidFill>
                <a:latin typeface="Times New Roman" panose="02020603050405020304" pitchFamily="18" charset="0"/>
              </a:rPr>
              <a:t>x </a:t>
            </a:r>
            <a:r>
              <a:rPr lang="en-GB" dirty="0">
                <a:solidFill>
                  <a:srgbClr val="000000"/>
                </a:solidFill>
                <a:latin typeface="Arial" panose="020B0604020202020204" pitchFamily="34" charset="0"/>
              </a:rPr>
              <a:t>+ 2 </a:t>
            </a:r>
          </a:p>
          <a:p>
            <a:pPr algn="r"/>
            <a:r>
              <a:rPr lang="en-GB" b="1" dirty="0">
                <a:solidFill>
                  <a:srgbClr val="000000"/>
                </a:solidFill>
                <a:latin typeface="Arial" panose="020B0604020202020204" pitchFamily="34" charset="0"/>
              </a:rPr>
              <a:t>[2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
        <p:nvSpPr>
          <p:cNvPr id="6" name="Rectangle 5"/>
          <p:cNvSpPr/>
          <p:nvPr/>
        </p:nvSpPr>
        <p:spPr>
          <a:xfrm>
            <a:off x="997372" y="1115452"/>
            <a:ext cx="5904656" cy="369332"/>
          </a:xfrm>
          <a:prstGeom prst="rect">
            <a:avLst/>
          </a:prstGeom>
        </p:spPr>
        <p:txBody>
          <a:bodyPr wrap="square">
            <a:spAutoFit/>
          </a:bodyPr>
          <a:lstStyle/>
          <a:p>
            <a:r>
              <a:rPr lang="en-GB" dirty="0">
                <a:solidFill>
                  <a:srgbClr val="000000"/>
                </a:solidFill>
                <a:latin typeface="Arial" panose="020B0604020202020204" pitchFamily="34" charset="0"/>
              </a:rPr>
              <a:t>In a chess club, there are </a:t>
            </a:r>
            <a:r>
              <a:rPr lang="en-GB" i="1" dirty="0">
                <a:solidFill>
                  <a:srgbClr val="000000"/>
                </a:solidFill>
                <a:latin typeface="Times New Roman" panose="02020603050405020304" pitchFamily="18" charset="0"/>
              </a:rPr>
              <a:t>x </a:t>
            </a:r>
            <a:r>
              <a:rPr lang="en-GB" dirty="0">
                <a:solidFill>
                  <a:srgbClr val="000000"/>
                </a:solidFill>
                <a:latin typeface="Arial" panose="020B0604020202020204" pitchFamily="34" charset="0"/>
              </a:rPr>
              <a:t>boys and </a:t>
            </a:r>
            <a:r>
              <a:rPr lang="en-GB" i="1" dirty="0">
                <a:solidFill>
                  <a:srgbClr val="000000"/>
                </a:solidFill>
                <a:latin typeface="Times New Roman" panose="02020603050405020304" pitchFamily="18" charset="0"/>
              </a:rPr>
              <a:t>y </a:t>
            </a:r>
            <a:r>
              <a:rPr lang="en-GB" dirty="0">
                <a:solidFill>
                  <a:srgbClr val="000000"/>
                </a:solidFill>
                <a:latin typeface="Arial" panose="020B0604020202020204" pitchFamily="34" charset="0"/>
              </a:rPr>
              <a:t>girls. 	</a:t>
            </a:r>
          </a:p>
        </p:txBody>
      </p:sp>
      <p:grpSp>
        <p:nvGrpSpPr>
          <p:cNvPr id="14" name="Group 13"/>
          <p:cNvGrpSpPr/>
          <p:nvPr/>
        </p:nvGrpSpPr>
        <p:grpSpPr>
          <a:xfrm>
            <a:off x="107504" y="368660"/>
            <a:ext cx="648072" cy="648072"/>
            <a:chOff x="107504" y="368660"/>
            <a:chExt cx="648072" cy="648072"/>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Q19</a:t>
            </a:r>
            <a:endParaRPr lang="en-GB" sz="1400" b="1" dirty="0">
              <a:latin typeface="Comic Sans MS" panose="030F0702030302020204" pitchFamily="66" charset="0"/>
            </a:endParaRPr>
          </a:p>
        </p:txBody>
      </p:sp>
      <p:sp>
        <p:nvSpPr>
          <p:cNvPr id="22" name="Rectangle 21">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3" name="Straight Arrow Connector 22"/>
          <p:cNvCxnSpPr>
            <a:stCxn id="22"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482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557420"/>
            <a:ext cx="8064894" cy="53198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539552" y="557419"/>
            <a:ext cx="8064896" cy="1503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539552" y="2060848"/>
            <a:ext cx="8064896" cy="3816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Q19</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2"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295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Q20</a:t>
            </a:r>
            <a:endParaRPr lang="en-GB" sz="1400" b="1" dirty="0">
              <a:latin typeface="Comic Sans MS" panose="030F0702030302020204" pitchFamily="66" charset="0"/>
            </a:endParaRPr>
          </a:p>
        </p:txBody>
      </p:sp>
      <p:sp>
        <p:nvSpPr>
          <p:cNvPr id="22" name="Rectangle 21">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23" name="Straight Arrow Connector 22"/>
          <p:cNvCxnSpPr>
            <a:stCxn id="22"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8"/>
          <a:stretch>
            <a:fillRect/>
          </a:stretch>
        </p:blipFill>
        <p:spPr>
          <a:xfrm>
            <a:off x="251520" y="1700808"/>
            <a:ext cx="8640960" cy="1319230"/>
          </a:xfrm>
          <a:prstGeom prst="rect">
            <a:avLst/>
          </a:prstGeom>
        </p:spPr>
      </p:pic>
    </p:spTree>
    <p:extLst>
      <p:ext uri="{BB962C8B-B14F-4D97-AF65-F5344CB8AC3E}">
        <p14:creationId xmlns:p14="http://schemas.microsoft.com/office/powerpoint/2010/main" val="2522783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692696"/>
            <a:ext cx="8064896" cy="52786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539552" y="692695"/>
            <a:ext cx="8064896" cy="5278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Q20</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6" name="Straight Arrow Connector 15"/>
          <p:cNvCxnSpPr>
            <a:stCxn id="15"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789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251521" y="1340768"/>
            <a:ext cx="8640958" cy="2240980"/>
          </a:xfrm>
          <a:prstGeom prst="rect">
            <a:avLst/>
          </a:prstGeom>
        </p:spPr>
      </p:pic>
      <p:sp>
        <p:nvSpPr>
          <p:cNvPr id="15" name="Rectangle 14">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Q7</a:t>
            </a:r>
            <a:endParaRPr lang="en-GB" sz="1400" b="1" dirty="0">
              <a:latin typeface="Comic Sans MS" panose="030F0702030302020204" pitchFamily="66" charset="0"/>
            </a:endParaRPr>
          </a:p>
        </p:txBody>
      </p:sp>
      <p:sp>
        <p:nvSpPr>
          <p:cNvPr id="17" name="Rectangle 16">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5"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260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568" y="461732"/>
            <a:ext cx="7776864" cy="6279636"/>
          </a:xfrm>
          <a:prstGeom prst="rect">
            <a:avLst/>
          </a:prstGeom>
        </p:spPr>
      </p:pic>
      <p:sp>
        <p:nvSpPr>
          <p:cNvPr id="25" name="Rectangle 24"/>
          <p:cNvSpPr/>
          <p:nvPr/>
        </p:nvSpPr>
        <p:spPr>
          <a:xfrm>
            <a:off x="683568" y="461731"/>
            <a:ext cx="7776864" cy="6279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Q7</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8" name="Straight Arrow Connector 17"/>
          <p:cNvCxnSpPr>
            <a:stCxn id="17"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693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 name="Rectangle 1"/>
          <p:cNvSpPr/>
          <p:nvPr/>
        </p:nvSpPr>
        <p:spPr>
          <a:xfrm>
            <a:off x="251520" y="1196752"/>
            <a:ext cx="8568952" cy="2585323"/>
          </a:xfrm>
          <a:prstGeom prst="rect">
            <a:avLst/>
          </a:prstGeom>
        </p:spPr>
        <p:txBody>
          <a:bodyPr wrap="square">
            <a:spAutoFit/>
          </a:bodyPr>
          <a:lstStyle/>
          <a:p>
            <a:r>
              <a:rPr lang="en-GB" dirty="0">
                <a:solidFill>
                  <a:srgbClr val="000000"/>
                </a:solidFill>
                <a:latin typeface="Arial" panose="020B0604020202020204" pitchFamily="34" charset="0"/>
              </a:rPr>
              <a:t>In a running club there are 50 females and 80 males.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If </a:t>
            </a:r>
            <a:r>
              <a:rPr lang="en-GB" dirty="0">
                <a:solidFill>
                  <a:srgbClr val="000000"/>
                </a:solidFill>
                <a:latin typeface="Arial" panose="020B0604020202020204" pitchFamily="34" charset="0"/>
              </a:rPr>
              <a:t>a female is chosen at random, the probability she has blue eyes is 0.38 </a:t>
            </a:r>
          </a:p>
          <a:p>
            <a:r>
              <a:rPr lang="en-GB" dirty="0" smtClean="0">
                <a:solidFill>
                  <a:srgbClr val="000000"/>
                </a:solidFill>
                <a:latin typeface="Arial" panose="020B0604020202020204" pitchFamily="34" charset="0"/>
              </a:rPr>
              <a:t>	If </a:t>
            </a:r>
            <a:r>
              <a:rPr lang="en-GB" dirty="0">
                <a:solidFill>
                  <a:srgbClr val="000000"/>
                </a:solidFill>
                <a:latin typeface="Arial" panose="020B0604020202020204" pitchFamily="34" charset="0"/>
              </a:rPr>
              <a:t>a male is chosen at random, the probability he has blue eyes is 0.6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One person is chosen at random.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Show that the probability the person has blue eyes is </a:t>
            </a:r>
            <a:r>
              <a:rPr lang="en-GB" b="1" dirty="0">
                <a:solidFill>
                  <a:srgbClr val="000000"/>
                </a:solidFill>
                <a:latin typeface="Arial" panose="020B0604020202020204" pitchFamily="34" charset="0"/>
              </a:rPr>
              <a:t>more than </a:t>
            </a:r>
            <a:r>
              <a:rPr lang="en-GB" dirty="0">
                <a:solidFill>
                  <a:srgbClr val="000000"/>
                </a:solidFill>
                <a:latin typeface="Arial" panose="020B0604020202020204" pitchFamily="34" charset="0"/>
              </a:rPr>
              <a:t>0.5 </a:t>
            </a:r>
          </a:p>
          <a:p>
            <a:pPr algn="r"/>
            <a:r>
              <a:rPr lang="en-GB" b="1" dirty="0">
                <a:solidFill>
                  <a:srgbClr val="000000"/>
                </a:solidFill>
                <a:latin typeface="Arial" panose="020B0604020202020204" pitchFamily="34" charset="0"/>
              </a:rPr>
              <a:t>[4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Q16</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2"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226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54152" y="404664"/>
            <a:ext cx="3671086" cy="63326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2654152" y="404663"/>
            <a:ext cx="3671086" cy="6332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3" name="Rectangle 12">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Q16</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7" name="Straight Arrow Connector 16"/>
          <p:cNvCxnSpPr>
            <a:stCxn id="14"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961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42765" y="604462"/>
            <a:ext cx="6458470" cy="56490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342765" y="604460"/>
            <a:ext cx="6458470" cy="5649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3 &amp; 4</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Q16</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7" name="Straight Arrow Connector 16"/>
          <p:cNvCxnSpPr>
            <a:stCxn id="14" idx="3"/>
            <a:endCxn id="13"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243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896170"/>
            <a:ext cx="8496944" cy="19567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8" name="Picture 7"/>
          <p:cNvPicPr>
            <a:picLocks noChangeAspect="1"/>
          </p:cNvPicPr>
          <p:nvPr/>
        </p:nvPicPr>
        <p:blipFill>
          <a:blip r:embed="rId7"/>
          <a:stretch>
            <a:fillRect/>
          </a:stretch>
        </p:blipFill>
        <p:spPr>
          <a:xfrm>
            <a:off x="323528" y="3140968"/>
            <a:ext cx="8496944" cy="1420070"/>
          </a:xfrm>
          <a:prstGeom prst="rect">
            <a:avLst/>
          </a:prstGeom>
        </p:spPr>
      </p:pic>
      <p:sp>
        <p:nvSpPr>
          <p:cNvPr id="12" name="Rectangle 11">
            <a:hlinkClick r:id="rId8"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Q27</a:t>
            </a:r>
            <a:endParaRPr lang="en-GB" sz="1400" b="1" dirty="0">
              <a:latin typeface="Comic Sans MS" panose="030F0702030302020204" pitchFamily="66" charset="0"/>
            </a:endParaRPr>
          </a:p>
        </p:txBody>
      </p:sp>
      <p:sp>
        <p:nvSpPr>
          <p:cNvPr id="13" name="Rectangle 12">
            <a:hlinkClick r:id="rId9"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2"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843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2" name="Rectangle 2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6"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251520" y="1268760"/>
            <a:ext cx="8640960" cy="1835541"/>
          </a:xfrm>
          <a:prstGeom prst="rect">
            <a:avLst/>
          </a:prstGeom>
        </p:spPr>
      </p:pic>
    </p:spTree>
    <p:extLst>
      <p:ext uri="{BB962C8B-B14F-4D97-AF65-F5344CB8AC3E}">
        <p14:creationId xmlns:p14="http://schemas.microsoft.com/office/powerpoint/2010/main" val="3733685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052736"/>
            <a:ext cx="8352928" cy="40604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395536" y="974368"/>
            <a:ext cx="8352928" cy="4138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2" name="Rectangle 11">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Q27</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4" name="Straight Arrow Connector 13"/>
          <p:cNvCxnSpPr>
            <a:stCxn id="13" idx="3"/>
            <a:endCxn id="12"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088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9631" y="404664"/>
            <a:ext cx="7804738" cy="55771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611560" y="404664"/>
            <a:ext cx="7920880" cy="5577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1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2" name="Rectangle 11">
            <a:hlinkClick r:id="rId7"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Q27</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5" name="Straight Arrow Connector 14"/>
          <p:cNvCxnSpPr>
            <a:stCxn id="14" idx="3"/>
            <a:endCxn id="12"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22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560" y="692696"/>
            <a:ext cx="7920880" cy="47248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611560" y="650682"/>
            <a:ext cx="7920880" cy="4766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notes</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212372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Q27</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3549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a:t>
            </a:r>
          </a:p>
        </p:txBody>
      </p:sp>
      <p:cxnSp>
        <p:nvCxnSpPr>
          <p:cNvPr id="13" name="Straight Arrow Connector 12"/>
          <p:cNvCxnSpPr>
            <a:stCxn id="12" idx="3"/>
            <a:endCxn id="11" idx="1"/>
          </p:cNvCxnSpPr>
          <p:nvPr/>
        </p:nvCxnSpPr>
        <p:spPr>
          <a:xfrm flipV="1">
            <a:off x="125963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855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159221"/>
            <a:ext cx="7886700" cy="1325563"/>
          </a:xfrm>
        </p:spPr>
        <p:txBody>
          <a:bodyPr>
            <a:normAutofit/>
          </a:bodyPr>
          <a:lstStyle/>
          <a:p>
            <a:r>
              <a:rPr lang="en-GB" dirty="0"/>
              <a:t>Notes on Number </a:t>
            </a:r>
            <a:r>
              <a:rPr lang="en-GB" dirty="0" smtClean="0"/>
              <a:t>Questions for AQA</a:t>
            </a:r>
            <a:endParaRPr lang="en-GB" dirty="0"/>
          </a:p>
        </p:txBody>
      </p:sp>
      <p:sp>
        <p:nvSpPr>
          <p:cNvPr id="3" name="Content Placeholder 2"/>
          <p:cNvSpPr>
            <a:spLocks noGrp="1"/>
          </p:cNvSpPr>
          <p:nvPr>
            <p:ph idx="1"/>
          </p:nvPr>
        </p:nvSpPr>
        <p:spPr>
          <a:xfrm>
            <a:off x="457200" y="1412776"/>
            <a:ext cx="8229600" cy="5069160"/>
          </a:xfrm>
        </p:spPr>
        <p:txBody>
          <a:bodyPr>
            <a:normAutofit fontScale="92500" lnSpcReduction="10000"/>
          </a:bodyPr>
          <a:lstStyle/>
          <a:p>
            <a:pPr marL="0" indent="0">
              <a:buNone/>
            </a:pPr>
            <a:r>
              <a:rPr lang="en-GB" dirty="0"/>
              <a:t>There is again a large overlap between a lot of sub-topics, which knowledge of multiple concepts such as percentages, fractions and decimals all required to solve a single question (particularly later on in papers</a:t>
            </a:r>
            <a:r>
              <a:rPr lang="en-GB" dirty="0" smtClean="0"/>
              <a:t>). For this reason an extra sub topic was created.</a:t>
            </a:r>
            <a:endParaRPr lang="en-GB" dirty="0"/>
          </a:p>
          <a:p>
            <a:pPr marL="0" indent="0">
              <a:buNone/>
            </a:pPr>
            <a:endParaRPr lang="en-GB" dirty="0"/>
          </a:p>
          <a:p>
            <a:pPr marL="0" indent="0">
              <a:buNone/>
            </a:pPr>
            <a:r>
              <a:rPr lang="en-GB" dirty="0"/>
              <a:t>Ratio and basic proportion cover a variety of different questions with extremely similar steps used when solving them</a:t>
            </a:r>
            <a:r>
              <a:rPr lang="en-GB" dirty="0" smtClean="0"/>
              <a:t>. As similar approaches can be used for all of them, I did not create multiple sub-topics.</a:t>
            </a:r>
          </a:p>
          <a:p>
            <a:pPr marL="0" indent="0">
              <a:buNone/>
            </a:pPr>
            <a:endParaRPr lang="en-GB" dirty="0"/>
          </a:p>
          <a:p>
            <a:pPr marL="0" indent="0">
              <a:buNone/>
            </a:pPr>
            <a:r>
              <a:rPr lang="en-GB" dirty="0"/>
              <a:t>Decimals, Fractions percentages (and ratios to a lesser extent) are all use commonly through the probability topic</a:t>
            </a:r>
            <a:r>
              <a:rPr lang="en-GB" dirty="0" smtClean="0"/>
              <a:t>.</a:t>
            </a:r>
            <a:endParaRPr lang="en-GB" dirty="0"/>
          </a:p>
          <a:p>
            <a:pPr marL="0" indent="0">
              <a:buNone/>
            </a:pPr>
            <a:r>
              <a:rPr lang="en-GB" dirty="0"/>
              <a:t> </a:t>
            </a:r>
          </a:p>
          <a:p>
            <a:pPr marL="0" indent="0">
              <a:buNone/>
            </a:pPr>
            <a:r>
              <a:rPr lang="en-GB" dirty="0" smtClean="0"/>
              <a:t>Properties </a:t>
            </a:r>
            <a:r>
              <a:rPr lang="en-GB" dirty="0"/>
              <a:t>of numbers largely deals with prime factor decomposition and using this to find the HCF and LCM of </a:t>
            </a:r>
            <a:r>
              <a:rPr lang="en-GB" dirty="0" smtClean="0"/>
              <a:t>numbers, but also the general principles of types of numbers such as primes.</a:t>
            </a:r>
            <a:endParaRPr lang="en-GB" dirty="0"/>
          </a:p>
          <a:p>
            <a:pPr marL="0" indent="0">
              <a:buNone/>
            </a:pPr>
            <a:endParaRPr lang="en-GB" dirty="0" smtClean="0"/>
          </a:p>
          <a:p>
            <a:pPr marL="0" indent="0">
              <a:buNone/>
            </a:pPr>
            <a:r>
              <a:rPr lang="en-GB" dirty="0"/>
              <a:t>Compound </a:t>
            </a:r>
            <a:r>
              <a:rPr lang="en-GB" dirty="0" smtClean="0"/>
              <a:t>measures </a:t>
            </a:r>
            <a:r>
              <a:rPr lang="en-GB" dirty="0"/>
              <a:t>often deal with densities or speed.</a:t>
            </a:r>
          </a:p>
          <a:p>
            <a:pPr marL="0" indent="0">
              <a:buNone/>
            </a:pPr>
            <a:endParaRPr lang="en-GB" dirty="0"/>
          </a:p>
        </p:txBody>
      </p:sp>
      <p:sp>
        <p:nvSpPr>
          <p:cNvPr id="7" name="Rectangle 6">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Tree>
    <p:extLst>
      <p:ext uri="{BB962C8B-B14F-4D97-AF65-F5344CB8AC3E}">
        <p14:creationId xmlns:p14="http://schemas.microsoft.com/office/powerpoint/2010/main" val="2285498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Number</a:t>
            </a:r>
          </a:p>
        </p:txBody>
      </p:sp>
      <p:sp>
        <p:nvSpPr>
          <p:cNvPr id="4" name="Rectangle 3">
            <a:hlinkClick r:id="rId2" action="ppaction://hlinksldjump"/>
          </p:cNvPr>
          <p:cNvSpPr/>
          <p:nvPr/>
        </p:nvSpPr>
        <p:spPr>
          <a:xfrm>
            <a:off x="1710536" y="1340768"/>
            <a:ext cx="1692000" cy="100811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Using a Calculator/ BIDMAS</a:t>
            </a:r>
          </a:p>
        </p:txBody>
      </p:sp>
      <p:sp>
        <p:nvSpPr>
          <p:cNvPr id="5" name="Rectangle 4">
            <a:hlinkClick r:id="rId3" action="ppaction://hlinksldjump"/>
          </p:cNvPr>
          <p:cNvSpPr/>
          <p:nvPr/>
        </p:nvSpPr>
        <p:spPr>
          <a:xfrm>
            <a:off x="1710536" y="2420888"/>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Rounding &amp; Estimation</a:t>
            </a:r>
          </a:p>
        </p:txBody>
      </p:sp>
      <p:sp>
        <p:nvSpPr>
          <p:cNvPr id="11" name="Rectangle 10">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5" action="ppaction://hlinksldjump"/>
          </p:cNvPr>
          <p:cNvSpPr/>
          <p:nvPr/>
        </p:nvSpPr>
        <p:spPr>
          <a:xfrm>
            <a:off x="1710536" y="3212976"/>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Fractions</a:t>
            </a:r>
          </a:p>
        </p:txBody>
      </p:sp>
      <p:sp>
        <p:nvSpPr>
          <p:cNvPr id="8" name="Rectangle 7">
            <a:hlinkClick r:id="rId6" action="ppaction://hlinksldjump"/>
          </p:cNvPr>
          <p:cNvSpPr/>
          <p:nvPr/>
        </p:nvSpPr>
        <p:spPr>
          <a:xfrm>
            <a:off x="1703180" y="4005064"/>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Ratio &amp; Basic Proportion</a:t>
            </a:r>
          </a:p>
        </p:txBody>
      </p:sp>
      <p:sp>
        <p:nvSpPr>
          <p:cNvPr id="9" name="Rectangle 8">
            <a:hlinkClick r:id="rId7" action="ppaction://hlinksldjump"/>
          </p:cNvPr>
          <p:cNvSpPr/>
          <p:nvPr/>
        </p:nvSpPr>
        <p:spPr>
          <a:xfrm>
            <a:off x="3528072" y="3212976"/>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Percentages</a:t>
            </a:r>
          </a:p>
        </p:txBody>
      </p:sp>
      <p:sp>
        <p:nvSpPr>
          <p:cNvPr id="10" name="Rectangle 9">
            <a:hlinkClick r:id="rId8" action="ppaction://hlinksldjump"/>
          </p:cNvPr>
          <p:cNvSpPr/>
          <p:nvPr/>
        </p:nvSpPr>
        <p:spPr>
          <a:xfrm>
            <a:off x="3528072" y="2420888"/>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Upper &amp; Lower Bounds</a:t>
            </a:r>
          </a:p>
        </p:txBody>
      </p:sp>
      <p:sp>
        <p:nvSpPr>
          <p:cNvPr id="12" name="Rectangle 11">
            <a:hlinkClick r:id="rId9" action="ppaction://hlinksldjump"/>
          </p:cNvPr>
          <p:cNvSpPr/>
          <p:nvPr/>
        </p:nvSpPr>
        <p:spPr>
          <a:xfrm>
            <a:off x="3528072" y="4005064"/>
            <a:ext cx="1692000" cy="100811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Direct &amp; Inverse Proportion</a:t>
            </a:r>
          </a:p>
        </p:txBody>
      </p:sp>
      <p:sp>
        <p:nvSpPr>
          <p:cNvPr id="13" name="Rectangle 12">
            <a:hlinkClick r:id="rId10" action="ppaction://hlinksldjump"/>
          </p:cNvPr>
          <p:cNvSpPr/>
          <p:nvPr/>
        </p:nvSpPr>
        <p:spPr>
          <a:xfrm>
            <a:off x="3528072" y="1628800"/>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Standard Form</a:t>
            </a:r>
          </a:p>
        </p:txBody>
      </p:sp>
      <p:sp>
        <p:nvSpPr>
          <p:cNvPr id="14" name="Rectangle 13">
            <a:hlinkClick r:id="rId11" action="ppaction://hlinksldjump"/>
          </p:cNvPr>
          <p:cNvSpPr/>
          <p:nvPr/>
        </p:nvSpPr>
        <p:spPr>
          <a:xfrm>
            <a:off x="5328272" y="1628800"/>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Surds</a:t>
            </a:r>
          </a:p>
        </p:txBody>
      </p:sp>
      <p:sp>
        <p:nvSpPr>
          <p:cNvPr id="15" name="Rectangle 14">
            <a:hlinkClick r:id="rId12" action="ppaction://hlinksldjump"/>
          </p:cNvPr>
          <p:cNvSpPr/>
          <p:nvPr/>
        </p:nvSpPr>
        <p:spPr>
          <a:xfrm>
            <a:off x="1703180" y="4797152"/>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Compound Measures</a:t>
            </a:r>
          </a:p>
        </p:txBody>
      </p:sp>
      <p:sp>
        <p:nvSpPr>
          <p:cNvPr id="16" name="Rectangle 15">
            <a:hlinkClick r:id="rId13" action="ppaction://hlinksldjump"/>
          </p:cNvPr>
          <p:cNvSpPr/>
          <p:nvPr/>
        </p:nvSpPr>
        <p:spPr>
          <a:xfrm>
            <a:off x="7128472" y="1628800"/>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Properties of Numbers</a:t>
            </a:r>
          </a:p>
        </p:txBody>
      </p:sp>
      <p:sp>
        <p:nvSpPr>
          <p:cNvPr id="17" name="Rectangle 16">
            <a:hlinkClick r:id="rId14" action="ppaction://hlinksldjump"/>
          </p:cNvPr>
          <p:cNvSpPr/>
          <p:nvPr/>
        </p:nvSpPr>
        <p:spPr>
          <a:xfrm>
            <a:off x="5328272" y="2420888"/>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Recurring Decimals</a:t>
            </a:r>
          </a:p>
        </p:txBody>
      </p:sp>
      <p:sp>
        <p:nvSpPr>
          <p:cNvPr id="18" name="Rectangle 17">
            <a:hlinkClick r:id="rId15" action="ppaction://hlinksldjump"/>
          </p:cNvPr>
          <p:cNvSpPr/>
          <p:nvPr/>
        </p:nvSpPr>
        <p:spPr>
          <a:xfrm>
            <a:off x="112494" y="6453336"/>
            <a:ext cx="136316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Notes</a:t>
            </a:r>
          </a:p>
        </p:txBody>
      </p:sp>
      <p:pic>
        <p:nvPicPr>
          <p:cNvPr id="25" name="Picture 7" descr="http://www.thecyrenians.org/Resources/Tyneside%20Cyrenians/News/Home_News1.png">
            <a:hlinkClick r:id="rId16" action="ppaction://hlinksldjump"/>
          </p:cNvPr>
          <p:cNvPicPr>
            <a:picLocks noChangeAspect="1" noChangeArrowheads="1"/>
          </p:cNvPicPr>
          <p:nvPr/>
        </p:nvPicPr>
        <p:blipFill>
          <a:blip r:embed="rId17" cstate="print"/>
          <a:srcRect/>
          <a:stretch>
            <a:fillRect/>
          </a:stretch>
        </p:blipFill>
        <p:spPr bwMode="auto">
          <a:xfrm>
            <a:off x="8439684" y="6191248"/>
            <a:ext cx="704316" cy="666752"/>
          </a:xfrm>
          <a:prstGeom prst="rect">
            <a:avLst/>
          </a:prstGeom>
          <a:noFill/>
        </p:spPr>
      </p:pic>
      <p:sp>
        <p:nvSpPr>
          <p:cNvPr id="26" name="Rectangle 25">
            <a:hlinkClick r:id="rId18" action="ppaction://hlinksldjump"/>
          </p:cNvPr>
          <p:cNvSpPr/>
          <p:nvPr/>
        </p:nvSpPr>
        <p:spPr>
          <a:xfrm>
            <a:off x="5328272" y="3212976"/>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Decimals</a:t>
            </a:r>
          </a:p>
        </p:txBody>
      </p:sp>
      <p:sp>
        <p:nvSpPr>
          <p:cNvPr id="27" name="Rectangle 26">
            <a:hlinkClick r:id="rId19" action="ppaction://hlinksldjump"/>
            <a:extLst>
              <a:ext uri="{FF2B5EF4-FFF2-40B4-BE49-F238E27FC236}">
                <a16:creationId xmlns:a16="http://schemas.microsoft.com/office/drawing/2014/main" id="{0FB0A234-58B1-4EF3-A7C2-30E1F8EB8F13}"/>
              </a:ext>
            </a:extLst>
          </p:cNvPr>
          <p:cNvSpPr/>
          <p:nvPr/>
        </p:nvSpPr>
        <p:spPr>
          <a:xfrm>
            <a:off x="7128472" y="3212976"/>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FDPR mixed context</a:t>
            </a:r>
          </a:p>
        </p:txBody>
      </p:sp>
      <p:sp>
        <p:nvSpPr>
          <p:cNvPr id="28" name="Rectangle 27">
            <a:hlinkClick r:id="rId20" action="ppaction://hlinksldjump"/>
          </p:cNvPr>
          <p:cNvSpPr/>
          <p:nvPr/>
        </p:nvSpPr>
        <p:spPr>
          <a:xfrm>
            <a:off x="7128472" y="2420888"/>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Comic Sans MS" panose="030F0702030302020204" pitchFamily="66" charset="0"/>
              </a:rPr>
              <a:t>Combinations</a:t>
            </a:r>
            <a:endParaRPr lang="en-GB" b="1" dirty="0">
              <a:latin typeface="Comic Sans MS" panose="030F0702030302020204" pitchFamily="66" charset="0"/>
            </a:endParaRPr>
          </a:p>
        </p:txBody>
      </p:sp>
    </p:spTree>
    <p:extLst>
      <p:ext uri="{BB962C8B-B14F-4D97-AF65-F5344CB8AC3E}">
        <p14:creationId xmlns:p14="http://schemas.microsoft.com/office/powerpoint/2010/main" val="1361396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Using a Calculator/ BIDMAS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6" name="Rectangle 15">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5"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18" name="Straight Arrow Connector 17"/>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a:hlinkClick r:id="rId6" action="ppaction://hlinksldjump"/>
          </p:cNvPr>
          <p:cNvSpPr/>
          <p:nvPr/>
        </p:nvSpPr>
        <p:spPr>
          <a:xfrm>
            <a:off x="2915944" y="2987896"/>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Q1</a:t>
            </a:r>
            <a:endParaRPr lang="en-GB" sz="1400" b="1" dirty="0">
              <a:latin typeface="Comic Sans MS" panose="030F0702030302020204" pitchFamily="66" charset="0"/>
            </a:endParaRPr>
          </a:p>
        </p:txBody>
      </p:sp>
      <p:sp>
        <p:nvSpPr>
          <p:cNvPr id="11" name="Rectangle 10"/>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2915880" y="3573072"/>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076184"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836115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507605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a:t>
            </a:r>
            <a:endParaRPr lang="en-GB" sz="1400" b="1" dirty="0">
              <a:latin typeface="Comic Sans MS" panose="030F0702030302020204" pitchFamily="66" charset="0"/>
            </a:endParaRPr>
          </a:p>
        </p:txBody>
      </p:sp>
      <p:cxnSp>
        <p:nvCxnSpPr>
          <p:cNvPr id="14" name="Straight Arrow Connector 13"/>
          <p:cNvCxnSpPr>
            <a:stCxn id="17" idx="3"/>
            <a:endCxn id="12"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323529" y="1700808"/>
            <a:ext cx="8496942" cy="1564654"/>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611128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2950" y="2276872"/>
            <a:ext cx="7658100" cy="52387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742950" y="2276871"/>
            <a:ext cx="7696734" cy="523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507605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a:t>
            </a:r>
            <a:endParaRPr lang="en-GB" sz="1400" b="1" dirty="0">
              <a:latin typeface="Comic Sans MS" panose="030F0702030302020204" pitchFamily="66" charset="0"/>
            </a:endParaRPr>
          </a:p>
        </p:txBody>
      </p:sp>
      <p:cxnSp>
        <p:nvCxnSpPr>
          <p:cNvPr id="20" name="Straight Arrow Connector 19"/>
          <p:cNvCxnSpPr>
            <a:stCxn id="22" idx="3"/>
            <a:endCxn id="15"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2" name="Rectangle 21">
            <a:hlinkClick r:id="rId8"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23" name="Straight Arrow Connector 22"/>
          <p:cNvCxnSpPr>
            <a:stCxn id="21"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781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525244"/>
            <a:ext cx="8352928" cy="10396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507605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Q8</a:t>
            </a:r>
            <a:endParaRPr lang="en-GB" sz="1400" b="1" dirty="0">
              <a:latin typeface="Comic Sans MS" panose="030F0702030302020204" pitchFamily="66" charset="0"/>
            </a:endParaRPr>
          </a:p>
        </p:txBody>
      </p:sp>
      <p:cxnSp>
        <p:nvCxnSpPr>
          <p:cNvPr id="14" name="Straight Arrow Connector 13"/>
          <p:cNvCxnSpPr>
            <a:stCxn id="17" idx="3"/>
            <a:endCxn id="12"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10"/>
          <a:stretch>
            <a:fillRect/>
          </a:stretch>
        </p:blipFill>
        <p:spPr>
          <a:xfrm>
            <a:off x="395537" y="2924944"/>
            <a:ext cx="8352926" cy="846620"/>
          </a:xfrm>
          <a:prstGeom prst="rect">
            <a:avLst/>
          </a:prstGeom>
        </p:spPr>
      </p:pic>
    </p:spTree>
    <p:extLst>
      <p:ext uri="{BB962C8B-B14F-4D97-AF65-F5344CB8AC3E}">
        <p14:creationId xmlns:p14="http://schemas.microsoft.com/office/powerpoint/2010/main" val="4019101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2950" y="1916832"/>
            <a:ext cx="7658100" cy="22918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742950" y="1859552"/>
            <a:ext cx="7658100" cy="941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507605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Q8</a:t>
            </a:r>
            <a:endParaRPr lang="en-GB" sz="1400" b="1" dirty="0">
              <a:latin typeface="Comic Sans MS" panose="030F0702030302020204" pitchFamily="66" charset="0"/>
            </a:endParaRPr>
          </a:p>
        </p:txBody>
      </p:sp>
      <p:cxnSp>
        <p:nvCxnSpPr>
          <p:cNvPr id="13" name="Straight Arrow Connector 12"/>
          <p:cNvCxnSpPr>
            <a:stCxn id="16" idx="3"/>
            <a:endCxn id="11"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42950" y="2800746"/>
            <a:ext cx="7658100" cy="1407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222844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5337" y="2708920"/>
            <a:ext cx="7553325" cy="5524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795337" y="2708920"/>
            <a:ext cx="7553326" cy="552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5" name="Straight Arrow Connector 14"/>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961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507605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Q11</a:t>
            </a:r>
            <a:endParaRPr lang="en-GB" sz="1400" b="1" dirty="0">
              <a:latin typeface="Comic Sans MS" panose="030F0702030302020204" pitchFamily="66" charset="0"/>
            </a:endParaRPr>
          </a:p>
        </p:txBody>
      </p:sp>
      <p:cxnSp>
        <p:nvCxnSpPr>
          <p:cNvPr id="14" name="Straight Arrow Connector 13"/>
          <p:cNvCxnSpPr>
            <a:stCxn id="17" idx="3"/>
            <a:endCxn id="12"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23528" y="1268760"/>
            <a:ext cx="8496944" cy="2130732"/>
          </a:xfrm>
          <a:prstGeom prst="rect">
            <a:avLst/>
          </a:prstGeom>
        </p:spPr>
      </p:pic>
    </p:spTree>
    <p:extLst>
      <p:ext uri="{BB962C8B-B14F-4D97-AF65-F5344CB8AC3E}">
        <p14:creationId xmlns:p14="http://schemas.microsoft.com/office/powerpoint/2010/main" val="1047908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1052736"/>
            <a:ext cx="7920880" cy="35726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611560" y="1052735"/>
            <a:ext cx="7920880" cy="3572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507605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Q11</a:t>
            </a:r>
            <a:endParaRPr lang="en-GB" sz="1400" b="1" dirty="0">
              <a:latin typeface="Comic Sans MS" panose="030F0702030302020204" pitchFamily="66" charset="0"/>
            </a:endParaRPr>
          </a:p>
        </p:txBody>
      </p:sp>
      <p:cxnSp>
        <p:nvCxnSpPr>
          <p:cNvPr id="20" name="Straight Arrow Connector 19"/>
          <p:cNvCxnSpPr>
            <a:stCxn id="22" idx="3"/>
            <a:endCxn id="15"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2" name="Rectangle 21">
            <a:hlinkClick r:id="rId8"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23" name="Straight Arrow Connector 22"/>
          <p:cNvCxnSpPr>
            <a:stCxn id="21"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584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0648"/>
            <a:ext cx="7886700" cy="1325563"/>
          </a:xfrm>
        </p:spPr>
        <p:txBody>
          <a:bodyPr>
            <a:normAutofit/>
          </a:bodyPr>
          <a:lstStyle/>
          <a:p>
            <a:pPr algn="ctr"/>
            <a:r>
              <a:rPr lang="en-GB" sz="4800" dirty="0">
                <a:latin typeface="Comic Sans MS" panose="030F0702030302020204" pitchFamily="66" charset="0"/>
              </a:rPr>
              <a:t>Standard Form</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9" name="Rectangle 8">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0" name="Rectangle 9">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1" name="Straight Arrow Connector 10"/>
          <p:cNvCxnSpPr>
            <a:stCxn id="9" idx="3"/>
            <a:endCxn id="1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Rectangle 43">
            <a:hlinkClick r:id="rId6" action="ppaction://hlinksldjump"/>
          </p:cNvPr>
          <p:cNvSpPr/>
          <p:nvPr/>
        </p:nvSpPr>
        <p:spPr>
          <a:xfrm>
            <a:off x="2771800"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Q15</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2771800"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13" name="Rectangle 12"/>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5004176" y="242094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5004048"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5004048" y="3573016"/>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20" name="Rectangle 19">
            <a:hlinkClick r:id="rId11" action="ppaction://hlinksldjump"/>
          </p:cNvPr>
          <p:cNvSpPr/>
          <p:nvPr/>
        </p:nvSpPr>
        <p:spPr>
          <a:xfrm>
            <a:off x="5004048" y="4149136"/>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21" name="Rectangle 20">
            <a:hlinkClick r:id="rId12" action="ppaction://hlinksldjump"/>
          </p:cNvPr>
          <p:cNvSpPr/>
          <p:nvPr/>
        </p:nvSpPr>
        <p:spPr>
          <a:xfrm>
            <a:off x="6228312"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22" name="Rectangle 21">
            <a:hlinkClick r:id="rId13" action="ppaction://hlinksldjump"/>
          </p:cNvPr>
          <p:cNvSpPr/>
          <p:nvPr/>
        </p:nvSpPr>
        <p:spPr>
          <a:xfrm>
            <a:off x="6228312" y="3284984"/>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2H Q2</a:t>
            </a:r>
            <a:endParaRPr lang="en-GB" sz="1400" b="1" dirty="0">
              <a:latin typeface="Comic Sans MS" panose="030F0702030302020204" pitchFamily="66" charset="0"/>
            </a:endParaRPr>
          </a:p>
        </p:txBody>
      </p:sp>
      <p:sp>
        <p:nvSpPr>
          <p:cNvPr id="23" name="Rectangle 22">
            <a:hlinkClick r:id="rId14" action="ppaction://hlinksldjump"/>
          </p:cNvPr>
          <p:cNvSpPr/>
          <p:nvPr/>
        </p:nvSpPr>
        <p:spPr>
          <a:xfrm>
            <a:off x="6228312"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2H Q12</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590437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196752"/>
            <a:ext cx="8640960" cy="44912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Q15</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365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916832"/>
            <a:ext cx="8640962" cy="15575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916832"/>
            <a:ext cx="8640958" cy="1557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4" name="Straight Arrow Connector 13"/>
          <p:cNvCxnSpPr>
            <a:stCxn id="11"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Q15</a:t>
            </a:r>
            <a:endParaRPr lang="en-GB" sz="1400" b="1" dirty="0">
              <a:latin typeface="Comic Sans MS" panose="030F0702030302020204" pitchFamily="66" charset="0"/>
            </a:endParaRPr>
          </a:p>
        </p:txBody>
      </p:sp>
      <p:cxnSp>
        <p:nvCxnSpPr>
          <p:cNvPr id="17" name="Straight Arrow Connector 16"/>
          <p:cNvCxnSpPr>
            <a:stCxn id="13" idx="3"/>
            <a:endCxn id="16"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36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Q12</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395537" y="1196752"/>
            <a:ext cx="8352926" cy="2626892"/>
          </a:xfrm>
          <a:prstGeom prst="rect">
            <a:avLst/>
          </a:prstGeom>
        </p:spPr>
      </p:pic>
    </p:spTree>
    <p:extLst>
      <p:ext uri="{BB962C8B-B14F-4D97-AF65-F5344CB8AC3E}">
        <p14:creationId xmlns:p14="http://schemas.microsoft.com/office/powerpoint/2010/main" val="3011854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4" y="2060848"/>
            <a:ext cx="8640972" cy="10975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2060848"/>
            <a:ext cx="8640958" cy="1097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0" name="Straight Arrow Connector 19"/>
          <p:cNvCxnSpPr>
            <a:stCxn id="15"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Q12</a:t>
            </a:r>
            <a:endParaRPr lang="en-GB" sz="1400" b="1" dirty="0">
              <a:latin typeface="Comic Sans MS" panose="030F0702030302020204" pitchFamily="66" charset="0"/>
            </a:endParaRPr>
          </a:p>
        </p:txBody>
      </p:sp>
      <p:cxnSp>
        <p:nvCxnSpPr>
          <p:cNvPr id="22" name="Straight Arrow Connector 21"/>
          <p:cNvCxnSpPr>
            <a:stCxn id="18" idx="3"/>
            <a:endCxn id="21"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915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Q13</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251520" y="1556792"/>
            <a:ext cx="8640960" cy="587956"/>
          </a:xfrm>
          <a:prstGeom prst="rect">
            <a:avLst/>
          </a:prstGeom>
        </p:spPr>
      </p:pic>
    </p:spTree>
    <p:extLst>
      <p:ext uri="{BB962C8B-B14F-4D97-AF65-F5344CB8AC3E}">
        <p14:creationId xmlns:p14="http://schemas.microsoft.com/office/powerpoint/2010/main" val="806756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052736"/>
            <a:ext cx="8640962" cy="40129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002566"/>
            <a:ext cx="8640958" cy="4063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4" name="Straight Arrow Connector 13"/>
          <p:cNvCxnSpPr>
            <a:stCxn id="11"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Q13</a:t>
            </a:r>
            <a:endParaRPr lang="en-GB" sz="1400" b="1" dirty="0">
              <a:latin typeface="Comic Sans MS" panose="030F0702030302020204" pitchFamily="66" charset="0"/>
            </a:endParaRPr>
          </a:p>
        </p:txBody>
      </p:sp>
      <p:cxnSp>
        <p:nvCxnSpPr>
          <p:cNvPr id="17" name="Straight Arrow Connector 16"/>
          <p:cNvCxnSpPr>
            <a:stCxn id="13" idx="3"/>
            <a:endCxn id="16"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124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980728"/>
            <a:ext cx="8496942" cy="16943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Q11</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89745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2" name="Rectangle 2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6"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Q9</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251520" y="1844824"/>
            <a:ext cx="8640960" cy="1261792"/>
          </a:xfrm>
          <a:prstGeom prst="rect">
            <a:avLst/>
          </a:prstGeom>
        </p:spPr>
      </p:pic>
    </p:spTree>
    <p:extLst>
      <p:ext uri="{BB962C8B-B14F-4D97-AF65-F5344CB8AC3E}">
        <p14:creationId xmlns:p14="http://schemas.microsoft.com/office/powerpoint/2010/main" val="1143345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980728"/>
            <a:ext cx="8640962" cy="33504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980728"/>
            <a:ext cx="8640958" cy="3350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0" name="Straight Arrow Connector 19"/>
          <p:cNvCxnSpPr>
            <a:stCxn id="15"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Q11</a:t>
            </a:r>
            <a:endParaRPr lang="en-GB" sz="1400" b="1" dirty="0">
              <a:latin typeface="Comic Sans MS" panose="030F0702030302020204" pitchFamily="66" charset="0"/>
            </a:endParaRPr>
          </a:p>
        </p:txBody>
      </p:sp>
      <p:cxnSp>
        <p:nvCxnSpPr>
          <p:cNvPr id="22" name="Straight Arrow Connector 21"/>
          <p:cNvCxnSpPr>
            <a:stCxn id="18" idx="3"/>
            <a:endCxn id="21"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911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700808"/>
            <a:ext cx="8640960" cy="16673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066030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257" y="2492896"/>
            <a:ext cx="6821486" cy="8431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1161256" y="2492894"/>
            <a:ext cx="6821487" cy="843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4" name="Straight Arrow Connector 13"/>
          <p:cNvCxnSpPr>
            <a:stCxn id="11"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a:t>
            </a:r>
            <a:endParaRPr lang="en-GB" sz="1400" b="1" dirty="0">
              <a:latin typeface="Comic Sans MS" panose="030F0702030302020204" pitchFamily="66" charset="0"/>
            </a:endParaRPr>
          </a:p>
        </p:txBody>
      </p:sp>
      <p:cxnSp>
        <p:nvCxnSpPr>
          <p:cNvPr id="17" name="Straight Arrow Connector 16"/>
          <p:cNvCxnSpPr>
            <a:stCxn id="13" idx="3"/>
            <a:endCxn id="16"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865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395537" y="2060848"/>
            <a:ext cx="8352926" cy="1417078"/>
          </a:xfrm>
          <a:prstGeom prst="rect">
            <a:avLst/>
          </a:prstGeom>
        </p:spPr>
      </p:pic>
    </p:spTree>
    <p:extLst>
      <p:ext uri="{BB962C8B-B14F-4D97-AF65-F5344CB8AC3E}">
        <p14:creationId xmlns:p14="http://schemas.microsoft.com/office/powerpoint/2010/main" val="3023556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1257" y="2276872"/>
            <a:ext cx="6821486" cy="3710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1161256" y="2276872"/>
            <a:ext cx="6821487" cy="371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0" name="Straight Arrow Connector 19"/>
          <p:cNvCxnSpPr>
            <a:stCxn id="15"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a:t>
            </a:r>
            <a:endParaRPr lang="en-GB" sz="1400" b="1" dirty="0">
              <a:latin typeface="Comic Sans MS" panose="030F0702030302020204" pitchFamily="66" charset="0"/>
            </a:endParaRPr>
          </a:p>
        </p:txBody>
      </p:sp>
      <p:cxnSp>
        <p:nvCxnSpPr>
          <p:cNvPr id="22" name="Straight Arrow Connector 21"/>
          <p:cNvCxnSpPr>
            <a:stCxn id="18" idx="3"/>
            <a:endCxn id="21"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063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Q12</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467544" y="1988840"/>
            <a:ext cx="8208912" cy="1355658"/>
          </a:xfrm>
          <a:prstGeom prst="rect">
            <a:avLst/>
          </a:prstGeom>
        </p:spPr>
      </p:pic>
    </p:spTree>
    <p:extLst>
      <p:ext uri="{BB962C8B-B14F-4D97-AF65-F5344CB8AC3E}">
        <p14:creationId xmlns:p14="http://schemas.microsoft.com/office/powerpoint/2010/main" val="3205233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63" y="388424"/>
            <a:ext cx="6048672" cy="64572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1547663" y="388423"/>
            <a:ext cx="6048672" cy="6457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4" name="Straight Arrow Connector 13"/>
          <p:cNvCxnSpPr>
            <a:stCxn id="11"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Q12</a:t>
            </a:r>
            <a:endParaRPr lang="en-GB" sz="1400" b="1" dirty="0">
              <a:latin typeface="Comic Sans MS" panose="030F0702030302020204" pitchFamily="66" charset="0"/>
            </a:endParaRPr>
          </a:p>
        </p:txBody>
      </p:sp>
      <p:cxnSp>
        <p:nvCxnSpPr>
          <p:cNvPr id="17" name="Straight Arrow Connector 16"/>
          <p:cNvCxnSpPr>
            <a:stCxn id="13" idx="3"/>
            <a:endCxn id="16"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101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323528" y="1772816"/>
            <a:ext cx="8496944" cy="1381564"/>
          </a:xfrm>
          <a:prstGeom prst="rect">
            <a:avLst/>
          </a:prstGeom>
        </p:spPr>
      </p:pic>
    </p:spTree>
    <p:extLst>
      <p:ext uri="{BB962C8B-B14F-4D97-AF65-F5344CB8AC3E}">
        <p14:creationId xmlns:p14="http://schemas.microsoft.com/office/powerpoint/2010/main" val="1816336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561" y="2276872"/>
            <a:ext cx="7920878" cy="11124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611561" y="2276872"/>
            <a:ext cx="7920878" cy="1112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0" name="Straight Arrow Connector 19"/>
          <p:cNvCxnSpPr>
            <a:stCxn id="15"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a:t>
            </a:r>
            <a:endParaRPr lang="en-GB" sz="1400" b="1" dirty="0">
              <a:latin typeface="Comic Sans MS" panose="030F0702030302020204" pitchFamily="66" charset="0"/>
            </a:endParaRPr>
          </a:p>
        </p:txBody>
      </p:sp>
      <p:cxnSp>
        <p:nvCxnSpPr>
          <p:cNvPr id="22" name="Straight Arrow Connector 21"/>
          <p:cNvCxnSpPr>
            <a:stCxn id="18" idx="3"/>
            <a:endCxn id="21"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383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628800"/>
            <a:ext cx="8496944" cy="14421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Q12</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619834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544616"/>
          </a:xfrm>
        </p:spPr>
        <p:txBody>
          <a:bodyPr>
            <a:normAutofit/>
          </a:bodyPr>
          <a:lstStyle/>
          <a:p>
            <a:pPr marL="0" indent="0">
              <a:buNone/>
            </a:pPr>
            <a:r>
              <a:rPr lang="en-GB" dirty="0" smtClean="0"/>
              <a:t>There are generally around 28 Questions per paper, with more complex and problem solving questions towards the end. There are 80 marks on each 90 minute paper (meaning an average of 2.86 marks per question, a minute per mark).</a:t>
            </a:r>
          </a:p>
          <a:p>
            <a:pPr marL="0" indent="0">
              <a:buNone/>
            </a:pPr>
            <a:endParaRPr lang="en-GB" dirty="0"/>
          </a:p>
          <a:p>
            <a:pPr marL="0" indent="0">
              <a:buNone/>
            </a:pPr>
            <a:r>
              <a:rPr lang="en-GB" dirty="0" smtClean="0"/>
              <a:t>The first few (4) questions are generally quick multiple choice one-markers to test understanding concepts. There are normally a two or three more of these later in the paper as well.</a:t>
            </a:r>
          </a:p>
          <a:p>
            <a:pPr marL="0" indent="0">
              <a:buNone/>
            </a:pPr>
            <a:endParaRPr lang="en-GB" dirty="0"/>
          </a:p>
          <a:p>
            <a:pPr marL="0" indent="0">
              <a:buNone/>
            </a:pPr>
            <a:r>
              <a:rPr lang="en-GB" dirty="0" smtClean="0"/>
              <a:t>As well as these, there are a lot of 1 mark questions to test quick knowledge throughout the papers. To quickly identify these, I have highlighted them light orange.</a:t>
            </a:r>
          </a:p>
          <a:p>
            <a:pPr marL="0" indent="0">
              <a:buNone/>
            </a:pPr>
            <a:endParaRPr lang="en-GB" dirty="0"/>
          </a:p>
          <a:p>
            <a:pPr marL="0" indent="0">
              <a:buNone/>
            </a:pPr>
            <a:r>
              <a:rPr lang="en-GB" dirty="0" smtClean="0"/>
              <a:t>When in doubt on where marks can be awarded, there are generally notes at the end of each question’s part in the mark scheme (after any alternative approaches if they apply).</a:t>
            </a:r>
          </a:p>
        </p:txBody>
      </p:sp>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56803"/>
            <a:ext cx="7886700" cy="1325563"/>
          </a:xfrm>
        </p:spPr>
        <p:txBody>
          <a:bodyPr>
            <a:normAutofit/>
          </a:bodyPr>
          <a:lstStyle/>
          <a:p>
            <a:r>
              <a:rPr lang="en-GB" dirty="0"/>
              <a:t>Notes on </a:t>
            </a:r>
            <a:r>
              <a:rPr lang="en-GB" dirty="0" smtClean="0"/>
              <a:t>AQA Papers</a:t>
            </a:r>
            <a:endParaRPr lang="en-GB" dirty="0"/>
          </a:p>
        </p:txBody>
      </p:sp>
      <p:sp>
        <p:nvSpPr>
          <p:cNvPr id="6" name="Rectangle 5"/>
          <p:cNvSpPr/>
          <p:nvPr/>
        </p:nvSpPr>
        <p:spPr>
          <a:xfrm>
            <a:off x="3924056" y="4653136"/>
            <a:ext cx="1152000" cy="36004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62250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4823" y="415230"/>
            <a:ext cx="6654354" cy="63981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244823" y="415229"/>
            <a:ext cx="6654354" cy="6398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Q9</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39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0" y="423448"/>
            <a:ext cx="7200800" cy="62459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9" name="Rectangle 18"/>
          <p:cNvSpPr/>
          <p:nvPr/>
        </p:nvSpPr>
        <p:spPr>
          <a:xfrm>
            <a:off x="971599" y="423447"/>
            <a:ext cx="7200801" cy="6245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4" name="Straight Arrow Connector 13"/>
          <p:cNvCxnSpPr>
            <a:stCxn id="11"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Q12</a:t>
            </a:r>
            <a:endParaRPr lang="en-GB" sz="1400" b="1" dirty="0">
              <a:latin typeface="Comic Sans MS" panose="030F0702030302020204" pitchFamily="66" charset="0"/>
            </a:endParaRPr>
          </a:p>
        </p:txBody>
      </p:sp>
      <p:cxnSp>
        <p:nvCxnSpPr>
          <p:cNvPr id="17" name="Straight Arrow Connector 16"/>
          <p:cNvCxnSpPr>
            <a:stCxn id="13" idx="3"/>
            <a:endCxn id="16"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3748378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Surds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9" name="Rectangle 8">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0" name="Rectangle 9">
            <a:hlinkClick r:id="rId5"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1" name="Straight Arrow Connector 10"/>
          <p:cNvCxnSpPr>
            <a:stCxn id="9" idx="3"/>
            <a:endCxn id="1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a:hlinkClick r:id="rId6" action="ppaction://hlinksldjump"/>
          </p:cNvPr>
          <p:cNvSpPr/>
          <p:nvPr/>
        </p:nvSpPr>
        <p:spPr>
          <a:xfrm>
            <a:off x="2915944"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Q26</a:t>
            </a:r>
            <a:endParaRPr lang="en-GB" sz="1400" b="1" dirty="0">
              <a:latin typeface="Comic Sans MS" panose="030F0702030302020204" pitchFamily="66" charset="0"/>
            </a:endParaRPr>
          </a:p>
        </p:txBody>
      </p:sp>
      <p:sp>
        <p:nvSpPr>
          <p:cNvPr id="15" name="Rectangle 14">
            <a:hlinkClick r:id="" action="ppaction://noaction"/>
          </p:cNvPr>
          <p:cNvSpPr/>
          <p:nvPr/>
        </p:nvSpPr>
        <p:spPr>
          <a:xfrm>
            <a:off x="179512" y="270897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Edexcel</a:t>
            </a:r>
          </a:p>
        </p:txBody>
      </p:sp>
      <p:sp>
        <p:nvSpPr>
          <p:cNvPr id="16" name="Rectangle 15">
            <a:hlinkClick r:id="rId5" action="ppaction://hlinksldjump"/>
          </p:cNvPr>
          <p:cNvSpPr/>
          <p:nvPr/>
        </p:nvSpPr>
        <p:spPr>
          <a:xfrm>
            <a:off x="179640" y="3284984"/>
            <a:ext cx="1152000" cy="504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AQA</a:t>
            </a:r>
          </a:p>
        </p:txBody>
      </p:sp>
      <p:sp>
        <p:nvSpPr>
          <p:cNvPr id="17" name="Rectangle 16">
            <a:hlinkClick r:id="" action="ppaction://noaction"/>
          </p:cNvPr>
          <p:cNvSpPr/>
          <p:nvPr/>
        </p:nvSpPr>
        <p:spPr>
          <a:xfrm>
            <a:off x="179512"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OCR</a:t>
            </a:r>
          </a:p>
        </p:txBody>
      </p:sp>
      <p:sp>
        <p:nvSpPr>
          <p:cNvPr id="12" name="Rectangle 11"/>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3" name="Rectangle 12"/>
          <p:cNvSpPr/>
          <p:nvPr/>
        </p:nvSpPr>
        <p:spPr>
          <a:xfrm>
            <a:off x="35496" y="6525344"/>
            <a:ext cx="1349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4" name="Rectangle 13">
            <a:hlinkClick r:id="rId7" action="ppaction://hlinksldjump"/>
          </p:cNvPr>
          <p:cNvSpPr/>
          <p:nvPr/>
        </p:nvSpPr>
        <p:spPr>
          <a:xfrm>
            <a:off x="1475656" y="6525344"/>
            <a:ext cx="374441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Trig Exact Values &amp; Graphs</a:t>
            </a:r>
            <a:endParaRPr lang="en-GB" sz="2000" b="1" dirty="0">
              <a:latin typeface="Comic Sans MS" panose="030F0702030302020204" pitchFamily="66" charset="0"/>
            </a:endParaRPr>
          </a:p>
        </p:txBody>
      </p:sp>
      <p:sp>
        <p:nvSpPr>
          <p:cNvPr id="18" name="Rectangle 17">
            <a:hlinkClick r:id="rId8" action="ppaction://hlinksldjump"/>
          </p:cNvPr>
          <p:cNvSpPr/>
          <p:nvPr/>
        </p:nvSpPr>
        <p:spPr>
          <a:xfrm>
            <a:off x="5220200"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smtClean="0">
                <a:latin typeface="Comic Sans MS" panose="030F0702030302020204" pitchFamily="66" charset="0"/>
              </a:rPr>
              <a:t>1H Q28</a:t>
            </a:r>
            <a:endParaRPr lang="en-GB" sz="1400" b="1" dirty="0">
              <a:latin typeface="Comic Sans MS" panose="030F0702030302020204" pitchFamily="66" charset="0"/>
            </a:endParaRPr>
          </a:p>
        </p:txBody>
      </p:sp>
      <p:sp>
        <p:nvSpPr>
          <p:cNvPr id="19" name="Rectangle 18">
            <a:hlinkClick r:id="rId9" action="ppaction://hlinksldjump"/>
          </p:cNvPr>
          <p:cNvSpPr/>
          <p:nvPr/>
        </p:nvSpPr>
        <p:spPr>
          <a:xfrm>
            <a:off x="5220072"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1H Q24</a:t>
            </a:r>
            <a:endParaRPr lang="en-GB" sz="1400" b="1" dirty="0">
              <a:latin typeface="Comic Sans MS" panose="030F0702030302020204" pitchFamily="66" charset="0"/>
            </a:endParaRPr>
          </a:p>
        </p:txBody>
      </p:sp>
      <p:sp>
        <p:nvSpPr>
          <p:cNvPr id="20" name="Rectangle 19">
            <a:hlinkClick r:id="rId10" action="ppaction://hlinksldjump"/>
          </p:cNvPr>
          <p:cNvSpPr/>
          <p:nvPr/>
        </p:nvSpPr>
        <p:spPr>
          <a:xfrm>
            <a:off x="5292080" y="651620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a:t>
            </a:r>
            <a:r>
              <a:rPr lang="en-GB" sz="1400" b="1" dirty="0" smtClean="0">
                <a:latin typeface="Comic Sans MS" panose="030F0702030302020204" pitchFamily="66" charset="0"/>
              </a:rPr>
              <a:t>Quadratics (non-</a:t>
            </a:r>
            <a:r>
              <a:rPr lang="en-GB" sz="1400" b="1" dirty="0" err="1" smtClean="0">
                <a:latin typeface="Comic Sans MS" panose="030F0702030302020204" pitchFamily="66" charset="0"/>
              </a:rPr>
              <a:t>calc</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590437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6"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Q26</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51521" y="1844824"/>
            <a:ext cx="8640958" cy="911276"/>
          </a:xfrm>
          <a:prstGeom prst="rect">
            <a:avLst/>
          </a:prstGeom>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3833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556792"/>
            <a:ext cx="8640958" cy="26357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556792"/>
            <a:ext cx="8640957" cy="2635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9" name="Straight Arrow Connector 18"/>
          <p:cNvCxnSpPr>
            <a:stCxn id="13"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Q26</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132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6"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Q28</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467545" y="1700808"/>
            <a:ext cx="8208910" cy="1507374"/>
          </a:xfrm>
          <a:prstGeom prst="rect">
            <a:avLst/>
          </a:prstGeom>
        </p:spPr>
      </p:pic>
    </p:spTree>
    <p:extLst>
      <p:ext uri="{BB962C8B-B14F-4D97-AF65-F5344CB8AC3E}">
        <p14:creationId xmlns:p14="http://schemas.microsoft.com/office/powerpoint/2010/main" val="3496818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980728"/>
            <a:ext cx="8352928" cy="42957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980727"/>
            <a:ext cx="8352928" cy="4295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6" name="Straight Arrow Connector 15"/>
          <p:cNvCxnSpPr>
            <a:stCxn id="11"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Q28</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143149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620688"/>
            <a:ext cx="8352928" cy="48871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620687"/>
            <a:ext cx="8352928" cy="4887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6" name="Straight Arrow Connector 15"/>
          <p:cNvCxnSpPr>
            <a:stCxn id="11"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Q28</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750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6"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Q24</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251521" y="1556792"/>
            <a:ext cx="8640958" cy="1355316"/>
          </a:xfrm>
          <a:prstGeom prst="rect">
            <a:avLst/>
          </a:prstGeom>
        </p:spPr>
      </p:pic>
    </p:spTree>
    <p:extLst>
      <p:ext uri="{BB962C8B-B14F-4D97-AF65-F5344CB8AC3E}">
        <p14:creationId xmlns:p14="http://schemas.microsoft.com/office/powerpoint/2010/main" val="1882637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9672" y="385828"/>
            <a:ext cx="5904656" cy="64275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619672" y="385827"/>
            <a:ext cx="5904656" cy="6427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9" name="Straight Arrow Connector 18"/>
          <p:cNvCxnSpPr>
            <a:stCxn id="13"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34786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Q24</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699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Properties of Numbers</a:t>
            </a:r>
          </a:p>
        </p:txBody>
      </p:sp>
      <p:sp>
        <p:nvSpPr>
          <p:cNvPr id="9" name="Rectangle 8">
            <a:hlinkClick r:id="rId2"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0" name="Rectangle 9">
            <a:hlinkClick r:id="rId3"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1" name="Straight Arrow Connector 10"/>
          <p:cNvCxnSpPr>
            <a:stCxn id="9" idx="3"/>
            <a:endCxn id="1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4" action="ppaction://hlinksldjump"/>
          </p:cNvPr>
          <p:cNvSpPr/>
          <p:nvPr/>
        </p:nvSpPr>
        <p:spPr>
          <a:xfrm>
            <a:off x="5057304" y="6453336"/>
            <a:ext cx="8640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Sets</a:t>
            </a:r>
          </a:p>
        </p:txBody>
      </p:sp>
      <p:sp>
        <p:nvSpPr>
          <p:cNvPr id="15" name="Rectangle 14"/>
          <p:cNvSpPr/>
          <p:nvPr/>
        </p:nvSpPr>
        <p:spPr>
          <a:xfrm>
            <a:off x="3635896"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26" name="Rectangle 25">
            <a:hlinkClick r:id="rId5" action="ppaction://hlinksldjump"/>
          </p:cNvPr>
          <p:cNvSpPr/>
          <p:nvPr/>
        </p:nvSpPr>
        <p:spPr>
          <a:xfrm>
            <a:off x="2915880" y="270892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Q9</a:t>
            </a:r>
            <a:endParaRPr lang="en-GB" sz="1400" b="1" dirty="0">
              <a:latin typeface="Comic Sans MS" panose="030F0702030302020204" pitchFamily="66" charset="0"/>
            </a:endParaRPr>
          </a:p>
        </p:txBody>
      </p:sp>
      <p:pic>
        <p:nvPicPr>
          <p:cNvPr id="32"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8" name="Rectangle 17">
            <a:hlinkClick r:id="rId8" action="ppaction://hlinksldjump"/>
          </p:cNvPr>
          <p:cNvSpPr/>
          <p:nvPr/>
        </p:nvSpPr>
        <p:spPr>
          <a:xfrm>
            <a:off x="2915816" y="3284984"/>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Q18</a:t>
            </a:r>
            <a:endParaRPr lang="en-GB" sz="1400" b="1" dirty="0">
              <a:latin typeface="Comic Sans MS" panose="030F0702030302020204" pitchFamily="66" charset="0"/>
            </a:endParaRPr>
          </a:p>
        </p:txBody>
      </p:sp>
      <p:sp>
        <p:nvSpPr>
          <p:cNvPr id="19" name="Rectangle 18"/>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20" name="Rectangle 19">
            <a:hlinkClick r:id="rId9" action="ppaction://hlinksldjump"/>
          </p:cNvPr>
          <p:cNvSpPr/>
          <p:nvPr/>
        </p:nvSpPr>
        <p:spPr>
          <a:xfrm>
            <a:off x="2915816" y="3861104"/>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5364216" y="213285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17" name="Rectangle 16">
            <a:hlinkClick r:id="rId11" action="ppaction://hlinksldjump"/>
          </p:cNvPr>
          <p:cNvSpPr/>
          <p:nvPr/>
        </p:nvSpPr>
        <p:spPr>
          <a:xfrm>
            <a:off x="5364088" y="270897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21" name="Rectangle 20">
            <a:hlinkClick r:id="rId12" action="ppaction://hlinksldjump"/>
          </p:cNvPr>
          <p:cNvSpPr/>
          <p:nvPr/>
        </p:nvSpPr>
        <p:spPr>
          <a:xfrm>
            <a:off x="5364088" y="328504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22" name="Rectangle 21">
            <a:hlinkClick r:id="rId13" action="ppaction://hlinksldjump"/>
          </p:cNvPr>
          <p:cNvSpPr/>
          <p:nvPr/>
        </p:nvSpPr>
        <p:spPr>
          <a:xfrm>
            <a:off x="5364088" y="3861104"/>
            <a:ext cx="1152000" cy="504000"/>
          </a:xfrm>
          <a:prstGeom prst="rect">
            <a:avLst/>
          </a:prstGeom>
          <a:gradFill flip="none" rotWithShape="1">
            <a:gsLst>
              <a:gs pos="0">
                <a:schemeClr val="accent2"/>
              </a:gs>
              <a:gs pos="100000">
                <a:srgbClr val="FFC000">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27" name="Rectangle 26">
            <a:hlinkClick r:id="rId14" action="ppaction://hlinksldjump"/>
          </p:cNvPr>
          <p:cNvSpPr/>
          <p:nvPr/>
        </p:nvSpPr>
        <p:spPr>
          <a:xfrm>
            <a:off x="5364088" y="443716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Q26</a:t>
            </a:r>
            <a:endParaRPr lang="en-GB" sz="1400" b="1" dirty="0">
              <a:latin typeface="Comic Sans MS" panose="030F0702030302020204" pitchFamily="66" charset="0"/>
            </a:endParaRPr>
          </a:p>
        </p:txBody>
      </p:sp>
      <p:sp>
        <p:nvSpPr>
          <p:cNvPr id="28" name="Rectangle 27">
            <a:hlinkClick r:id="rId15" action="ppaction://hlinksldjump"/>
          </p:cNvPr>
          <p:cNvSpPr/>
          <p:nvPr/>
        </p:nvSpPr>
        <p:spPr>
          <a:xfrm>
            <a:off x="6588352" y="242094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29" name="Rectangle 28">
            <a:hlinkClick r:id="rId16" action="ppaction://hlinksldjump"/>
          </p:cNvPr>
          <p:cNvSpPr/>
          <p:nvPr/>
        </p:nvSpPr>
        <p:spPr>
          <a:xfrm>
            <a:off x="6588352" y="2997008"/>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30" name="Rectangle 29">
            <a:hlinkClick r:id="rId17" action="ppaction://hlinksldjump"/>
          </p:cNvPr>
          <p:cNvSpPr/>
          <p:nvPr/>
        </p:nvSpPr>
        <p:spPr>
          <a:xfrm>
            <a:off x="5993408" y="6453336"/>
            <a:ext cx="8640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Proof</a:t>
            </a:r>
            <a:endParaRPr lang="en-GB" sz="2000" b="1" dirty="0">
              <a:latin typeface="Comic Sans MS" panose="030F0702030302020204" pitchFamily="66" charset="0"/>
            </a:endParaRPr>
          </a:p>
        </p:txBody>
      </p:sp>
      <p:sp>
        <p:nvSpPr>
          <p:cNvPr id="31" name="Rectangle 30"/>
          <p:cNvSpPr/>
          <p:nvPr/>
        </p:nvSpPr>
        <p:spPr>
          <a:xfrm>
            <a:off x="107504" y="6453336"/>
            <a:ext cx="3456384"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Prime factors/ HCF/ LCM</a:t>
            </a:r>
            <a:endParaRPr lang="en-GB" sz="2000" b="1" dirty="0">
              <a:latin typeface="Comic Sans MS" panose="030F0702030302020204" pitchFamily="66" charset="0"/>
            </a:endParaRPr>
          </a:p>
        </p:txBody>
      </p:sp>
      <p:sp>
        <p:nvSpPr>
          <p:cNvPr id="33" name="Rectangle 32">
            <a:hlinkClick r:id="rId18" action="ppaction://hlinksldjump"/>
          </p:cNvPr>
          <p:cNvSpPr/>
          <p:nvPr/>
        </p:nvSpPr>
        <p:spPr>
          <a:xfrm>
            <a:off x="6588352" y="3573072"/>
            <a:ext cx="1152000" cy="504000"/>
          </a:xfrm>
          <a:prstGeom prst="rect">
            <a:avLst/>
          </a:prstGeom>
          <a:gradFill flip="none" rotWithShape="1">
            <a:gsLst>
              <a:gs pos="0">
                <a:srgbClr val="FFC000"/>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3H Q4</a:t>
            </a:r>
            <a:endParaRPr lang="en-GB" sz="1400" b="1" dirty="0">
              <a:latin typeface="Comic Sans MS" panose="030F0702030302020204" pitchFamily="66" charset="0"/>
            </a:endParaRPr>
          </a:p>
        </p:txBody>
      </p:sp>
      <p:sp>
        <p:nvSpPr>
          <p:cNvPr id="34" name="Rectangle 33">
            <a:hlinkClick r:id="rId19" action="ppaction://hlinksldjump"/>
          </p:cNvPr>
          <p:cNvSpPr/>
          <p:nvPr/>
        </p:nvSpPr>
        <p:spPr>
          <a:xfrm>
            <a:off x="6588352"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3H Q7</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940365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2" name="Rectangle 2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6"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Q16</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251519" y="1844824"/>
            <a:ext cx="8640961" cy="1210793"/>
          </a:xfrm>
          <a:prstGeom prst="rect">
            <a:avLst/>
          </a:prstGeom>
        </p:spPr>
      </p:pic>
    </p:spTree>
    <p:extLst>
      <p:ext uri="{BB962C8B-B14F-4D97-AF65-F5344CB8AC3E}">
        <p14:creationId xmlns:p14="http://schemas.microsoft.com/office/powerpoint/2010/main" val="3081453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80728"/>
            <a:ext cx="8496942" cy="1520328"/>
          </a:xfrm>
          <a:prstGeom prst="rect">
            <a:avLst/>
          </a:prstGeom>
        </p:spPr>
      </p:pic>
      <p:pic>
        <p:nvPicPr>
          <p:cNvPr id="3" name="Picture 2"/>
          <p:cNvPicPr>
            <a:picLocks noChangeAspect="1"/>
          </p:cNvPicPr>
          <p:nvPr/>
        </p:nvPicPr>
        <p:blipFill>
          <a:blip r:embed="rId3"/>
          <a:stretch>
            <a:fillRect/>
          </a:stretch>
        </p:blipFill>
        <p:spPr>
          <a:xfrm>
            <a:off x="323530" y="2532980"/>
            <a:ext cx="8496940" cy="544748"/>
          </a:xfrm>
          <a:prstGeom prst="rect">
            <a:avLst/>
          </a:prstGeom>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Q9</a:t>
            </a:r>
            <a:endParaRPr lang="en-GB" sz="1400" b="1" dirty="0">
              <a:latin typeface="Comic Sans MS" panose="030F0702030302020204" pitchFamily="66" charset="0"/>
            </a:endParaRPr>
          </a:p>
        </p:txBody>
      </p:sp>
      <p:cxnSp>
        <p:nvCxnSpPr>
          <p:cNvPr id="15" name="Straight Arrow Connector 14"/>
          <p:cNvCxnSpPr>
            <a:stCxn id="21" idx="3"/>
            <a:endCxn id="14"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814442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1124744"/>
            <a:ext cx="8640956" cy="3075494"/>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124743"/>
            <a:ext cx="8640957" cy="2664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5" name="Rectangle 24"/>
          <p:cNvSpPr/>
          <p:nvPr/>
        </p:nvSpPr>
        <p:spPr>
          <a:xfrm>
            <a:off x="251521" y="3789040"/>
            <a:ext cx="8640957" cy="411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pic>
        <p:nvPicPr>
          <p:cNvPr id="29"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Q9</a:t>
            </a:r>
            <a:endParaRPr lang="en-GB" sz="1400" b="1" dirty="0">
              <a:latin typeface="Comic Sans MS" panose="030F0702030302020204" pitchFamily="66" charset="0"/>
            </a:endParaRPr>
          </a:p>
        </p:txBody>
      </p:sp>
      <p:cxnSp>
        <p:nvCxnSpPr>
          <p:cNvPr id="15" name="Straight Arrow Connector 14"/>
          <p:cNvCxnSpPr>
            <a:stCxn id="20" idx="3"/>
            <a:endCxn id="13"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34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4" grpId="0" animBg="1"/>
      <p:bldP spid="25" grpId="0" animBg="1"/>
    </p:bld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196752"/>
            <a:ext cx="8640958" cy="22130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7"/>
          <a:stretch>
            <a:fillRect/>
          </a:stretch>
        </p:blipFill>
        <p:spPr>
          <a:xfrm>
            <a:off x="251521" y="3612786"/>
            <a:ext cx="8640958" cy="536294"/>
          </a:xfrm>
          <a:prstGeom prst="rect">
            <a:avLst/>
          </a:prstGeom>
        </p:spPr>
      </p:pic>
      <p:sp>
        <p:nvSpPr>
          <p:cNvPr id="12" name="Rectangle 11">
            <a:hlinkClick r:id="rId8"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Q18</a:t>
            </a:r>
            <a:endParaRPr lang="en-GB" sz="1400" b="1" dirty="0">
              <a:latin typeface="Comic Sans MS" panose="030F0702030302020204" pitchFamily="66" charset="0"/>
            </a:endParaRPr>
          </a:p>
        </p:txBody>
      </p:sp>
      <p:cxnSp>
        <p:nvCxnSpPr>
          <p:cNvPr id="13" name="Straight Arrow Connector 12"/>
          <p:cNvCxnSpPr>
            <a:stCxn id="15" idx="3"/>
            <a:endCxn id="12"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10"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7" name="Straight Arrow Connector 16"/>
          <p:cNvCxnSpPr>
            <a:stCxn id="14"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76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1601" y="1916832"/>
            <a:ext cx="7200798" cy="2094916"/>
          </a:xfrm>
          <a:prstGeom prst="rect">
            <a:avLst/>
          </a:prstGeom>
        </p:spPr>
      </p:pic>
      <p:sp>
        <p:nvSpPr>
          <p:cNvPr id="23" name="Rectangle 22"/>
          <p:cNvSpPr/>
          <p:nvPr/>
        </p:nvSpPr>
        <p:spPr>
          <a:xfrm>
            <a:off x="971600" y="1916832"/>
            <a:ext cx="7200799"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971600" y="3573016"/>
            <a:ext cx="7200799" cy="438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Q18</a:t>
            </a:r>
            <a:endParaRPr lang="en-GB" sz="1400" b="1" dirty="0">
              <a:latin typeface="Comic Sans MS" panose="030F0702030302020204" pitchFamily="66" charset="0"/>
            </a:endParaRPr>
          </a:p>
        </p:txBody>
      </p:sp>
      <p:cxnSp>
        <p:nvCxnSpPr>
          <p:cNvPr id="15" name="Straight Arrow Connector 14"/>
          <p:cNvCxnSpPr>
            <a:stCxn id="19" idx="3"/>
            <a:endCxn id="14"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4" name="Straight Arrow Connector 23"/>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914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59633" y="4653136"/>
            <a:ext cx="6624734" cy="18522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Q12</a:t>
            </a:r>
            <a:endParaRPr lang="en-GB" sz="1400" b="1" dirty="0">
              <a:latin typeface="Comic Sans MS" panose="030F0702030302020204" pitchFamily="66" charset="0"/>
            </a:endParaRPr>
          </a:p>
        </p:txBody>
      </p:sp>
      <p:cxnSp>
        <p:nvCxnSpPr>
          <p:cNvPr id="13" name="Straight Arrow Connector 12"/>
          <p:cNvCxnSpPr>
            <a:stCxn id="15" idx="3"/>
            <a:endCxn id="12"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7" name="Straight Arrow Connector 16"/>
          <p:cNvCxnSpPr>
            <a:stCxn id="14"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10"/>
          <a:stretch>
            <a:fillRect/>
          </a:stretch>
        </p:blipFill>
        <p:spPr>
          <a:xfrm>
            <a:off x="1259632" y="2780928"/>
            <a:ext cx="6624736" cy="1909556"/>
          </a:xfrm>
          <a:prstGeom prst="rect">
            <a:avLst/>
          </a:prstGeom>
        </p:spPr>
      </p:pic>
      <p:pic>
        <p:nvPicPr>
          <p:cNvPr id="7" name="Picture 6"/>
          <p:cNvPicPr>
            <a:picLocks noChangeAspect="1"/>
          </p:cNvPicPr>
          <p:nvPr/>
        </p:nvPicPr>
        <p:blipFill>
          <a:blip r:embed="rId11"/>
          <a:stretch>
            <a:fillRect/>
          </a:stretch>
        </p:blipFill>
        <p:spPr>
          <a:xfrm>
            <a:off x="1259632" y="404664"/>
            <a:ext cx="6624736" cy="2388846"/>
          </a:xfrm>
          <a:prstGeom prst="rect">
            <a:avLst/>
          </a:prstGeom>
        </p:spPr>
      </p:pic>
    </p:spTree>
    <p:extLst>
      <p:ext uri="{BB962C8B-B14F-4D97-AF65-F5344CB8AC3E}">
        <p14:creationId xmlns:p14="http://schemas.microsoft.com/office/powerpoint/2010/main" val="738864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1" y="1916832"/>
            <a:ext cx="7200798" cy="1605042"/>
          </a:xfrm>
          <a:prstGeom prst="rect">
            <a:avLst/>
          </a:prstGeom>
        </p:spPr>
      </p:pic>
      <p:sp>
        <p:nvSpPr>
          <p:cNvPr id="23" name="Rectangle 22"/>
          <p:cNvSpPr/>
          <p:nvPr/>
        </p:nvSpPr>
        <p:spPr>
          <a:xfrm>
            <a:off x="971600" y="1916832"/>
            <a:ext cx="7200799" cy="6295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971600" y="2546350"/>
            <a:ext cx="7200799" cy="378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Q12</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7"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971600" y="2924944"/>
            <a:ext cx="7200799" cy="596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021293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animBg="1"/>
      <p:bldP spid="22" grpId="0" animBg="1"/>
      <p:bldP spid="25" grpId="0" animBg="1"/>
    </p:bld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Q5</a:t>
            </a:r>
            <a:endParaRPr lang="en-GB" sz="1400" b="1" dirty="0">
              <a:latin typeface="Comic Sans MS" panose="030F0702030302020204" pitchFamily="66" charset="0"/>
            </a:endParaRPr>
          </a:p>
        </p:txBody>
      </p:sp>
      <p:cxnSp>
        <p:nvCxnSpPr>
          <p:cNvPr id="13" name="Straight Arrow Connector 12"/>
          <p:cNvCxnSpPr>
            <a:stCxn id="15" idx="3"/>
            <a:endCxn id="12"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7" name="Straight Arrow Connector 16"/>
          <p:cNvCxnSpPr>
            <a:stCxn id="14"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07504" y="368660"/>
            <a:ext cx="648072" cy="648072"/>
            <a:chOff x="107504" y="368660"/>
            <a:chExt cx="648072" cy="648072"/>
          </a:xfrm>
        </p:grpSpPr>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395536" y="1844824"/>
            <a:ext cx="8352928" cy="927402"/>
          </a:xfrm>
          <a:prstGeom prst="rect">
            <a:avLst/>
          </a:prstGeom>
        </p:spPr>
      </p:pic>
    </p:spTree>
    <p:extLst>
      <p:ext uri="{BB962C8B-B14F-4D97-AF65-F5344CB8AC3E}">
        <p14:creationId xmlns:p14="http://schemas.microsoft.com/office/powerpoint/2010/main" val="1527558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1600" y="383554"/>
            <a:ext cx="7200800" cy="6429822"/>
          </a:xfrm>
          <a:prstGeom prst="rect">
            <a:avLst/>
          </a:prstGeom>
        </p:spPr>
      </p:pic>
      <p:sp>
        <p:nvSpPr>
          <p:cNvPr id="23" name="Rectangle 22"/>
          <p:cNvSpPr/>
          <p:nvPr/>
        </p:nvSpPr>
        <p:spPr>
          <a:xfrm>
            <a:off x="971600" y="383554"/>
            <a:ext cx="7200799" cy="6429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Q5</a:t>
            </a:r>
            <a:endParaRPr lang="en-GB" sz="1400" b="1" dirty="0">
              <a:latin typeface="Comic Sans MS" panose="030F0702030302020204" pitchFamily="66" charset="0"/>
            </a:endParaRPr>
          </a:p>
        </p:txBody>
      </p:sp>
      <p:cxnSp>
        <p:nvCxnSpPr>
          <p:cNvPr id="15" name="Straight Arrow Connector 14"/>
          <p:cNvCxnSpPr>
            <a:stCxn id="19" idx="3"/>
            <a:endCxn id="14"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4" name="Straight Arrow Connector 23"/>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722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980728"/>
            <a:ext cx="8496942" cy="40785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Q13</a:t>
            </a:r>
            <a:endParaRPr lang="en-GB" sz="1400" b="1" dirty="0">
              <a:latin typeface="Comic Sans MS" panose="030F0702030302020204" pitchFamily="66" charset="0"/>
            </a:endParaRPr>
          </a:p>
        </p:txBody>
      </p:sp>
      <p:cxnSp>
        <p:nvCxnSpPr>
          <p:cNvPr id="12" name="Straight Arrow Connector 11"/>
          <p:cNvCxnSpPr>
            <a:stCxn id="20"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4"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837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4316" y="404664"/>
            <a:ext cx="7735368" cy="55184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5" name="Rectangle 24"/>
          <p:cNvSpPr/>
          <p:nvPr/>
        </p:nvSpPr>
        <p:spPr>
          <a:xfrm>
            <a:off x="704316" y="404664"/>
            <a:ext cx="7735368" cy="5498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7" name="Rectangle 16">
            <a:hlinkClick r:id="rId7"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Q13</a:t>
            </a:r>
            <a:endParaRPr lang="en-GB" sz="1400" b="1" dirty="0">
              <a:latin typeface="Comic Sans MS" panose="030F0702030302020204" pitchFamily="66" charset="0"/>
            </a:endParaRPr>
          </a:p>
        </p:txBody>
      </p:sp>
      <p:cxnSp>
        <p:nvCxnSpPr>
          <p:cNvPr id="18" name="Straight Arrow Connector 17"/>
          <p:cNvCxnSpPr>
            <a:stCxn id="20" idx="3"/>
            <a:endCxn id="17"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2" name="Straight Arrow Connector 21"/>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987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0100" y="2564904"/>
            <a:ext cx="7543800" cy="4762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800100" y="2564902"/>
            <a:ext cx="7543800" cy="476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Q16</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76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4372" y="418360"/>
            <a:ext cx="6337988" cy="63950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5" name="Rectangle 24"/>
          <p:cNvSpPr/>
          <p:nvPr/>
        </p:nvSpPr>
        <p:spPr>
          <a:xfrm>
            <a:off x="1474372" y="404664"/>
            <a:ext cx="6337988" cy="6408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Q13</a:t>
            </a:r>
            <a:endParaRPr lang="en-GB" sz="1400" b="1" dirty="0">
              <a:latin typeface="Comic Sans MS" panose="030F0702030302020204" pitchFamily="66" charset="0"/>
            </a:endParaRPr>
          </a:p>
        </p:txBody>
      </p:sp>
      <p:cxnSp>
        <p:nvCxnSpPr>
          <p:cNvPr id="17" name="Straight Arrow Connector 16"/>
          <p:cNvCxnSpPr>
            <a:stCxn id="19"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0" name="Straight Arrow Connector 19"/>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7944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Q6</a:t>
            </a:r>
            <a:endParaRPr lang="en-GB" sz="1400" b="1" dirty="0">
              <a:latin typeface="Comic Sans MS" panose="030F0702030302020204" pitchFamily="66" charset="0"/>
            </a:endParaRPr>
          </a:p>
        </p:txBody>
      </p:sp>
      <p:cxnSp>
        <p:nvCxnSpPr>
          <p:cNvPr id="12" name="Straight Arrow Connector 11"/>
          <p:cNvCxnSpPr>
            <a:stCxn id="20"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4"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1988840"/>
            <a:ext cx="8640960" cy="562390"/>
          </a:xfrm>
          <a:prstGeom prst="rect">
            <a:avLst/>
          </a:prstGeom>
        </p:spPr>
      </p:pic>
    </p:spTree>
    <p:extLst>
      <p:ext uri="{BB962C8B-B14F-4D97-AF65-F5344CB8AC3E}">
        <p14:creationId xmlns:p14="http://schemas.microsoft.com/office/powerpoint/2010/main" val="145695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404664"/>
            <a:ext cx="8208912" cy="57560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5" name="Rectangle 24"/>
          <p:cNvSpPr/>
          <p:nvPr/>
        </p:nvSpPr>
        <p:spPr>
          <a:xfrm>
            <a:off x="467544" y="404664"/>
            <a:ext cx="8208912" cy="5756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Q6</a:t>
            </a:r>
            <a:endParaRPr lang="en-GB" sz="1400" b="1" dirty="0">
              <a:latin typeface="Comic Sans MS" panose="030F0702030302020204" pitchFamily="66" charset="0"/>
            </a:endParaRPr>
          </a:p>
        </p:txBody>
      </p:sp>
      <p:cxnSp>
        <p:nvCxnSpPr>
          <p:cNvPr id="14" name="Straight Arrow Connector 13"/>
          <p:cNvCxnSpPr>
            <a:stCxn id="16" idx="3"/>
            <a:endCxn id="13"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5"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74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Q15</a:t>
            </a:r>
            <a:endParaRPr lang="en-GB" sz="1400" b="1" dirty="0">
              <a:latin typeface="Comic Sans MS" panose="030F0702030302020204" pitchFamily="66" charset="0"/>
            </a:endParaRPr>
          </a:p>
        </p:txBody>
      </p:sp>
      <p:cxnSp>
        <p:nvCxnSpPr>
          <p:cNvPr id="12" name="Straight Arrow Connector 11"/>
          <p:cNvCxnSpPr>
            <a:stCxn id="20"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4"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395537" y="1772816"/>
            <a:ext cx="8352926" cy="1476302"/>
          </a:xfrm>
          <a:prstGeom prst="rect">
            <a:avLst/>
          </a:prstGeom>
        </p:spPr>
      </p:pic>
    </p:spTree>
    <p:extLst>
      <p:ext uri="{BB962C8B-B14F-4D97-AF65-F5344CB8AC3E}">
        <p14:creationId xmlns:p14="http://schemas.microsoft.com/office/powerpoint/2010/main" val="569760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2348880"/>
            <a:ext cx="7488832" cy="9974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5" name="Rectangle 24"/>
          <p:cNvSpPr/>
          <p:nvPr/>
        </p:nvSpPr>
        <p:spPr>
          <a:xfrm>
            <a:off x="827584" y="2348880"/>
            <a:ext cx="7488832" cy="997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Q15</a:t>
            </a:r>
            <a:endParaRPr lang="en-GB" sz="1400" b="1" dirty="0">
              <a:latin typeface="Comic Sans MS" panose="030F0702030302020204" pitchFamily="66" charset="0"/>
            </a:endParaRPr>
          </a:p>
        </p:txBody>
      </p:sp>
      <p:cxnSp>
        <p:nvCxnSpPr>
          <p:cNvPr id="17" name="Straight Arrow Connector 16"/>
          <p:cNvCxnSpPr>
            <a:stCxn id="19"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0" name="Straight Arrow Connector 19"/>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03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Q26</a:t>
            </a:r>
            <a:endParaRPr lang="en-GB" sz="1400" b="1" dirty="0">
              <a:latin typeface="Comic Sans MS" panose="030F0702030302020204" pitchFamily="66" charset="0"/>
            </a:endParaRPr>
          </a:p>
        </p:txBody>
      </p:sp>
      <p:cxnSp>
        <p:nvCxnSpPr>
          <p:cNvPr id="12" name="Straight Arrow Connector 11"/>
          <p:cNvCxnSpPr>
            <a:stCxn id="20"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4"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1412776"/>
            <a:ext cx="8640960" cy="1993410"/>
          </a:xfrm>
          <a:prstGeom prst="rect">
            <a:avLst/>
          </a:prstGeom>
        </p:spPr>
      </p:pic>
    </p:spTree>
    <p:extLst>
      <p:ext uri="{BB962C8B-B14F-4D97-AF65-F5344CB8AC3E}">
        <p14:creationId xmlns:p14="http://schemas.microsoft.com/office/powerpoint/2010/main" val="2830147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7585" y="1844824"/>
            <a:ext cx="7488830" cy="19759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5" name="Rectangle 24"/>
          <p:cNvSpPr/>
          <p:nvPr/>
        </p:nvSpPr>
        <p:spPr>
          <a:xfrm>
            <a:off x="827584" y="1844824"/>
            <a:ext cx="7488832" cy="1975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Q26</a:t>
            </a:r>
            <a:endParaRPr lang="en-GB" sz="1400" b="1" dirty="0">
              <a:latin typeface="Comic Sans MS" panose="030F0702030302020204" pitchFamily="66" charset="0"/>
            </a:endParaRPr>
          </a:p>
        </p:txBody>
      </p:sp>
      <p:cxnSp>
        <p:nvCxnSpPr>
          <p:cNvPr id="14" name="Straight Arrow Connector 13"/>
          <p:cNvCxnSpPr>
            <a:stCxn id="16" idx="3"/>
            <a:endCxn id="13"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5"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4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1628800"/>
            <a:ext cx="8352926" cy="16154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Q5</a:t>
            </a:r>
            <a:endParaRPr lang="en-GB" sz="1400" b="1" dirty="0">
              <a:latin typeface="Comic Sans MS" panose="030F0702030302020204" pitchFamily="66" charset="0"/>
            </a:endParaRPr>
          </a:p>
        </p:txBody>
      </p:sp>
      <p:cxnSp>
        <p:nvCxnSpPr>
          <p:cNvPr id="12" name="Straight Arrow Connector 11"/>
          <p:cNvCxnSpPr>
            <a:stCxn id="20"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4"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326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8" y="400908"/>
            <a:ext cx="7056784" cy="64124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5" name="Rectangle 24"/>
          <p:cNvSpPr/>
          <p:nvPr/>
        </p:nvSpPr>
        <p:spPr>
          <a:xfrm>
            <a:off x="1043608" y="400907"/>
            <a:ext cx="7056784" cy="6412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Q5</a:t>
            </a:r>
            <a:endParaRPr lang="en-GB" sz="1400" b="1" dirty="0">
              <a:latin typeface="Comic Sans MS" panose="030F0702030302020204" pitchFamily="66" charset="0"/>
            </a:endParaRPr>
          </a:p>
        </p:txBody>
      </p:sp>
      <p:cxnSp>
        <p:nvCxnSpPr>
          <p:cNvPr id="17" name="Straight Arrow Connector 16"/>
          <p:cNvCxnSpPr>
            <a:stCxn id="19"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0" name="Straight Arrow Connector 19"/>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230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12" name="Straight Arrow Connector 11"/>
          <p:cNvCxnSpPr>
            <a:stCxn id="20"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4"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1052736"/>
            <a:ext cx="8640960" cy="3846280"/>
          </a:xfrm>
          <a:prstGeom prst="rect">
            <a:avLst/>
          </a:prstGeom>
        </p:spPr>
      </p:pic>
    </p:spTree>
    <p:extLst>
      <p:ext uri="{BB962C8B-B14F-4D97-AF65-F5344CB8AC3E}">
        <p14:creationId xmlns:p14="http://schemas.microsoft.com/office/powerpoint/2010/main" val="143855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2" name="Rectangle 2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6"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Q17</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251520" y="1700808"/>
            <a:ext cx="8640960" cy="1075969"/>
          </a:xfrm>
          <a:prstGeom prst="rect">
            <a:avLst/>
          </a:prstGeom>
        </p:spPr>
      </p:pic>
    </p:spTree>
    <p:extLst>
      <p:ext uri="{BB962C8B-B14F-4D97-AF65-F5344CB8AC3E}">
        <p14:creationId xmlns:p14="http://schemas.microsoft.com/office/powerpoint/2010/main" val="2506654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7750" y="2348880"/>
            <a:ext cx="7048500" cy="86677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5" name="Rectangle 24"/>
          <p:cNvSpPr/>
          <p:nvPr/>
        </p:nvSpPr>
        <p:spPr>
          <a:xfrm>
            <a:off x="1043608" y="2348880"/>
            <a:ext cx="7056784" cy="866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14" name="Straight Arrow Connector 13"/>
          <p:cNvCxnSpPr>
            <a:stCxn id="16" idx="3"/>
            <a:endCxn id="13"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5"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939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Q4</a:t>
            </a:r>
            <a:endParaRPr lang="en-GB" sz="1400" b="1" dirty="0">
              <a:latin typeface="Comic Sans MS" panose="030F0702030302020204" pitchFamily="66" charset="0"/>
            </a:endParaRPr>
          </a:p>
        </p:txBody>
      </p:sp>
      <p:cxnSp>
        <p:nvCxnSpPr>
          <p:cNvPr id="12" name="Straight Arrow Connector 11"/>
          <p:cNvCxnSpPr>
            <a:stCxn id="20"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4"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323528" y="1484784"/>
            <a:ext cx="8496944" cy="1524262"/>
          </a:xfrm>
          <a:prstGeom prst="rect">
            <a:avLst/>
          </a:prstGeom>
        </p:spPr>
      </p:pic>
    </p:spTree>
    <p:extLst>
      <p:ext uri="{BB962C8B-B14F-4D97-AF65-F5344CB8AC3E}">
        <p14:creationId xmlns:p14="http://schemas.microsoft.com/office/powerpoint/2010/main" val="1951098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9" y="2204864"/>
            <a:ext cx="7056782" cy="8363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5" name="Rectangle 24"/>
          <p:cNvSpPr/>
          <p:nvPr/>
        </p:nvSpPr>
        <p:spPr>
          <a:xfrm>
            <a:off x="1043608" y="2204864"/>
            <a:ext cx="7056784" cy="836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Q4</a:t>
            </a:r>
            <a:endParaRPr lang="en-GB" sz="1400" b="1" dirty="0">
              <a:latin typeface="Comic Sans MS" panose="030F0702030302020204" pitchFamily="66" charset="0"/>
            </a:endParaRPr>
          </a:p>
        </p:txBody>
      </p:sp>
      <p:cxnSp>
        <p:nvCxnSpPr>
          <p:cNvPr id="17" name="Straight Arrow Connector 16"/>
          <p:cNvCxnSpPr>
            <a:stCxn id="19"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0" name="Straight Arrow Connector 19"/>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394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Q7</a:t>
            </a:r>
            <a:endParaRPr lang="en-GB" sz="1400" b="1" dirty="0">
              <a:latin typeface="Comic Sans MS" panose="030F0702030302020204" pitchFamily="66" charset="0"/>
            </a:endParaRPr>
          </a:p>
        </p:txBody>
      </p:sp>
      <p:cxnSp>
        <p:nvCxnSpPr>
          <p:cNvPr id="12" name="Straight Arrow Connector 11"/>
          <p:cNvCxnSpPr>
            <a:stCxn id="20"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4"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1" y="1340768"/>
            <a:ext cx="8640958" cy="2240980"/>
          </a:xfrm>
          <a:prstGeom prst="rect">
            <a:avLst/>
          </a:prstGeom>
        </p:spPr>
      </p:pic>
    </p:spTree>
    <p:extLst>
      <p:ext uri="{BB962C8B-B14F-4D97-AF65-F5344CB8AC3E}">
        <p14:creationId xmlns:p14="http://schemas.microsoft.com/office/powerpoint/2010/main" val="3119877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568" y="461732"/>
            <a:ext cx="7776864" cy="6279636"/>
          </a:xfrm>
          <a:prstGeom prst="rect">
            <a:avLst/>
          </a:prstGeom>
        </p:spPr>
      </p:pic>
      <p:sp>
        <p:nvSpPr>
          <p:cNvPr id="25" name="Rectangle 24"/>
          <p:cNvSpPr/>
          <p:nvPr/>
        </p:nvSpPr>
        <p:spPr>
          <a:xfrm>
            <a:off x="683568" y="461731"/>
            <a:ext cx="7776864" cy="6279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a:hlinkClick r:id="rId4"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Q7</a:t>
            </a:r>
            <a:endParaRPr lang="en-GB" sz="1400" b="1" dirty="0">
              <a:latin typeface="Comic Sans MS" panose="030F0702030302020204" pitchFamily="66" charset="0"/>
            </a:endParaRPr>
          </a:p>
        </p:txBody>
      </p:sp>
      <p:cxnSp>
        <p:nvCxnSpPr>
          <p:cNvPr id="14" name="Straight Arrow Connector 13"/>
          <p:cNvCxnSpPr>
            <a:stCxn id="16" idx="3"/>
            <a:endCxn id="13"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6"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5"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4022627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Combinations</a:t>
            </a:r>
          </a:p>
        </p:txBody>
      </p:sp>
      <p:sp>
        <p:nvSpPr>
          <p:cNvPr id="9" name="Rectangle 8">
            <a:hlinkClick r:id="rId2"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0" name="Rectangle 9">
            <a:hlinkClick r:id="rId3"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11" name="Straight Arrow Connector 10"/>
          <p:cNvCxnSpPr>
            <a:stCxn id="9" idx="3"/>
            <a:endCxn id="1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4" action="ppaction://hlinksldjump"/>
          </p:cNvPr>
          <p:cNvSpPr/>
          <p:nvPr/>
        </p:nvSpPr>
        <p:spPr>
          <a:xfrm>
            <a:off x="2843936"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Q15</a:t>
            </a:r>
            <a:endParaRPr lang="en-GB" sz="1400" b="1" dirty="0">
              <a:latin typeface="Comic Sans MS" panose="030F0702030302020204" pitchFamily="66" charset="0"/>
            </a:endParaRPr>
          </a:p>
        </p:txBody>
      </p:sp>
      <p:pic>
        <p:nvPicPr>
          <p:cNvPr id="32"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2" name="Rectangle 11"/>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5076184"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2H Q5</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5076056"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5076056" y="35730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5076056"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634058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sp>
        <p:nvSpPr>
          <p:cNvPr id="14" name="Rectangle 13">
            <a:hlinkClick r:id="rId3"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Q15</a:t>
            </a:r>
            <a:endParaRPr lang="en-GB" sz="1400" b="1" dirty="0">
              <a:latin typeface="Comic Sans MS" panose="030F0702030302020204" pitchFamily="66" charset="0"/>
            </a:endParaRPr>
          </a:p>
        </p:txBody>
      </p:sp>
      <p:cxnSp>
        <p:nvCxnSpPr>
          <p:cNvPr id="15" name="Straight Arrow Connector 14"/>
          <p:cNvCxnSpPr>
            <a:stCxn id="21" idx="3"/>
            <a:endCxn id="14"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13" name="Straight Arrow Connector 12"/>
          <p:cNvCxnSpPr>
            <a:stCxn id="10"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51520" y="1139486"/>
            <a:ext cx="8640960" cy="1929474"/>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533173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764704"/>
            <a:ext cx="8640956" cy="4861012"/>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749602"/>
            <a:ext cx="8640957" cy="4876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9"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7" name="Rectangle 16">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Q15</a:t>
            </a:r>
            <a:endParaRPr lang="en-GB" sz="1400" b="1" dirty="0">
              <a:latin typeface="Comic Sans MS" panose="030F0702030302020204" pitchFamily="66" charset="0"/>
            </a:endParaRPr>
          </a:p>
        </p:txBody>
      </p:sp>
      <p:cxnSp>
        <p:nvCxnSpPr>
          <p:cNvPr id="18" name="Straight Arrow Connector 17"/>
          <p:cNvCxnSpPr>
            <a:endCxn id="17"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717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7545" y="4653136"/>
            <a:ext cx="8208910" cy="1254410"/>
          </a:xfrm>
          <a:prstGeom prst="rect">
            <a:avLst/>
          </a:prstGeom>
        </p:spPr>
      </p:pic>
      <p:pic>
        <p:nvPicPr>
          <p:cNvPr id="4" name="Picture 3"/>
          <p:cNvPicPr>
            <a:picLocks noChangeAspect="1"/>
          </p:cNvPicPr>
          <p:nvPr/>
        </p:nvPicPr>
        <p:blipFill>
          <a:blip r:embed="rId3"/>
          <a:stretch>
            <a:fillRect/>
          </a:stretch>
        </p:blipFill>
        <p:spPr>
          <a:xfrm>
            <a:off x="467544" y="548680"/>
            <a:ext cx="8208912" cy="414317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Q5</a:t>
            </a:r>
            <a:endParaRPr lang="en-GB" sz="1400" b="1" dirty="0">
              <a:latin typeface="Comic Sans MS" panose="030F0702030302020204" pitchFamily="66" charset="0"/>
            </a:endParaRPr>
          </a:p>
        </p:txBody>
      </p:sp>
      <p:cxnSp>
        <p:nvCxnSpPr>
          <p:cNvPr id="19" name="Straight Arrow Connector 18"/>
          <p:cNvCxnSpPr>
            <a:endCxn id="12"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2" name="Rectangle 21">
            <a:hlinkClick r:id="rId10"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23" name="Straight Arrow Connector 22"/>
          <p:cNvCxnSpPr>
            <a:stCxn id="21"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333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7" y="476673"/>
            <a:ext cx="7632846" cy="53788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755576" y="476672"/>
            <a:ext cx="7632847" cy="5378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9"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4" name="Rectangle 13">
            <a:hlinkClick r:id="rId7"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Q5</a:t>
            </a:r>
            <a:endParaRPr lang="en-GB" sz="1400" b="1" dirty="0">
              <a:latin typeface="Comic Sans MS" panose="030F0702030302020204" pitchFamily="66" charset="0"/>
            </a:endParaRPr>
          </a:p>
        </p:txBody>
      </p:sp>
      <p:cxnSp>
        <p:nvCxnSpPr>
          <p:cNvPr id="15" name="Straight Arrow Connector 14"/>
          <p:cNvCxnSpPr>
            <a:endCxn id="14"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18" name="Straight Arrow Connector 17"/>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521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836712"/>
            <a:ext cx="8352928" cy="45874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395536" y="836711"/>
            <a:ext cx="8352928" cy="4587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5" name="Straight Arrow Connector 14"/>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Q17</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1268760"/>
            <a:ext cx="7632848" cy="32863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755576" y="1268759"/>
            <a:ext cx="7632847" cy="3286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Q5</a:t>
            </a:r>
            <a:endParaRPr lang="en-GB" sz="1400" b="1" dirty="0">
              <a:latin typeface="Comic Sans MS" panose="030F0702030302020204" pitchFamily="66" charset="0"/>
            </a:endParaRPr>
          </a:p>
        </p:txBody>
      </p:sp>
      <p:cxnSp>
        <p:nvCxnSpPr>
          <p:cNvPr id="14" name="Straight Arrow Connector 13"/>
          <p:cNvCxnSpPr>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17" name="Straight Arrow Connector 16"/>
          <p:cNvCxnSpPr>
            <a:stCxn id="15"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61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Q15</a:t>
            </a:r>
            <a:endParaRPr lang="en-GB" sz="1400" b="1" dirty="0">
              <a:latin typeface="Comic Sans MS" panose="030F0702030302020204" pitchFamily="66" charset="0"/>
            </a:endParaRPr>
          </a:p>
        </p:txBody>
      </p:sp>
      <p:cxnSp>
        <p:nvCxnSpPr>
          <p:cNvPr id="19" name="Straight Arrow Connector 18"/>
          <p:cNvCxnSpPr>
            <a:endCxn id="12"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2" name="Rectangle 21">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23" name="Straight Arrow Connector 22"/>
          <p:cNvCxnSpPr>
            <a:stCxn id="21"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755576" y="450536"/>
            <a:ext cx="7632848" cy="3194488"/>
          </a:xfrm>
          <a:prstGeom prst="rect">
            <a:avLst/>
          </a:prstGeom>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10"/>
          <a:stretch>
            <a:fillRect/>
          </a:stretch>
        </p:blipFill>
        <p:spPr>
          <a:xfrm>
            <a:off x="755576" y="3645024"/>
            <a:ext cx="7632848" cy="1818892"/>
          </a:xfrm>
          <a:prstGeom prst="rect">
            <a:avLst/>
          </a:prstGeom>
        </p:spPr>
      </p:pic>
    </p:spTree>
    <p:extLst>
      <p:ext uri="{BB962C8B-B14F-4D97-AF65-F5344CB8AC3E}">
        <p14:creationId xmlns:p14="http://schemas.microsoft.com/office/powerpoint/2010/main" val="912062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31640" y="430418"/>
            <a:ext cx="6480720" cy="1419700"/>
          </a:xfrm>
          <a:prstGeom prst="rect">
            <a:avLst/>
          </a:prstGeom>
        </p:spPr>
      </p:pic>
      <p:pic>
        <p:nvPicPr>
          <p:cNvPr id="5" name="Picture 4"/>
          <p:cNvPicPr>
            <a:picLocks noChangeAspect="1"/>
          </p:cNvPicPr>
          <p:nvPr/>
        </p:nvPicPr>
        <p:blipFill>
          <a:blip r:embed="rId4"/>
          <a:stretch>
            <a:fillRect/>
          </a:stretch>
        </p:blipFill>
        <p:spPr>
          <a:xfrm>
            <a:off x="1331640" y="1932106"/>
            <a:ext cx="6480720" cy="481144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735569"/>
            <a:ext cx="1197768" cy="1197768"/>
          </a:xfrm>
          <a:prstGeom prst="rect">
            <a:avLst/>
          </a:prstGeom>
          <a:noFill/>
        </p:spPr>
      </p:pic>
      <p:sp>
        <p:nvSpPr>
          <p:cNvPr id="13" name="Rectangle 12"/>
          <p:cNvSpPr/>
          <p:nvPr/>
        </p:nvSpPr>
        <p:spPr>
          <a:xfrm>
            <a:off x="1331641" y="414643"/>
            <a:ext cx="6480720" cy="1435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a:hlinkClick r:id="rId8"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Q15</a:t>
            </a:r>
            <a:endParaRPr lang="en-GB" sz="1400" b="1" dirty="0">
              <a:latin typeface="Comic Sans MS" panose="030F0702030302020204" pitchFamily="66" charset="0"/>
            </a:endParaRPr>
          </a:p>
        </p:txBody>
      </p:sp>
      <p:cxnSp>
        <p:nvCxnSpPr>
          <p:cNvPr id="21" name="Straight Arrow Connector 20"/>
          <p:cNvCxnSpPr>
            <a:endCxn id="2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3" name="Rectangle 22">
            <a:hlinkClick r:id="rId10"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24" name="Straight Arrow Connector 23"/>
          <p:cNvCxnSpPr>
            <a:stCxn id="22"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331639" y="1932105"/>
            <a:ext cx="6480721" cy="4811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779797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25" grpId="0" animBg="1"/>
    </p:bld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568" y="813850"/>
            <a:ext cx="7776864" cy="52303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Q17</a:t>
            </a:r>
            <a:endParaRPr lang="en-GB" sz="1400" b="1" dirty="0">
              <a:latin typeface="Comic Sans MS" panose="030F0702030302020204" pitchFamily="66" charset="0"/>
            </a:endParaRPr>
          </a:p>
        </p:txBody>
      </p:sp>
      <p:cxnSp>
        <p:nvCxnSpPr>
          <p:cNvPr id="19" name="Straight Arrow Connector 18"/>
          <p:cNvCxnSpPr>
            <a:endCxn id="12"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2" name="Rectangle 21">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23" name="Straight Arrow Connector 22"/>
          <p:cNvCxnSpPr>
            <a:stCxn id="21"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83397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7545" y="764706"/>
            <a:ext cx="8208910" cy="473390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467545" y="764704"/>
            <a:ext cx="8208910" cy="4733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7"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Q17</a:t>
            </a:r>
            <a:endParaRPr lang="en-GB" sz="1400" b="1" dirty="0">
              <a:latin typeface="Comic Sans MS" panose="030F0702030302020204" pitchFamily="66" charset="0"/>
            </a:endParaRPr>
          </a:p>
        </p:txBody>
      </p:sp>
      <p:cxnSp>
        <p:nvCxnSpPr>
          <p:cNvPr id="15" name="Straight Arrow Connector 14"/>
          <p:cNvCxnSpPr>
            <a:endCxn id="14"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18" name="Straight Arrow Connector 17"/>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599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124744"/>
            <a:ext cx="8496942" cy="28344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Q19</a:t>
            </a:r>
            <a:endParaRPr lang="en-GB" sz="1400" b="1" dirty="0">
              <a:latin typeface="Comic Sans MS" panose="030F0702030302020204" pitchFamily="66" charset="0"/>
            </a:endParaRPr>
          </a:p>
        </p:txBody>
      </p:sp>
      <p:cxnSp>
        <p:nvCxnSpPr>
          <p:cNvPr id="19" name="Straight Arrow Connector 18"/>
          <p:cNvCxnSpPr>
            <a:endCxn id="12"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2" name="Rectangle 21">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23" name="Straight Arrow Connector 22"/>
          <p:cNvCxnSpPr>
            <a:stCxn id="21"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850788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520" y="764704"/>
            <a:ext cx="8640960" cy="451122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764704"/>
            <a:ext cx="8640960" cy="4511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7" action="ppaction://hlinksldjump"/>
          </p:cNvPr>
          <p:cNvSpPr/>
          <p:nvPr/>
        </p:nvSpPr>
        <p:spPr>
          <a:xfrm>
            <a:off x="486003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Q19</a:t>
            </a:r>
            <a:endParaRPr lang="en-GB" sz="1400" b="1" dirty="0">
              <a:latin typeface="Comic Sans MS" panose="030F0702030302020204" pitchFamily="66" charset="0"/>
            </a:endParaRPr>
          </a:p>
        </p:txBody>
      </p:sp>
      <p:cxnSp>
        <p:nvCxnSpPr>
          <p:cNvPr id="19" name="Straight Arrow Connector 18"/>
          <p:cNvCxnSpPr>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Combinations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297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smtClean="0">
                <a:latin typeface="Comic Sans MS" panose="030F0702030302020204" pitchFamily="66" charset="0"/>
              </a:rPr>
              <a:t>Rounding &amp; Estimation</a:t>
            </a:r>
            <a:endParaRPr lang="en-GB" sz="4800" dirty="0">
              <a:latin typeface="Comic Sans MS" panose="030F0702030302020204" pitchFamily="66" charset="0"/>
            </a:endParaRP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7" name="Straight Arrow Connector 6"/>
          <p:cNvCxnSpPr>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6" action="ppaction://hlinksldjump"/>
          </p:cNvPr>
          <p:cNvSpPr/>
          <p:nvPr/>
        </p:nvSpPr>
        <p:spPr>
          <a:xfrm>
            <a:off x="2771928"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sp>
        <p:nvSpPr>
          <p:cNvPr id="11" name="Rectangle 10"/>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5364216" y="242094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364216"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17" name="Rectangle 16">
            <a:hlinkClick r:id="rId9" action="ppaction://hlinksldjump"/>
          </p:cNvPr>
          <p:cNvSpPr/>
          <p:nvPr/>
        </p:nvSpPr>
        <p:spPr>
          <a:xfrm>
            <a:off x="5364216" y="3573072"/>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
        <p:nvSpPr>
          <p:cNvPr id="18" name="Rectangle 17">
            <a:hlinkClick r:id="rId10" action="ppaction://hlinksldjump"/>
          </p:cNvPr>
          <p:cNvSpPr/>
          <p:nvPr/>
        </p:nvSpPr>
        <p:spPr>
          <a:xfrm>
            <a:off x="5364088" y="4149136"/>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752873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525244"/>
            <a:ext cx="8352928" cy="10396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7"/>
          <a:stretch>
            <a:fillRect/>
          </a:stretch>
        </p:blipFill>
        <p:spPr>
          <a:xfrm>
            <a:off x="395537" y="2924944"/>
            <a:ext cx="8352926" cy="846620"/>
          </a:xfrm>
          <a:prstGeom prst="rect">
            <a:avLst/>
          </a:prstGeom>
        </p:spPr>
      </p:pic>
      <p:sp>
        <p:nvSpPr>
          <p:cNvPr id="13" name="Rectangle 12">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9"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20" name="Straight Arrow Connector 19"/>
          <p:cNvCxnSpPr>
            <a:stCxn id="13"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Q8</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426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2950" y="1916832"/>
            <a:ext cx="7658100" cy="22918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742950" y="1859552"/>
            <a:ext cx="7658100" cy="941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742950" y="2800746"/>
            <a:ext cx="7658100" cy="1407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21" name="Straight Arrow Connector 20"/>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Q8</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829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6"/>
          <a:stretch>
            <a:fillRect/>
          </a:stretch>
        </p:blipFill>
        <p:spPr>
          <a:xfrm>
            <a:off x="251520" y="1412776"/>
            <a:ext cx="8640960" cy="2371152"/>
          </a:xfrm>
          <a:prstGeom prst="rect">
            <a:avLst/>
          </a:prstGeom>
        </p:spPr>
      </p:pic>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8"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Q17</a:t>
            </a:r>
            <a:endParaRPr lang="en-GB" sz="1400" b="1" dirty="0">
              <a:latin typeface="Comic Sans MS" panose="030F0702030302020204" pitchFamily="66" charset="0"/>
            </a:endParaRPr>
          </a:p>
        </p:txBody>
      </p:sp>
      <p:cxnSp>
        <p:nvCxnSpPr>
          <p:cNvPr id="16" name="Straight Arrow Connector 15"/>
          <p:cNvCxnSpPr>
            <a:stCxn id="12" idx="3"/>
            <a:endCxn id="15"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9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20" name="Straight Arrow Connector 19"/>
          <p:cNvCxnSpPr>
            <a:stCxn id="13"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Q8</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251521" y="1633738"/>
            <a:ext cx="8640958" cy="1507230"/>
          </a:xfrm>
          <a:prstGeom prst="rect">
            <a:avLst/>
          </a:prstGeom>
        </p:spPr>
      </p:pic>
    </p:spTree>
    <p:extLst>
      <p:ext uri="{BB962C8B-B14F-4D97-AF65-F5344CB8AC3E}">
        <p14:creationId xmlns:p14="http://schemas.microsoft.com/office/powerpoint/2010/main" val="395570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580118"/>
            <a:ext cx="8208912" cy="6089242"/>
          </a:xfrm>
          <a:prstGeom prst="rect">
            <a:avLst/>
          </a:prstGeom>
        </p:spPr>
      </p:pic>
      <p:sp>
        <p:nvSpPr>
          <p:cNvPr id="19" name="Rectangle 18"/>
          <p:cNvSpPr/>
          <p:nvPr/>
        </p:nvSpPr>
        <p:spPr>
          <a:xfrm>
            <a:off x="467544" y="580117"/>
            <a:ext cx="8208912" cy="6089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6" name="Straight Arrow Connector 15"/>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Q8</a:t>
            </a:r>
            <a:endParaRPr lang="en-GB" sz="1400" b="1" dirty="0">
              <a:latin typeface="Comic Sans MS" panose="030F0702030302020204" pitchFamily="66" charset="0"/>
            </a:endParaRPr>
          </a:p>
        </p:txBody>
      </p:sp>
      <p:cxnSp>
        <p:nvCxnSpPr>
          <p:cNvPr id="24" name="Straight Arrow Connector 23"/>
          <p:cNvCxnSpPr>
            <a:stCxn id="14" idx="3"/>
            <a:endCxn id="17"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257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20" name="Straight Arrow Connector 19"/>
          <p:cNvCxnSpPr>
            <a:stCxn id="13"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Q12</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251520" y="1865132"/>
            <a:ext cx="8640960" cy="2067996"/>
          </a:xfrm>
          <a:prstGeom prst="rect">
            <a:avLst/>
          </a:prstGeom>
        </p:spPr>
      </p:pic>
    </p:spTree>
    <p:extLst>
      <p:ext uri="{BB962C8B-B14F-4D97-AF65-F5344CB8AC3E}">
        <p14:creationId xmlns:p14="http://schemas.microsoft.com/office/powerpoint/2010/main" val="3927221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5" y="620688"/>
            <a:ext cx="8208910" cy="5019510"/>
          </a:xfrm>
          <a:prstGeom prst="rect">
            <a:avLst/>
          </a:prstGeom>
        </p:spPr>
      </p:pic>
      <p:sp>
        <p:nvSpPr>
          <p:cNvPr id="19" name="Rectangle 18"/>
          <p:cNvSpPr/>
          <p:nvPr/>
        </p:nvSpPr>
        <p:spPr>
          <a:xfrm>
            <a:off x="467544" y="580117"/>
            <a:ext cx="8208912" cy="5060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8" name="Straight Arrow Connector 17"/>
          <p:cNvCxnSpPr>
            <a:stCxn id="11"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Q12</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324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20" name="Straight Arrow Connector 19"/>
          <p:cNvCxnSpPr>
            <a:stCxn id="13"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Q4</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251521" y="1700808"/>
            <a:ext cx="8640958" cy="1426114"/>
          </a:xfrm>
          <a:prstGeom prst="rect">
            <a:avLst/>
          </a:prstGeom>
        </p:spPr>
      </p:pic>
    </p:spTree>
    <p:extLst>
      <p:ext uri="{BB962C8B-B14F-4D97-AF65-F5344CB8AC3E}">
        <p14:creationId xmlns:p14="http://schemas.microsoft.com/office/powerpoint/2010/main" val="2596141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7300" y="2492896"/>
            <a:ext cx="6629400" cy="390525"/>
          </a:xfrm>
          <a:prstGeom prst="rect">
            <a:avLst/>
          </a:prstGeom>
        </p:spPr>
      </p:pic>
      <p:sp>
        <p:nvSpPr>
          <p:cNvPr id="19" name="Rectangle 18"/>
          <p:cNvSpPr/>
          <p:nvPr/>
        </p:nvSpPr>
        <p:spPr>
          <a:xfrm>
            <a:off x="1257300" y="2492896"/>
            <a:ext cx="6629400" cy="390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4" name="Rectangle 2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25" name="Straight Arrow Connector 24"/>
          <p:cNvCxnSpPr>
            <a:stCxn id="23" idx="3"/>
            <a:endCxn id="2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Q4</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799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6"/>
          <a:stretch>
            <a:fillRect/>
          </a:stretch>
        </p:blipFill>
        <p:spPr>
          <a:xfrm>
            <a:off x="251519" y="1844824"/>
            <a:ext cx="8640961" cy="1210793"/>
          </a:xfrm>
          <a:prstGeom prst="rect">
            <a:avLst/>
          </a:prstGeom>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7" name="Straight Arrow Connector 16"/>
          <p:cNvCxnSpPr>
            <a:stCxn id="13"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Q16</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236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0100" y="2564904"/>
            <a:ext cx="7543800" cy="4762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800100" y="2564902"/>
            <a:ext cx="7543800" cy="476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5" name="Straight Arrow Connector 14"/>
          <p:cNvCxnSpPr>
            <a:stCxn id="11"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Q16</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58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Upper &amp; Lower Bounds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7" name="Straight Arrow Connector 6"/>
          <p:cNvCxnSpPr>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Rectangle 35">
            <a:hlinkClick r:id="rId6" action="ppaction://hlinksldjump"/>
          </p:cNvPr>
          <p:cNvSpPr/>
          <p:nvPr/>
        </p:nvSpPr>
        <p:spPr>
          <a:xfrm>
            <a:off x="2771928"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Q21</a:t>
            </a:r>
            <a:endParaRPr lang="en-GB" sz="1400" b="1" dirty="0">
              <a:latin typeface="Comic Sans MS" panose="030F0702030302020204" pitchFamily="66" charset="0"/>
            </a:endParaRPr>
          </a:p>
        </p:txBody>
      </p:sp>
      <p:sp>
        <p:nvSpPr>
          <p:cNvPr id="11" name="Rectangle 10"/>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5148192"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Q7</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148064"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Q20</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5148064"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15" name="Rectangle 14">
            <a:hlinkClick r:id="rId10" action="ppaction://hlinksldjump"/>
          </p:cNvPr>
          <p:cNvSpPr/>
          <p:nvPr/>
        </p:nvSpPr>
        <p:spPr>
          <a:xfrm>
            <a:off x="5148064"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Q25</a:t>
            </a:r>
            <a:endParaRPr lang="en-GB" sz="1400" b="1" dirty="0">
              <a:latin typeface="Comic Sans MS" panose="030F0702030302020204" pitchFamily="66" charset="0"/>
            </a:endParaRPr>
          </a:p>
        </p:txBody>
      </p:sp>
      <p:sp>
        <p:nvSpPr>
          <p:cNvPr id="19" name="Rectangle 18">
            <a:hlinkClick r:id="rId11" action="ppaction://hlinksldjump"/>
          </p:cNvPr>
          <p:cNvSpPr/>
          <p:nvPr/>
        </p:nvSpPr>
        <p:spPr>
          <a:xfrm>
            <a:off x="6372328" y="242094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0" name="Rectangle 19">
            <a:hlinkClick r:id="rId12" action="ppaction://hlinksldjump"/>
          </p:cNvPr>
          <p:cNvSpPr/>
          <p:nvPr/>
        </p:nvSpPr>
        <p:spPr>
          <a:xfrm>
            <a:off x="6372328"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sp>
        <p:nvSpPr>
          <p:cNvPr id="21" name="Rectangle 20">
            <a:hlinkClick r:id="rId13" action="ppaction://hlinksldjump"/>
          </p:cNvPr>
          <p:cNvSpPr/>
          <p:nvPr/>
        </p:nvSpPr>
        <p:spPr>
          <a:xfrm>
            <a:off x="6372328"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22" name="Rectangle 21">
            <a:hlinkClick r:id="rId14" action="ppaction://hlinksldjump"/>
          </p:cNvPr>
          <p:cNvSpPr/>
          <p:nvPr/>
        </p:nvSpPr>
        <p:spPr>
          <a:xfrm>
            <a:off x="6372328"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108377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407054"/>
            <a:ext cx="7632848" cy="58302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3H </a:t>
            </a:r>
            <a:r>
              <a:rPr lang="en-GB" sz="1400" b="1" dirty="0" smtClean="0">
                <a:latin typeface="Comic Sans MS" panose="030F0702030302020204" pitchFamily="66" charset="0"/>
              </a:rPr>
              <a:t>Q21</a:t>
            </a:r>
            <a:endParaRPr lang="en-GB" sz="1400" b="1" dirty="0">
              <a:latin typeface="Comic Sans MS" panose="030F0702030302020204" pitchFamily="66" charset="0"/>
            </a:endParaRPr>
          </a:p>
        </p:txBody>
      </p:sp>
      <p:cxnSp>
        <p:nvCxnSpPr>
          <p:cNvPr id="23" name="Straight Arrow Connector 22"/>
          <p:cNvCxnSpPr>
            <a:stCxn id="14" idx="3"/>
            <a:endCxn id="17"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459485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4412" y="2276872"/>
            <a:ext cx="7115175" cy="11430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014411" y="2276872"/>
            <a:ext cx="7115175"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86409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7" name="Straight Arrow Connector 16"/>
          <p:cNvCxnSpPr>
            <a:stCxn id="11"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0598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Q17</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241176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96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0" y="1221963"/>
            <a:ext cx="4499992" cy="217227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1" name="Rectangle 10">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3" name="Straight Arrow Connector 12"/>
          <p:cNvCxnSpPr>
            <a:stCxn id="10" idx="3"/>
            <a:endCxn id="1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3H </a:t>
            </a:r>
            <a:r>
              <a:rPr lang="en-GB" sz="1400" b="1" dirty="0" smtClean="0">
                <a:latin typeface="Comic Sans MS" panose="030F0702030302020204" pitchFamily="66" charset="0"/>
              </a:rPr>
              <a:t>Q21</a:t>
            </a:r>
            <a:endParaRPr lang="en-GB" sz="1400" b="1" dirty="0">
              <a:latin typeface="Comic Sans MS" panose="030F0702030302020204" pitchFamily="66" charset="0"/>
            </a:endParaRPr>
          </a:p>
        </p:txBody>
      </p:sp>
      <p:cxnSp>
        <p:nvCxnSpPr>
          <p:cNvPr id="17" name="Straight Arrow Connector 16"/>
          <p:cNvCxnSpPr>
            <a:stCxn id="11" idx="3"/>
            <a:endCxn id="16"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107504" y="824474"/>
            <a:ext cx="4824536" cy="4880419"/>
          </a:xfrm>
          <a:prstGeom prst="rect">
            <a:avLst/>
          </a:prstGeom>
        </p:spPr>
      </p:pic>
      <p:sp>
        <p:nvSpPr>
          <p:cNvPr id="23" name="Rectangle 22"/>
          <p:cNvSpPr/>
          <p:nvPr/>
        </p:nvSpPr>
        <p:spPr>
          <a:xfrm>
            <a:off x="107504" y="824473"/>
            <a:ext cx="8964487" cy="4880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Tree>
    <p:extLst>
      <p:ext uri="{BB962C8B-B14F-4D97-AF65-F5344CB8AC3E}">
        <p14:creationId xmlns:p14="http://schemas.microsoft.com/office/powerpoint/2010/main" val="2475003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6"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3H </a:t>
            </a:r>
            <a:r>
              <a:rPr lang="en-GB" sz="1400" b="1" dirty="0" smtClean="0">
                <a:latin typeface="Comic Sans MS" panose="030F0702030302020204" pitchFamily="66" charset="0"/>
              </a:rPr>
              <a:t>Q7</a:t>
            </a:r>
            <a:endParaRPr lang="en-GB" sz="1400" b="1" dirty="0">
              <a:latin typeface="Comic Sans MS" panose="030F0702030302020204" pitchFamily="66" charset="0"/>
            </a:endParaRPr>
          </a:p>
        </p:txBody>
      </p:sp>
      <p:cxnSp>
        <p:nvCxnSpPr>
          <p:cNvPr id="23" name="Straight Arrow Connector 22"/>
          <p:cNvCxnSpPr>
            <a:stCxn id="14" idx="3"/>
            <a:endCxn id="17"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9"/>
          <a:stretch>
            <a:fillRect/>
          </a:stretch>
        </p:blipFill>
        <p:spPr>
          <a:xfrm>
            <a:off x="755577" y="1916832"/>
            <a:ext cx="7632846" cy="2775090"/>
          </a:xfrm>
          <a:prstGeom prst="rect">
            <a:avLst/>
          </a:prstGeom>
        </p:spPr>
      </p:pic>
      <p:pic>
        <p:nvPicPr>
          <p:cNvPr id="6" name="Picture 5"/>
          <p:cNvPicPr>
            <a:picLocks noChangeAspect="1"/>
          </p:cNvPicPr>
          <p:nvPr/>
        </p:nvPicPr>
        <p:blipFill>
          <a:blip r:embed="rId10"/>
          <a:stretch>
            <a:fillRect/>
          </a:stretch>
        </p:blipFill>
        <p:spPr>
          <a:xfrm>
            <a:off x="755577" y="1054972"/>
            <a:ext cx="7632846" cy="861860"/>
          </a:xfrm>
          <a:prstGeom prst="rect">
            <a:avLst/>
          </a:prstGeom>
        </p:spPr>
      </p:pic>
    </p:spTree>
    <p:extLst>
      <p:ext uri="{BB962C8B-B14F-4D97-AF65-F5344CB8AC3E}">
        <p14:creationId xmlns:p14="http://schemas.microsoft.com/office/powerpoint/2010/main" val="3294809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03880" y="363940"/>
            <a:ext cx="5736240" cy="64494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703881" y="363939"/>
            <a:ext cx="5736240" cy="1840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8" name="Straight Arrow Connector 17"/>
          <p:cNvCxnSpPr>
            <a:stCxn id="14"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3H </a:t>
            </a:r>
            <a:r>
              <a:rPr lang="en-GB" sz="1400" b="1" dirty="0" smtClean="0">
                <a:latin typeface="Comic Sans MS" panose="030F0702030302020204" pitchFamily="66" charset="0"/>
              </a:rPr>
              <a:t>Q7</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703879" y="2204864"/>
            <a:ext cx="5736241" cy="4608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979939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3" grpId="0" animBg="1"/>
      <p:bldP spid="21" grpId="0" animBg="1"/>
    </p:bldLst>
  </p:timing>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52736"/>
            <a:ext cx="8640960" cy="44063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3H </a:t>
            </a:r>
            <a:r>
              <a:rPr lang="en-GB" sz="1400" b="1" dirty="0" smtClean="0">
                <a:latin typeface="Comic Sans MS" panose="030F0702030302020204" pitchFamily="66" charset="0"/>
              </a:rPr>
              <a:t>Q20</a:t>
            </a:r>
            <a:endParaRPr lang="en-GB" sz="1400" b="1" dirty="0">
              <a:latin typeface="Comic Sans MS" panose="030F0702030302020204" pitchFamily="66" charset="0"/>
            </a:endParaRPr>
          </a:p>
        </p:txBody>
      </p:sp>
      <p:cxnSp>
        <p:nvCxnSpPr>
          <p:cNvPr id="23" name="Straight Arrow Connector 22"/>
          <p:cNvCxnSpPr>
            <a:stCxn id="14" idx="3"/>
            <a:endCxn id="17"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949950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256" y="548680"/>
            <a:ext cx="6821488" cy="53404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161256" y="548679"/>
            <a:ext cx="6821488" cy="53354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7" name="Straight Arrow Connector 16"/>
          <p:cNvCxnSpPr>
            <a:stCxn id="13"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3H </a:t>
            </a:r>
            <a:r>
              <a:rPr lang="en-GB" sz="1400" b="1" dirty="0" smtClean="0">
                <a:latin typeface="Comic Sans MS" panose="030F0702030302020204" pitchFamily="66" charset="0"/>
              </a:rPr>
              <a:t>Q20</a:t>
            </a:r>
            <a:endParaRPr lang="en-GB" sz="1400" b="1" dirty="0">
              <a:latin typeface="Comic Sans MS" panose="030F0702030302020204" pitchFamily="66" charset="0"/>
            </a:endParaRPr>
          </a:p>
        </p:txBody>
      </p:sp>
      <p:cxnSp>
        <p:nvCxnSpPr>
          <p:cNvPr id="24" name="Straight Arrow Connector 23"/>
          <p:cNvCxnSpPr>
            <a:stCxn id="16" idx="3"/>
            <a:endCxn id="22"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751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6"/>
          <a:stretch>
            <a:fillRect/>
          </a:stretch>
        </p:blipFill>
        <p:spPr>
          <a:xfrm>
            <a:off x="251521" y="1633738"/>
            <a:ext cx="8640958" cy="1507230"/>
          </a:xfrm>
          <a:prstGeom prst="rect">
            <a:avLst/>
          </a:prstGeom>
        </p:spPr>
      </p:pic>
      <p:sp>
        <p:nvSpPr>
          <p:cNvPr id="17" name="Rectangle 16">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3" name="Straight Arrow Connector 22"/>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Q8</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130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580118"/>
            <a:ext cx="8208912" cy="6089242"/>
          </a:xfrm>
          <a:prstGeom prst="rect">
            <a:avLst/>
          </a:prstGeom>
        </p:spPr>
      </p:pic>
      <p:sp>
        <p:nvSpPr>
          <p:cNvPr id="19" name="Rectangle 18"/>
          <p:cNvSpPr/>
          <p:nvPr/>
        </p:nvSpPr>
        <p:spPr>
          <a:xfrm>
            <a:off x="467544" y="580117"/>
            <a:ext cx="8208912" cy="6089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8" name="Straight Arrow Connector 17"/>
          <p:cNvCxnSpPr>
            <a:stCxn id="11"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Q8</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753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Lst>
  </p:timing>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9592" y="476672"/>
            <a:ext cx="7344816" cy="56157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3" name="Straight Arrow Connector 12"/>
          <p:cNvCxnSpPr>
            <a:stCxn id="11"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Q25</a:t>
            </a:r>
            <a:endParaRPr lang="en-GB" sz="1400" b="1" dirty="0">
              <a:latin typeface="Comic Sans MS" panose="030F0702030302020204" pitchFamily="66" charset="0"/>
            </a:endParaRPr>
          </a:p>
        </p:txBody>
      </p:sp>
      <p:cxnSp>
        <p:nvCxnSpPr>
          <p:cNvPr id="17" name="Straight Arrow Connector 16"/>
          <p:cNvCxnSpPr>
            <a:stCxn id="12" idx="3"/>
            <a:endCxn id="15"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100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3528" y="476672"/>
            <a:ext cx="8496944" cy="5215772"/>
          </a:xfrm>
          <a:prstGeom prst="rect">
            <a:avLst/>
          </a:prstGeom>
        </p:spPr>
      </p:pic>
      <p:sp>
        <p:nvSpPr>
          <p:cNvPr id="25" name="Rectangle 24"/>
          <p:cNvSpPr/>
          <p:nvPr/>
        </p:nvSpPr>
        <p:spPr>
          <a:xfrm>
            <a:off x="323528" y="476671"/>
            <a:ext cx="8496944" cy="5215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8" name="Straight Arrow Connector 17"/>
          <p:cNvCxnSpPr>
            <a:stCxn id="11"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Q25</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625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3" name="Straight Arrow Connector 12"/>
          <p:cNvCxnSpPr>
            <a:stCxn id="11"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Q9</a:t>
            </a:r>
            <a:endParaRPr lang="en-GB" sz="1400" b="1" dirty="0">
              <a:latin typeface="Comic Sans MS" panose="030F0702030302020204" pitchFamily="66" charset="0"/>
            </a:endParaRPr>
          </a:p>
        </p:txBody>
      </p:sp>
      <p:cxnSp>
        <p:nvCxnSpPr>
          <p:cNvPr id="17" name="Straight Arrow Connector 16"/>
          <p:cNvCxnSpPr>
            <a:stCxn id="12" idx="3"/>
            <a:endCxn id="15"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323529" y="1340768"/>
            <a:ext cx="8496942" cy="1084550"/>
          </a:xfrm>
          <a:prstGeom prst="rect">
            <a:avLst/>
          </a:prstGeom>
        </p:spPr>
      </p:pic>
      <p:pic>
        <p:nvPicPr>
          <p:cNvPr id="5" name="Picture 4"/>
          <p:cNvPicPr>
            <a:picLocks noChangeAspect="1"/>
          </p:cNvPicPr>
          <p:nvPr/>
        </p:nvPicPr>
        <p:blipFill>
          <a:blip r:embed="rId10"/>
          <a:stretch>
            <a:fillRect/>
          </a:stretch>
        </p:blipFill>
        <p:spPr>
          <a:xfrm>
            <a:off x="323529" y="2420888"/>
            <a:ext cx="8496942" cy="1909864"/>
          </a:xfrm>
          <a:prstGeom prst="rect">
            <a:avLst/>
          </a:prstGeom>
        </p:spPr>
      </p:pic>
      <p:pic>
        <p:nvPicPr>
          <p:cNvPr id="6" name="Picture 5"/>
          <p:cNvPicPr>
            <a:picLocks noChangeAspect="1"/>
          </p:cNvPicPr>
          <p:nvPr/>
        </p:nvPicPr>
        <p:blipFill>
          <a:blip r:embed="rId11"/>
          <a:stretch>
            <a:fillRect/>
          </a:stretch>
        </p:blipFill>
        <p:spPr>
          <a:xfrm>
            <a:off x="323529" y="4249568"/>
            <a:ext cx="8496942" cy="475576"/>
          </a:xfrm>
          <a:prstGeom prst="rect">
            <a:avLst/>
          </a:prstGeom>
        </p:spPr>
      </p:pic>
    </p:spTree>
    <p:extLst>
      <p:ext uri="{BB962C8B-B14F-4D97-AF65-F5344CB8AC3E}">
        <p14:creationId xmlns:p14="http://schemas.microsoft.com/office/powerpoint/2010/main" val="687075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213"/>
            <a:ext cx="7886700" cy="1325563"/>
          </a:xfrm>
        </p:spPr>
        <p:txBody>
          <a:bodyPr>
            <a:normAutofit/>
          </a:bodyPr>
          <a:lstStyle/>
          <a:p>
            <a:pPr algn="ctr"/>
            <a:r>
              <a:rPr lang="en-GB" sz="4800" dirty="0">
                <a:latin typeface="Comic Sans MS" panose="030F0702030302020204" pitchFamily="66" charset="0"/>
              </a:rPr>
              <a:t>Linear Graphs &amp; Gradients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7" name="Rectangle 16">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5"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07504" y="6381328"/>
            <a:ext cx="144016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21" name="Rectangle 20">
            <a:hlinkClick r:id="rId6" action="ppaction://hlinksldjump"/>
          </p:cNvPr>
          <p:cNvSpPr/>
          <p:nvPr/>
        </p:nvSpPr>
        <p:spPr>
          <a:xfrm>
            <a:off x="1619672" y="6381328"/>
            <a:ext cx="24991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Linear Inequalities</a:t>
            </a:r>
          </a:p>
        </p:txBody>
      </p:sp>
      <p:sp>
        <p:nvSpPr>
          <p:cNvPr id="66" name="Rectangle 65">
            <a:hlinkClick r:id="rId7" action="ppaction://hlinksldjump"/>
          </p:cNvPr>
          <p:cNvSpPr/>
          <p:nvPr/>
        </p:nvSpPr>
        <p:spPr>
          <a:xfrm>
            <a:off x="2735904" y="2498211"/>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 </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14" name="Rectangle 13">
            <a:hlinkClick r:id="rId8" action="ppaction://hlinksldjump"/>
          </p:cNvPr>
          <p:cNvSpPr/>
          <p:nvPr/>
        </p:nvSpPr>
        <p:spPr>
          <a:xfrm>
            <a:off x="4190876" y="6381328"/>
            <a:ext cx="174927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Time-Series</a:t>
            </a:r>
          </a:p>
        </p:txBody>
      </p:sp>
      <p:sp>
        <p:nvSpPr>
          <p:cNvPr id="15" name="Rectangle 14">
            <a:hlinkClick r:id="rId9" action="ppaction://hlinksldjump"/>
          </p:cNvPr>
          <p:cNvSpPr/>
          <p:nvPr/>
        </p:nvSpPr>
        <p:spPr>
          <a:xfrm>
            <a:off x="2735904" y="3033008"/>
            <a:ext cx="972000" cy="46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 </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Q28</a:t>
            </a:r>
            <a:endParaRPr lang="en-GB" sz="1200" b="1" dirty="0">
              <a:latin typeface="Comic Sans MS" panose="030F0702030302020204" pitchFamily="66" charset="0"/>
            </a:endParaRPr>
          </a:p>
        </p:txBody>
      </p:sp>
      <p:sp>
        <p:nvSpPr>
          <p:cNvPr id="16" name="Rectangle 15"/>
          <p:cNvSpPr/>
          <p:nvPr/>
        </p:nvSpPr>
        <p:spPr>
          <a:xfrm>
            <a:off x="107504" y="5949280"/>
            <a:ext cx="4788424" cy="3600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With equation of circle and tangents</a:t>
            </a:r>
            <a:endParaRPr lang="en-GB" sz="2000" b="1" dirty="0">
              <a:latin typeface="Comic Sans MS" panose="030F0702030302020204" pitchFamily="66" charset="0"/>
            </a:endParaRPr>
          </a:p>
        </p:txBody>
      </p:sp>
      <p:sp>
        <p:nvSpPr>
          <p:cNvPr id="22" name="Rectangle 21">
            <a:hlinkClick r:id="rId10" action="ppaction://hlinksldjump"/>
          </p:cNvPr>
          <p:cNvSpPr/>
          <p:nvPr/>
        </p:nvSpPr>
        <p:spPr>
          <a:xfrm>
            <a:off x="2735904" y="3573120"/>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 </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23" name="Rectangle 22">
            <a:hlinkClick r:id="rId11" action="ppaction://hlinksldjump"/>
          </p:cNvPr>
          <p:cNvSpPr/>
          <p:nvPr/>
        </p:nvSpPr>
        <p:spPr>
          <a:xfrm>
            <a:off x="5025132" y="5949280"/>
            <a:ext cx="307526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Simultaneous Equations</a:t>
            </a:r>
            <a:endParaRPr lang="en-GB" sz="2000" b="1" dirty="0">
              <a:latin typeface="Comic Sans MS" panose="030F0702030302020204" pitchFamily="66" charset="0"/>
            </a:endParaRPr>
          </a:p>
        </p:txBody>
      </p:sp>
      <p:sp>
        <p:nvSpPr>
          <p:cNvPr id="24" name="Rectangle 23"/>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25" name="Rectangle 24">
            <a:hlinkClick r:id="rId12" action="ppaction://hlinksldjump"/>
          </p:cNvPr>
          <p:cNvSpPr/>
          <p:nvPr/>
        </p:nvSpPr>
        <p:spPr>
          <a:xfrm>
            <a:off x="2735904" y="411312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 </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Q28*</a:t>
            </a:r>
            <a:endParaRPr lang="en-GB" sz="1200" b="1" dirty="0">
              <a:latin typeface="Comic Sans MS" panose="030F0702030302020204" pitchFamily="66" charset="0"/>
            </a:endParaRPr>
          </a:p>
        </p:txBody>
      </p:sp>
      <p:sp>
        <p:nvSpPr>
          <p:cNvPr id="26" name="Rectangle 25"/>
          <p:cNvSpPr/>
          <p:nvPr/>
        </p:nvSpPr>
        <p:spPr>
          <a:xfrm>
            <a:off x="142650" y="4725144"/>
            <a:ext cx="1188862"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Mainly Pythagoras*</a:t>
            </a:r>
            <a:endParaRPr lang="en-GB" sz="1200" b="1" dirty="0">
              <a:latin typeface="Comic Sans MS" panose="030F0702030302020204" pitchFamily="66" charset="0"/>
            </a:endParaRPr>
          </a:p>
        </p:txBody>
      </p:sp>
      <p:sp>
        <p:nvSpPr>
          <p:cNvPr id="27" name="Rectangle 26">
            <a:hlinkClick r:id="rId13" action="ppaction://hlinksldjump"/>
          </p:cNvPr>
          <p:cNvSpPr/>
          <p:nvPr/>
        </p:nvSpPr>
        <p:spPr>
          <a:xfrm>
            <a:off x="5148280" y="166485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28" name="Rectangle 27">
            <a:hlinkClick r:id="rId14" action="ppaction://hlinksldjump"/>
          </p:cNvPr>
          <p:cNvSpPr/>
          <p:nvPr/>
        </p:nvSpPr>
        <p:spPr>
          <a:xfrm>
            <a:off x="5148280" y="2204864"/>
            <a:ext cx="972000" cy="46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Q27</a:t>
            </a:r>
            <a:endParaRPr lang="en-GB" sz="1200" b="1" dirty="0">
              <a:latin typeface="Comic Sans MS" panose="030F0702030302020204" pitchFamily="66" charset="0"/>
            </a:endParaRPr>
          </a:p>
        </p:txBody>
      </p:sp>
      <p:sp>
        <p:nvSpPr>
          <p:cNvPr id="29" name="Rectangle 28">
            <a:hlinkClick r:id="rId15" action="ppaction://hlinksldjump"/>
          </p:cNvPr>
          <p:cNvSpPr/>
          <p:nvPr/>
        </p:nvSpPr>
        <p:spPr>
          <a:xfrm>
            <a:off x="5148280" y="2744976"/>
            <a:ext cx="972000" cy="468000"/>
          </a:xfrm>
          <a:prstGeom prst="rect">
            <a:avLst/>
          </a:prstGeom>
          <a:gradFill flip="none" rotWithShape="1">
            <a:gsLst>
              <a:gs pos="0">
                <a:schemeClr val="accent4"/>
              </a:gs>
              <a:gs pos="100000">
                <a:schemeClr val="accent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Q3</a:t>
            </a:r>
            <a:endParaRPr lang="en-GB" sz="1200" b="1" dirty="0">
              <a:latin typeface="Comic Sans MS" panose="030F0702030302020204" pitchFamily="66" charset="0"/>
            </a:endParaRPr>
          </a:p>
        </p:txBody>
      </p:sp>
      <p:sp>
        <p:nvSpPr>
          <p:cNvPr id="30" name="Rectangle 29">
            <a:hlinkClick r:id="rId16" action="ppaction://hlinksldjump"/>
          </p:cNvPr>
          <p:cNvSpPr/>
          <p:nvPr/>
        </p:nvSpPr>
        <p:spPr>
          <a:xfrm>
            <a:off x="5148280" y="328498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Q14</a:t>
            </a:r>
            <a:endParaRPr lang="en-GB" sz="1200" b="1" dirty="0">
              <a:latin typeface="Comic Sans MS" panose="030F0702030302020204" pitchFamily="66" charset="0"/>
            </a:endParaRPr>
          </a:p>
        </p:txBody>
      </p:sp>
      <p:sp>
        <p:nvSpPr>
          <p:cNvPr id="31" name="Rectangle 30">
            <a:hlinkClick r:id="rId17" action="ppaction://hlinksldjump"/>
          </p:cNvPr>
          <p:cNvSpPr/>
          <p:nvPr/>
        </p:nvSpPr>
        <p:spPr>
          <a:xfrm>
            <a:off x="5148280" y="3825096"/>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Q21</a:t>
            </a:r>
            <a:endParaRPr lang="en-GB" sz="1200" b="1" dirty="0">
              <a:latin typeface="Comic Sans MS" panose="030F0702030302020204" pitchFamily="66" charset="0"/>
            </a:endParaRPr>
          </a:p>
        </p:txBody>
      </p:sp>
      <p:sp>
        <p:nvSpPr>
          <p:cNvPr id="35" name="Rectangle 34"/>
          <p:cNvSpPr/>
          <p:nvPr/>
        </p:nvSpPr>
        <p:spPr>
          <a:xfrm>
            <a:off x="107504" y="5517232"/>
            <a:ext cx="2664296" cy="36004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Mainly Co-ordinates</a:t>
            </a:r>
            <a:endParaRPr lang="en-GB" sz="2000" b="1" dirty="0">
              <a:latin typeface="Comic Sans MS" panose="030F0702030302020204" pitchFamily="66" charset="0"/>
            </a:endParaRPr>
          </a:p>
        </p:txBody>
      </p:sp>
      <p:sp>
        <p:nvSpPr>
          <p:cNvPr id="36" name="Rectangle 35">
            <a:hlinkClick r:id="rId18" action="ppaction://hlinksldjump"/>
          </p:cNvPr>
          <p:cNvSpPr/>
          <p:nvPr/>
        </p:nvSpPr>
        <p:spPr>
          <a:xfrm>
            <a:off x="5148280" y="4365104"/>
            <a:ext cx="972000" cy="46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Q28</a:t>
            </a:r>
            <a:endParaRPr lang="en-GB" sz="1200" b="1" dirty="0">
              <a:latin typeface="Comic Sans MS" panose="030F0702030302020204" pitchFamily="66" charset="0"/>
            </a:endParaRPr>
          </a:p>
        </p:txBody>
      </p:sp>
      <p:sp>
        <p:nvSpPr>
          <p:cNvPr id="37" name="Rectangle 36">
            <a:hlinkClick r:id="rId19" action="ppaction://hlinksldjump"/>
          </p:cNvPr>
          <p:cNvSpPr/>
          <p:nvPr/>
        </p:nvSpPr>
        <p:spPr>
          <a:xfrm>
            <a:off x="5148280" y="4905216"/>
            <a:ext cx="972000" cy="46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38" name="Rectangle 37">
            <a:hlinkClick r:id="rId20" action="ppaction://hlinksldjump"/>
          </p:cNvPr>
          <p:cNvSpPr/>
          <p:nvPr/>
        </p:nvSpPr>
        <p:spPr>
          <a:xfrm>
            <a:off x="6192288" y="1952888"/>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Q7</a:t>
            </a:r>
            <a:endParaRPr lang="en-GB" sz="1200" b="1" dirty="0">
              <a:latin typeface="Comic Sans MS" panose="030F0702030302020204" pitchFamily="66" charset="0"/>
            </a:endParaRPr>
          </a:p>
        </p:txBody>
      </p:sp>
      <p:sp>
        <p:nvSpPr>
          <p:cNvPr id="39" name="Rectangle 38">
            <a:hlinkClick r:id="rId21" action="ppaction://hlinksldjump"/>
          </p:cNvPr>
          <p:cNvSpPr/>
          <p:nvPr/>
        </p:nvSpPr>
        <p:spPr>
          <a:xfrm>
            <a:off x="6192288" y="249300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Q12</a:t>
            </a:r>
            <a:endParaRPr lang="en-GB" sz="1200" b="1" dirty="0">
              <a:latin typeface="Comic Sans MS" panose="030F0702030302020204" pitchFamily="66" charset="0"/>
            </a:endParaRPr>
          </a:p>
        </p:txBody>
      </p:sp>
      <p:sp>
        <p:nvSpPr>
          <p:cNvPr id="40" name="Rectangle 39">
            <a:hlinkClick r:id="rId22" action="ppaction://hlinksldjump"/>
          </p:cNvPr>
          <p:cNvSpPr/>
          <p:nvPr/>
        </p:nvSpPr>
        <p:spPr>
          <a:xfrm>
            <a:off x="6192288" y="303311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Q8</a:t>
            </a:r>
            <a:endParaRPr lang="en-GB" sz="1200" b="1" dirty="0">
              <a:latin typeface="Comic Sans MS" panose="030F0702030302020204" pitchFamily="66" charset="0"/>
            </a:endParaRPr>
          </a:p>
        </p:txBody>
      </p:sp>
      <p:sp>
        <p:nvSpPr>
          <p:cNvPr id="42" name="Rectangle 41">
            <a:hlinkClick r:id="rId23" action="ppaction://hlinksldjump"/>
          </p:cNvPr>
          <p:cNvSpPr/>
          <p:nvPr/>
        </p:nvSpPr>
        <p:spPr>
          <a:xfrm>
            <a:off x="6192288" y="3573120"/>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Q19</a:t>
            </a:r>
            <a:endParaRPr lang="en-GB" sz="1200" b="1" dirty="0">
              <a:latin typeface="Comic Sans MS" panose="030F0702030302020204" pitchFamily="66" charset="0"/>
            </a:endParaRPr>
          </a:p>
        </p:txBody>
      </p:sp>
      <p:sp>
        <p:nvSpPr>
          <p:cNvPr id="43" name="Rectangle 42">
            <a:hlinkClick r:id="rId24" action="ppaction://hlinksldjump"/>
          </p:cNvPr>
          <p:cNvSpPr/>
          <p:nvPr/>
        </p:nvSpPr>
        <p:spPr>
          <a:xfrm>
            <a:off x="6192288" y="4113232"/>
            <a:ext cx="972000" cy="46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Q28</a:t>
            </a:r>
            <a:endParaRPr lang="en-GB" sz="1200" b="1" dirty="0">
              <a:latin typeface="Comic Sans MS" panose="030F0702030302020204" pitchFamily="66" charset="0"/>
            </a:endParaRPr>
          </a:p>
        </p:txBody>
      </p:sp>
      <p:sp>
        <p:nvSpPr>
          <p:cNvPr id="44" name="Rectangle 43">
            <a:hlinkClick r:id="rId25" action="ppaction://hlinksldjump"/>
          </p:cNvPr>
          <p:cNvSpPr/>
          <p:nvPr/>
        </p:nvSpPr>
        <p:spPr>
          <a:xfrm>
            <a:off x="6192288" y="4653240"/>
            <a:ext cx="972000" cy="468000"/>
          </a:xfrm>
          <a:prstGeom prst="rect">
            <a:avLst/>
          </a:prstGeom>
          <a:gradFill flip="none" rotWithShape="1">
            <a:gsLst>
              <a:gs pos="0">
                <a:srgbClr val="FFC000"/>
              </a:gs>
              <a:gs pos="100000">
                <a:schemeClr val="accent6">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4209389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3568" y="426018"/>
            <a:ext cx="7776864" cy="6005964"/>
          </a:xfrm>
          <a:prstGeom prst="rect">
            <a:avLst/>
          </a:prstGeom>
        </p:spPr>
      </p:pic>
      <p:sp>
        <p:nvSpPr>
          <p:cNvPr id="25" name="Rectangle 24"/>
          <p:cNvSpPr/>
          <p:nvPr/>
        </p:nvSpPr>
        <p:spPr>
          <a:xfrm>
            <a:off x="683568" y="2492896"/>
            <a:ext cx="7776864" cy="3939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Q9</a:t>
            </a:r>
            <a:endParaRPr lang="en-GB" sz="1400" b="1" dirty="0">
              <a:latin typeface="Comic Sans MS" panose="030F0702030302020204" pitchFamily="66" charset="0"/>
            </a:endParaRPr>
          </a:p>
        </p:txBody>
      </p:sp>
      <p:cxnSp>
        <p:nvCxnSpPr>
          <p:cNvPr id="21" name="Straight Arrow Connector 20"/>
          <p:cNvCxnSpPr>
            <a:stCxn id="14" idx="3"/>
            <a:endCxn id="16"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83568" y="426017"/>
            <a:ext cx="7756116" cy="20668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304681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5" grpId="0" animBg="1"/>
      <p:bldP spid="22" grpId="0" animBg="1"/>
    </p:bldLst>
  </p:timing>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3" name="Straight Arrow Connector 12"/>
          <p:cNvCxnSpPr>
            <a:stCxn id="11"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Q24</a:t>
            </a:r>
            <a:endParaRPr lang="en-GB" sz="1400" b="1" dirty="0">
              <a:latin typeface="Comic Sans MS" panose="030F0702030302020204" pitchFamily="66" charset="0"/>
            </a:endParaRPr>
          </a:p>
        </p:txBody>
      </p:sp>
      <p:cxnSp>
        <p:nvCxnSpPr>
          <p:cNvPr id="17" name="Straight Arrow Connector 16"/>
          <p:cNvCxnSpPr>
            <a:stCxn id="12" idx="3"/>
            <a:endCxn id="15"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395536" y="1052736"/>
            <a:ext cx="8352928" cy="4132034"/>
          </a:xfrm>
          <a:prstGeom prst="rect">
            <a:avLst/>
          </a:prstGeom>
        </p:spPr>
      </p:pic>
    </p:spTree>
    <p:extLst>
      <p:ext uri="{BB962C8B-B14F-4D97-AF65-F5344CB8AC3E}">
        <p14:creationId xmlns:p14="http://schemas.microsoft.com/office/powerpoint/2010/main" val="392220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47664" y="412413"/>
            <a:ext cx="7269614" cy="5639657"/>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1547664" y="412412"/>
            <a:ext cx="7269614" cy="5639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43608" y="5903486"/>
            <a:ext cx="1296144" cy="861935"/>
          </a:xfrm>
          <a:prstGeom prst="rect">
            <a:avLst/>
          </a:prstGeom>
          <a:noFill/>
        </p:spPr>
      </p:pic>
      <p:sp>
        <p:nvSpPr>
          <p:cNvPr id="18" name="Rectangle 17">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0" name="Straight Arrow Connector 19"/>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Q24</a:t>
            </a:r>
            <a:endParaRPr lang="en-GB" sz="1400" b="1" dirty="0">
              <a:latin typeface="Comic Sans MS" panose="030F0702030302020204" pitchFamily="66" charset="0"/>
            </a:endParaRPr>
          </a:p>
        </p:txBody>
      </p:sp>
      <p:cxnSp>
        <p:nvCxnSpPr>
          <p:cNvPr id="24" name="Straight Arrow Connector 23"/>
          <p:cNvCxnSpPr>
            <a:stCxn id="19" idx="3"/>
            <a:endCxn id="23"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203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5576" y="350050"/>
            <a:ext cx="7632848" cy="559923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755576" y="350050"/>
            <a:ext cx="7632848" cy="5599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43608" y="5903486"/>
            <a:ext cx="1296144" cy="861935"/>
          </a:xfrm>
          <a:prstGeom prst="rect">
            <a:avLst/>
          </a:prstGeom>
          <a:noFill/>
        </p:spPr>
      </p:pic>
      <p:sp>
        <p:nvSpPr>
          <p:cNvPr id="18" name="Rectangle 17">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0" name="Straight Arrow Connector 19"/>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Q24</a:t>
            </a:r>
            <a:endParaRPr lang="en-GB" sz="1400" b="1" dirty="0">
              <a:latin typeface="Comic Sans MS" panose="030F0702030302020204" pitchFamily="66" charset="0"/>
            </a:endParaRPr>
          </a:p>
        </p:txBody>
      </p:sp>
      <p:cxnSp>
        <p:nvCxnSpPr>
          <p:cNvPr id="24" name="Straight Arrow Connector 23"/>
          <p:cNvCxnSpPr>
            <a:stCxn id="19" idx="3"/>
            <a:endCxn id="23"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987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444420"/>
            <a:ext cx="5616624" cy="629694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1763688" y="444418"/>
            <a:ext cx="5616624" cy="6296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sp>
        <p:nvSpPr>
          <p:cNvPr id="18" name="Rectangle 17">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0" name="Straight Arrow Connector 19"/>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Q24</a:t>
            </a:r>
            <a:endParaRPr lang="en-GB" sz="1400" b="1" dirty="0">
              <a:latin typeface="Comic Sans MS" panose="030F0702030302020204" pitchFamily="66" charset="0"/>
            </a:endParaRPr>
          </a:p>
        </p:txBody>
      </p:sp>
      <p:cxnSp>
        <p:nvCxnSpPr>
          <p:cNvPr id="24" name="Straight Arrow Connector 23"/>
          <p:cNvCxnSpPr>
            <a:stCxn id="19" idx="3"/>
            <a:endCxn id="23"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661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3" name="Straight Arrow Connector 12"/>
          <p:cNvCxnSpPr>
            <a:stCxn id="11"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Q5</a:t>
            </a:r>
            <a:endParaRPr lang="en-GB" sz="1400" b="1" dirty="0">
              <a:latin typeface="Comic Sans MS" panose="030F0702030302020204" pitchFamily="66" charset="0"/>
            </a:endParaRPr>
          </a:p>
        </p:txBody>
      </p:sp>
      <p:cxnSp>
        <p:nvCxnSpPr>
          <p:cNvPr id="17" name="Straight Arrow Connector 16"/>
          <p:cNvCxnSpPr>
            <a:stCxn id="12" idx="3"/>
            <a:endCxn id="15"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323529" y="1246240"/>
            <a:ext cx="8496942" cy="2326776"/>
          </a:xfrm>
          <a:prstGeom prst="rect">
            <a:avLst/>
          </a:prstGeom>
        </p:spPr>
      </p:pic>
    </p:spTree>
    <p:extLst>
      <p:ext uri="{BB962C8B-B14F-4D97-AF65-F5344CB8AC3E}">
        <p14:creationId xmlns:p14="http://schemas.microsoft.com/office/powerpoint/2010/main" val="4142515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528" y="1331552"/>
            <a:ext cx="8496944" cy="324957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331551"/>
            <a:ext cx="8496944" cy="3249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4" name="Straight Arrow Connector 13"/>
          <p:cNvCxnSpPr>
            <a:stCxn id="11"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Q5</a:t>
            </a:r>
            <a:endParaRPr lang="en-GB" sz="1400" b="1" dirty="0">
              <a:latin typeface="Comic Sans MS" panose="030F0702030302020204" pitchFamily="66" charset="0"/>
            </a:endParaRPr>
          </a:p>
        </p:txBody>
      </p:sp>
      <p:cxnSp>
        <p:nvCxnSpPr>
          <p:cNvPr id="16" name="Straight Arrow Connector 15"/>
          <p:cNvCxnSpPr>
            <a:stCxn id="13" idx="3"/>
            <a:endCxn id="15"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653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3" name="Straight Arrow Connector 12"/>
          <p:cNvCxnSpPr>
            <a:stCxn id="11"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Q19</a:t>
            </a:r>
            <a:endParaRPr lang="en-GB" sz="1400" b="1" dirty="0">
              <a:latin typeface="Comic Sans MS" panose="030F0702030302020204" pitchFamily="66" charset="0"/>
            </a:endParaRPr>
          </a:p>
        </p:txBody>
      </p:sp>
      <p:cxnSp>
        <p:nvCxnSpPr>
          <p:cNvPr id="17" name="Straight Arrow Connector 16"/>
          <p:cNvCxnSpPr>
            <a:stCxn id="12" idx="3"/>
            <a:endCxn id="15"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2008" y="1556792"/>
            <a:ext cx="8964488" cy="1477328"/>
          </a:xfrm>
          <a:prstGeom prst="rect">
            <a:avLst/>
          </a:prstGeom>
        </p:spPr>
        <p:txBody>
          <a:bodyPr wrap="square">
            <a:spAutoFit/>
          </a:bodyPr>
          <a:lstStyle/>
          <a:p>
            <a:r>
              <a:rPr lang="en-GB" dirty="0">
                <a:solidFill>
                  <a:srgbClr val="000000"/>
                </a:solidFill>
                <a:latin typeface="Arial" panose="020B0604020202020204" pitchFamily="34" charset="0"/>
              </a:rPr>
              <a:t>The length of a roll of ribbon is 30 metres, correct to the nearest half-metre. </a:t>
            </a:r>
          </a:p>
          <a:p>
            <a:r>
              <a:rPr lang="en-GB" dirty="0">
                <a:solidFill>
                  <a:srgbClr val="000000"/>
                </a:solidFill>
                <a:latin typeface="Arial" panose="020B0604020202020204" pitchFamily="34" charset="0"/>
              </a:rPr>
              <a:t>A piece of length 5.8 metres, correct to the nearest 10 centimetres, is cut from the roll</a:t>
            </a:r>
            <a:r>
              <a:rPr lang="en-GB" dirty="0" smtClean="0">
                <a:solidFill>
                  <a:srgbClr val="000000"/>
                </a:solidFill>
                <a:latin typeface="Arial" panose="020B0604020202020204" pitchFamily="34" charset="0"/>
              </a:rPr>
              <a:t>.</a:t>
            </a:r>
          </a:p>
          <a:p>
            <a:r>
              <a:rPr lang="en-GB" dirty="0" smtClean="0">
                <a:solidFill>
                  <a:srgbClr val="000000"/>
                </a:solidFill>
                <a:latin typeface="Arial" panose="020B0604020202020204" pitchFamily="34" charset="0"/>
              </a:rPr>
              <a:t> </a:t>
            </a:r>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Work out the maximum possible length of ribbon left on the roll. </a:t>
            </a:r>
          </a:p>
          <a:p>
            <a:pPr algn="r"/>
            <a:r>
              <a:rPr lang="en-GB" b="1" dirty="0">
                <a:solidFill>
                  <a:srgbClr val="000000"/>
                </a:solidFill>
                <a:latin typeface="Arial" panose="020B0604020202020204" pitchFamily="34" charset="0"/>
              </a:rPr>
              <a:t>[3 marks</a:t>
            </a:r>
            <a:r>
              <a:rPr lang="en-GB" b="1" dirty="0" smtClean="0">
                <a:solidFill>
                  <a:srgbClr val="000000"/>
                </a:solidFill>
                <a:latin typeface="Arial" panose="020B0604020202020204" pitchFamily="34" charset="0"/>
              </a:rPr>
              <a:t>]</a:t>
            </a:r>
            <a:endParaRPr lang="en-GB"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3823374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3529" y="1124744"/>
            <a:ext cx="8496942" cy="366261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124743"/>
            <a:ext cx="8496944" cy="3662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9" name="Straight Arrow Connector 18"/>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Q19</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649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Fractions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7" name="Straight Arrow Connector 6"/>
          <p:cNvCxnSpPr>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a:hlinkClick r:id="rId6" action="ppaction://hlinksldjump"/>
          </p:cNvPr>
          <p:cNvSpPr/>
          <p:nvPr/>
        </p:nvSpPr>
        <p:spPr>
          <a:xfrm>
            <a:off x="2699920"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12" name="Rectangle 11">
            <a:hlinkClick r:id="rId7" action="ppaction://hlinksldjump"/>
            <a:extLst>
              <a:ext uri="{FF2B5EF4-FFF2-40B4-BE49-F238E27FC236}">
                <a16:creationId xmlns:a16="http://schemas.microsoft.com/office/drawing/2014/main" id="{C3D3BD40-BB3E-43AF-822B-453581058622}"/>
              </a:ext>
            </a:extLst>
          </p:cNvPr>
          <p:cNvSpPr/>
          <p:nvPr/>
        </p:nvSpPr>
        <p:spPr>
          <a:xfrm>
            <a:off x="2123728" y="6525344"/>
            <a:ext cx="1944216"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sp>
        <p:nvSpPr>
          <p:cNvPr id="13" name="Rectangle 12">
            <a:extLst>
              <a:ext uri="{FF2B5EF4-FFF2-40B4-BE49-F238E27FC236}">
                <a16:creationId xmlns:a16="http://schemas.microsoft.com/office/drawing/2014/main" id="{97595F66-83FB-4DF4-AE54-B82BC7B0B101}"/>
              </a:ext>
            </a:extLst>
          </p:cNvPr>
          <p:cNvSpPr/>
          <p:nvPr/>
        </p:nvSpPr>
        <p:spPr>
          <a:xfrm>
            <a:off x="1043608" y="6516202"/>
            <a:ext cx="1008112" cy="2971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14" name="Rectangle 13">
            <a:extLst>
              <a:ext uri="{FF2B5EF4-FFF2-40B4-BE49-F238E27FC236}">
                <a16:creationId xmlns:a16="http://schemas.microsoft.com/office/drawing/2014/main" id="{C30C6F3F-85FE-4CCE-8DAC-5E377A08B396}"/>
              </a:ext>
            </a:extLst>
          </p:cNvPr>
          <p:cNvSpPr/>
          <p:nvPr/>
        </p:nvSpPr>
        <p:spPr>
          <a:xfrm>
            <a:off x="35496" y="6516202"/>
            <a:ext cx="936104" cy="2971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Context</a:t>
            </a:r>
          </a:p>
        </p:txBody>
      </p:sp>
      <p:sp>
        <p:nvSpPr>
          <p:cNvPr id="15" name="Rectangle 14"/>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6" name="Rectangle 15">
            <a:hlinkClick r:id="rId8" action="ppaction://hlinksldjump"/>
          </p:cNvPr>
          <p:cNvSpPr/>
          <p:nvPr/>
        </p:nvSpPr>
        <p:spPr>
          <a:xfrm>
            <a:off x="4860288"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17" name="Rectangle 16">
            <a:hlinkClick r:id="rId9" action="ppaction://hlinksldjump"/>
          </p:cNvPr>
          <p:cNvSpPr/>
          <p:nvPr/>
        </p:nvSpPr>
        <p:spPr>
          <a:xfrm>
            <a:off x="4860160" y="2997008"/>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18" name="Rectangle 17">
            <a:hlinkClick r:id="rId10" action="ppaction://hlinksldjump"/>
          </p:cNvPr>
          <p:cNvSpPr/>
          <p:nvPr/>
        </p:nvSpPr>
        <p:spPr>
          <a:xfrm>
            <a:off x="4860160" y="3573072"/>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sp>
        <p:nvSpPr>
          <p:cNvPr id="22" name="Rectangle 21">
            <a:hlinkClick r:id="rId11" action="ppaction://hlinksldjump"/>
          </p:cNvPr>
          <p:cNvSpPr/>
          <p:nvPr/>
        </p:nvSpPr>
        <p:spPr>
          <a:xfrm>
            <a:off x="4860160" y="414913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3" name="Rectangle 22">
            <a:hlinkClick r:id="rId12" action="ppaction://hlinksldjump"/>
            <a:extLst>
              <a:ext uri="{FF2B5EF4-FFF2-40B4-BE49-F238E27FC236}">
                <a16:creationId xmlns:a16="http://schemas.microsoft.com/office/drawing/2014/main" id="{C3D3BD40-BB3E-43AF-822B-453581058622}"/>
              </a:ext>
            </a:extLst>
          </p:cNvPr>
          <p:cNvSpPr/>
          <p:nvPr/>
        </p:nvSpPr>
        <p:spPr>
          <a:xfrm>
            <a:off x="4139952" y="6525344"/>
            <a:ext cx="1656184"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Basic Probability</a:t>
            </a:r>
            <a:endParaRPr lang="en-GB" sz="1400" b="1" dirty="0">
              <a:latin typeface="Comic Sans MS" panose="030F0702030302020204" pitchFamily="66" charset="0"/>
            </a:endParaRPr>
          </a:p>
        </p:txBody>
      </p:sp>
      <p:sp>
        <p:nvSpPr>
          <p:cNvPr id="24" name="Rectangle 23">
            <a:hlinkClick r:id="rId13" action="ppaction://hlinksldjump"/>
            <a:extLst>
              <a:ext uri="{FF2B5EF4-FFF2-40B4-BE49-F238E27FC236}">
                <a16:creationId xmlns:a16="http://schemas.microsoft.com/office/drawing/2014/main" id="{C3D3BD40-BB3E-43AF-822B-453581058622}"/>
              </a:ext>
            </a:extLst>
          </p:cNvPr>
          <p:cNvSpPr/>
          <p:nvPr/>
        </p:nvSpPr>
        <p:spPr>
          <a:xfrm>
            <a:off x="5868144" y="6525344"/>
            <a:ext cx="1512168"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Multiple Events</a:t>
            </a:r>
            <a:endParaRPr lang="en-GB" sz="1400" b="1" dirty="0">
              <a:latin typeface="Comic Sans MS" panose="030F0702030302020204" pitchFamily="66" charset="0"/>
            </a:endParaRPr>
          </a:p>
        </p:txBody>
      </p:sp>
      <p:sp>
        <p:nvSpPr>
          <p:cNvPr id="25" name="Rectangle 24">
            <a:hlinkClick r:id="rId14" action="ppaction://hlinksldjump"/>
            <a:extLst>
              <a:ext uri="{FF2B5EF4-FFF2-40B4-BE49-F238E27FC236}">
                <a16:creationId xmlns:a16="http://schemas.microsoft.com/office/drawing/2014/main" id="{C3D3BD40-BB3E-43AF-822B-453581058622}"/>
              </a:ext>
            </a:extLst>
          </p:cNvPr>
          <p:cNvSpPr/>
          <p:nvPr/>
        </p:nvSpPr>
        <p:spPr>
          <a:xfrm>
            <a:off x="5076056" y="6165304"/>
            <a:ext cx="1512168"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Tree Diagrams</a:t>
            </a:r>
            <a:endParaRPr lang="en-GB" sz="1400" b="1" dirty="0">
              <a:latin typeface="Comic Sans MS" panose="030F0702030302020204" pitchFamily="66" charset="0"/>
            </a:endParaRPr>
          </a:p>
        </p:txBody>
      </p:sp>
      <p:sp>
        <p:nvSpPr>
          <p:cNvPr id="26" name="Rectangle 25">
            <a:hlinkClick r:id="rId15" action="ppaction://hlinksldjump"/>
          </p:cNvPr>
          <p:cNvSpPr/>
          <p:nvPr/>
        </p:nvSpPr>
        <p:spPr>
          <a:xfrm>
            <a:off x="6084296" y="2420888"/>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27" name="Rectangle 26">
            <a:hlinkClick r:id="rId16" action="ppaction://hlinksldjump"/>
          </p:cNvPr>
          <p:cNvSpPr/>
          <p:nvPr/>
        </p:nvSpPr>
        <p:spPr>
          <a:xfrm>
            <a:off x="6084296" y="299689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28" name="Rectangle 27">
            <a:hlinkClick r:id="rId17" action="ppaction://hlinksldjump"/>
          </p:cNvPr>
          <p:cNvSpPr/>
          <p:nvPr/>
        </p:nvSpPr>
        <p:spPr>
          <a:xfrm>
            <a:off x="6084296" y="357301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29" name="Rectangle 28">
            <a:hlinkClick r:id="rId18" action="ppaction://hlinksldjump"/>
          </p:cNvPr>
          <p:cNvSpPr/>
          <p:nvPr/>
        </p:nvSpPr>
        <p:spPr>
          <a:xfrm>
            <a:off x="6084168" y="4149080"/>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006090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6"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Q4</a:t>
            </a:r>
            <a:endParaRPr lang="en-GB" sz="1400" b="1" dirty="0">
              <a:latin typeface="Comic Sans MS" panose="030F0702030302020204" pitchFamily="66" charset="0"/>
            </a:endParaRPr>
          </a:p>
        </p:txBody>
      </p:sp>
      <p:cxnSp>
        <p:nvCxnSpPr>
          <p:cNvPr id="23" name="Straight Arrow Connector 22"/>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051720" y="404664"/>
            <a:ext cx="5040560" cy="3564596"/>
          </a:xfrm>
          <a:prstGeom prst="rect">
            <a:avLst/>
          </a:prstGeom>
        </p:spPr>
      </p:pic>
      <p:pic>
        <p:nvPicPr>
          <p:cNvPr id="4" name="Picture 3"/>
          <p:cNvPicPr>
            <a:picLocks noChangeAspect="1"/>
          </p:cNvPicPr>
          <p:nvPr/>
        </p:nvPicPr>
        <p:blipFill>
          <a:blip r:embed="rId9"/>
          <a:stretch>
            <a:fillRect/>
          </a:stretch>
        </p:blipFill>
        <p:spPr>
          <a:xfrm>
            <a:off x="2051720" y="4023355"/>
            <a:ext cx="5040560" cy="2736024"/>
          </a:xfrm>
          <a:prstGeom prst="rect">
            <a:avLst/>
          </a:prstGeom>
        </p:spPr>
      </p:pic>
      <p:grpSp>
        <p:nvGrpSpPr>
          <p:cNvPr id="12" name="Group 11"/>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9689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124744"/>
            <a:ext cx="8640960" cy="50852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7"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Q7</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2874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700808"/>
            <a:ext cx="8640958" cy="26439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700808"/>
            <a:ext cx="8640960" cy="2643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1" name="Rectangle 10">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5" name="Straight Arrow Connector 14"/>
          <p:cNvCxnSpPr>
            <a:stCxn id="10" idx="3"/>
            <a:endCxn id="1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Q7</a:t>
            </a:r>
            <a:endParaRPr lang="en-GB" sz="1400" b="1" dirty="0">
              <a:latin typeface="Comic Sans MS" panose="030F0702030302020204" pitchFamily="66" charset="0"/>
            </a:endParaRPr>
          </a:p>
        </p:txBody>
      </p:sp>
      <p:cxnSp>
        <p:nvCxnSpPr>
          <p:cNvPr id="21" name="Straight Arrow Connector 20"/>
          <p:cNvCxnSpPr>
            <a:stCxn id="11" idx="3"/>
            <a:endCxn id="20"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744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Q7</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251521" y="1268760"/>
            <a:ext cx="8640958" cy="1337528"/>
          </a:xfrm>
          <a:prstGeom prst="rect">
            <a:avLst/>
          </a:prstGeom>
        </p:spPr>
      </p:pic>
    </p:spTree>
    <p:extLst>
      <p:ext uri="{BB962C8B-B14F-4D97-AF65-F5344CB8AC3E}">
        <p14:creationId xmlns:p14="http://schemas.microsoft.com/office/powerpoint/2010/main" val="2758020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569" y="1412776"/>
            <a:ext cx="7776862" cy="33134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683568" y="1412776"/>
            <a:ext cx="7756115" cy="3313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Q7</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36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980728"/>
            <a:ext cx="8496944" cy="31211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9" name="Straight Arrow Connector 18"/>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Q15</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600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0100" y="2852936"/>
            <a:ext cx="7543800" cy="390525"/>
          </a:xfrm>
          <a:prstGeom prst="rect">
            <a:avLst/>
          </a:prstGeom>
        </p:spPr>
      </p:pic>
      <p:sp>
        <p:nvSpPr>
          <p:cNvPr id="13" name="Rectangle 12"/>
          <p:cNvSpPr/>
          <p:nvPr/>
        </p:nvSpPr>
        <p:spPr>
          <a:xfrm>
            <a:off x="800100" y="2852935"/>
            <a:ext cx="7543800" cy="390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6" name="Straight Arrow Connector 15"/>
          <p:cNvCxnSpPr>
            <a:stCxn id="11"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Q15</a:t>
            </a:r>
            <a:endParaRPr lang="en-GB" sz="1400" b="1" dirty="0">
              <a:latin typeface="Comic Sans MS" panose="030F0702030302020204" pitchFamily="66" charset="0"/>
            </a:endParaRPr>
          </a:p>
        </p:txBody>
      </p:sp>
      <p:cxnSp>
        <p:nvCxnSpPr>
          <p:cNvPr id="22" name="Straight Arrow Connector 21"/>
          <p:cNvCxnSpPr>
            <a:stCxn id="14" idx="3"/>
            <a:endCxn id="17"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285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9" name="Straight Arrow Connector 18"/>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Q24</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1628800"/>
            <a:ext cx="8640960" cy="878470"/>
          </a:xfrm>
          <a:prstGeom prst="rect">
            <a:avLst/>
          </a:prstGeom>
        </p:spPr>
      </p:pic>
      <p:pic>
        <p:nvPicPr>
          <p:cNvPr id="5" name="Picture 4"/>
          <p:cNvPicPr>
            <a:picLocks noChangeAspect="1"/>
          </p:cNvPicPr>
          <p:nvPr/>
        </p:nvPicPr>
        <p:blipFill>
          <a:blip r:embed="rId10"/>
          <a:stretch>
            <a:fillRect/>
          </a:stretch>
        </p:blipFill>
        <p:spPr>
          <a:xfrm>
            <a:off x="251521" y="3059354"/>
            <a:ext cx="8640958" cy="739292"/>
          </a:xfrm>
          <a:prstGeom prst="rect">
            <a:avLst/>
          </a:prstGeom>
        </p:spPr>
      </p:pic>
    </p:spTree>
    <p:extLst>
      <p:ext uri="{BB962C8B-B14F-4D97-AF65-F5344CB8AC3E}">
        <p14:creationId xmlns:p14="http://schemas.microsoft.com/office/powerpoint/2010/main" val="1667758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0100" y="908720"/>
            <a:ext cx="7543800" cy="4255994"/>
          </a:xfrm>
          <a:prstGeom prst="rect">
            <a:avLst/>
          </a:prstGeom>
        </p:spPr>
      </p:pic>
      <p:sp>
        <p:nvSpPr>
          <p:cNvPr id="13" name="Rectangle 12"/>
          <p:cNvSpPr/>
          <p:nvPr/>
        </p:nvSpPr>
        <p:spPr>
          <a:xfrm>
            <a:off x="800100" y="903511"/>
            <a:ext cx="7543800" cy="1772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9" name="Straight Arrow Connector 18"/>
          <p:cNvCxnSpPr>
            <a:stCxn id="15"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Q24</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800100" y="2676179"/>
            <a:ext cx="7543800" cy="2488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43721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086150"/>
            <a:ext cx="8496944" cy="24148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9" name="Straight Arrow Connector 18"/>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Q9</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10"/>
          <a:stretch>
            <a:fillRect/>
          </a:stretch>
        </p:blipFill>
        <p:spPr>
          <a:xfrm>
            <a:off x="323529" y="3582254"/>
            <a:ext cx="8496942" cy="782850"/>
          </a:xfrm>
          <a:prstGeom prst="rect">
            <a:avLst/>
          </a:prstGeom>
        </p:spPr>
      </p:pic>
    </p:spTree>
    <p:extLst>
      <p:ext uri="{BB962C8B-B14F-4D97-AF65-F5344CB8AC3E}">
        <p14:creationId xmlns:p14="http://schemas.microsoft.com/office/powerpoint/2010/main" val="1764179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0100" y="1049148"/>
            <a:ext cx="7543800" cy="3315956"/>
          </a:xfrm>
          <a:prstGeom prst="rect">
            <a:avLst/>
          </a:prstGeom>
        </p:spPr>
      </p:pic>
      <p:sp>
        <p:nvSpPr>
          <p:cNvPr id="13" name="Rectangle 12"/>
          <p:cNvSpPr/>
          <p:nvPr/>
        </p:nvSpPr>
        <p:spPr>
          <a:xfrm>
            <a:off x="800100" y="1049148"/>
            <a:ext cx="7543800" cy="3315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Q9</a:t>
            </a:r>
            <a:endParaRPr lang="en-GB" sz="1400" b="1" dirty="0">
              <a:latin typeface="Comic Sans MS" panose="030F0702030302020204" pitchFamily="66" charset="0"/>
            </a:endParaRPr>
          </a:p>
        </p:txBody>
      </p:sp>
      <p:cxnSp>
        <p:nvCxnSpPr>
          <p:cNvPr id="24" name="Straight Arrow Connector 23"/>
          <p:cNvCxnSpPr>
            <a:stCxn id="16" idx="3"/>
            <a:endCxn id="22"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1560458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2636912"/>
            <a:ext cx="7924800" cy="4667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609599" y="2636911"/>
            <a:ext cx="7924801" cy="466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Q4</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392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640" y="440668"/>
            <a:ext cx="6480720" cy="55086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331640" y="440668"/>
            <a:ext cx="6480720" cy="5508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Q9</a:t>
            </a:r>
            <a:endParaRPr lang="en-GB" sz="1400" b="1" dirty="0">
              <a:latin typeface="Comic Sans MS" panose="030F0702030302020204" pitchFamily="66" charset="0"/>
            </a:endParaRPr>
          </a:p>
        </p:txBody>
      </p:sp>
      <p:cxnSp>
        <p:nvCxnSpPr>
          <p:cNvPr id="24" name="Straight Arrow Connector 23"/>
          <p:cNvCxnSpPr>
            <a:stCxn id="16" idx="3"/>
            <a:endCxn id="22"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189139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5337" y="836712"/>
            <a:ext cx="7553325" cy="3838575"/>
          </a:xfrm>
          <a:prstGeom prst="rect">
            <a:avLst/>
          </a:prstGeom>
        </p:spPr>
      </p:pic>
      <p:pic>
        <p:nvPicPr>
          <p:cNvPr id="5" name="Picture 4"/>
          <p:cNvPicPr>
            <a:picLocks noChangeAspect="1"/>
          </p:cNvPicPr>
          <p:nvPr/>
        </p:nvPicPr>
        <p:blipFill>
          <a:blip r:embed="rId3"/>
          <a:stretch>
            <a:fillRect/>
          </a:stretch>
        </p:blipFill>
        <p:spPr>
          <a:xfrm>
            <a:off x="795338" y="4653136"/>
            <a:ext cx="7553324" cy="87434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3" name="Rectangle 22"/>
          <p:cNvSpPr/>
          <p:nvPr/>
        </p:nvSpPr>
        <p:spPr>
          <a:xfrm>
            <a:off x="800100" y="836712"/>
            <a:ext cx="7543800" cy="4690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Alternative &amp; notes</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Q9</a:t>
            </a:r>
            <a:endParaRPr lang="en-GB" sz="1400" b="1" dirty="0">
              <a:latin typeface="Comic Sans MS" panose="030F0702030302020204" pitchFamily="66" charset="0"/>
            </a:endParaRPr>
          </a:p>
        </p:txBody>
      </p:sp>
      <p:cxnSp>
        <p:nvCxnSpPr>
          <p:cNvPr id="24" name="Straight Arrow Connector 23"/>
          <p:cNvCxnSpPr>
            <a:stCxn id="16" idx="3"/>
            <a:endCxn id="22"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472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9" name="Straight Arrow Connector 18"/>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stretch>
            <a:fillRect/>
          </a:stretch>
        </p:blipFill>
        <p:spPr>
          <a:xfrm>
            <a:off x="349682" y="1556792"/>
            <a:ext cx="8444636" cy="1584178"/>
          </a:xfrm>
          <a:prstGeom prst="rect">
            <a:avLst/>
          </a:prstGeom>
        </p:spPr>
      </p:pic>
    </p:spTree>
    <p:extLst>
      <p:ext uri="{BB962C8B-B14F-4D97-AF65-F5344CB8AC3E}">
        <p14:creationId xmlns:p14="http://schemas.microsoft.com/office/powerpoint/2010/main" val="2462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0101" y="2132856"/>
            <a:ext cx="7543798" cy="1365756"/>
          </a:xfrm>
          <a:prstGeom prst="rect">
            <a:avLst/>
          </a:prstGeom>
        </p:spPr>
      </p:pic>
      <p:sp>
        <p:nvSpPr>
          <p:cNvPr id="13" name="Rectangle 12"/>
          <p:cNvSpPr/>
          <p:nvPr/>
        </p:nvSpPr>
        <p:spPr>
          <a:xfrm>
            <a:off x="800100" y="2132856"/>
            <a:ext cx="7543800" cy="1365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9" name="Straight Arrow Connector 18"/>
          <p:cNvCxnSpPr>
            <a:stCxn id="15"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727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7" name="Rectangle 16">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9" name="Straight Arrow Connector 18"/>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Q6</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323528" y="1052736"/>
            <a:ext cx="8496944" cy="2308324"/>
          </a:xfrm>
          <a:prstGeom prst="rect">
            <a:avLst/>
          </a:prstGeom>
        </p:spPr>
        <p:txBody>
          <a:bodyPr wrap="square">
            <a:spAutoFit/>
          </a:bodyPr>
          <a:lstStyle/>
          <a:p>
            <a:r>
              <a:rPr lang="en-GB" dirty="0">
                <a:solidFill>
                  <a:srgbClr val="000000"/>
                </a:solidFill>
                <a:latin typeface="Arial" panose="020B0604020202020204" pitchFamily="34" charset="0"/>
              </a:rPr>
              <a:t>The height of Zak is 1.86 metres.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height of Fred is 1.6 metres.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Write the height of Zak as a fraction of the height of Fred.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Give your answer in its simplest form. </a:t>
            </a:r>
          </a:p>
          <a:p>
            <a:pPr algn="r"/>
            <a:r>
              <a:rPr lang="en-GB" b="1" dirty="0">
                <a:solidFill>
                  <a:srgbClr val="000000"/>
                </a:solidFill>
                <a:latin typeface="Arial" panose="020B0604020202020204" pitchFamily="34" charset="0"/>
              </a:rPr>
              <a:t>[3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417318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340768"/>
            <a:ext cx="8496944" cy="3115546"/>
          </a:xfrm>
          <a:prstGeom prst="rect">
            <a:avLst/>
          </a:prstGeom>
        </p:spPr>
      </p:pic>
      <p:sp>
        <p:nvSpPr>
          <p:cNvPr id="13" name="Rectangle 12"/>
          <p:cNvSpPr/>
          <p:nvPr/>
        </p:nvSpPr>
        <p:spPr>
          <a:xfrm>
            <a:off x="323528" y="1340768"/>
            <a:ext cx="8496944" cy="3115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6" name="Straight Arrow Connector 15"/>
          <p:cNvCxnSpPr>
            <a:stCxn id="11"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Q6</a:t>
            </a:r>
            <a:endParaRPr lang="en-GB" sz="1400" b="1" dirty="0">
              <a:latin typeface="Comic Sans MS" panose="030F0702030302020204" pitchFamily="66" charset="0"/>
            </a:endParaRPr>
          </a:p>
        </p:txBody>
      </p:sp>
      <p:cxnSp>
        <p:nvCxnSpPr>
          <p:cNvPr id="22" name="Straight Arrow Connector 21"/>
          <p:cNvCxnSpPr>
            <a:stCxn id="14" idx="3"/>
            <a:endCxn id="17"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183773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8" y="404654"/>
            <a:ext cx="7056784" cy="6370920"/>
          </a:xfrm>
          <a:prstGeom prst="rect">
            <a:avLst/>
          </a:prstGeom>
        </p:spPr>
      </p:pic>
      <p:sp>
        <p:nvSpPr>
          <p:cNvPr id="13" name="Rectangle 12"/>
          <p:cNvSpPr/>
          <p:nvPr/>
        </p:nvSpPr>
        <p:spPr>
          <a:xfrm>
            <a:off x="1043608" y="404654"/>
            <a:ext cx="7056784" cy="6370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6" name="Straight Arrow Connector 15"/>
          <p:cNvCxnSpPr>
            <a:stCxn id="11"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Q6</a:t>
            </a:r>
            <a:endParaRPr lang="en-GB" sz="1400" b="1" dirty="0">
              <a:latin typeface="Comic Sans MS" panose="030F0702030302020204" pitchFamily="66" charset="0"/>
            </a:endParaRPr>
          </a:p>
        </p:txBody>
      </p:sp>
      <p:cxnSp>
        <p:nvCxnSpPr>
          <p:cNvPr id="22" name="Straight Arrow Connector 21"/>
          <p:cNvCxnSpPr>
            <a:stCxn id="14" idx="3"/>
            <a:endCxn id="17"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370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7" name="Rectangle 16">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9" name="Straight Arrow Connector 18"/>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Q5</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323528" y="1628800"/>
            <a:ext cx="8496944" cy="1370892"/>
          </a:xfrm>
          <a:prstGeom prst="rect">
            <a:avLst/>
          </a:prstGeom>
        </p:spPr>
      </p:pic>
    </p:spTree>
    <p:extLst>
      <p:ext uri="{BB962C8B-B14F-4D97-AF65-F5344CB8AC3E}">
        <p14:creationId xmlns:p14="http://schemas.microsoft.com/office/powerpoint/2010/main" val="1618640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548680"/>
            <a:ext cx="8208912" cy="4646786"/>
          </a:xfrm>
          <a:prstGeom prst="rect">
            <a:avLst/>
          </a:prstGeom>
        </p:spPr>
      </p:pic>
      <p:sp>
        <p:nvSpPr>
          <p:cNvPr id="13" name="Rectangle 12"/>
          <p:cNvSpPr/>
          <p:nvPr/>
        </p:nvSpPr>
        <p:spPr>
          <a:xfrm>
            <a:off x="467544" y="548680"/>
            <a:ext cx="8208912" cy="46467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9" name="Straight Arrow Connector 18"/>
          <p:cNvCxnSpPr>
            <a:stCxn id="15"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Q5</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5840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5" y="620688"/>
            <a:ext cx="8208910" cy="5109566"/>
          </a:xfrm>
          <a:prstGeom prst="rect">
            <a:avLst/>
          </a:prstGeom>
        </p:spPr>
      </p:pic>
      <p:sp>
        <p:nvSpPr>
          <p:cNvPr id="13" name="Rectangle 12"/>
          <p:cNvSpPr/>
          <p:nvPr/>
        </p:nvSpPr>
        <p:spPr>
          <a:xfrm>
            <a:off x="467544" y="548680"/>
            <a:ext cx="8208912" cy="5181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9" name="Straight Arrow Connector 18"/>
          <p:cNvCxnSpPr>
            <a:stCxn id="15"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Q5</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141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56803"/>
            <a:ext cx="7886700" cy="1325563"/>
          </a:xfrm>
        </p:spPr>
        <p:txBody>
          <a:bodyPr>
            <a:normAutofit/>
          </a:bodyPr>
          <a:lstStyle/>
          <a:p>
            <a:r>
              <a:rPr lang="en-GB" dirty="0"/>
              <a:t>Notes on </a:t>
            </a:r>
            <a:r>
              <a:rPr lang="en-GB" dirty="0" smtClean="0"/>
              <a:t>AQA Mark scheme notes</a:t>
            </a:r>
            <a:endParaRPr lang="en-GB" dirty="0"/>
          </a:p>
        </p:txBody>
      </p:sp>
      <p:pic>
        <p:nvPicPr>
          <p:cNvPr id="3" name="Picture 2"/>
          <p:cNvPicPr>
            <a:picLocks noChangeAspect="1"/>
          </p:cNvPicPr>
          <p:nvPr/>
        </p:nvPicPr>
        <p:blipFill>
          <a:blip r:embed="rId4"/>
          <a:stretch>
            <a:fillRect/>
          </a:stretch>
        </p:blipFill>
        <p:spPr>
          <a:xfrm>
            <a:off x="1907704" y="908720"/>
            <a:ext cx="5328592" cy="5888778"/>
          </a:xfrm>
          <a:prstGeom prst="rect">
            <a:avLst/>
          </a:prstGeom>
        </p:spPr>
      </p:pic>
      <p:sp>
        <p:nvSpPr>
          <p:cNvPr id="8" name="Rectangle 7">
            <a:hlinkClick r:id="" action="ppaction://hlinkshowjump?jump=nextslide"/>
          </p:cNvPr>
          <p:cNvSpPr/>
          <p:nvPr/>
        </p:nvSpPr>
        <p:spPr>
          <a:xfrm>
            <a:off x="7524328"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extLst>
      <p:ext uri="{BB962C8B-B14F-4D97-AF65-F5344CB8AC3E}">
        <p14:creationId xmlns:p14="http://schemas.microsoft.com/office/powerpoint/2010/main" val="2928001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5446350"/>
            <a:ext cx="7632848" cy="517578"/>
          </a:xfrm>
          <a:prstGeom prst="rect">
            <a:avLst/>
          </a:prstGeom>
        </p:spPr>
      </p:pic>
      <p:pic>
        <p:nvPicPr>
          <p:cNvPr id="5" name="Picture 4"/>
          <p:cNvPicPr>
            <a:picLocks noChangeAspect="1"/>
          </p:cNvPicPr>
          <p:nvPr/>
        </p:nvPicPr>
        <p:blipFill>
          <a:blip r:embed="rId3"/>
          <a:stretch>
            <a:fillRect/>
          </a:stretch>
        </p:blipFill>
        <p:spPr>
          <a:xfrm>
            <a:off x="755576" y="413578"/>
            <a:ext cx="7632848" cy="503164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Q28</a:t>
            </a:r>
            <a:endParaRPr lang="en-GB" sz="1400" b="1" dirty="0">
              <a:latin typeface="Comic Sans MS" panose="030F0702030302020204" pitchFamily="66" charset="0"/>
            </a:endParaRPr>
          </a:p>
        </p:txBody>
      </p:sp>
      <p:cxnSp>
        <p:nvCxnSpPr>
          <p:cNvPr id="23" name="Straight Arrow Connector 22"/>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0561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548680"/>
            <a:ext cx="8208912" cy="4972826"/>
          </a:xfrm>
          <a:prstGeom prst="rect">
            <a:avLst/>
          </a:prstGeom>
        </p:spPr>
      </p:pic>
      <p:sp>
        <p:nvSpPr>
          <p:cNvPr id="13" name="Rectangle 12"/>
          <p:cNvSpPr/>
          <p:nvPr/>
        </p:nvSpPr>
        <p:spPr>
          <a:xfrm>
            <a:off x="467544" y="546718"/>
            <a:ext cx="8208912" cy="497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9" name="Straight Arrow Connector 18"/>
          <p:cNvCxnSpPr>
            <a:stCxn id="15"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Q5</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5073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7" name="Rectangle 16">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9" name="Straight Arrow Connector 18"/>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51521" y="1484784"/>
            <a:ext cx="8640958" cy="2089386"/>
          </a:xfrm>
          <a:prstGeom prst="rect">
            <a:avLst/>
          </a:prstGeom>
        </p:spPr>
      </p:pic>
    </p:spTree>
    <p:extLst>
      <p:ext uri="{BB962C8B-B14F-4D97-AF65-F5344CB8AC3E}">
        <p14:creationId xmlns:p14="http://schemas.microsoft.com/office/powerpoint/2010/main" val="3965350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2348880"/>
            <a:ext cx="8208912" cy="1410642"/>
          </a:xfrm>
          <a:prstGeom prst="rect">
            <a:avLst/>
          </a:prstGeom>
        </p:spPr>
      </p:pic>
      <p:sp>
        <p:nvSpPr>
          <p:cNvPr id="13" name="Rectangle 12"/>
          <p:cNvSpPr/>
          <p:nvPr/>
        </p:nvSpPr>
        <p:spPr>
          <a:xfrm>
            <a:off x="467544" y="2348880"/>
            <a:ext cx="8208912" cy="1410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a:t>
            </a:r>
            <a:endParaRPr lang="en-GB" sz="1400" b="1" dirty="0">
              <a:latin typeface="Comic Sans MS" panose="030F0702030302020204" pitchFamily="66" charset="0"/>
            </a:endParaRPr>
          </a:p>
        </p:txBody>
      </p:sp>
      <p:cxnSp>
        <p:nvCxnSpPr>
          <p:cNvPr id="24" name="Straight Arrow Connector 23"/>
          <p:cNvCxnSpPr>
            <a:stCxn id="16" idx="3"/>
            <a:endCxn id="22" idx="1"/>
          </p:cNvCxnSpPr>
          <p:nvPr/>
        </p:nvCxnSpPr>
        <p:spPr>
          <a:xfrm>
            <a:off x="3635896"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999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Ratio &amp; Basic Proportion</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619672" y="35483"/>
            <a:ext cx="2376263"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7" name="Straight Arrow Connector 6"/>
          <p:cNvCxnSpPr>
            <a:stCxn id="5" idx="3"/>
            <a:endCxn id="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Rectangle 66">
            <a:hlinkClick r:id="rId6" action="ppaction://hlinksldjump"/>
          </p:cNvPr>
          <p:cNvSpPr/>
          <p:nvPr/>
        </p:nvSpPr>
        <p:spPr>
          <a:xfrm>
            <a:off x="2807912" y="2240920"/>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1H Q10</a:t>
            </a:r>
            <a:endParaRPr lang="en-GB" sz="1200" b="1" dirty="0">
              <a:latin typeface="Comic Sans MS" panose="030F0702030302020204" pitchFamily="66" charset="0"/>
            </a:endParaRPr>
          </a:p>
        </p:txBody>
      </p:sp>
      <p:sp>
        <p:nvSpPr>
          <p:cNvPr id="11" name="Rectangle 10">
            <a:hlinkClick r:id="rId7" action="ppaction://hlinksldjump"/>
            <a:extLst>
              <a:ext uri="{FF2B5EF4-FFF2-40B4-BE49-F238E27FC236}">
                <a16:creationId xmlns:a16="http://schemas.microsoft.com/office/drawing/2014/main" id="{3CB9A77C-6EDE-416E-904A-0C4FB311A2C4}"/>
              </a:ext>
            </a:extLst>
          </p:cNvPr>
          <p:cNvSpPr/>
          <p:nvPr/>
        </p:nvSpPr>
        <p:spPr>
          <a:xfrm>
            <a:off x="1187624" y="6525344"/>
            <a:ext cx="2160240"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sp>
        <p:nvSpPr>
          <p:cNvPr id="12" name="Rectangle 11">
            <a:extLst>
              <a:ext uri="{FF2B5EF4-FFF2-40B4-BE49-F238E27FC236}">
                <a16:creationId xmlns:a16="http://schemas.microsoft.com/office/drawing/2014/main" id="{85431C35-F57C-46CA-A6FA-BD5B211F86E9}"/>
              </a:ext>
            </a:extLst>
          </p:cNvPr>
          <p:cNvSpPr/>
          <p:nvPr/>
        </p:nvSpPr>
        <p:spPr>
          <a:xfrm>
            <a:off x="107504" y="6516202"/>
            <a:ext cx="1008112" cy="2971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13" name="Rectangle 12">
            <a:hlinkClick r:id="rId8" action="ppaction://hlinksldjump"/>
          </p:cNvPr>
          <p:cNvSpPr/>
          <p:nvPr/>
        </p:nvSpPr>
        <p:spPr>
          <a:xfrm>
            <a:off x="2807912" y="2781032"/>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1H Q17</a:t>
            </a:r>
            <a:endParaRPr lang="en-GB" sz="1200" b="1" dirty="0">
              <a:latin typeface="Comic Sans MS" panose="030F0702030302020204" pitchFamily="66" charset="0"/>
            </a:endParaRPr>
          </a:p>
        </p:txBody>
      </p:sp>
      <p:sp>
        <p:nvSpPr>
          <p:cNvPr id="14" name="Rectangle 13">
            <a:hlinkClick r:id="rId9" action="ppaction://hlinksldjump"/>
          </p:cNvPr>
          <p:cNvSpPr/>
          <p:nvPr/>
        </p:nvSpPr>
        <p:spPr>
          <a:xfrm>
            <a:off x="2807912" y="3321040"/>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2H Q10</a:t>
            </a:r>
            <a:endParaRPr lang="en-GB" sz="1200" b="1" dirty="0">
              <a:latin typeface="Comic Sans MS" panose="030F0702030302020204" pitchFamily="66" charset="0"/>
            </a:endParaRPr>
          </a:p>
        </p:txBody>
      </p:sp>
      <p:sp>
        <p:nvSpPr>
          <p:cNvPr id="15" name="Rectangle 14"/>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2807912" y="3861152"/>
            <a:ext cx="972000" cy="468000"/>
          </a:xfrm>
          <a:prstGeom prst="rect">
            <a:avLst/>
          </a:prstGeom>
          <a:gradFill flip="none" rotWithShape="1">
            <a:gsLst>
              <a:gs pos="0">
                <a:srgbClr val="FFC000"/>
              </a:gs>
              <a:gs pos="100000">
                <a:schemeClr val="accent2"/>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17" name="Rectangle 16">
            <a:extLst>
              <a:ext uri="{FF2B5EF4-FFF2-40B4-BE49-F238E27FC236}">
                <a16:creationId xmlns:a16="http://schemas.microsoft.com/office/drawing/2014/main" id="{5109BAA6-B4B0-4BCB-80EB-8060BB472431}"/>
              </a:ext>
            </a:extLst>
          </p:cNvPr>
          <p:cNvSpPr/>
          <p:nvPr/>
        </p:nvSpPr>
        <p:spPr>
          <a:xfrm>
            <a:off x="107504" y="6165304"/>
            <a:ext cx="1800200" cy="2971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Proportion Graphs</a:t>
            </a:r>
            <a:endParaRPr lang="en-GB" sz="1400" b="1" dirty="0">
              <a:latin typeface="Comic Sans MS" panose="030F0702030302020204" pitchFamily="66" charset="0"/>
            </a:endParaRPr>
          </a:p>
        </p:txBody>
      </p:sp>
      <p:sp>
        <p:nvSpPr>
          <p:cNvPr id="18" name="Rectangle 17">
            <a:hlinkClick r:id="rId11" action="ppaction://hlinksldjump"/>
          </p:cNvPr>
          <p:cNvSpPr/>
          <p:nvPr/>
        </p:nvSpPr>
        <p:spPr>
          <a:xfrm>
            <a:off x="2807912" y="440116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Q16</a:t>
            </a:r>
            <a:endParaRPr lang="en-GB" sz="1200" b="1" dirty="0">
              <a:latin typeface="Comic Sans MS" panose="030F0702030302020204" pitchFamily="66" charset="0"/>
            </a:endParaRPr>
          </a:p>
        </p:txBody>
      </p:sp>
      <p:sp>
        <p:nvSpPr>
          <p:cNvPr id="19" name="Rectangle 18">
            <a:hlinkClick r:id="rId12" action="ppaction://hlinksldjump"/>
          </p:cNvPr>
          <p:cNvSpPr/>
          <p:nvPr/>
        </p:nvSpPr>
        <p:spPr>
          <a:xfrm>
            <a:off x="4427984" y="1988840"/>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20" name="Rectangle 19">
            <a:hlinkClick r:id="rId13" action="ppaction://hlinksldjump"/>
          </p:cNvPr>
          <p:cNvSpPr/>
          <p:nvPr/>
        </p:nvSpPr>
        <p:spPr>
          <a:xfrm>
            <a:off x="4427984" y="252895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Q8</a:t>
            </a:r>
            <a:endParaRPr lang="en-GB" sz="1200" b="1" dirty="0">
              <a:latin typeface="Comic Sans MS" panose="030F0702030302020204" pitchFamily="66" charset="0"/>
            </a:endParaRPr>
          </a:p>
        </p:txBody>
      </p:sp>
      <p:sp>
        <p:nvSpPr>
          <p:cNvPr id="21" name="Rectangle 20">
            <a:hlinkClick r:id="rId14" action="ppaction://hlinksldjump"/>
            <a:extLst>
              <a:ext uri="{FF2B5EF4-FFF2-40B4-BE49-F238E27FC236}">
                <a16:creationId xmlns:a16="http://schemas.microsoft.com/office/drawing/2014/main" id="{CC9AD19B-1EB2-4A10-8909-57CD36651AAE}"/>
              </a:ext>
            </a:extLst>
          </p:cNvPr>
          <p:cNvSpPr/>
          <p:nvPr/>
        </p:nvSpPr>
        <p:spPr>
          <a:xfrm>
            <a:off x="3419872" y="6525344"/>
            <a:ext cx="1224136"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Pie Charts</a:t>
            </a:r>
            <a:endParaRPr lang="en-GB" sz="1400" b="1" dirty="0">
              <a:latin typeface="Comic Sans MS" panose="030F0702030302020204" pitchFamily="66" charset="0"/>
            </a:endParaRPr>
          </a:p>
        </p:txBody>
      </p:sp>
      <p:sp>
        <p:nvSpPr>
          <p:cNvPr id="22" name="Rectangle 21">
            <a:hlinkClick r:id="rId15" action="ppaction://hlinksldjump"/>
          </p:cNvPr>
          <p:cNvSpPr/>
          <p:nvPr/>
        </p:nvSpPr>
        <p:spPr>
          <a:xfrm>
            <a:off x="4427984" y="306896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Q13</a:t>
            </a:r>
            <a:endParaRPr lang="en-GB" sz="1200" b="1" dirty="0">
              <a:latin typeface="Comic Sans MS" panose="030F0702030302020204" pitchFamily="66" charset="0"/>
            </a:endParaRPr>
          </a:p>
        </p:txBody>
      </p:sp>
      <p:sp>
        <p:nvSpPr>
          <p:cNvPr id="23" name="Rectangle 22">
            <a:hlinkClick r:id="rId16" action="ppaction://hlinksldjump"/>
          </p:cNvPr>
          <p:cNvSpPr/>
          <p:nvPr/>
        </p:nvSpPr>
        <p:spPr>
          <a:xfrm>
            <a:off x="4427984" y="360907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Q19</a:t>
            </a:r>
            <a:endParaRPr lang="en-GB" sz="1200" b="1" dirty="0">
              <a:latin typeface="Comic Sans MS" panose="030F0702030302020204" pitchFamily="66" charset="0"/>
            </a:endParaRPr>
          </a:p>
        </p:txBody>
      </p:sp>
      <p:sp>
        <p:nvSpPr>
          <p:cNvPr id="24" name="Rectangle 23">
            <a:hlinkClick r:id="rId17" action="ppaction://hlinksldjump"/>
          </p:cNvPr>
          <p:cNvSpPr/>
          <p:nvPr/>
        </p:nvSpPr>
        <p:spPr>
          <a:xfrm>
            <a:off x="4427984" y="414908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Q11</a:t>
            </a:r>
            <a:endParaRPr lang="en-GB" sz="1200" b="1" dirty="0">
              <a:latin typeface="Comic Sans MS" panose="030F0702030302020204" pitchFamily="66" charset="0"/>
            </a:endParaRPr>
          </a:p>
        </p:txBody>
      </p:sp>
      <p:sp>
        <p:nvSpPr>
          <p:cNvPr id="25" name="Rectangle 24">
            <a:hlinkClick r:id="rId18" action="ppaction://hlinksldjump"/>
          </p:cNvPr>
          <p:cNvSpPr/>
          <p:nvPr/>
        </p:nvSpPr>
        <p:spPr>
          <a:xfrm>
            <a:off x="4427984" y="4689192"/>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Q14</a:t>
            </a:r>
            <a:endParaRPr lang="en-GB" sz="1200" b="1" dirty="0">
              <a:latin typeface="Comic Sans MS" panose="030F0702030302020204" pitchFamily="66" charset="0"/>
            </a:endParaRPr>
          </a:p>
        </p:txBody>
      </p:sp>
      <p:sp>
        <p:nvSpPr>
          <p:cNvPr id="29" name="Rectangle 28">
            <a:hlinkClick r:id="rId19" action="ppaction://hlinksldjump"/>
          </p:cNvPr>
          <p:cNvSpPr/>
          <p:nvPr/>
        </p:nvSpPr>
        <p:spPr>
          <a:xfrm>
            <a:off x="5472208" y="198884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Q13</a:t>
            </a:r>
            <a:endParaRPr lang="en-GB" sz="1200" b="1" dirty="0">
              <a:latin typeface="Comic Sans MS" panose="030F0702030302020204" pitchFamily="66" charset="0"/>
            </a:endParaRPr>
          </a:p>
        </p:txBody>
      </p:sp>
      <p:sp>
        <p:nvSpPr>
          <p:cNvPr id="30" name="Rectangle 29">
            <a:hlinkClick r:id="rId20" action="ppaction://hlinksldjump"/>
          </p:cNvPr>
          <p:cNvSpPr/>
          <p:nvPr/>
        </p:nvSpPr>
        <p:spPr>
          <a:xfrm>
            <a:off x="5472208" y="2528952"/>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Q25</a:t>
            </a:r>
            <a:endParaRPr lang="en-GB" sz="1200" b="1" dirty="0">
              <a:latin typeface="Comic Sans MS" panose="030F0702030302020204" pitchFamily="66" charset="0"/>
            </a:endParaRPr>
          </a:p>
        </p:txBody>
      </p:sp>
      <p:sp>
        <p:nvSpPr>
          <p:cNvPr id="31" name="Rectangle 30">
            <a:hlinkClick r:id="rId21" action="ppaction://hlinksldjump"/>
          </p:cNvPr>
          <p:cNvSpPr/>
          <p:nvPr/>
        </p:nvSpPr>
        <p:spPr>
          <a:xfrm>
            <a:off x="5472208" y="306896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32" name="Rectangle 31">
            <a:hlinkClick r:id="rId22" action="ppaction://hlinksldjump"/>
          </p:cNvPr>
          <p:cNvSpPr/>
          <p:nvPr/>
        </p:nvSpPr>
        <p:spPr>
          <a:xfrm>
            <a:off x="5472208" y="360907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Q24</a:t>
            </a:r>
            <a:endParaRPr lang="en-GB" sz="1200" b="1" dirty="0">
              <a:latin typeface="Comic Sans MS" panose="030F0702030302020204" pitchFamily="66" charset="0"/>
            </a:endParaRPr>
          </a:p>
        </p:txBody>
      </p:sp>
      <p:sp>
        <p:nvSpPr>
          <p:cNvPr id="33" name="Rectangle 32">
            <a:hlinkClick r:id="rId23" action="ppaction://hlinksldjump"/>
          </p:cNvPr>
          <p:cNvSpPr/>
          <p:nvPr/>
        </p:nvSpPr>
        <p:spPr>
          <a:xfrm>
            <a:off x="5472208" y="414908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Q14</a:t>
            </a:r>
            <a:endParaRPr lang="en-GB" sz="1200" b="1" dirty="0">
              <a:latin typeface="Comic Sans MS" panose="030F0702030302020204" pitchFamily="66" charset="0"/>
            </a:endParaRPr>
          </a:p>
        </p:txBody>
      </p:sp>
      <p:sp>
        <p:nvSpPr>
          <p:cNvPr id="34" name="Rectangle 33">
            <a:hlinkClick r:id="rId24" action="ppaction://hlinksldjump"/>
          </p:cNvPr>
          <p:cNvSpPr/>
          <p:nvPr/>
        </p:nvSpPr>
        <p:spPr>
          <a:xfrm>
            <a:off x="5472208" y="468919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Q26</a:t>
            </a:r>
            <a:endParaRPr lang="en-GB" sz="1200" b="1" dirty="0">
              <a:latin typeface="Comic Sans MS" panose="030F0702030302020204" pitchFamily="66" charset="0"/>
            </a:endParaRPr>
          </a:p>
        </p:txBody>
      </p:sp>
      <p:sp>
        <p:nvSpPr>
          <p:cNvPr id="35" name="Rectangle 34">
            <a:hlinkClick r:id="rId25" action="ppaction://hlinksldjump"/>
          </p:cNvPr>
          <p:cNvSpPr/>
          <p:nvPr/>
        </p:nvSpPr>
        <p:spPr>
          <a:xfrm>
            <a:off x="6516216" y="2528952"/>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Q3</a:t>
            </a:r>
            <a:endParaRPr lang="en-GB" sz="1200" b="1" dirty="0">
              <a:latin typeface="Comic Sans MS" panose="030F0702030302020204" pitchFamily="66" charset="0"/>
            </a:endParaRPr>
          </a:p>
        </p:txBody>
      </p:sp>
      <p:sp>
        <p:nvSpPr>
          <p:cNvPr id="36" name="Rectangle 35">
            <a:hlinkClick r:id="rId26" action="ppaction://hlinksldjump"/>
          </p:cNvPr>
          <p:cNvSpPr/>
          <p:nvPr/>
        </p:nvSpPr>
        <p:spPr>
          <a:xfrm>
            <a:off x="6516216" y="306896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Q8</a:t>
            </a:r>
            <a:endParaRPr lang="en-GB" sz="1200" b="1" dirty="0">
              <a:latin typeface="Comic Sans MS" panose="030F0702030302020204" pitchFamily="66" charset="0"/>
            </a:endParaRPr>
          </a:p>
        </p:txBody>
      </p:sp>
      <p:sp>
        <p:nvSpPr>
          <p:cNvPr id="37" name="Rectangle 36">
            <a:hlinkClick r:id="rId27" action="ppaction://hlinksldjump"/>
          </p:cNvPr>
          <p:cNvSpPr/>
          <p:nvPr/>
        </p:nvSpPr>
        <p:spPr>
          <a:xfrm>
            <a:off x="6516216" y="360907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smtClean="0">
                <a:latin typeface="Comic Sans MS" panose="030F0702030302020204" pitchFamily="66" charset="0"/>
              </a:rPr>
              <a:t>1H Q13</a:t>
            </a:r>
            <a:endParaRPr lang="en-GB" sz="1200" b="1" dirty="0">
              <a:latin typeface="Comic Sans MS" panose="030F0702030302020204" pitchFamily="66" charset="0"/>
            </a:endParaRPr>
          </a:p>
        </p:txBody>
      </p:sp>
      <p:sp>
        <p:nvSpPr>
          <p:cNvPr id="38" name="Rectangle 37">
            <a:hlinkClick r:id="rId28" action="ppaction://hlinksldjump"/>
          </p:cNvPr>
          <p:cNvSpPr/>
          <p:nvPr/>
        </p:nvSpPr>
        <p:spPr>
          <a:xfrm>
            <a:off x="6516216" y="4149080"/>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smtClean="0">
                <a:latin typeface="Comic Sans MS" panose="030F0702030302020204" pitchFamily="66" charset="0"/>
              </a:rPr>
              <a:t>1H Q18</a:t>
            </a:r>
            <a:endParaRPr lang="en-GB" sz="1200" b="1" dirty="0">
              <a:latin typeface="Comic Sans MS" panose="030F0702030302020204" pitchFamily="66" charset="0"/>
            </a:endParaRPr>
          </a:p>
        </p:txBody>
      </p:sp>
      <p:sp>
        <p:nvSpPr>
          <p:cNvPr id="39" name="Rectangle 38">
            <a:extLst>
              <a:ext uri="{FF2B5EF4-FFF2-40B4-BE49-F238E27FC236}">
                <a16:creationId xmlns:a16="http://schemas.microsoft.com/office/drawing/2014/main" id="{5109BAA6-B4B0-4BCB-80EB-8060BB472431}"/>
              </a:ext>
            </a:extLst>
          </p:cNvPr>
          <p:cNvSpPr/>
          <p:nvPr/>
        </p:nvSpPr>
        <p:spPr>
          <a:xfrm>
            <a:off x="107504" y="5589184"/>
            <a:ext cx="1800200" cy="51325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Inverse Proportion in context</a:t>
            </a:r>
            <a:endParaRPr lang="en-GB" sz="1400" b="1" dirty="0">
              <a:latin typeface="Comic Sans MS" panose="030F0702030302020204" pitchFamily="66" charset="0"/>
            </a:endParaRPr>
          </a:p>
        </p:txBody>
      </p:sp>
      <p:sp>
        <p:nvSpPr>
          <p:cNvPr id="40" name="Rectangle 39">
            <a:hlinkClick r:id="rId29" action="ppaction://hlinksldjump"/>
          </p:cNvPr>
          <p:cNvSpPr/>
          <p:nvPr/>
        </p:nvSpPr>
        <p:spPr>
          <a:xfrm>
            <a:off x="4716016" y="651620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spTree>
    <p:extLst>
      <p:ext uri="{BB962C8B-B14F-4D97-AF65-F5344CB8AC3E}">
        <p14:creationId xmlns:p14="http://schemas.microsoft.com/office/powerpoint/2010/main" val="2396160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780928"/>
            <a:ext cx="8640960" cy="35523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Q10</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1124744"/>
            <a:ext cx="8640960" cy="1724260"/>
          </a:xfrm>
          <a:prstGeom prst="rect">
            <a:avLst/>
          </a:prstGeom>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0904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640" y="392524"/>
            <a:ext cx="6480720" cy="64208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1331639" y="392523"/>
            <a:ext cx="6480721" cy="6420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1" name="Rectangle 10">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7" name="Straight Arrow Connector 16"/>
          <p:cNvCxnSpPr>
            <a:stCxn id="10" idx="3"/>
            <a:endCxn id="1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Q10</a:t>
            </a:r>
            <a:endParaRPr lang="en-GB" sz="1400" b="1" dirty="0">
              <a:latin typeface="Comic Sans MS" panose="030F0702030302020204" pitchFamily="66" charset="0"/>
            </a:endParaRPr>
          </a:p>
        </p:txBody>
      </p:sp>
      <p:cxnSp>
        <p:nvCxnSpPr>
          <p:cNvPr id="19" name="Straight Arrow Connector 18"/>
          <p:cNvCxnSpPr>
            <a:stCxn id="11" idx="3"/>
            <a:endCxn id="18"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593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196752"/>
            <a:ext cx="8496944" cy="29839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Q17</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10"/>
          <a:stretch>
            <a:fillRect/>
          </a:stretch>
        </p:blipFill>
        <p:spPr>
          <a:xfrm>
            <a:off x="323528" y="4179192"/>
            <a:ext cx="8496944" cy="617960"/>
          </a:xfrm>
          <a:prstGeom prst="rect">
            <a:avLst/>
          </a:prstGeom>
        </p:spPr>
      </p:pic>
    </p:spTree>
    <p:extLst>
      <p:ext uri="{BB962C8B-B14F-4D97-AF65-F5344CB8AC3E}">
        <p14:creationId xmlns:p14="http://schemas.microsoft.com/office/powerpoint/2010/main" val="3129406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11760" y="362138"/>
            <a:ext cx="4248472" cy="64145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2411760" y="392523"/>
            <a:ext cx="4248472" cy="5196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Q17</a:t>
            </a:r>
            <a:endParaRPr lang="en-GB" sz="1400" b="1" dirty="0">
              <a:latin typeface="Comic Sans MS" panose="030F0702030302020204" pitchFamily="66" charset="0"/>
            </a:endParaRPr>
          </a:p>
        </p:txBody>
      </p:sp>
      <p:cxnSp>
        <p:nvCxnSpPr>
          <p:cNvPr id="20" name="Straight Arrow Connector 19"/>
          <p:cNvCxnSpPr>
            <a:stCxn id="14" idx="3"/>
            <a:endCxn id="1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411760" y="5589239"/>
            <a:ext cx="4248472" cy="1187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984570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5" grpId="0" animBg="1"/>
      <p:bldP spid="21" grpId="0" animBg="1"/>
    </p:bldLst>
  </p:timing>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5" name="Rectangle 14">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6"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Q10</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51520" y="1268760"/>
            <a:ext cx="8640960" cy="1928350"/>
          </a:xfrm>
          <a:prstGeom prst="rect">
            <a:avLst/>
          </a:prstGeom>
        </p:spPr>
      </p:pic>
    </p:spTree>
    <p:extLst>
      <p:ext uri="{BB962C8B-B14F-4D97-AF65-F5344CB8AC3E}">
        <p14:creationId xmlns:p14="http://schemas.microsoft.com/office/powerpoint/2010/main" val="77041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340768"/>
            <a:ext cx="8496944" cy="34066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323528" y="1340767"/>
            <a:ext cx="8496944" cy="3406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7" name="Rectangle 16">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9" name="Straight Arrow Connector 18"/>
          <p:cNvCxnSpPr>
            <a:stCxn id="17" idx="3"/>
            <a:endCxn id="18"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Q10</a:t>
            </a:r>
            <a:endParaRPr lang="en-GB" sz="1400" b="1" dirty="0">
              <a:latin typeface="Comic Sans MS" panose="030F0702030302020204" pitchFamily="66" charset="0"/>
            </a:endParaRPr>
          </a:p>
        </p:txBody>
      </p:sp>
      <p:cxnSp>
        <p:nvCxnSpPr>
          <p:cNvPr id="23" name="Straight Arrow Connector 22"/>
          <p:cNvCxnSpPr>
            <a:stCxn id="18" idx="3"/>
            <a:endCxn id="22"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008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9632" y="425877"/>
            <a:ext cx="6624736" cy="62776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259632" y="425876"/>
            <a:ext cx="6624736" cy="6277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6" name="Straight Arrow Connector 15"/>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Q28</a:t>
            </a:r>
            <a:endParaRPr lang="en-GB" sz="1400" b="1" dirty="0">
              <a:latin typeface="Comic Sans MS" panose="030F0702030302020204" pitchFamily="66" charset="0"/>
            </a:endParaRPr>
          </a:p>
        </p:txBody>
      </p:sp>
      <p:cxnSp>
        <p:nvCxnSpPr>
          <p:cNvPr id="20" name="Straight Arrow Connector 19"/>
          <p:cNvCxnSpPr>
            <a:stCxn id="13"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75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31640" y="3861048"/>
            <a:ext cx="6480720" cy="23175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Q4</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1331639" y="404664"/>
            <a:ext cx="6480722" cy="3482836"/>
          </a:xfrm>
          <a:prstGeom prst="rect">
            <a:avLst/>
          </a:prstGeom>
        </p:spPr>
      </p:pic>
    </p:spTree>
    <p:extLst>
      <p:ext uri="{BB962C8B-B14F-4D97-AF65-F5344CB8AC3E}">
        <p14:creationId xmlns:p14="http://schemas.microsoft.com/office/powerpoint/2010/main" val="333459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5657" y="2708920"/>
            <a:ext cx="6192686" cy="3496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1475656" y="2708920"/>
            <a:ext cx="6192687" cy="349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4" name="Straight Arrow Connector 13"/>
          <p:cNvCxnSpPr>
            <a:stCxn id="11"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Q4</a:t>
            </a:r>
            <a:endParaRPr lang="en-GB" sz="1400" b="1" dirty="0">
              <a:latin typeface="Comic Sans MS" panose="030F0702030302020204" pitchFamily="66" charset="0"/>
            </a:endParaRPr>
          </a:p>
        </p:txBody>
      </p:sp>
      <p:cxnSp>
        <p:nvCxnSpPr>
          <p:cNvPr id="16" name="Straight Arrow Connector 15"/>
          <p:cNvCxnSpPr>
            <a:stCxn id="13" idx="3"/>
            <a:endCxn id="15"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110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80728"/>
            <a:ext cx="8640960" cy="27159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Q16</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563139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48064" y="1196752"/>
            <a:ext cx="3760048" cy="4298196"/>
          </a:xfrm>
          <a:prstGeom prst="rect">
            <a:avLst/>
          </a:prstGeom>
        </p:spPr>
      </p:pic>
      <p:pic>
        <p:nvPicPr>
          <p:cNvPr id="5" name="Picture 4"/>
          <p:cNvPicPr>
            <a:picLocks noChangeAspect="1"/>
          </p:cNvPicPr>
          <p:nvPr/>
        </p:nvPicPr>
        <p:blipFill>
          <a:blip r:embed="rId3"/>
          <a:stretch>
            <a:fillRect/>
          </a:stretch>
        </p:blipFill>
        <p:spPr>
          <a:xfrm>
            <a:off x="35496" y="1759248"/>
            <a:ext cx="5616624" cy="352659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5" name="Rectangle 24"/>
          <p:cNvSpPr/>
          <p:nvPr/>
        </p:nvSpPr>
        <p:spPr>
          <a:xfrm>
            <a:off x="35496" y="1196752"/>
            <a:ext cx="8872616" cy="4298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7" name="Rectangle 16">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9" name="Straight Arrow Connector 18"/>
          <p:cNvCxnSpPr>
            <a:stCxn id="17" idx="3"/>
            <a:endCxn id="18"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Q16</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36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412776"/>
            <a:ext cx="8640958" cy="17005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Q4</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257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3648" y="2348880"/>
            <a:ext cx="6336704" cy="6835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1403648" y="2348878"/>
            <a:ext cx="6336704" cy="683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Q4</a:t>
            </a:r>
            <a:endParaRPr lang="en-GB" sz="1400" b="1" dirty="0">
              <a:latin typeface="Comic Sans MS" panose="030F0702030302020204" pitchFamily="66" charset="0"/>
            </a:endParaRPr>
          </a:p>
        </p:txBody>
      </p:sp>
      <p:cxnSp>
        <p:nvCxnSpPr>
          <p:cNvPr id="22" name="Straight Arrow Connector 21"/>
          <p:cNvCxnSpPr>
            <a:stCxn id="14" idx="3"/>
            <a:endCxn id="1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728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5" name="Rectangle 14">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6"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Q8</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323529" y="1700808"/>
            <a:ext cx="8496942" cy="1105188"/>
          </a:xfrm>
          <a:prstGeom prst="rect">
            <a:avLst/>
          </a:prstGeom>
        </p:spPr>
      </p:pic>
    </p:spTree>
    <p:extLst>
      <p:ext uri="{BB962C8B-B14F-4D97-AF65-F5344CB8AC3E}">
        <p14:creationId xmlns:p14="http://schemas.microsoft.com/office/powerpoint/2010/main" val="1089106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9251" y="404664"/>
            <a:ext cx="6465498" cy="63367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1339251" y="404663"/>
            <a:ext cx="6465498" cy="633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1"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Q8</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370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980728"/>
            <a:ext cx="8496942" cy="40785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Q13</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302388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4316" y="404664"/>
            <a:ext cx="7735368" cy="55184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5" name="Rectangle 24"/>
          <p:cNvSpPr/>
          <p:nvPr/>
        </p:nvSpPr>
        <p:spPr>
          <a:xfrm>
            <a:off x="704316" y="404664"/>
            <a:ext cx="7735368" cy="5498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6"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Q13</a:t>
            </a:r>
            <a:endParaRPr lang="en-GB" sz="1400" b="1" dirty="0">
              <a:latin typeface="Comic Sans MS" panose="030F0702030302020204" pitchFamily="66" charset="0"/>
            </a:endParaRPr>
          </a:p>
        </p:txBody>
      </p:sp>
      <p:cxnSp>
        <p:nvCxnSpPr>
          <p:cNvPr id="21" name="Straight Arrow Connector 20"/>
          <p:cNvCxnSpPr>
            <a:stCxn id="14" idx="3"/>
            <a:endCxn id="1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031610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6"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Q4</a:t>
            </a:r>
            <a:endParaRPr lang="en-GB" sz="1400" b="1" dirty="0">
              <a:latin typeface="Comic Sans MS" panose="030F0702030302020204" pitchFamily="66" charset="0"/>
            </a:endParaRPr>
          </a:p>
        </p:txBody>
      </p:sp>
      <p:cxnSp>
        <p:nvCxnSpPr>
          <p:cNvPr id="23" name="Straight Arrow Connector 22"/>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95537" y="1556792"/>
            <a:ext cx="8352926" cy="1287506"/>
          </a:xfrm>
          <a:prstGeom prst="rect">
            <a:avLst/>
          </a:prstGeom>
        </p:spPr>
      </p:pic>
    </p:spTree>
    <p:extLst>
      <p:ext uri="{BB962C8B-B14F-4D97-AF65-F5344CB8AC3E}">
        <p14:creationId xmlns:p14="http://schemas.microsoft.com/office/powerpoint/2010/main" val="3520167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4372" y="418360"/>
            <a:ext cx="6337988" cy="63950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5" name="Rectangle 24"/>
          <p:cNvSpPr/>
          <p:nvPr/>
        </p:nvSpPr>
        <p:spPr>
          <a:xfrm>
            <a:off x="1474372" y="404664"/>
            <a:ext cx="6337988" cy="6408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6"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Q13</a:t>
            </a:r>
            <a:endParaRPr lang="en-GB" sz="1400" b="1" dirty="0">
              <a:latin typeface="Comic Sans MS" panose="030F0702030302020204" pitchFamily="66" charset="0"/>
            </a:endParaRPr>
          </a:p>
        </p:txBody>
      </p:sp>
      <p:cxnSp>
        <p:nvCxnSpPr>
          <p:cNvPr id="21" name="Straight Arrow Connector 20"/>
          <p:cNvCxnSpPr>
            <a:stCxn id="14" idx="3"/>
            <a:endCxn id="1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56877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340768"/>
            <a:ext cx="8640960" cy="23320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Q19</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56898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9752" y="476672"/>
            <a:ext cx="6336704" cy="5877840"/>
          </a:xfrm>
          <a:prstGeom prst="rect">
            <a:avLst/>
          </a:prstGeom>
        </p:spPr>
      </p:pic>
      <p:sp>
        <p:nvSpPr>
          <p:cNvPr id="25" name="Rectangle 24"/>
          <p:cNvSpPr/>
          <p:nvPr/>
        </p:nvSpPr>
        <p:spPr>
          <a:xfrm>
            <a:off x="2339752" y="476670"/>
            <a:ext cx="6336704" cy="5877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43608" y="5903486"/>
            <a:ext cx="1296144" cy="861935"/>
          </a:xfrm>
          <a:prstGeom prst="rect">
            <a:avLst/>
          </a:prstGeom>
          <a:noFill/>
        </p:spPr>
      </p:pic>
      <p:sp>
        <p:nvSpPr>
          <p:cNvPr id="17" name="Rectangle 16">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6"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9" name="Straight Arrow Connector 18"/>
          <p:cNvCxnSpPr>
            <a:stCxn id="17" idx="3"/>
            <a:endCxn id="18"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Q19</a:t>
            </a:r>
            <a:endParaRPr lang="en-GB" sz="1400" b="1" dirty="0">
              <a:latin typeface="Comic Sans MS" panose="030F0702030302020204" pitchFamily="66" charset="0"/>
            </a:endParaRPr>
          </a:p>
        </p:txBody>
      </p:sp>
      <p:cxnSp>
        <p:nvCxnSpPr>
          <p:cNvPr id="22" name="Straight Arrow Connector 21"/>
          <p:cNvCxnSpPr>
            <a:stCxn id="18" idx="3"/>
            <a:endCxn id="20"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2196230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561" y="1340769"/>
            <a:ext cx="7920878" cy="35104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5" name="Rectangle 24"/>
          <p:cNvSpPr/>
          <p:nvPr/>
        </p:nvSpPr>
        <p:spPr>
          <a:xfrm>
            <a:off x="611561" y="1340768"/>
            <a:ext cx="7920878" cy="35104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1"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Q19</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713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623096"/>
            <a:ext cx="8640960" cy="144586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Q11</a:t>
            </a:r>
            <a:endParaRPr lang="en-GB" sz="1400" b="1" dirty="0">
              <a:latin typeface="Comic Sans MS" panose="030F0702030302020204" pitchFamily="66" charset="0"/>
            </a:endParaRPr>
          </a:p>
        </p:txBody>
      </p:sp>
      <p:cxnSp>
        <p:nvCxnSpPr>
          <p:cNvPr id="25" name="Straight Arrow Connector 24"/>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115421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81106" y="476672"/>
            <a:ext cx="5931254" cy="5524498"/>
          </a:xfrm>
          <a:prstGeom prst="rect">
            <a:avLst/>
          </a:prstGeom>
        </p:spPr>
      </p:pic>
      <p:sp>
        <p:nvSpPr>
          <p:cNvPr id="25" name="Rectangle 24"/>
          <p:cNvSpPr/>
          <p:nvPr/>
        </p:nvSpPr>
        <p:spPr>
          <a:xfrm>
            <a:off x="1881106" y="476671"/>
            <a:ext cx="5931254" cy="5546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43608" y="5903486"/>
            <a:ext cx="1296144" cy="861935"/>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Q11</a:t>
            </a:r>
            <a:endParaRPr lang="en-GB" sz="1400" b="1" dirty="0">
              <a:latin typeface="Comic Sans MS" panose="030F0702030302020204" pitchFamily="66" charset="0"/>
            </a:endParaRPr>
          </a:p>
        </p:txBody>
      </p:sp>
      <p:cxnSp>
        <p:nvCxnSpPr>
          <p:cNvPr id="21" name="Straight Arrow Connector 20"/>
          <p:cNvCxnSpPr>
            <a:stCxn id="14" idx="3"/>
            <a:endCxn id="1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449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680" y="476672"/>
            <a:ext cx="4752528" cy="2913072"/>
          </a:xfrm>
          <a:prstGeom prst="rect">
            <a:avLst/>
          </a:prstGeom>
        </p:spPr>
      </p:pic>
      <p:pic>
        <p:nvPicPr>
          <p:cNvPr id="5" name="Picture 4"/>
          <p:cNvPicPr>
            <a:picLocks noChangeAspect="1"/>
          </p:cNvPicPr>
          <p:nvPr/>
        </p:nvPicPr>
        <p:blipFill>
          <a:blip r:embed="rId3"/>
          <a:stretch>
            <a:fillRect/>
          </a:stretch>
        </p:blipFill>
        <p:spPr>
          <a:xfrm>
            <a:off x="1691680" y="3389744"/>
            <a:ext cx="5757762" cy="3351624"/>
          </a:xfrm>
          <a:prstGeom prst="rect">
            <a:avLst/>
          </a:prstGeom>
        </p:spPr>
      </p:pic>
      <p:sp>
        <p:nvSpPr>
          <p:cNvPr id="25" name="Rectangle 24"/>
          <p:cNvSpPr/>
          <p:nvPr/>
        </p:nvSpPr>
        <p:spPr>
          <a:xfrm>
            <a:off x="1691680" y="476672"/>
            <a:ext cx="5757762" cy="6264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Q11</a:t>
            </a:r>
            <a:endParaRPr lang="en-GB" sz="1400" b="1" dirty="0">
              <a:latin typeface="Comic Sans MS" panose="030F0702030302020204" pitchFamily="66" charset="0"/>
            </a:endParaRPr>
          </a:p>
        </p:txBody>
      </p:sp>
      <p:cxnSp>
        <p:nvCxnSpPr>
          <p:cNvPr id="21" name="Straight Arrow Connector 20"/>
          <p:cNvCxnSpPr>
            <a:stCxn id="14" idx="3"/>
            <a:endCxn id="1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843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251520" y="1124744"/>
            <a:ext cx="8640960" cy="3489366"/>
          </a:xfrm>
          <a:prstGeom prst="rect">
            <a:avLst/>
          </a:prstGeom>
        </p:spPr>
      </p:pic>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1"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Q14</a:t>
            </a:r>
            <a:endParaRPr lang="en-GB" sz="1400" b="1" dirty="0">
              <a:latin typeface="Comic Sans MS" panose="030F0702030302020204" pitchFamily="66" charset="0"/>
            </a:endParaRPr>
          </a:p>
        </p:txBody>
      </p:sp>
      <p:cxnSp>
        <p:nvCxnSpPr>
          <p:cNvPr id="22" name="Straight Arrow Connector 21"/>
          <p:cNvCxnSpPr>
            <a:stCxn id="13"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845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2420888"/>
            <a:ext cx="6912768" cy="11356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115616" y="2420888"/>
            <a:ext cx="6912768" cy="1135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7" name="Straight Arrow Connector 16"/>
          <p:cNvCxnSpPr>
            <a:stCxn id="14"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Q14</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242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6"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1"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Q13</a:t>
            </a:r>
            <a:endParaRPr lang="en-GB" sz="1400" b="1" dirty="0">
              <a:latin typeface="Comic Sans MS" panose="030F0702030302020204" pitchFamily="66" charset="0"/>
            </a:endParaRPr>
          </a:p>
        </p:txBody>
      </p:sp>
      <p:cxnSp>
        <p:nvCxnSpPr>
          <p:cNvPr id="22" name="Straight Arrow Connector 21"/>
          <p:cNvCxnSpPr>
            <a:stCxn id="13"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251521" y="1484784"/>
            <a:ext cx="8640958" cy="1609006"/>
          </a:xfrm>
          <a:prstGeom prst="rect">
            <a:avLst/>
          </a:prstGeom>
        </p:spPr>
      </p:pic>
    </p:spTree>
    <p:extLst>
      <p:ext uri="{BB962C8B-B14F-4D97-AF65-F5344CB8AC3E}">
        <p14:creationId xmlns:p14="http://schemas.microsoft.com/office/powerpoint/2010/main" val="1377985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4375" y="2636912"/>
            <a:ext cx="7715250" cy="5048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714375" y="2636911"/>
            <a:ext cx="7715250" cy="504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Q4</a:t>
            </a:r>
            <a:endParaRPr lang="en-GB" sz="1400" b="1" dirty="0">
              <a:latin typeface="Comic Sans MS" panose="030F0702030302020204" pitchFamily="66" charset="0"/>
            </a:endParaRPr>
          </a:p>
        </p:txBody>
      </p:sp>
      <p:cxnSp>
        <p:nvCxnSpPr>
          <p:cNvPr id="21" name="Straight Arrow Connector 20"/>
          <p:cNvCxnSpPr>
            <a:stCxn id="15" idx="3"/>
            <a:endCxn id="19"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670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66294" y="404662"/>
            <a:ext cx="6322130" cy="61926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066294" y="404661"/>
            <a:ext cx="6322130" cy="6192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1"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Q13</a:t>
            </a:r>
            <a:endParaRPr lang="en-GB" sz="1400" b="1" dirty="0">
              <a:latin typeface="Comic Sans MS" panose="030F0702030302020204" pitchFamily="66" charset="0"/>
            </a:endParaRPr>
          </a:p>
        </p:txBody>
      </p:sp>
      <p:cxnSp>
        <p:nvCxnSpPr>
          <p:cNvPr id="22" name="Straight Arrow Connector 21"/>
          <p:cNvCxnSpPr>
            <a:stCxn id="15"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817892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5816" y="404664"/>
            <a:ext cx="4752528" cy="1643815"/>
          </a:xfrm>
          <a:prstGeom prst="rect">
            <a:avLst/>
          </a:prstGeom>
        </p:spPr>
      </p:pic>
      <p:pic>
        <p:nvPicPr>
          <p:cNvPr id="5" name="Picture 4"/>
          <p:cNvPicPr>
            <a:picLocks noChangeAspect="1"/>
          </p:cNvPicPr>
          <p:nvPr/>
        </p:nvPicPr>
        <p:blipFill>
          <a:blip r:embed="rId3"/>
          <a:stretch>
            <a:fillRect/>
          </a:stretch>
        </p:blipFill>
        <p:spPr>
          <a:xfrm>
            <a:off x="2915816" y="2076785"/>
            <a:ext cx="4752528" cy="473583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2915816" y="404661"/>
            <a:ext cx="4752528" cy="6407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1"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Q13</a:t>
            </a:r>
            <a:endParaRPr lang="en-GB" sz="1400" b="1" dirty="0">
              <a:latin typeface="Comic Sans MS" panose="030F0702030302020204" pitchFamily="66" charset="0"/>
            </a:endParaRPr>
          </a:p>
        </p:txBody>
      </p:sp>
      <p:cxnSp>
        <p:nvCxnSpPr>
          <p:cNvPr id="22" name="Straight Arrow Connector 21"/>
          <p:cNvCxnSpPr>
            <a:stCxn id="15"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454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6"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1"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Q25</a:t>
            </a:r>
            <a:endParaRPr lang="en-GB" sz="1400" b="1" dirty="0">
              <a:latin typeface="Comic Sans MS" panose="030F0702030302020204" pitchFamily="66" charset="0"/>
            </a:endParaRPr>
          </a:p>
        </p:txBody>
      </p:sp>
      <p:cxnSp>
        <p:nvCxnSpPr>
          <p:cNvPr id="22" name="Straight Arrow Connector 21"/>
          <p:cNvCxnSpPr>
            <a:stCxn id="13"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323529" y="1124744"/>
            <a:ext cx="8496942" cy="2271910"/>
          </a:xfrm>
          <a:prstGeom prst="rect">
            <a:avLst/>
          </a:prstGeom>
        </p:spPr>
      </p:pic>
    </p:spTree>
    <p:extLst>
      <p:ext uri="{BB962C8B-B14F-4D97-AF65-F5344CB8AC3E}">
        <p14:creationId xmlns:p14="http://schemas.microsoft.com/office/powerpoint/2010/main" val="3778513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9443" y="399130"/>
            <a:ext cx="6065114" cy="64142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539444" y="404661"/>
            <a:ext cx="6065114" cy="6408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7" name="Straight Arrow Connector 16"/>
          <p:cNvCxnSpPr>
            <a:stCxn id="14"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Q25</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6786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6"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1"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2" name="Straight Arrow Connector 21"/>
          <p:cNvCxnSpPr>
            <a:stCxn id="13"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4" name="Rectangle 3"/>
          <p:cNvSpPr/>
          <p:nvPr/>
        </p:nvSpPr>
        <p:spPr>
          <a:xfrm>
            <a:off x="251520" y="1264692"/>
            <a:ext cx="8640960" cy="2308324"/>
          </a:xfrm>
          <a:prstGeom prst="rect">
            <a:avLst/>
          </a:prstGeom>
        </p:spPr>
        <p:txBody>
          <a:bodyPr wrap="square">
            <a:spAutoFit/>
          </a:bodyPr>
          <a:lstStyle/>
          <a:p>
            <a:r>
              <a:rPr lang="en-GB" dirty="0">
                <a:solidFill>
                  <a:srgbClr val="000000"/>
                </a:solidFill>
                <a:latin typeface="Arial" panose="020B0604020202020204" pitchFamily="34" charset="0"/>
              </a:rPr>
              <a:t>At a football game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number </a:t>
            </a:r>
            <a:r>
              <a:rPr lang="en-GB" dirty="0">
                <a:solidFill>
                  <a:srgbClr val="000000"/>
                </a:solidFill>
                <a:latin typeface="Arial" panose="020B0604020202020204" pitchFamily="34" charset="0"/>
              </a:rPr>
              <a:t>of men : number of women : number of children = 13 : 5 : 7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There are 4152 </a:t>
            </a:r>
            <a:r>
              <a:rPr lang="en-GB" b="1" dirty="0">
                <a:solidFill>
                  <a:srgbClr val="000000"/>
                </a:solidFill>
                <a:latin typeface="Arial" panose="020B0604020202020204" pitchFamily="34" charset="0"/>
              </a:rPr>
              <a:t>more </a:t>
            </a:r>
            <a:r>
              <a:rPr lang="en-GB" dirty="0">
                <a:solidFill>
                  <a:srgbClr val="000000"/>
                </a:solidFill>
                <a:latin typeface="Arial" panose="020B0604020202020204" pitchFamily="34" charset="0"/>
              </a:rPr>
              <a:t>men than women.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Work out the number of children at the game. </a:t>
            </a:r>
          </a:p>
          <a:p>
            <a:pPr algn="r"/>
            <a:r>
              <a:rPr lang="en-GB" b="1" dirty="0">
                <a:solidFill>
                  <a:srgbClr val="000000"/>
                </a:solidFill>
                <a:latin typeface="Arial" panose="020B0604020202020204" pitchFamily="34" charset="0"/>
              </a:rPr>
              <a:t>[3 marks] </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3482660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422154"/>
            <a:ext cx="8064896" cy="62472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539552" y="422153"/>
            <a:ext cx="8064896" cy="6247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6"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8" name="Straight Arrow Connector 17"/>
          <p:cNvCxnSpPr>
            <a:stCxn id="11"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2" name="Straight Arrow Connector 21"/>
          <p:cNvCxnSpPr>
            <a:stCxn id="15"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3966442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1" name="Rectangle 10">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6"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1"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cxnSp>
        <p:nvCxnSpPr>
          <p:cNvPr id="22" name="Straight Arrow Connector 21"/>
          <p:cNvCxnSpPr>
            <a:stCxn id="13"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 name="Rectangle 1"/>
          <p:cNvSpPr/>
          <p:nvPr/>
        </p:nvSpPr>
        <p:spPr>
          <a:xfrm>
            <a:off x="215516" y="1391037"/>
            <a:ext cx="7920880" cy="1200329"/>
          </a:xfrm>
          <a:prstGeom prst="rect">
            <a:avLst/>
          </a:prstGeom>
        </p:spPr>
        <p:txBody>
          <a:bodyPr wrap="square">
            <a:spAutoFit/>
          </a:bodyPr>
          <a:lstStyle/>
          <a:p>
            <a:r>
              <a:rPr lang="en-GB" i="1" dirty="0">
                <a:solidFill>
                  <a:srgbClr val="000000"/>
                </a:solidFill>
                <a:latin typeface="Times New Roman" panose="02020603050405020304" pitchFamily="18" charset="0"/>
              </a:rPr>
              <a:t>a </a:t>
            </a:r>
            <a:r>
              <a:rPr lang="en-GB" dirty="0">
                <a:solidFill>
                  <a:srgbClr val="000000"/>
                </a:solidFill>
                <a:latin typeface="Arial" panose="020B0604020202020204" pitchFamily="34" charset="0"/>
              </a:rPr>
              <a:t>: </a:t>
            </a:r>
            <a:r>
              <a:rPr lang="en-GB" i="1" dirty="0">
                <a:solidFill>
                  <a:srgbClr val="000000"/>
                </a:solidFill>
                <a:latin typeface="Times New Roman" panose="02020603050405020304" pitchFamily="18" charset="0"/>
              </a:rPr>
              <a:t>b </a:t>
            </a:r>
            <a:r>
              <a:rPr lang="en-GB" dirty="0">
                <a:solidFill>
                  <a:srgbClr val="000000"/>
                </a:solidFill>
                <a:latin typeface="Arial" panose="020B0604020202020204" pitchFamily="34" charset="0"/>
              </a:rPr>
              <a:t>= 9 : 4 and 10</a:t>
            </a:r>
            <a:r>
              <a:rPr lang="en-GB" i="1" dirty="0">
                <a:solidFill>
                  <a:srgbClr val="000000"/>
                </a:solidFill>
                <a:latin typeface="Times New Roman" panose="02020603050405020304" pitchFamily="18" charset="0"/>
              </a:rPr>
              <a:t>b </a:t>
            </a:r>
            <a:r>
              <a:rPr lang="en-GB" dirty="0">
                <a:solidFill>
                  <a:srgbClr val="000000"/>
                </a:solidFill>
                <a:latin typeface="Arial" panose="020B0604020202020204" pitchFamily="34" charset="0"/>
              </a:rPr>
              <a:t>= 7</a:t>
            </a:r>
            <a:r>
              <a:rPr lang="en-GB" i="1" dirty="0">
                <a:solidFill>
                  <a:srgbClr val="000000"/>
                </a:solidFill>
                <a:latin typeface="Times New Roman" panose="02020603050405020304" pitchFamily="18" charset="0"/>
              </a:rPr>
              <a:t>c </a:t>
            </a:r>
            <a:endParaRPr lang="en-GB" i="1" dirty="0" smtClean="0">
              <a:solidFill>
                <a:srgbClr val="000000"/>
              </a:solidFill>
              <a:latin typeface="Times New Roman" panose="02020603050405020304" pitchFamily="18" charset="0"/>
            </a:endParaRPr>
          </a:p>
          <a:p>
            <a:endParaRPr lang="en-GB" dirty="0">
              <a:solidFill>
                <a:srgbClr val="000000"/>
              </a:solidFill>
              <a:latin typeface="Times New Roman" panose="02020603050405020304" pitchFamily="18" charset="0"/>
            </a:endParaRPr>
          </a:p>
          <a:p>
            <a:r>
              <a:rPr lang="en-GB" dirty="0">
                <a:solidFill>
                  <a:srgbClr val="000000"/>
                </a:solidFill>
                <a:latin typeface="Arial" panose="020B0604020202020204" pitchFamily="34" charset="0"/>
              </a:rPr>
              <a:t>Work out </a:t>
            </a:r>
            <a:r>
              <a:rPr lang="en-GB" i="1" dirty="0">
                <a:solidFill>
                  <a:srgbClr val="000000"/>
                </a:solidFill>
                <a:latin typeface="Times New Roman" panose="02020603050405020304" pitchFamily="18" charset="0"/>
              </a:rPr>
              <a:t>a </a:t>
            </a:r>
            <a:r>
              <a:rPr lang="en-GB" dirty="0">
                <a:solidFill>
                  <a:srgbClr val="000000"/>
                </a:solidFill>
                <a:latin typeface="Arial" panose="020B0604020202020204" pitchFamily="34" charset="0"/>
              </a:rPr>
              <a:t>: </a:t>
            </a:r>
            <a:r>
              <a:rPr lang="en-GB" i="1" dirty="0">
                <a:solidFill>
                  <a:srgbClr val="000000"/>
                </a:solidFill>
                <a:latin typeface="Times New Roman" panose="02020603050405020304" pitchFamily="18" charset="0"/>
              </a:rPr>
              <a:t>c </a:t>
            </a:r>
            <a:r>
              <a:rPr lang="en-GB" dirty="0">
                <a:solidFill>
                  <a:srgbClr val="000000"/>
                </a:solidFill>
                <a:latin typeface="Arial" panose="020B0604020202020204" pitchFamily="34" charset="0"/>
              </a:rPr>
              <a:t>in its simplest form. </a:t>
            </a:r>
          </a:p>
          <a:p>
            <a:pPr algn="r"/>
            <a:r>
              <a:rPr lang="en-GB" dirty="0">
                <a:solidFill>
                  <a:srgbClr val="000000"/>
                </a:solidFill>
                <a:latin typeface="Times New Roman" panose="02020603050405020304" pitchFamily="18" charset="0"/>
              </a:rPr>
              <a:t>[3 marks] </a:t>
            </a:r>
          </a:p>
        </p:txBody>
      </p:sp>
    </p:spTree>
    <p:extLst>
      <p:ext uri="{BB962C8B-B14F-4D97-AF65-F5344CB8AC3E}">
        <p14:creationId xmlns:p14="http://schemas.microsoft.com/office/powerpoint/2010/main" val="369844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680" y="409470"/>
            <a:ext cx="6719888" cy="64039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1691680" y="422153"/>
            <a:ext cx="6719888" cy="6391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7" name="Straight Arrow Connector 16"/>
          <p:cNvCxnSpPr>
            <a:stCxn id="14"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364306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2543" y="404664"/>
            <a:ext cx="6538914" cy="63018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1302544" y="422153"/>
            <a:ext cx="6538914" cy="6284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7" name="Straight Arrow Connector 16"/>
          <p:cNvCxnSpPr>
            <a:stCxn id="14"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378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4509120"/>
            <a:ext cx="7632848" cy="172615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7"/>
          <a:stretch>
            <a:fillRect/>
          </a:stretch>
        </p:blipFill>
        <p:spPr>
          <a:xfrm>
            <a:off x="755576" y="533790"/>
            <a:ext cx="7632848" cy="3975330"/>
          </a:xfrm>
          <a:prstGeom prst="rect">
            <a:avLst/>
          </a:prstGeom>
        </p:spPr>
      </p:pic>
      <p:sp>
        <p:nvSpPr>
          <p:cNvPr id="16" name="Rectangle 15">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1" name="Straight Arrow Connector 20"/>
          <p:cNvCxnSpPr>
            <a:stCxn id="16" idx="3"/>
            <a:endCxn id="20"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Q14</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720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0" y="476672"/>
            <a:ext cx="7200800" cy="55664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5" name="Straight Arrow Connector 14"/>
          <p:cNvCxnSpPr>
            <a:stCxn id="12"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Q28</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827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64" y="485816"/>
            <a:ext cx="7200800" cy="6255552"/>
          </a:xfrm>
          <a:prstGeom prst="rect">
            <a:avLst/>
          </a:prstGeom>
        </p:spPr>
      </p:pic>
      <p:sp>
        <p:nvSpPr>
          <p:cNvPr id="13" name="Rectangle 12"/>
          <p:cNvSpPr/>
          <p:nvPr/>
        </p:nvSpPr>
        <p:spPr>
          <a:xfrm>
            <a:off x="1547663" y="481241"/>
            <a:ext cx="7200801" cy="6260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7" name="Straight Arrow Connector 16"/>
          <p:cNvCxnSpPr>
            <a:stCxn id="15"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Q14</a:t>
            </a:r>
            <a:endParaRPr lang="en-GB" sz="1400" b="1" dirty="0">
              <a:latin typeface="Comic Sans MS" panose="030F0702030302020204" pitchFamily="66" charset="0"/>
            </a:endParaRPr>
          </a:p>
        </p:txBody>
      </p:sp>
      <p:cxnSp>
        <p:nvCxnSpPr>
          <p:cNvPr id="21" name="Straight Arrow Connector 20"/>
          <p:cNvCxnSpPr>
            <a:stCxn id="16" idx="3"/>
            <a:endCxn id="18"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063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89720" y="550739"/>
            <a:ext cx="6410672" cy="5756522"/>
          </a:xfrm>
          <a:prstGeom prst="rect">
            <a:avLst/>
          </a:prstGeom>
        </p:spPr>
      </p:pic>
      <p:sp>
        <p:nvSpPr>
          <p:cNvPr id="13" name="Rectangle 12"/>
          <p:cNvSpPr/>
          <p:nvPr/>
        </p:nvSpPr>
        <p:spPr>
          <a:xfrm>
            <a:off x="1689720" y="550737"/>
            <a:ext cx="6410672" cy="5756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7" name="Straight Arrow Connector 16"/>
          <p:cNvCxnSpPr>
            <a:stCxn id="15"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Q14</a:t>
            </a:r>
            <a:endParaRPr lang="en-GB" sz="1400" b="1" dirty="0">
              <a:latin typeface="Comic Sans MS" panose="030F0702030302020204" pitchFamily="66" charset="0"/>
            </a:endParaRPr>
          </a:p>
        </p:txBody>
      </p:sp>
      <p:cxnSp>
        <p:nvCxnSpPr>
          <p:cNvPr id="21" name="Straight Arrow Connector 20"/>
          <p:cNvCxnSpPr>
            <a:stCxn id="16" idx="3"/>
            <a:endCxn id="18"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852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764704"/>
            <a:ext cx="8208912" cy="4430512"/>
          </a:xfrm>
          <a:prstGeom prst="rect">
            <a:avLst/>
          </a:prstGeom>
        </p:spPr>
      </p:pic>
      <p:sp>
        <p:nvSpPr>
          <p:cNvPr id="13" name="Rectangle 12"/>
          <p:cNvSpPr/>
          <p:nvPr/>
        </p:nvSpPr>
        <p:spPr>
          <a:xfrm>
            <a:off x="467544" y="724423"/>
            <a:ext cx="8208912" cy="4470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Alternative 3 &amp; notes</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7" name="Straight Arrow Connector 16"/>
          <p:cNvCxnSpPr>
            <a:stCxn id="15"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Q14</a:t>
            </a:r>
            <a:endParaRPr lang="en-GB" sz="1400" b="1" dirty="0">
              <a:latin typeface="Comic Sans MS" panose="030F0702030302020204" pitchFamily="66" charset="0"/>
            </a:endParaRPr>
          </a:p>
        </p:txBody>
      </p:sp>
      <p:cxnSp>
        <p:nvCxnSpPr>
          <p:cNvPr id="21" name="Straight Arrow Connector 20"/>
          <p:cNvCxnSpPr>
            <a:stCxn id="16" idx="3"/>
            <a:endCxn id="18"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842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Rectangle 1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1" name="Straight Arrow Connector 20"/>
          <p:cNvCxnSpPr>
            <a:stCxn id="16" idx="3"/>
            <a:endCxn id="20"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Q26</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31540" y="1151785"/>
            <a:ext cx="8352928" cy="2308324"/>
          </a:xfrm>
          <a:prstGeom prst="rect">
            <a:avLst/>
          </a:prstGeom>
        </p:spPr>
        <p:txBody>
          <a:bodyPr wrap="square">
            <a:spAutoFit/>
          </a:bodyPr>
          <a:lstStyle/>
          <a:p>
            <a:r>
              <a:rPr lang="en-GB" i="1" dirty="0">
                <a:solidFill>
                  <a:srgbClr val="000000"/>
                </a:solidFill>
                <a:latin typeface="Times New Roman" panose="02020603050405020304" pitchFamily="18" charset="0"/>
              </a:rPr>
              <a:t>b </a:t>
            </a:r>
            <a:r>
              <a:rPr lang="en-GB" dirty="0">
                <a:solidFill>
                  <a:srgbClr val="000000"/>
                </a:solidFill>
                <a:latin typeface="Arial" panose="020B0604020202020204" pitchFamily="34" charset="0"/>
              </a:rPr>
              <a:t>is two thirds of </a:t>
            </a:r>
            <a:r>
              <a:rPr lang="en-GB" i="1" dirty="0">
                <a:solidFill>
                  <a:srgbClr val="000000"/>
                </a:solidFill>
                <a:latin typeface="Times New Roman" panose="02020603050405020304" pitchFamily="18" charset="0"/>
              </a:rPr>
              <a:t>c</a:t>
            </a:r>
            <a:r>
              <a:rPr lang="en-GB" dirty="0">
                <a:solidFill>
                  <a:srgbClr val="000000"/>
                </a:solidFill>
                <a:latin typeface="Arial" panose="020B0604020202020204" pitchFamily="34" charset="0"/>
              </a:rPr>
              <a:t>.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5</a:t>
            </a:r>
            <a:r>
              <a:rPr lang="en-GB" i="1" dirty="0">
                <a:solidFill>
                  <a:srgbClr val="000000"/>
                </a:solidFill>
                <a:latin typeface="Times New Roman" panose="02020603050405020304" pitchFamily="18" charset="0"/>
              </a:rPr>
              <a:t>a </a:t>
            </a:r>
            <a:r>
              <a:rPr lang="en-GB" dirty="0">
                <a:solidFill>
                  <a:srgbClr val="000000"/>
                </a:solidFill>
                <a:latin typeface="Arial" panose="020B0604020202020204" pitchFamily="34" charset="0"/>
              </a:rPr>
              <a:t>= 4</a:t>
            </a:r>
            <a:r>
              <a:rPr lang="en-GB" i="1" dirty="0">
                <a:solidFill>
                  <a:srgbClr val="000000"/>
                </a:solidFill>
                <a:latin typeface="Times New Roman" panose="02020603050405020304" pitchFamily="18" charset="0"/>
              </a:rPr>
              <a:t>c </a:t>
            </a:r>
            <a:endParaRPr lang="en-GB" i="1" dirty="0" smtClean="0">
              <a:solidFill>
                <a:srgbClr val="000000"/>
              </a:solidFill>
              <a:latin typeface="Times New Roman" panose="02020603050405020304" pitchFamily="18" charset="0"/>
            </a:endParaRPr>
          </a:p>
          <a:p>
            <a:endParaRPr lang="en-GB" dirty="0">
              <a:solidFill>
                <a:srgbClr val="000000"/>
              </a:solidFill>
              <a:latin typeface="Times New Roman" panose="02020603050405020304" pitchFamily="18" charset="0"/>
            </a:endParaRPr>
          </a:p>
          <a:p>
            <a:r>
              <a:rPr lang="en-GB" dirty="0">
                <a:solidFill>
                  <a:srgbClr val="000000"/>
                </a:solidFill>
                <a:latin typeface="Arial" panose="020B0604020202020204" pitchFamily="34" charset="0"/>
              </a:rPr>
              <a:t>Work out the ratio </a:t>
            </a:r>
            <a:r>
              <a:rPr lang="en-GB" i="1" dirty="0">
                <a:solidFill>
                  <a:srgbClr val="000000"/>
                </a:solidFill>
                <a:latin typeface="Times New Roman" panose="02020603050405020304" pitchFamily="18" charset="0"/>
              </a:rPr>
              <a:t>a </a:t>
            </a:r>
            <a:r>
              <a:rPr lang="en-GB" dirty="0">
                <a:solidFill>
                  <a:srgbClr val="000000"/>
                </a:solidFill>
                <a:latin typeface="Arial" panose="020B0604020202020204" pitchFamily="34" charset="0"/>
              </a:rPr>
              <a:t>: </a:t>
            </a:r>
            <a:r>
              <a:rPr lang="en-GB" i="1" dirty="0">
                <a:solidFill>
                  <a:srgbClr val="000000"/>
                </a:solidFill>
                <a:latin typeface="Times New Roman" panose="02020603050405020304" pitchFamily="18" charset="0"/>
              </a:rPr>
              <a:t>b </a:t>
            </a:r>
            <a:r>
              <a:rPr lang="en-GB" dirty="0">
                <a:solidFill>
                  <a:srgbClr val="000000"/>
                </a:solidFill>
                <a:latin typeface="Arial" panose="020B0604020202020204" pitchFamily="34" charset="0"/>
              </a:rPr>
              <a:t>: </a:t>
            </a:r>
            <a:r>
              <a:rPr lang="en-GB" i="1" dirty="0">
                <a:solidFill>
                  <a:srgbClr val="000000"/>
                </a:solidFill>
                <a:latin typeface="Times New Roman" panose="02020603050405020304" pitchFamily="18" charset="0"/>
              </a:rPr>
              <a:t>c </a:t>
            </a:r>
            <a:endParaRPr lang="en-GB" i="1" dirty="0" smtClean="0">
              <a:solidFill>
                <a:srgbClr val="000000"/>
              </a:solidFill>
              <a:latin typeface="Times New Roman" panose="02020603050405020304" pitchFamily="18" charset="0"/>
            </a:endParaRPr>
          </a:p>
          <a:p>
            <a:endParaRPr lang="en-GB" dirty="0">
              <a:solidFill>
                <a:srgbClr val="000000"/>
              </a:solidFill>
              <a:latin typeface="Times New Roman" panose="02020603050405020304" pitchFamily="18" charset="0"/>
            </a:endParaRPr>
          </a:p>
          <a:p>
            <a:r>
              <a:rPr lang="en-GB" dirty="0">
                <a:solidFill>
                  <a:srgbClr val="000000"/>
                </a:solidFill>
                <a:latin typeface="Arial" panose="020B0604020202020204" pitchFamily="34" charset="0"/>
              </a:rPr>
              <a:t>Give your answer in its simplest form where </a:t>
            </a:r>
            <a:r>
              <a:rPr lang="en-GB" i="1" dirty="0">
                <a:solidFill>
                  <a:srgbClr val="000000"/>
                </a:solidFill>
                <a:latin typeface="Times New Roman" panose="02020603050405020304" pitchFamily="18" charset="0"/>
              </a:rPr>
              <a:t>a</a:t>
            </a:r>
            <a:r>
              <a:rPr lang="en-GB" dirty="0">
                <a:solidFill>
                  <a:srgbClr val="000000"/>
                </a:solidFill>
                <a:latin typeface="Arial" panose="020B0604020202020204" pitchFamily="34" charset="0"/>
              </a:rPr>
              <a:t>, </a:t>
            </a:r>
            <a:r>
              <a:rPr lang="en-GB" i="1" dirty="0">
                <a:solidFill>
                  <a:srgbClr val="000000"/>
                </a:solidFill>
                <a:latin typeface="Times New Roman" panose="02020603050405020304" pitchFamily="18" charset="0"/>
              </a:rPr>
              <a:t>b </a:t>
            </a:r>
            <a:r>
              <a:rPr lang="en-GB" dirty="0">
                <a:solidFill>
                  <a:srgbClr val="000000"/>
                </a:solidFill>
                <a:latin typeface="Arial" panose="020B0604020202020204" pitchFamily="34" charset="0"/>
              </a:rPr>
              <a:t>and </a:t>
            </a:r>
            <a:r>
              <a:rPr lang="en-GB" i="1" dirty="0">
                <a:solidFill>
                  <a:srgbClr val="000000"/>
                </a:solidFill>
                <a:latin typeface="Times New Roman" panose="02020603050405020304" pitchFamily="18" charset="0"/>
              </a:rPr>
              <a:t>c </a:t>
            </a:r>
            <a:r>
              <a:rPr lang="en-GB" dirty="0">
                <a:solidFill>
                  <a:srgbClr val="000000"/>
                </a:solidFill>
                <a:latin typeface="Arial" panose="020B0604020202020204" pitchFamily="34" charset="0"/>
              </a:rPr>
              <a:t>are integers. </a:t>
            </a:r>
          </a:p>
          <a:p>
            <a:pPr algn="r"/>
            <a:r>
              <a:rPr lang="en-GB" b="1" dirty="0">
                <a:solidFill>
                  <a:srgbClr val="000000"/>
                </a:solidFill>
                <a:latin typeface="Arial" panose="020B0604020202020204" pitchFamily="34" charset="0"/>
              </a:rPr>
              <a:t>[3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2593060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7704" y="402984"/>
            <a:ext cx="5328592" cy="6410392"/>
          </a:xfrm>
          <a:prstGeom prst="rect">
            <a:avLst/>
          </a:prstGeom>
        </p:spPr>
      </p:pic>
      <p:sp>
        <p:nvSpPr>
          <p:cNvPr id="13" name="Rectangle 12"/>
          <p:cNvSpPr/>
          <p:nvPr/>
        </p:nvSpPr>
        <p:spPr>
          <a:xfrm>
            <a:off x="1907704" y="402983"/>
            <a:ext cx="5328592" cy="6410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9" name="Straight Arrow Connector 18"/>
          <p:cNvCxnSpPr>
            <a:stCxn id="12"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Q26</a:t>
            </a:r>
            <a:endParaRPr lang="en-GB" sz="1400" b="1" dirty="0">
              <a:latin typeface="Comic Sans MS" panose="030F0702030302020204" pitchFamily="66" charset="0"/>
            </a:endParaRPr>
          </a:p>
        </p:txBody>
      </p:sp>
      <p:cxnSp>
        <p:nvCxnSpPr>
          <p:cNvPr id="23" name="Straight Arrow Connector 22"/>
          <p:cNvCxnSpPr>
            <a:stCxn id="14" idx="3"/>
            <a:endCxn id="20"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713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6" name="Rectangle 1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1" name="Straight Arrow Connector 20"/>
          <p:cNvCxnSpPr>
            <a:stCxn id="16" idx="3"/>
            <a:endCxn id="20"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Q3</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9"/>
          <a:stretch>
            <a:fillRect/>
          </a:stretch>
        </p:blipFill>
        <p:spPr>
          <a:xfrm>
            <a:off x="323528" y="1484784"/>
            <a:ext cx="8496944" cy="2098410"/>
          </a:xfrm>
          <a:prstGeom prst="rect">
            <a:avLst/>
          </a:prstGeom>
        </p:spPr>
      </p:pic>
    </p:spTree>
    <p:extLst>
      <p:ext uri="{BB962C8B-B14F-4D97-AF65-F5344CB8AC3E}">
        <p14:creationId xmlns:p14="http://schemas.microsoft.com/office/powerpoint/2010/main" val="758789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2420888"/>
            <a:ext cx="8064894" cy="1015580"/>
          </a:xfrm>
          <a:prstGeom prst="rect">
            <a:avLst/>
          </a:prstGeom>
        </p:spPr>
      </p:pic>
      <p:sp>
        <p:nvSpPr>
          <p:cNvPr id="13" name="Rectangle 12"/>
          <p:cNvSpPr/>
          <p:nvPr/>
        </p:nvSpPr>
        <p:spPr>
          <a:xfrm>
            <a:off x="539553" y="2420888"/>
            <a:ext cx="8064894" cy="1015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6" name="Straight Arrow Connector 15"/>
          <p:cNvCxnSpPr>
            <a:stCxn id="11"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Q3</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942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6" name="Rectangle 1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1" name="Straight Arrow Connector 20"/>
          <p:cNvCxnSpPr>
            <a:stCxn id="16" idx="3"/>
            <a:endCxn id="20"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Q8</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39552" y="1124744"/>
            <a:ext cx="8352928" cy="2585323"/>
          </a:xfrm>
          <a:prstGeom prst="rect">
            <a:avLst/>
          </a:prstGeom>
        </p:spPr>
        <p:txBody>
          <a:bodyPr wrap="square">
            <a:spAutoFit/>
          </a:bodyPr>
          <a:lstStyle/>
          <a:p>
            <a:r>
              <a:rPr lang="en-GB" dirty="0">
                <a:solidFill>
                  <a:srgbClr val="000000"/>
                </a:solidFill>
                <a:latin typeface="Arial" panose="020B0604020202020204" pitchFamily="34" charset="0"/>
              </a:rPr>
              <a:t>Theo starts with savings of £18 </a:t>
            </a:r>
          </a:p>
          <a:p>
            <a:r>
              <a:rPr lang="en-GB" dirty="0">
                <a:solidFill>
                  <a:srgbClr val="000000"/>
                </a:solidFill>
                <a:latin typeface="Arial" panose="020B0604020202020204" pitchFamily="34" charset="0"/>
              </a:rPr>
              <a:t>James starts with no savings.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Each week from now,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Theo </a:t>
            </a:r>
            <a:r>
              <a:rPr lang="en-GB" dirty="0">
                <a:solidFill>
                  <a:srgbClr val="000000"/>
                </a:solidFill>
                <a:latin typeface="Arial" panose="020B0604020202020204" pitchFamily="34" charset="0"/>
              </a:rPr>
              <a:t>will save £4.50 and James will save £4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In how many weeks will Theo and James have savings in the ratio 15 : 8 ? </a:t>
            </a:r>
          </a:p>
          <a:p>
            <a:pPr algn="r"/>
            <a:r>
              <a:rPr lang="en-GB" b="1" dirty="0">
                <a:solidFill>
                  <a:srgbClr val="000000"/>
                </a:solidFill>
                <a:latin typeface="Arial" panose="020B0604020202020204" pitchFamily="34" charset="0"/>
              </a:rPr>
              <a:t>[3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2464734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47664" y="469684"/>
            <a:ext cx="7488832" cy="5983652"/>
          </a:xfrm>
          <a:prstGeom prst="rect">
            <a:avLst/>
          </a:prstGeom>
        </p:spPr>
      </p:pic>
      <p:sp>
        <p:nvSpPr>
          <p:cNvPr id="13" name="Rectangle 12"/>
          <p:cNvSpPr/>
          <p:nvPr/>
        </p:nvSpPr>
        <p:spPr>
          <a:xfrm>
            <a:off x="1547663" y="481241"/>
            <a:ext cx="7488833" cy="5972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9" name="Straight Arrow Connector 18"/>
          <p:cNvCxnSpPr>
            <a:stCxn id="12"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Q8</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524828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543513"/>
            <a:ext cx="8352926" cy="5770974"/>
          </a:xfrm>
          <a:prstGeom prst="rect">
            <a:avLst/>
          </a:prstGeom>
        </p:spPr>
      </p:pic>
      <p:sp>
        <p:nvSpPr>
          <p:cNvPr id="13" name="Rectangle 12"/>
          <p:cNvSpPr/>
          <p:nvPr/>
        </p:nvSpPr>
        <p:spPr>
          <a:xfrm>
            <a:off x="395538" y="543511"/>
            <a:ext cx="8352926" cy="5770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9" name="Straight Arrow Connector 18"/>
          <p:cNvCxnSpPr>
            <a:stCxn id="12"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Q8</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061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6" y="363572"/>
            <a:ext cx="6192688" cy="63777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475655" y="363571"/>
            <a:ext cx="6192689" cy="6377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Q28</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473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6" name="Rectangle 15">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6"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1" name="Straight Arrow Connector 20"/>
          <p:cNvCxnSpPr>
            <a:stCxn id="16" idx="3"/>
            <a:endCxn id="20"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Q13</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1187624" y="1098610"/>
            <a:ext cx="6120680" cy="1754326"/>
          </a:xfrm>
          <a:prstGeom prst="rect">
            <a:avLst/>
          </a:prstGeom>
        </p:spPr>
        <p:txBody>
          <a:bodyPr wrap="square">
            <a:spAutoFit/>
          </a:bodyPr>
          <a:lstStyle/>
          <a:p>
            <a:r>
              <a:rPr lang="en-GB" i="1" dirty="0">
                <a:solidFill>
                  <a:srgbClr val="000000"/>
                </a:solidFill>
                <a:latin typeface="Times New Roman" panose="02020603050405020304" pitchFamily="18" charset="0"/>
              </a:rPr>
              <a:t>e </a:t>
            </a:r>
            <a:r>
              <a:rPr lang="en-GB" dirty="0">
                <a:solidFill>
                  <a:srgbClr val="000000"/>
                </a:solidFill>
                <a:latin typeface="Arial" panose="020B0604020202020204" pitchFamily="34" charset="0"/>
              </a:rPr>
              <a:t>: </a:t>
            </a:r>
            <a:r>
              <a:rPr lang="en-GB" i="1" dirty="0">
                <a:solidFill>
                  <a:srgbClr val="000000"/>
                </a:solidFill>
                <a:latin typeface="Times New Roman" panose="02020603050405020304" pitchFamily="18" charset="0"/>
              </a:rPr>
              <a:t>f </a:t>
            </a:r>
            <a:r>
              <a:rPr lang="en-GB" dirty="0">
                <a:solidFill>
                  <a:srgbClr val="000000"/>
                </a:solidFill>
                <a:latin typeface="Arial" panose="020B0604020202020204" pitchFamily="34" charset="0"/>
              </a:rPr>
              <a:t>= 2 : 3 and </a:t>
            </a:r>
            <a:r>
              <a:rPr lang="en-GB" i="1" dirty="0">
                <a:solidFill>
                  <a:srgbClr val="000000"/>
                </a:solidFill>
                <a:latin typeface="Times New Roman" panose="02020603050405020304" pitchFamily="18" charset="0"/>
              </a:rPr>
              <a:t>f </a:t>
            </a:r>
            <a:r>
              <a:rPr lang="en-GB" dirty="0">
                <a:solidFill>
                  <a:srgbClr val="000000"/>
                </a:solidFill>
                <a:latin typeface="Arial" panose="020B0604020202020204" pitchFamily="34" charset="0"/>
              </a:rPr>
              <a:t>: </a:t>
            </a:r>
            <a:r>
              <a:rPr lang="en-GB" i="1" dirty="0">
                <a:solidFill>
                  <a:srgbClr val="000000"/>
                </a:solidFill>
                <a:latin typeface="Times New Roman" panose="02020603050405020304" pitchFamily="18" charset="0"/>
              </a:rPr>
              <a:t>g </a:t>
            </a:r>
            <a:r>
              <a:rPr lang="en-GB" dirty="0">
                <a:solidFill>
                  <a:srgbClr val="000000"/>
                </a:solidFill>
                <a:latin typeface="Arial" panose="020B0604020202020204" pitchFamily="34" charset="0"/>
              </a:rPr>
              <a:t>= 5 : 4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Work out </a:t>
            </a:r>
            <a:r>
              <a:rPr lang="en-GB" i="1" dirty="0">
                <a:solidFill>
                  <a:srgbClr val="000000"/>
                </a:solidFill>
                <a:latin typeface="Times New Roman" panose="02020603050405020304" pitchFamily="18" charset="0"/>
              </a:rPr>
              <a:t>e </a:t>
            </a:r>
            <a:r>
              <a:rPr lang="en-GB" dirty="0">
                <a:solidFill>
                  <a:srgbClr val="000000"/>
                </a:solidFill>
                <a:latin typeface="Arial" panose="020B0604020202020204" pitchFamily="34" charset="0"/>
              </a:rPr>
              <a:t>: </a:t>
            </a:r>
            <a:r>
              <a:rPr lang="en-GB" i="1" dirty="0">
                <a:solidFill>
                  <a:srgbClr val="000000"/>
                </a:solidFill>
                <a:latin typeface="Times New Roman" panose="02020603050405020304" pitchFamily="18" charset="0"/>
              </a:rPr>
              <a:t>g </a:t>
            </a:r>
            <a:endParaRPr lang="en-GB" i="1" dirty="0" smtClean="0">
              <a:solidFill>
                <a:srgbClr val="000000"/>
              </a:solidFill>
              <a:latin typeface="Times New Roman" panose="02020603050405020304" pitchFamily="18" charset="0"/>
            </a:endParaRPr>
          </a:p>
          <a:p>
            <a:endParaRPr lang="en-GB" dirty="0">
              <a:solidFill>
                <a:srgbClr val="000000"/>
              </a:solidFill>
              <a:latin typeface="Times New Roman" panose="02020603050405020304" pitchFamily="18" charset="0"/>
            </a:endParaRPr>
          </a:p>
          <a:p>
            <a:r>
              <a:rPr lang="en-GB" dirty="0">
                <a:solidFill>
                  <a:srgbClr val="000000"/>
                </a:solidFill>
                <a:latin typeface="Arial" panose="020B0604020202020204" pitchFamily="34" charset="0"/>
              </a:rPr>
              <a:t>Give your answer in its simplest form. </a:t>
            </a:r>
          </a:p>
          <a:p>
            <a:pPr algn="r"/>
            <a:r>
              <a:rPr lang="en-GB" b="1" dirty="0">
                <a:solidFill>
                  <a:srgbClr val="000000"/>
                </a:solidFill>
                <a:latin typeface="Arial" panose="020B0604020202020204" pitchFamily="34" charset="0"/>
              </a:rPr>
              <a:t>[3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1659426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436828"/>
            <a:ext cx="8064896" cy="5984344"/>
          </a:xfrm>
          <a:prstGeom prst="rect">
            <a:avLst/>
          </a:prstGeom>
        </p:spPr>
      </p:pic>
      <p:sp>
        <p:nvSpPr>
          <p:cNvPr id="13" name="Rectangle 12"/>
          <p:cNvSpPr/>
          <p:nvPr/>
        </p:nvSpPr>
        <p:spPr>
          <a:xfrm>
            <a:off x="539553" y="436827"/>
            <a:ext cx="8064895" cy="59843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7" name="Straight Arrow Connector 16"/>
          <p:cNvCxnSpPr>
            <a:stCxn id="15"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Q13</a:t>
            </a:r>
            <a:endParaRPr lang="en-GB" sz="1400" b="1" dirty="0">
              <a:latin typeface="Comic Sans MS" panose="030F0702030302020204" pitchFamily="66" charset="0"/>
            </a:endParaRPr>
          </a:p>
        </p:txBody>
      </p:sp>
      <p:cxnSp>
        <p:nvCxnSpPr>
          <p:cNvPr id="23" name="Straight Arrow Connector 22"/>
          <p:cNvCxnSpPr>
            <a:stCxn id="16" idx="3"/>
            <a:endCxn id="18"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973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6" name="Rectangle 15">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6"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1" name="Straight Arrow Connector 20"/>
          <p:cNvCxnSpPr>
            <a:stCxn id="16" idx="3"/>
            <a:endCxn id="20"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Q18</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611560" y="1124744"/>
            <a:ext cx="8280920" cy="2585323"/>
          </a:xfrm>
          <a:prstGeom prst="rect">
            <a:avLst/>
          </a:prstGeom>
        </p:spPr>
        <p:txBody>
          <a:bodyPr wrap="square">
            <a:spAutoFit/>
          </a:bodyPr>
          <a:lstStyle/>
          <a:p>
            <a:r>
              <a:rPr lang="en-GB" dirty="0">
                <a:solidFill>
                  <a:srgbClr val="000000"/>
                </a:solidFill>
                <a:latin typeface="Arial" panose="020B0604020202020204" pitchFamily="34" charset="0"/>
              </a:rPr>
              <a:t>Beth and Mia translate documents from Spanish into English. </a:t>
            </a:r>
          </a:p>
          <a:p>
            <a:r>
              <a:rPr lang="en-GB" dirty="0">
                <a:solidFill>
                  <a:srgbClr val="000000"/>
                </a:solidFill>
                <a:latin typeface="Arial" panose="020B0604020202020204" pitchFamily="34" charset="0"/>
              </a:rPr>
              <a:t>A set of documents that would take Beth 8 days would take Mia 10 days.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Beth starts to translate the documents. </a:t>
            </a:r>
          </a:p>
          <a:p>
            <a:r>
              <a:rPr lang="en-GB" dirty="0">
                <a:solidFill>
                  <a:srgbClr val="000000"/>
                </a:solidFill>
                <a:latin typeface="Arial" panose="020B0604020202020204" pitchFamily="34" charset="0"/>
              </a:rPr>
              <a:t>After 2 days Beth and Mia both work on translating the documents.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How many </a:t>
            </a:r>
            <a:r>
              <a:rPr lang="en-GB" b="1" dirty="0">
                <a:solidFill>
                  <a:srgbClr val="000000"/>
                </a:solidFill>
                <a:latin typeface="Arial" panose="020B0604020202020204" pitchFamily="34" charset="0"/>
              </a:rPr>
              <a:t>more </a:t>
            </a:r>
            <a:r>
              <a:rPr lang="en-GB" dirty="0">
                <a:solidFill>
                  <a:srgbClr val="000000"/>
                </a:solidFill>
                <a:latin typeface="Arial" panose="020B0604020202020204" pitchFamily="34" charset="0"/>
              </a:rPr>
              <a:t>days will it take to complete the work? </a:t>
            </a:r>
          </a:p>
          <a:p>
            <a:r>
              <a:rPr lang="en-GB" dirty="0">
                <a:solidFill>
                  <a:srgbClr val="000000"/>
                </a:solidFill>
                <a:latin typeface="Arial" panose="020B0604020202020204" pitchFamily="34" charset="0"/>
              </a:rPr>
              <a:t>You </a:t>
            </a:r>
            <a:r>
              <a:rPr lang="en-GB" b="1" dirty="0">
                <a:solidFill>
                  <a:srgbClr val="000000"/>
                </a:solidFill>
                <a:latin typeface="Arial" panose="020B0604020202020204" pitchFamily="34" charset="0"/>
              </a:rPr>
              <a:t>must </a:t>
            </a:r>
            <a:r>
              <a:rPr lang="en-GB" dirty="0">
                <a:solidFill>
                  <a:srgbClr val="000000"/>
                </a:solidFill>
                <a:latin typeface="Arial" panose="020B0604020202020204" pitchFamily="34" charset="0"/>
              </a:rPr>
              <a:t>show your working. </a:t>
            </a:r>
          </a:p>
          <a:p>
            <a:pPr algn="r"/>
            <a:r>
              <a:rPr lang="en-GB" b="1" dirty="0">
                <a:solidFill>
                  <a:srgbClr val="000000"/>
                </a:solidFill>
                <a:latin typeface="Arial" panose="020B0604020202020204" pitchFamily="34" charset="0"/>
              </a:rPr>
              <a:t>[4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887024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7704" y="460167"/>
            <a:ext cx="5328592" cy="6334944"/>
          </a:xfrm>
          <a:prstGeom prst="rect">
            <a:avLst/>
          </a:prstGeom>
        </p:spPr>
      </p:pic>
      <p:sp>
        <p:nvSpPr>
          <p:cNvPr id="13" name="Rectangle 12"/>
          <p:cNvSpPr/>
          <p:nvPr/>
        </p:nvSpPr>
        <p:spPr>
          <a:xfrm>
            <a:off x="1907704" y="436828"/>
            <a:ext cx="5328592" cy="6358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4" name="Straight Arrow Connector 13"/>
          <p:cNvCxnSpPr>
            <a:stCxn id="11" idx="3"/>
            <a:endCxn id="12"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Q18</a:t>
            </a:r>
            <a:endParaRPr lang="en-GB" sz="1400" b="1" dirty="0">
              <a:latin typeface="Comic Sans MS" panose="030F0702030302020204" pitchFamily="66" charset="0"/>
            </a:endParaRPr>
          </a:p>
        </p:txBody>
      </p:sp>
      <p:cxnSp>
        <p:nvCxnSpPr>
          <p:cNvPr id="20" name="Straight Arrow Connector 19"/>
          <p:cNvCxnSpPr>
            <a:stCxn id="12"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78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Compound Measures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7" name="Straight Arrow Connector 6"/>
          <p:cNvCxnSpPr>
            <a:stCxn id="5" idx="3"/>
            <a:endCxn id="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4248"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9" name="Rectangle 18">
            <a:hlinkClick r:id="rId6" action="ppaction://hlinksldjump"/>
          </p:cNvPr>
          <p:cNvSpPr/>
          <p:nvPr/>
        </p:nvSpPr>
        <p:spPr>
          <a:xfrm>
            <a:off x="1566416"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Time-Series</a:t>
            </a:r>
          </a:p>
        </p:txBody>
      </p:sp>
      <p:sp>
        <p:nvSpPr>
          <p:cNvPr id="35" name="Rectangle 34">
            <a:hlinkClick r:id="rId7" action="ppaction://hlinksldjump"/>
          </p:cNvPr>
          <p:cNvSpPr/>
          <p:nvPr/>
        </p:nvSpPr>
        <p:spPr>
          <a:xfrm>
            <a:off x="2843808"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Q17</a:t>
            </a:r>
            <a:endParaRPr lang="en-GB" sz="1400" b="1" dirty="0">
              <a:latin typeface="Comic Sans MS" panose="030F0702030302020204" pitchFamily="66" charset="0"/>
            </a:endParaRPr>
          </a:p>
        </p:txBody>
      </p:sp>
      <p:sp>
        <p:nvSpPr>
          <p:cNvPr id="13" name="Rectangle 12"/>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5004048" y="1556792"/>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5004048" y="213285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Q17</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5004048" y="2708976"/>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
        <p:nvSpPr>
          <p:cNvPr id="17" name="Rectangle 16">
            <a:hlinkClick r:id="rId11" action="ppaction://hlinksldjump"/>
          </p:cNvPr>
          <p:cNvSpPr/>
          <p:nvPr/>
        </p:nvSpPr>
        <p:spPr>
          <a:xfrm>
            <a:off x="5004048"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23" name="Rectangle 22">
            <a:hlinkClick r:id="rId12" action="ppaction://hlinksldjump"/>
          </p:cNvPr>
          <p:cNvSpPr/>
          <p:nvPr/>
        </p:nvSpPr>
        <p:spPr>
          <a:xfrm>
            <a:off x="5004048"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Q25</a:t>
            </a:r>
            <a:endParaRPr lang="en-GB" sz="1400" b="1" dirty="0">
              <a:latin typeface="Comic Sans MS" panose="030F0702030302020204" pitchFamily="66" charset="0"/>
            </a:endParaRPr>
          </a:p>
        </p:txBody>
      </p:sp>
      <p:sp>
        <p:nvSpPr>
          <p:cNvPr id="24" name="Rectangle 23">
            <a:hlinkClick r:id="rId13" action="ppaction://hlinksldjump"/>
          </p:cNvPr>
          <p:cNvSpPr/>
          <p:nvPr/>
        </p:nvSpPr>
        <p:spPr>
          <a:xfrm>
            <a:off x="5004048" y="4437168"/>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3H Q9</a:t>
            </a:r>
            <a:endParaRPr lang="en-GB" sz="1400" b="1" dirty="0">
              <a:latin typeface="Comic Sans MS" panose="030F0702030302020204" pitchFamily="66" charset="0"/>
            </a:endParaRPr>
          </a:p>
        </p:txBody>
      </p:sp>
      <p:sp>
        <p:nvSpPr>
          <p:cNvPr id="25" name="Rectangle 24">
            <a:hlinkClick r:id="rId14" action="ppaction://hlinksldjump"/>
          </p:cNvPr>
          <p:cNvSpPr/>
          <p:nvPr/>
        </p:nvSpPr>
        <p:spPr>
          <a:xfrm>
            <a:off x="5004048" y="501323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3H Q12</a:t>
            </a:r>
            <a:endParaRPr lang="en-GB" sz="1400" b="1" dirty="0">
              <a:latin typeface="Comic Sans MS" panose="030F0702030302020204" pitchFamily="66" charset="0"/>
            </a:endParaRPr>
          </a:p>
        </p:txBody>
      </p:sp>
      <p:sp>
        <p:nvSpPr>
          <p:cNvPr id="26" name="Rectangle 25">
            <a:hlinkClick r:id="rId15" action="ppaction://hlinksldjump"/>
          </p:cNvPr>
          <p:cNvSpPr/>
          <p:nvPr/>
        </p:nvSpPr>
        <p:spPr>
          <a:xfrm>
            <a:off x="6228312" y="18448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27" name="Rectangle 26">
            <a:hlinkClick r:id="rId16" action="ppaction://hlinksldjump"/>
          </p:cNvPr>
          <p:cNvSpPr/>
          <p:nvPr/>
        </p:nvSpPr>
        <p:spPr>
          <a:xfrm>
            <a:off x="6228184" y="242094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28" name="Rectangle 27">
            <a:hlinkClick r:id="rId17" action="ppaction://hlinksldjump"/>
          </p:cNvPr>
          <p:cNvSpPr/>
          <p:nvPr/>
        </p:nvSpPr>
        <p:spPr>
          <a:xfrm>
            <a:off x="6228184"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3H Q12</a:t>
            </a:r>
            <a:endParaRPr lang="en-GB" sz="1400" b="1" dirty="0">
              <a:latin typeface="Comic Sans MS" panose="030F0702030302020204" pitchFamily="66" charset="0"/>
            </a:endParaRPr>
          </a:p>
        </p:txBody>
      </p:sp>
      <p:sp>
        <p:nvSpPr>
          <p:cNvPr id="29" name="Rectangle 28">
            <a:hlinkClick r:id="rId18" action="ppaction://hlinksldjump"/>
          </p:cNvPr>
          <p:cNvSpPr/>
          <p:nvPr/>
        </p:nvSpPr>
        <p:spPr>
          <a:xfrm>
            <a:off x="6228184"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2H Q9</a:t>
            </a:r>
            <a:endParaRPr lang="en-GB" sz="1400" b="1" dirty="0">
              <a:latin typeface="Comic Sans MS" panose="030F0702030302020204" pitchFamily="66" charset="0"/>
            </a:endParaRPr>
          </a:p>
        </p:txBody>
      </p:sp>
      <p:sp>
        <p:nvSpPr>
          <p:cNvPr id="30" name="Rectangle 29">
            <a:hlinkClick r:id="rId19" action="ppaction://hlinksldjump"/>
          </p:cNvPr>
          <p:cNvSpPr/>
          <p:nvPr/>
        </p:nvSpPr>
        <p:spPr>
          <a:xfrm>
            <a:off x="6228184"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2H Q15</a:t>
            </a:r>
            <a:endParaRPr lang="en-GB" sz="1400" b="1" dirty="0">
              <a:latin typeface="Comic Sans MS" panose="030F0702030302020204" pitchFamily="66" charset="0"/>
            </a:endParaRPr>
          </a:p>
        </p:txBody>
      </p:sp>
      <p:sp>
        <p:nvSpPr>
          <p:cNvPr id="31" name="Rectangle 30">
            <a:hlinkClick r:id="rId20" action="ppaction://hlinksldjump"/>
          </p:cNvPr>
          <p:cNvSpPr/>
          <p:nvPr/>
        </p:nvSpPr>
        <p:spPr>
          <a:xfrm>
            <a:off x="6228184" y="472520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smtClean="0">
                <a:latin typeface="Comic Sans MS" panose="030F0702030302020204" pitchFamily="66" charset="0"/>
              </a:rPr>
              <a:t>3H Q21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034206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6"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20"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Q17</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51521" y="1628800"/>
            <a:ext cx="8640958" cy="2122762"/>
          </a:xfrm>
          <a:prstGeom prst="rect">
            <a:avLst/>
          </a:prstGeom>
        </p:spPr>
      </p:pic>
      <p:pic>
        <p:nvPicPr>
          <p:cNvPr id="4" name="Picture 3"/>
          <p:cNvPicPr>
            <a:picLocks noChangeAspect="1"/>
          </p:cNvPicPr>
          <p:nvPr/>
        </p:nvPicPr>
        <p:blipFill>
          <a:blip r:embed="rId9"/>
          <a:stretch>
            <a:fillRect/>
          </a:stretch>
        </p:blipFill>
        <p:spPr>
          <a:xfrm>
            <a:off x="251521" y="3789040"/>
            <a:ext cx="8640958" cy="1205154"/>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791099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75656" y="353202"/>
            <a:ext cx="6192688" cy="64601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5" name="Rectangle 24"/>
          <p:cNvSpPr/>
          <p:nvPr/>
        </p:nvSpPr>
        <p:spPr>
          <a:xfrm>
            <a:off x="1475656" y="353202"/>
            <a:ext cx="6192688" cy="6028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9" name="Straight Arrow Connector 18"/>
          <p:cNvCxnSpPr>
            <a:stCxn id="11" idx="3"/>
            <a:endCxn id="18"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475656" y="6381328"/>
            <a:ext cx="619268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74173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5" grpId="0" animBg="1"/>
      <p:bldP spid="22" grpId="0" animBg="1"/>
    </p:bldLst>
  </p:timing>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3645024"/>
            <a:ext cx="7632848" cy="19461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0" name="Rectangle 1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20"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Q9</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10"/>
          <a:stretch>
            <a:fillRect/>
          </a:stretch>
        </p:blipFill>
        <p:spPr>
          <a:xfrm>
            <a:off x="755576" y="548680"/>
            <a:ext cx="7632848" cy="2942012"/>
          </a:xfrm>
          <a:prstGeom prst="rect">
            <a:avLst/>
          </a:prstGeom>
        </p:spPr>
      </p:pic>
    </p:spTree>
    <p:extLst>
      <p:ext uri="{BB962C8B-B14F-4D97-AF65-F5344CB8AC3E}">
        <p14:creationId xmlns:p14="http://schemas.microsoft.com/office/powerpoint/2010/main" val="2048293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7544" y="2060850"/>
            <a:ext cx="8208912" cy="123251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5" name="Rectangle 24"/>
          <p:cNvSpPr/>
          <p:nvPr/>
        </p:nvSpPr>
        <p:spPr>
          <a:xfrm>
            <a:off x="467544" y="2060848"/>
            <a:ext cx="8208912" cy="7088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467544" y="2769662"/>
            <a:ext cx="8208912" cy="523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Q9</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125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5" grpId="0" animBg="1"/>
      <p:bldP spid="22" grpId="0" animBg="1"/>
    </p:bldLst>
  </p:timing>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80728"/>
            <a:ext cx="8640960" cy="47472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0" name="Rectangle 1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20"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Q17</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803989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124744"/>
            <a:ext cx="8496942" cy="14331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5" name="Straight Arrow Connector 14"/>
          <p:cNvCxnSpPr>
            <a:stCxn id="12"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Q17</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10"/>
          <a:stretch>
            <a:fillRect/>
          </a:stretch>
        </p:blipFill>
        <p:spPr>
          <a:xfrm>
            <a:off x="323529" y="2752217"/>
            <a:ext cx="8496942" cy="1353566"/>
          </a:xfrm>
          <a:prstGeom prst="rect">
            <a:avLst/>
          </a:prstGeom>
        </p:spPr>
      </p:pic>
    </p:spTree>
    <p:extLst>
      <p:ext uri="{BB962C8B-B14F-4D97-AF65-F5344CB8AC3E}">
        <p14:creationId xmlns:p14="http://schemas.microsoft.com/office/powerpoint/2010/main" val="2516021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620688"/>
            <a:ext cx="5904656" cy="522028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5" name="Rectangle 24"/>
          <p:cNvSpPr/>
          <p:nvPr/>
        </p:nvSpPr>
        <p:spPr>
          <a:xfrm>
            <a:off x="1619672" y="620687"/>
            <a:ext cx="5904656" cy="5220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0" name="Straight Arrow Connector 19"/>
          <p:cNvCxnSpPr>
            <a:stCxn id="18"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Q17</a:t>
            </a:r>
            <a:endParaRPr lang="en-GB" sz="1400" b="1" dirty="0">
              <a:latin typeface="Comic Sans MS" panose="030F0702030302020204" pitchFamily="66" charset="0"/>
            </a:endParaRPr>
          </a:p>
        </p:txBody>
      </p:sp>
      <p:cxnSp>
        <p:nvCxnSpPr>
          <p:cNvPr id="23" name="Straight Arrow Connector 22"/>
          <p:cNvCxnSpPr>
            <a:stCxn id="19"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937154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91681" y="692696"/>
            <a:ext cx="5760638" cy="454829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5" name="Rectangle 24"/>
          <p:cNvSpPr/>
          <p:nvPr/>
        </p:nvSpPr>
        <p:spPr>
          <a:xfrm>
            <a:off x="1691680" y="692696"/>
            <a:ext cx="5760639" cy="4548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1</a:t>
            </a:r>
            <a:endParaRPr lang="en-GB" sz="1400" b="1" dirty="0">
              <a:latin typeface="Comic Sans MS" panose="030F0702030302020204" pitchFamily="66" charset="0"/>
            </a:endParaRPr>
          </a:p>
        </p:txBody>
      </p:sp>
      <p:sp>
        <p:nvSpPr>
          <p:cNvPr id="18" name="Rectangle 17">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0" name="Straight Arrow Connector 19"/>
          <p:cNvCxnSpPr>
            <a:stCxn id="18"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Q17</a:t>
            </a:r>
            <a:endParaRPr lang="en-GB" sz="1400" b="1" dirty="0">
              <a:latin typeface="Comic Sans MS" panose="030F0702030302020204" pitchFamily="66" charset="0"/>
            </a:endParaRPr>
          </a:p>
        </p:txBody>
      </p:sp>
      <p:cxnSp>
        <p:nvCxnSpPr>
          <p:cNvPr id="23" name="Straight Arrow Connector 22"/>
          <p:cNvCxnSpPr>
            <a:stCxn id="19"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623716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75657" y="692696"/>
            <a:ext cx="6192686" cy="487148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5" name="Rectangle 24"/>
          <p:cNvSpPr/>
          <p:nvPr/>
        </p:nvSpPr>
        <p:spPr>
          <a:xfrm>
            <a:off x="1475657" y="692696"/>
            <a:ext cx="6192685" cy="4871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a:t>
            </a:r>
            <a:endParaRPr lang="en-GB" sz="1400" b="1" dirty="0">
              <a:latin typeface="Comic Sans MS" panose="030F0702030302020204" pitchFamily="66" charset="0"/>
            </a:endParaRPr>
          </a:p>
        </p:txBody>
      </p:sp>
      <p:sp>
        <p:nvSpPr>
          <p:cNvPr id="18" name="Rectangle 17">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0" name="Straight Arrow Connector 19"/>
          <p:cNvCxnSpPr>
            <a:stCxn id="18"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Q17</a:t>
            </a:r>
            <a:endParaRPr lang="en-GB" sz="1400" b="1" dirty="0">
              <a:latin typeface="Comic Sans MS" panose="030F0702030302020204" pitchFamily="66" charset="0"/>
            </a:endParaRPr>
          </a:p>
        </p:txBody>
      </p:sp>
      <p:cxnSp>
        <p:nvCxnSpPr>
          <p:cNvPr id="23" name="Straight Arrow Connector 22"/>
          <p:cNvCxnSpPr>
            <a:stCxn id="19"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994189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61256" y="596459"/>
            <a:ext cx="6821488" cy="5665082"/>
          </a:xfrm>
          <a:prstGeom prst="rect">
            <a:avLst/>
          </a:prstGeom>
        </p:spPr>
      </p:pic>
      <p:sp>
        <p:nvSpPr>
          <p:cNvPr id="25" name="Rectangle 24"/>
          <p:cNvSpPr/>
          <p:nvPr/>
        </p:nvSpPr>
        <p:spPr>
          <a:xfrm>
            <a:off x="1161256" y="596459"/>
            <a:ext cx="6821487" cy="5665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8" name="Rectangle 17">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0" name="Straight Arrow Connector 19"/>
          <p:cNvCxnSpPr>
            <a:stCxn id="18"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Q17</a:t>
            </a:r>
            <a:endParaRPr lang="en-GB" sz="1400" b="1" dirty="0">
              <a:latin typeface="Comic Sans MS" panose="030F0702030302020204" pitchFamily="66" charset="0"/>
            </a:endParaRPr>
          </a:p>
        </p:txBody>
      </p:sp>
      <p:cxnSp>
        <p:nvCxnSpPr>
          <p:cNvPr id="23" name="Straight Arrow Connector 22"/>
          <p:cNvCxnSpPr>
            <a:stCxn id="19"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076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6"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20"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Q4</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251520" y="1556792"/>
            <a:ext cx="8640960" cy="1407130"/>
          </a:xfrm>
          <a:prstGeom prst="rect">
            <a:avLst/>
          </a:prstGeom>
        </p:spPr>
      </p:pic>
    </p:spTree>
    <p:extLst>
      <p:ext uri="{BB962C8B-B14F-4D97-AF65-F5344CB8AC3E}">
        <p14:creationId xmlns:p14="http://schemas.microsoft.com/office/powerpoint/2010/main" val="43050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61256" y="2276872"/>
            <a:ext cx="6821488" cy="870676"/>
          </a:xfrm>
          <a:prstGeom prst="rect">
            <a:avLst/>
          </a:prstGeom>
        </p:spPr>
      </p:pic>
      <p:sp>
        <p:nvSpPr>
          <p:cNvPr id="25" name="Rectangle 24"/>
          <p:cNvSpPr/>
          <p:nvPr/>
        </p:nvSpPr>
        <p:spPr>
          <a:xfrm>
            <a:off x="1161256" y="2276872"/>
            <a:ext cx="6821487" cy="870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4" name="Straight Arrow Connector 13"/>
          <p:cNvCxnSpPr>
            <a:stCxn id="11"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Q4</a:t>
            </a:r>
            <a:endParaRPr lang="en-GB" sz="1400" b="1" dirty="0">
              <a:latin typeface="Comic Sans MS" panose="030F0702030302020204" pitchFamily="66" charset="0"/>
            </a:endParaRPr>
          </a:p>
        </p:txBody>
      </p:sp>
      <p:cxnSp>
        <p:nvCxnSpPr>
          <p:cNvPr id="16" name="Straight Arrow Connector 15"/>
          <p:cNvCxnSpPr>
            <a:stCxn id="13" idx="3"/>
            <a:endCxn id="15"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471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80728"/>
            <a:ext cx="8496942" cy="42581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0" name="Rectangle 1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20"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Q12</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701928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61256" y="476672"/>
            <a:ext cx="6821488" cy="5317264"/>
          </a:xfrm>
          <a:prstGeom prst="rect">
            <a:avLst/>
          </a:prstGeom>
        </p:spPr>
      </p:pic>
      <p:sp>
        <p:nvSpPr>
          <p:cNvPr id="25" name="Rectangle 24"/>
          <p:cNvSpPr/>
          <p:nvPr/>
        </p:nvSpPr>
        <p:spPr>
          <a:xfrm>
            <a:off x="1161256" y="476671"/>
            <a:ext cx="6821487" cy="5317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7" name="Rectangle 16">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9" name="Straight Arrow Connector 18"/>
          <p:cNvCxnSpPr>
            <a:stCxn id="17" idx="3"/>
            <a:endCxn id="18"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Q12</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2954173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61256" y="437344"/>
            <a:ext cx="6821488" cy="3783744"/>
          </a:xfrm>
          <a:prstGeom prst="rect">
            <a:avLst/>
          </a:prstGeom>
        </p:spPr>
      </p:pic>
      <p:pic>
        <p:nvPicPr>
          <p:cNvPr id="5" name="Picture 4"/>
          <p:cNvPicPr>
            <a:picLocks noChangeAspect="1"/>
          </p:cNvPicPr>
          <p:nvPr/>
        </p:nvPicPr>
        <p:blipFill>
          <a:blip r:embed="rId4"/>
          <a:stretch>
            <a:fillRect/>
          </a:stretch>
        </p:blipFill>
        <p:spPr>
          <a:xfrm>
            <a:off x="1161256" y="4293096"/>
            <a:ext cx="6821488" cy="2412314"/>
          </a:xfrm>
          <a:prstGeom prst="rect">
            <a:avLst/>
          </a:prstGeom>
        </p:spPr>
      </p:pic>
      <p:sp>
        <p:nvSpPr>
          <p:cNvPr id="25" name="Rectangle 24"/>
          <p:cNvSpPr/>
          <p:nvPr/>
        </p:nvSpPr>
        <p:spPr>
          <a:xfrm>
            <a:off x="1161256" y="437343"/>
            <a:ext cx="6821487" cy="6268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7" cstate="print"/>
          <a:srcRect/>
          <a:stretch>
            <a:fillRect/>
          </a:stretch>
        </p:blipFill>
        <p:spPr bwMode="auto">
          <a:xfrm>
            <a:off x="-36512" y="5735569"/>
            <a:ext cx="1197768" cy="1197768"/>
          </a:xfrm>
          <a:prstGeom prst="rect">
            <a:avLst/>
          </a:prstGeom>
          <a:noFill/>
        </p:spPr>
      </p:pic>
      <p:sp>
        <p:nvSpPr>
          <p:cNvPr id="17" name="Rectangle 16">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9"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9" name="Straight Arrow Connector 18"/>
          <p:cNvCxnSpPr>
            <a:stCxn id="17" idx="3"/>
            <a:endCxn id="18"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Q12</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372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9592" y="476672"/>
            <a:ext cx="7344816" cy="56157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0" name="Rectangle 1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20"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Q25</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067718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4212" y="476672"/>
            <a:ext cx="6416220" cy="61926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044212" y="476672"/>
            <a:ext cx="6416219" cy="6192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9" name="Straight Arrow Connector 18"/>
          <p:cNvCxnSpPr>
            <a:stCxn id="11"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1219967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3528" y="476672"/>
            <a:ext cx="8496944" cy="5215772"/>
          </a:xfrm>
          <a:prstGeom prst="rect">
            <a:avLst/>
          </a:prstGeom>
        </p:spPr>
      </p:pic>
      <p:sp>
        <p:nvSpPr>
          <p:cNvPr id="25" name="Rectangle 24"/>
          <p:cNvSpPr/>
          <p:nvPr/>
        </p:nvSpPr>
        <p:spPr>
          <a:xfrm>
            <a:off x="323528" y="476671"/>
            <a:ext cx="8496944" cy="5215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Q25</a:t>
            </a:r>
            <a:endParaRPr lang="en-GB" sz="1400" b="1" dirty="0">
              <a:latin typeface="Comic Sans MS" panose="030F0702030302020204" pitchFamily="66" charset="0"/>
            </a:endParaRPr>
          </a:p>
        </p:txBody>
      </p:sp>
      <p:cxnSp>
        <p:nvCxnSpPr>
          <p:cNvPr id="23" name="Straight Arrow Connector 22"/>
          <p:cNvCxnSpPr>
            <a:stCxn id="14" idx="3"/>
            <a:endCxn id="16"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043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323528" y="1162184"/>
            <a:ext cx="8496944" cy="538624"/>
          </a:xfrm>
          <a:prstGeom prst="rect">
            <a:avLst/>
          </a:prstGeom>
        </p:spPr>
      </p:pic>
      <p:pic>
        <p:nvPicPr>
          <p:cNvPr id="5" name="Picture 4"/>
          <p:cNvPicPr>
            <a:picLocks noChangeAspect="1"/>
          </p:cNvPicPr>
          <p:nvPr/>
        </p:nvPicPr>
        <p:blipFill>
          <a:blip r:embed="rId7"/>
          <a:stretch>
            <a:fillRect/>
          </a:stretch>
        </p:blipFill>
        <p:spPr>
          <a:xfrm>
            <a:off x="323528" y="2049154"/>
            <a:ext cx="8496944" cy="2759692"/>
          </a:xfrm>
          <a:prstGeom prst="rect">
            <a:avLst/>
          </a:prstGeom>
        </p:spPr>
      </p:pic>
      <p:sp>
        <p:nvSpPr>
          <p:cNvPr id="12" name="Rectangle 11">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9"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5" name="Straight Arrow Connector 14"/>
          <p:cNvCxnSpPr>
            <a:stCxn id="12"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10"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2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8138" y="404664"/>
            <a:ext cx="6272214" cy="555539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468138" y="404663"/>
            <a:ext cx="6272214" cy="5555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2" name="Rectangle 1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4" name="Straight Arrow Connector 13"/>
          <p:cNvCxnSpPr>
            <a:stCxn id="12"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22" name="Straight Arrow Connector 21"/>
          <p:cNvCxnSpPr>
            <a:stCxn id="13" idx="3"/>
            <a:endCxn id="16"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891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908720"/>
            <a:ext cx="8208910" cy="346793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467545" y="908719"/>
            <a:ext cx="8208910" cy="3467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3" name="Straight Arrow Connector 12"/>
          <p:cNvCxnSpPr>
            <a:stCxn id="11" idx="3"/>
            <a:endCxn id="12"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16" name="Straight Arrow Connector 15"/>
          <p:cNvCxnSpPr>
            <a:stCxn id="12" idx="3"/>
            <a:endCxn id="14"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538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5" name="Straight Arrow Connector 14"/>
          <p:cNvCxnSpPr>
            <a:stCxn id="12"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7504" y="548680"/>
            <a:ext cx="8784976" cy="2585323"/>
          </a:xfrm>
          <a:prstGeom prst="rect">
            <a:avLst/>
          </a:prstGeom>
        </p:spPr>
        <p:txBody>
          <a:bodyPr wrap="square">
            <a:spAutoFit/>
          </a:bodyPr>
          <a:lstStyle/>
          <a:p>
            <a:r>
              <a:rPr lang="en-GB" dirty="0" smtClean="0">
                <a:solidFill>
                  <a:srgbClr val="000000"/>
                </a:solidFill>
                <a:latin typeface="Arial" panose="020B0604020202020204" pitchFamily="34" charset="0"/>
              </a:rPr>
              <a:t>	The </a:t>
            </a:r>
            <a:r>
              <a:rPr lang="en-GB" dirty="0">
                <a:solidFill>
                  <a:srgbClr val="000000"/>
                </a:solidFill>
                <a:latin typeface="Arial" panose="020B0604020202020204" pitchFamily="34" charset="0"/>
              </a:rPr>
              <a:t>distance by road from Newport to London is 140 miles.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Tom </a:t>
            </a:r>
            <a:r>
              <a:rPr lang="en-GB" dirty="0">
                <a:solidFill>
                  <a:srgbClr val="000000"/>
                </a:solidFill>
                <a:latin typeface="Arial" panose="020B0604020202020204" pitchFamily="34" charset="0"/>
              </a:rPr>
              <a:t>travels by coach from Newport to London. </a:t>
            </a:r>
          </a:p>
          <a:p>
            <a:r>
              <a:rPr lang="en-GB" dirty="0" smtClean="0">
                <a:solidFill>
                  <a:srgbClr val="000000"/>
                </a:solidFill>
                <a:latin typeface="Arial" panose="020B0604020202020204" pitchFamily="34" charset="0"/>
              </a:rPr>
              <a:t>	The </a:t>
            </a:r>
            <a:r>
              <a:rPr lang="en-GB" dirty="0">
                <a:solidFill>
                  <a:srgbClr val="000000"/>
                </a:solidFill>
                <a:latin typeface="Arial" panose="020B0604020202020204" pitchFamily="34" charset="0"/>
              </a:rPr>
              <a:t>coach leaves Newport at 1.30 pm </a:t>
            </a:r>
            <a:endParaRPr lang="en-GB" dirty="0" smtClean="0">
              <a:solidFill>
                <a:srgbClr val="000000"/>
              </a:solidFill>
              <a:latin typeface="Arial" panose="020B0604020202020204" pitchFamily="34" charset="0"/>
            </a:endParaRPr>
          </a:p>
          <a:p>
            <a:r>
              <a:rPr lang="en-GB" dirty="0">
                <a:solidFill>
                  <a:srgbClr val="000000"/>
                </a:solidFill>
                <a:latin typeface="Arial" panose="020B0604020202020204" pitchFamily="34" charset="0"/>
              </a:rPr>
              <a:t>	</a:t>
            </a:r>
          </a:p>
          <a:p>
            <a:r>
              <a:rPr lang="en-GB" b="1" dirty="0" smtClean="0">
                <a:solidFill>
                  <a:srgbClr val="000000"/>
                </a:solidFill>
                <a:latin typeface="Arial" panose="020B0604020202020204" pitchFamily="34" charset="0"/>
              </a:rPr>
              <a:t>(a) </a:t>
            </a:r>
            <a:r>
              <a:rPr lang="en-GB" dirty="0" smtClean="0">
                <a:solidFill>
                  <a:srgbClr val="000000"/>
                </a:solidFill>
                <a:latin typeface="Arial" panose="020B0604020202020204" pitchFamily="34" charset="0"/>
              </a:rPr>
              <a:t>	He </a:t>
            </a:r>
            <a:r>
              <a:rPr lang="en-GB" dirty="0">
                <a:solidFill>
                  <a:srgbClr val="000000"/>
                </a:solidFill>
                <a:latin typeface="Arial" panose="020B0604020202020204" pitchFamily="34" charset="0"/>
              </a:rPr>
              <a:t>assumes the coach will travel at an average speed of 50 mph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Use </a:t>
            </a:r>
            <a:r>
              <a:rPr lang="en-GB" dirty="0">
                <a:solidFill>
                  <a:srgbClr val="000000"/>
                </a:solidFill>
                <a:latin typeface="Arial" panose="020B0604020202020204" pitchFamily="34" charset="0"/>
              </a:rPr>
              <a:t>his assumption to work out the arrival time in London. </a:t>
            </a:r>
          </a:p>
          <a:p>
            <a:pPr algn="r"/>
            <a:r>
              <a:rPr lang="en-GB" b="1" dirty="0">
                <a:solidFill>
                  <a:srgbClr val="000000"/>
                </a:solidFill>
                <a:latin typeface="Arial" panose="020B0604020202020204" pitchFamily="34" charset="0"/>
              </a:rPr>
              <a:t>[3 marks] </a:t>
            </a:r>
            <a:endParaRPr lang="en-GB" dirty="0">
              <a:solidFill>
                <a:srgbClr val="000000"/>
              </a:solidFill>
              <a:latin typeface="Arial" panose="020B0604020202020204" pitchFamily="34" charset="0"/>
            </a:endParaRPr>
          </a:p>
        </p:txBody>
      </p:sp>
      <p:sp>
        <p:nvSpPr>
          <p:cNvPr id="6" name="Rectangle 5"/>
          <p:cNvSpPr/>
          <p:nvPr/>
        </p:nvSpPr>
        <p:spPr>
          <a:xfrm>
            <a:off x="107504" y="3356992"/>
            <a:ext cx="8784976" cy="1200329"/>
          </a:xfrm>
          <a:prstGeom prst="rect">
            <a:avLst/>
          </a:prstGeom>
        </p:spPr>
        <p:txBody>
          <a:bodyPr wrap="square">
            <a:spAutoFit/>
          </a:bodyPr>
          <a:lstStyle/>
          <a:p>
            <a:r>
              <a:rPr lang="en-GB" b="1" dirty="0" smtClean="0">
                <a:solidFill>
                  <a:srgbClr val="000000"/>
                </a:solidFill>
                <a:latin typeface="Arial" panose="020B0604020202020204" pitchFamily="34" charset="0"/>
              </a:rPr>
              <a:t>(b) </a:t>
            </a:r>
            <a:r>
              <a:rPr lang="en-GB" dirty="0" smtClean="0">
                <a:solidFill>
                  <a:srgbClr val="000000"/>
                </a:solidFill>
                <a:latin typeface="Arial" panose="020B0604020202020204" pitchFamily="34" charset="0"/>
              </a:rPr>
              <a:t>	In </a:t>
            </a:r>
            <a:r>
              <a:rPr lang="en-GB" dirty="0">
                <a:solidFill>
                  <a:srgbClr val="000000"/>
                </a:solidFill>
                <a:latin typeface="Arial" panose="020B0604020202020204" pitchFamily="34" charset="0"/>
              </a:rPr>
              <a:t>fact, the coach has a lower average speed.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How </a:t>
            </a:r>
            <a:r>
              <a:rPr lang="en-GB" dirty="0">
                <a:solidFill>
                  <a:srgbClr val="000000"/>
                </a:solidFill>
                <a:latin typeface="Arial" panose="020B0604020202020204" pitchFamily="34" charset="0"/>
              </a:rPr>
              <a:t>does this affect the arrival time? </a:t>
            </a:r>
          </a:p>
          <a:p>
            <a:pPr algn="r"/>
            <a:r>
              <a:rPr lang="en-GB" b="1" dirty="0">
                <a:solidFill>
                  <a:srgbClr val="000000"/>
                </a:solidFill>
                <a:latin typeface="Arial" panose="020B0604020202020204" pitchFamily="34" charset="0"/>
              </a:rPr>
              <a:t>[1 mark] </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1555948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629862"/>
            <a:ext cx="8352928" cy="495937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395536" y="646901"/>
            <a:ext cx="8352928" cy="4940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965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256" y="376399"/>
            <a:ext cx="6821488" cy="639323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31" name="Rectangle 30"/>
          <p:cNvSpPr/>
          <p:nvPr/>
        </p:nvSpPr>
        <p:spPr>
          <a:xfrm>
            <a:off x="1161255" y="376398"/>
            <a:ext cx="6821489" cy="63932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8" name="Straight Arrow Connector 17"/>
          <p:cNvCxnSpPr>
            <a:stCxn id="15"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662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31" grpId="0" animBg="1"/>
    </p:bldLst>
  </p:timing>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548680"/>
            <a:ext cx="7632848" cy="53715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4" name="Straight Arrow Connector 13"/>
          <p:cNvCxnSpPr>
            <a:stCxn id="11"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18" name="Straight Arrow Connector 17"/>
          <p:cNvCxnSpPr>
            <a:stCxn id="13" idx="3"/>
            <a:endCxn id="17"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230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680" y="421162"/>
            <a:ext cx="5760640" cy="63202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691681" y="421161"/>
            <a:ext cx="5760640" cy="6344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8" name="Straight Arrow Connector 17"/>
          <p:cNvCxnSpPr>
            <a:stCxn id="14"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32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51720" y="387222"/>
            <a:ext cx="5040560" cy="64261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2051721" y="387222"/>
            <a:ext cx="5040560" cy="6426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8" name="Straight Arrow Connector 17"/>
          <p:cNvCxnSpPr>
            <a:stCxn id="14"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701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7784" y="404662"/>
            <a:ext cx="5388638" cy="63367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627785" y="404661"/>
            <a:ext cx="5388638" cy="6360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Alternatives</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9" name="Straight Arrow Connector 18"/>
          <p:cNvCxnSpPr>
            <a:stCxn id="11"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2976727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6" y="1798624"/>
            <a:ext cx="7632848" cy="4513760"/>
          </a:xfrm>
          <a:prstGeom prst="rect">
            <a:avLst/>
          </a:prstGeom>
        </p:spPr>
      </p:pic>
      <p:pic>
        <p:nvPicPr>
          <p:cNvPr id="4" name="Picture 3"/>
          <p:cNvPicPr>
            <a:picLocks noChangeAspect="1"/>
          </p:cNvPicPr>
          <p:nvPr/>
        </p:nvPicPr>
        <p:blipFill>
          <a:blip r:embed="rId3"/>
          <a:stretch>
            <a:fillRect/>
          </a:stretch>
        </p:blipFill>
        <p:spPr>
          <a:xfrm>
            <a:off x="755576" y="476672"/>
            <a:ext cx="7632848" cy="129920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9"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4" name="Straight Arrow Connector 13"/>
          <p:cNvCxnSpPr>
            <a:stCxn id="11"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18" name="Straight Arrow Connector 17"/>
          <p:cNvCxnSpPr>
            <a:stCxn id="13" idx="3"/>
            <a:endCxn id="17"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065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560" y="453483"/>
            <a:ext cx="7920880" cy="6257644"/>
          </a:xfrm>
          <a:prstGeom prst="rect">
            <a:avLst/>
          </a:prstGeom>
        </p:spPr>
      </p:pic>
      <p:sp>
        <p:nvSpPr>
          <p:cNvPr id="23" name="Rectangle 22"/>
          <p:cNvSpPr/>
          <p:nvPr/>
        </p:nvSpPr>
        <p:spPr>
          <a:xfrm>
            <a:off x="611560" y="2852935"/>
            <a:ext cx="7920880" cy="3858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7" name="Straight Arrow Connector 16"/>
          <p:cNvCxnSpPr>
            <a:stCxn id="13"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24" name="Straight Arrow Connector 23"/>
          <p:cNvCxnSpPr>
            <a:stCxn id="16" idx="3"/>
            <a:endCxn id="22"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11560" y="453483"/>
            <a:ext cx="7920880" cy="2399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Tree>
    <p:extLst>
      <p:ext uri="{BB962C8B-B14F-4D97-AF65-F5344CB8AC3E}">
        <p14:creationId xmlns:p14="http://schemas.microsoft.com/office/powerpoint/2010/main" val="3508632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animBg="1"/>
      <p:bldP spid="25" grpId="0" animBg="1"/>
    </p:bldLst>
  </p:timing>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4" name="Straight Arrow Connector 13"/>
          <p:cNvCxnSpPr>
            <a:stCxn id="11"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18" name="Straight Arrow Connector 17"/>
          <p:cNvCxnSpPr>
            <a:stCxn id="13" idx="3"/>
            <a:endCxn id="17"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323528" y="1190394"/>
            <a:ext cx="8496944" cy="2670654"/>
          </a:xfrm>
          <a:prstGeom prst="rect">
            <a:avLst/>
          </a:prstGeom>
        </p:spPr>
      </p:pic>
    </p:spTree>
    <p:extLst>
      <p:ext uri="{BB962C8B-B14F-4D97-AF65-F5344CB8AC3E}">
        <p14:creationId xmlns:p14="http://schemas.microsoft.com/office/powerpoint/2010/main" val="262343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1700808"/>
            <a:ext cx="7920880" cy="22130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611560" y="1700807"/>
            <a:ext cx="7920880" cy="2213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8" name="Straight Arrow Connector 17"/>
          <p:cNvCxnSpPr>
            <a:stCxn id="14"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53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64" y="404664"/>
            <a:ext cx="6048672" cy="62926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5" name="Straight Arrow Connector 14"/>
          <p:cNvCxnSpPr>
            <a:stCxn id="11" idx="3"/>
            <a:endCxn id="12"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Q9</a:t>
            </a:r>
            <a:endParaRPr lang="en-GB" sz="1400" b="1" dirty="0">
              <a:latin typeface="Comic Sans MS" panose="030F0702030302020204" pitchFamily="66" charset="0"/>
            </a:endParaRPr>
          </a:p>
        </p:txBody>
      </p:sp>
      <p:cxnSp>
        <p:nvCxnSpPr>
          <p:cNvPr id="22" name="Straight Arrow Connector 21"/>
          <p:cNvCxnSpPr>
            <a:stCxn id="12"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9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4560" y="404663"/>
            <a:ext cx="6327840" cy="6360757"/>
          </a:xfrm>
          <a:prstGeom prst="rect">
            <a:avLst/>
          </a:prstGeom>
        </p:spPr>
      </p:pic>
      <p:sp>
        <p:nvSpPr>
          <p:cNvPr id="13" name="Rectangle 12"/>
          <p:cNvSpPr/>
          <p:nvPr/>
        </p:nvSpPr>
        <p:spPr>
          <a:xfrm>
            <a:off x="1844560" y="404662"/>
            <a:ext cx="6327840" cy="6360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6" name="Straight Arrow Connector 15"/>
          <p:cNvCxnSpPr>
            <a:stCxn id="14"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Q9</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8313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1680" y="415225"/>
            <a:ext cx="6192688" cy="6027550"/>
          </a:xfrm>
          <a:prstGeom prst="rect">
            <a:avLst/>
          </a:prstGeom>
        </p:spPr>
      </p:pic>
      <p:sp>
        <p:nvSpPr>
          <p:cNvPr id="13" name="Rectangle 12"/>
          <p:cNvSpPr/>
          <p:nvPr/>
        </p:nvSpPr>
        <p:spPr>
          <a:xfrm>
            <a:off x="1691680" y="404661"/>
            <a:ext cx="6192688" cy="6038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 &amp; 3</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6" name="Straight Arrow Connector 15"/>
          <p:cNvCxnSpPr>
            <a:stCxn id="14"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Q9</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570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9592" y="3886447"/>
            <a:ext cx="7344816" cy="2430466"/>
          </a:xfrm>
          <a:prstGeom prst="rect">
            <a:avLst/>
          </a:prstGeom>
        </p:spPr>
      </p:pic>
      <p:pic>
        <p:nvPicPr>
          <p:cNvPr id="4" name="Picture 3"/>
          <p:cNvPicPr>
            <a:picLocks noChangeAspect="1"/>
          </p:cNvPicPr>
          <p:nvPr/>
        </p:nvPicPr>
        <p:blipFill>
          <a:blip r:embed="rId3"/>
          <a:stretch>
            <a:fillRect/>
          </a:stretch>
        </p:blipFill>
        <p:spPr>
          <a:xfrm>
            <a:off x="1475656" y="476672"/>
            <a:ext cx="6192688" cy="3351422"/>
          </a:xfrm>
          <a:prstGeom prst="rect">
            <a:avLst/>
          </a:prstGeom>
        </p:spPr>
      </p:pic>
      <p:sp>
        <p:nvSpPr>
          <p:cNvPr id="13" name="Rectangle 12"/>
          <p:cNvSpPr/>
          <p:nvPr/>
        </p:nvSpPr>
        <p:spPr>
          <a:xfrm>
            <a:off x="899592" y="404663"/>
            <a:ext cx="7344816" cy="5912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4 &amp;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7" name="Straight Arrow Connector 16"/>
          <p:cNvCxnSpPr>
            <a:stCxn id="14"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Q9</a:t>
            </a:r>
            <a:endParaRPr lang="en-GB" sz="1400" b="1" dirty="0">
              <a:latin typeface="Comic Sans MS" panose="030F0702030302020204" pitchFamily="66" charset="0"/>
            </a:endParaRPr>
          </a:p>
        </p:txBody>
      </p:sp>
      <p:cxnSp>
        <p:nvCxnSpPr>
          <p:cNvPr id="23" name="Straight Arrow Connector 22"/>
          <p:cNvCxnSpPr>
            <a:stCxn id="16" idx="3"/>
            <a:endCxn id="19"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079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953380"/>
            <a:ext cx="8640960" cy="31957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5" name="Straight Arrow Connector 14"/>
          <p:cNvCxnSpPr>
            <a:stCxn id="11" idx="3"/>
            <a:endCxn id="12"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Q15</a:t>
            </a:r>
            <a:endParaRPr lang="en-GB" sz="1400" b="1" dirty="0">
              <a:latin typeface="Comic Sans MS" panose="030F0702030302020204" pitchFamily="66" charset="0"/>
            </a:endParaRPr>
          </a:p>
        </p:txBody>
      </p:sp>
      <p:cxnSp>
        <p:nvCxnSpPr>
          <p:cNvPr id="22" name="Straight Arrow Connector 21"/>
          <p:cNvCxnSpPr>
            <a:stCxn id="12"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627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38574" y="404664"/>
            <a:ext cx="5429770" cy="6293968"/>
          </a:xfrm>
          <a:prstGeom prst="rect">
            <a:avLst/>
          </a:prstGeom>
        </p:spPr>
      </p:pic>
      <p:sp>
        <p:nvSpPr>
          <p:cNvPr id="13" name="Rectangle 12"/>
          <p:cNvSpPr/>
          <p:nvPr/>
        </p:nvSpPr>
        <p:spPr>
          <a:xfrm>
            <a:off x="2238574" y="404662"/>
            <a:ext cx="5429770" cy="6293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19"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Q15</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71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5744" y="396047"/>
            <a:ext cx="5018625" cy="3176969"/>
          </a:xfrm>
          <a:prstGeom prst="rect">
            <a:avLst/>
          </a:prstGeom>
        </p:spPr>
      </p:pic>
      <p:pic>
        <p:nvPicPr>
          <p:cNvPr id="5" name="Picture 4"/>
          <p:cNvPicPr>
            <a:picLocks noChangeAspect="1"/>
          </p:cNvPicPr>
          <p:nvPr/>
        </p:nvPicPr>
        <p:blipFill>
          <a:blip r:embed="rId3"/>
          <a:stretch>
            <a:fillRect/>
          </a:stretch>
        </p:blipFill>
        <p:spPr>
          <a:xfrm>
            <a:off x="2871687" y="3586032"/>
            <a:ext cx="5012682" cy="322734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2865744" y="396047"/>
            <a:ext cx="5018625" cy="6417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1" name="Rectangle 1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9" name="Straight Arrow Connector 18"/>
          <p:cNvCxnSpPr>
            <a:stCxn id="11"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83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9" y="548680"/>
            <a:ext cx="7056782" cy="5419944"/>
          </a:xfrm>
          <a:prstGeom prst="rect">
            <a:avLst/>
          </a:prstGeom>
        </p:spPr>
      </p:pic>
      <p:sp>
        <p:nvSpPr>
          <p:cNvPr id="13" name="Rectangle 12"/>
          <p:cNvSpPr/>
          <p:nvPr/>
        </p:nvSpPr>
        <p:spPr>
          <a:xfrm>
            <a:off x="1043607" y="548680"/>
            <a:ext cx="7056783" cy="5419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 &amp;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2" name="Straight Arrow Connector 21"/>
          <p:cNvCxnSpPr>
            <a:stCxn id="19" idx="3"/>
            <a:endCxn id="2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Q15</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705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5" name="Straight Arrow Connector 14"/>
          <p:cNvCxnSpPr>
            <a:stCxn id="11" idx="3"/>
            <a:endCxn id="12"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cxnSp>
        <p:nvCxnSpPr>
          <p:cNvPr id="22" name="Straight Arrow Connector 21"/>
          <p:cNvCxnSpPr>
            <a:stCxn id="12"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23528" y="1124744"/>
            <a:ext cx="8496944" cy="2585323"/>
          </a:xfrm>
          <a:prstGeom prst="rect">
            <a:avLst/>
          </a:prstGeom>
        </p:spPr>
        <p:txBody>
          <a:bodyPr wrap="square">
            <a:spAutoFit/>
          </a:bodyPr>
          <a:lstStyle/>
          <a:p>
            <a:r>
              <a:rPr lang="en-GB" dirty="0" err="1">
                <a:solidFill>
                  <a:srgbClr val="000000"/>
                </a:solidFill>
                <a:latin typeface="Arial" panose="020B0604020202020204" pitchFamily="34" charset="0"/>
              </a:rPr>
              <a:t>Priya</a:t>
            </a:r>
            <a:r>
              <a:rPr lang="en-GB" dirty="0">
                <a:solidFill>
                  <a:srgbClr val="000000"/>
                </a:solidFill>
                <a:latin typeface="Arial" panose="020B0604020202020204" pitchFamily="34" charset="0"/>
              </a:rPr>
              <a:t> and Joe travel the same 16.8 km route.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a:t>
            </a:r>
            <a:r>
              <a:rPr lang="en-GB" dirty="0" err="1" smtClean="0">
                <a:solidFill>
                  <a:srgbClr val="000000"/>
                </a:solidFill>
                <a:latin typeface="Arial" panose="020B0604020202020204" pitchFamily="34" charset="0"/>
              </a:rPr>
              <a:t>Priya</a:t>
            </a:r>
            <a:r>
              <a:rPr lang="en-GB" dirty="0" smtClean="0">
                <a:solidFill>
                  <a:srgbClr val="000000"/>
                </a:solidFill>
                <a:latin typeface="Arial" panose="020B0604020202020204" pitchFamily="34" charset="0"/>
              </a:rPr>
              <a:t> </a:t>
            </a:r>
            <a:r>
              <a:rPr lang="en-GB" dirty="0">
                <a:solidFill>
                  <a:srgbClr val="000000"/>
                </a:solidFill>
                <a:latin typeface="Arial" panose="020B0604020202020204" pitchFamily="34" charset="0"/>
              </a:rPr>
              <a:t>starts at 9.00 am and walks at a constant speed of 6 km/h </a:t>
            </a:r>
          </a:p>
          <a:p>
            <a:r>
              <a:rPr lang="en-GB" dirty="0" smtClean="0">
                <a:solidFill>
                  <a:srgbClr val="000000"/>
                </a:solidFill>
                <a:latin typeface="Arial" panose="020B0604020202020204" pitchFamily="34" charset="0"/>
              </a:rPr>
              <a:t>	Joe </a:t>
            </a:r>
            <a:r>
              <a:rPr lang="en-GB" dirty="0">
                <a:solidFill>
                  <a:srgbClr val="000000"/>
                </a:solidFill>
                <a:latin typeface="Arial" panose="020B0604020202020204" pitchFamily="34" charset="0"/>
              </a:rPr>
              <a:t>starts at 9.30 am and runs at a constant speed.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nb-NO" dirty="0">
                <a:solidFill>
                  <a:srgbClr val="000000"/>
                </a:solidFill>
                <a:latin typeface="Arial" panose="020B0604020202020204" pitchFamily="34" charset="0"/>
              </a:rPr>
              <a:t>Joe overtakes Priya at 10.20 am </a:t>
            </a:r>
            <a:endParaRPr lang="nb-NO" dirty="0" smtClean="0">
              <a:solidFill>
                <a:srgbClr val="000000"/>
              </a:solidFill>
              <a:latin typeface="Arial" panose="020B0604020202020204" pitchFamily="34" charset="0"/>
            </a:endParaRPr>
          </a:p>
          <a:p>
            <a:endParaRPr lang="nb-NO"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At what time does Joe finish the route? </a:t>
            </a:r>
          </a:p>
          <a:p>
            <a:pPr algn="r"/>
            <a:r>
              <a:rPr lang="en-GB" b="1" dirty="0">
                <a:solidFill>
                  <a:srgbClr val="000000"/>
                </a:solidFill>
                <a:latin typeface="Arial" panose="020B0604020202020204" pitchFamily="34" charset="0"/>
              </a:rPr>
              <a:t>[5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3660180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2960" y="404664"/>
            <a:ext cx="6821488" cy="5833598"/>
          </a:xfrm>
          <a:prstGeom prst="rect">
            <a:avLst/>
          </a:prstGeom>
        </p:spPr>
      </p:pic>
      <p:sp>
        <p:nvSpPr>
          <p:cNvPr id="13" name="Rectangle 12"/>
          <p:cNvSpPr/>
          <p:nvPr/>
        </p:nvSpPr>
        <p:spPr>
          <a:xfrm>
            <a:off x="1782960" y="404662"/>
            <a:ext cx="6821488" cy="5833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6" name="Straight Arrow Connector 15"/>
          <p:cNvCxnSpPr>
            <a:stCxn id="14"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79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1124744"/>
            <a:ext cx="8352926" cy="3189770"/>
          </a:xfrm>
          <a:prstGeom prst="rect">
            <a:avLst/>
          </a:prstGeom>
        </p:spPr>
      </p:pic>
      <p:sp>
        <p:nvSpPr>
          <p:cNvPr id="13" name="Rectangle 12"/>
          <p:cNvSpPr/>
          <p:nvPr/>
        </p:nvSpPr>
        <p:spPr>
          <a:xfrm>
            <a:off x="395537" y="1124742"/>
            <a:ext cx="8352926" cy="3189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5" name="Straight Arrow Connector 14"/>
          <p:cNvCxnSpPr>
            <a:stCxn id="11"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702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Direct &amp; Inverse Proportion</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9" name="Rectangle 8">
            <a:hlinkClick r:id="rId5"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0" name="Straight Arrow Connector 9"/>
          <p:cNvCxnSpPr>
            <a:stCxn id="8" idx="3"/>
            <a:endCxn id="9"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Rectangle 34">
            <a:hlinkClick r:id="rId6" action="ppaction://hlinksldjump"/>
          </p:cNvPr>
          <p:cNvSpPr/>
          <p:nvPr/>
        </p:nvSpPr>
        <p:spPr>
          <a:xfrm>
            <a:off x="2771928"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Q20</a:t>
            </a:r>
            <a:endParaRPr lang="en-GB" sz="1400" b="1" dirty="0">
              <a:latin typeface="Comic Sans MS" panose="030F0702030302020204" pitchFamily="66" charset="0"/>
            </a:endParaRPr>
          </a:p>
        </p:txBody>
      </p:sp>
      <p:sp>
        <p:nvSpPr>
          <p:cNvPr id="11" name="Rectangle 10"/>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5076184" y="242094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2H Q22</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076056" y="2997008"/>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5076056"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2H Q20</a:t>
            </a:r>
            <a:endParaRPr lang="en-GB" sz="1400" b="1" dirty="0">
              <a:latin typeface="Comic Sans MS" panose="030F0702030302020204" pitchFamily="66" charset="0"/>
            </a:endParaRPr>
          </a:p>
        </p:txBody>
      </p:sp>
      <p:sp>
        <p:nvSpPr>
          <p:cNvPr id="18" name="Rectangle 17">
            <a:hlinkClick r:id="rId10" action="ppaction://hlinksldjump"/>
          </p:cNvPr>
          <p:cNvSpPr/>
          <p:nvPr/>
        </p:nvSpPr>
        <p:spPr>
          <a:xfrm>
            <a:off x="5076056"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smtClean="0">
                <a:latin typeface="Comic Sans MS" panose="030F0702030302020204" pitchFamily="66" charset="0"/>
              </a:rPr>
              <a:t>1H Q10</a:t>
            </a:r>
            <a:endParaRPr lang="en-GB" sz="1400" b="1" dirty="0">
              <a:latin typeface="Comic Sans MS" panose="030F0702030302020204" pitchFamily="66" charset="0"/>
            </a:endParaRPr>
          </a:p>
        </p:txBody>
      </p:sp>
      <p:sp>
        <p:nvSpPr>
          <p:cNvPr id="19" name="Rectangle 18">
            <a:hlinkClick r:id="rId11" action="ppaction://hlinksldjump"/>
          </p:cNvPr>
          <p:cNvSpPr/>
          <p:nvPr/>
        </p:nvSpPr>
        <p:spPr>
          <a:xfrm>
            <a:off x="6300192"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3H Q21</a:t>
            </a:r>
            <a:endParaRPr lang="en-GB" sz="1400" b="1" dirty="0">
              <a:latin typeface="Comic Sans MS" panose="030F0702030302020204" pitchFamily="66" charset="0"/>
            </a:endParaRPr>
          </a:p>
        </p:txBody>
      </p:sp>
      <p:sp>
        <p:nvSpPr>
          <p:cNvPr id="20" name="Rectangle 19">
            <a:hlinkClick r:id="rId12" action="ppaction://hlinksldjump"/>
          </p:cNvPr>
          <p:cNvSpPr/>
          <p:nvPr/>
        </p:nvSpPr>
        <p:spPr>
          <a:xfrm>
            <a:off x="6300192"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1" name="Rectangle 20">
            <a:hlinkClick r:id="rId13" action="ppaction://hlinksldjump"/>
          </p:cNvPr>
          <p:cNvSpPr/>
          <p:nvPr/>
        </p:nvSpPr>
        <p:spPr>
          <a:xfrm>
            <a:off x="6300192" y="386104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490194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6"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4" idx="3"/>
            <a:endCxn id="17"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Q20</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323529" y="1340768"/>
            <a:ext cx="8496942" cy="259855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089194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3689" y="402046"/>
            <a:ext cx="5616622" cy="63393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63690" y="402045"/>
            <a:ext cx="5616622" cy="6339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1" idx="3"/>
            <a:endCxn id="15"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Q20</a:t>
            </a:r>
            <a:endParaRPr lang="en-GB" sz="1400" b="1" dirty="0">
              <a:latin typeface="Comic Sans MS" panose="030F0702030302020204" pitchFamily="66" charset="0"/>
            </a:endParaRPr>
          </a:p>
        </p:txBody>
      </p:sp>
      <p:cxnSp>
        <p:nvCxnSpPr>
          <p:cNvPr id="22" name="Straight Arrow Connector 21"/>
          <p:cNvCxnSpPr>
            <a:stCxn id="15"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23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700808"/>
            <a:ext cx="8496942" cy="18101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4" idx="3"/>
            <a:endCxn id="17"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Q22</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617926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8481" y="404664"/>
            <a:ext cx="6105887" cy="60486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63690" y="402045"/>
            <a:ext cx="6120678" cy="6051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7" name="Straight Arrow Connector 16"/>
          <p:cNvCxnSpPr>
            <a:stCxn id="14" idx="3"/>
            <a:endCxn id="16"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Q22</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1810988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15616" y="1484784"/>
            <a:ext cx="7020508" cy="38499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115616" y="1484783"/>
            <a:ext cx="7020508" cy="38499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7" name="Straight Arrow Connector 16"/>
          <p:cNvCxnSpPr>
            <a:stCxn id="14" idx="3"/>
            <a:endCxn id="16"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Q22</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111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56803"/>
            <a:ext cx="7886700" cy="1325563"/>
          </a:xfrm>
        </p:spPr>
        <p:txBody>
          <a:bodyPr>
            <a:normAutofit/>
          </a:bodyPr>
          <a:lstStyle/>
          <a:p>
            <a:r>
              <a:rPr lang="en-GB" dirty="0"/>
              <a:t>Notes on </a:t>
            </a:r>
            <a:r>
              <a:rPr lang="en-GB" dirty="0" smtClean="0"/>
              <a:t>AQA Mark scheme notes</a:t>
            </a:r>
            <a:endParaRPr lang="en-GB" dirty="0"/>
          </a:p>
        </p:txBody>
      </p:sp>
      <p:pic>
        <p:nvPicPr>
          <p:cNvPr id="5" name="Picture 4"/>
          <p:cNvPicPr>
            <a:picLocks noChangeAspect="1"/>
          </p:cNvPicPr>
          <p:nvPr/>
        </p:nvPicPr>
        <p:blipFill>
          <a:blip r:embed="rId4"/>
          <a:stretch>
            <a:fillRect/>
          </a:stretch>
        </p:blipFill>
        <p:spPr>
          <a:xfrm>
            <a:off x="2195736" y="909452"/>
            <a:ext cx="4752528" cy="5831916"/>
          </a:xfrm>
          <a:prstGeom prst="rect">
            <a:avLst/>
          </a:prstGeom>
        </p:spPr>
      </p:pic>
      <p:pic>
        <p:nvPicPr>
          <p:cNvPr id="8" name="Picture 11" descr="Back Icon - back, go back, green, previous, return, hand drawn">
            <a:hlinkClick r:id="" action="ppaction://hlinkshowjump?jump=previousslide"/>
          </p:cNvPr>
          <p:cNvPicPr>
            <a:picLocks noChangeAspect="1" noChangeArrowheads="1"/>
          </p:cNvPicPr>
          <p:nvPr/>
        </p:nvPicPr>
        <p:blipFill>
          <a:blip r:embed="rId5" cstate="print"/>
          <a:srcRect/>
          <a:stretch>
            <a:fillRect/>
          </a:stretch>
        </p:blipFill>
        <p:spPr bwMode="auto">
          <a:xfrm>
            <a:off x="0" y="6176340"/>
            <a:ext cx="643138" cy="643138"/>
          </a:xfrm>
          <a:prstGeom prst="rect">
            <a:avLst/>
          </a:prstGeom>
          <a:noFill/>
        </p:spPr>
      </p:pic>
    </p:spTree>
    <p:extLst>
      <p:ext uri="{BB962C8B-B14F-4D97-AF65-F5344CB8AC3E}">
        <p14:creationId xmlns:p14="http://schemas.microsoft.com/office/powerpoint/2010/main" val="280531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4120" y="376171"/>
            <a:ext cx="6995760" cy="59387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5" name="Straight Arrow Connector 14"/>
          <p:cNvCxnSpPr>
            <a:stCxn id="12"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Q27</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8312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6"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4" idx="3"/>
            <a:endCxn id="17"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51520" y="1124744"/>
            <a:ext cx="8640960" cy="3489366"/>
          </a:xfrm>
          <a:prstGeom prst="rect">
            <a:avLst/>
          </a:prstGeom>
        </p:spPr>
      </p:pic>
    </p:spTree>
    <p:extLst>
      <p:ext uri="{BB962C8B-B14F-4D97-AF65-F5344CB8AC3E}">
        <p14:creationId xmlns:p14="http://schemas.microsoft.com/office/powerpoint/2010/main" val="3370639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2420888"/>
            <a:ext cx="6912768" cy="11356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115616" y="2420888"/>
            <a:ext cx="6912768" cy="1135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1" idx="3"/>
            <a:endCxn id="15"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cxnSp>
        <p:nvCxnSpPr>
          <p:cNvPr id="22" name="Straight Arrow Connector 21"/>
          <p:cNvCxnSpPr>
            <a:stCxn id="15"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640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6"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4" idx="3"/>
            <a:endCxn id="17"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Q20</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179512" y="1340768"/>
            <a:ext cx="8784976" cy="2510950"/>
          </a:xfrm>
          <a:prstGeom prst="rect">
            <a:avLst/>
          </a:prstGeom>
        </p:spPr>
      </p:pic>
    </p:spTree>
    <p:extLst>
      <p:ext uri="{BB962C8B-B14F-4D97-AF65-F5344CB8AC3E}">
        <p14:creationId xmlns:p14="http://schemas.microsoft.com/office/powerpoint/2010/main" val="2069975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15008" y="457618"/>
            <a:ext cx="6821488" cy="6314232"/>
          </a:xfrm>
          <a:prstGeom prst="rect">
            <a:avLst/>
          </a:prstGeom>
        </p:spPr>
      </p:pic>
      <p:sp>
        <p:nvSpPr>
          <p:cNvPr id="13" name="Rectangle 12"/>
          <p:cNvSpPr/>
          <p:nvPr/>
        </p:nvSpPr>
        <p:spPr>
          <a:xfrm>
            <a:off x="2215008" y="457617"/>
            <a:ext cx="6821488" cy="6314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7" name="Straight Arrow Connector 16"/>
          <p:cNvCxnSpPr>
            <a:stCxn id="14" idx="3"/>
            <a:endCxn id="16"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Q20</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1373476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3728" y="460237"/>
            <a:ext cx="5918848" cy="6284660"/>
          </a:xfrm>
          <a:prstGeom prst="rect">
            <a:avLst/>
          </a:prstGeom>
        </p:spPr>
      </p:pic>
      <p:sp>
        <p:nvSpPr>
          <p:cNvPr id="13" name="Rectangle 12"/>
          <p:cNvSpPr/>
          <p:nvPr/>
        </p:nvSpPr>
        <p:spPr>
          <a:xfrm>
            <a:off x="2123728" y="457617"/>
            <a:ext cx="5918848" cy="6287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7" name="Straight Arrow Connector 16"/>
          <p:cNvCxnSpPr>
            <a:stCxn id="14" idx="3"/>
            <a:endCxn id="16"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Q20</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43070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340768"/>
            <a:ext cx="8352928" cy="2433530"/>
          </a:xfrm>
          <a:prstGeom prst="rect">
            <a:avLst/>
          </a:prstGeom>
        </p:spPr>
      </p:pic>
      <p:sp>
        <p:nvSpPr>
          <p:cNvPr id="13" name="Rectangle 12"/>
          <p:cNvSpPr/>
          <p:nvPr/>
        </p:nvSpPr>
        <p:spPr>
          <a:xfrm>
            <a:off x="395536" y="1340767"/>
            <a:ext cx="8352928" cy="2433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7" name="Straight Arrow Connector 16"/>
          <p:cNvCxnSpPr>
            <a:stCxn id="14" idx="3"/>
            <a:endCxn id="16"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Q20</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423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6"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4" idx="3"/>
            <a:endCxn id="17"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Q10</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467544" y="1412776"/>
            <a:ext cx="8208912" cy="2813590"/>
          </a:xfrm>
          <a:prstGeom prst="rect">
            <a:avLst/>
          </a:prstGeom>
        </p:spPr>
      </p:pic>
    </p:spTree>
    <p:extLst>
      <p:ext uri="{BB962C8B-B14F-4D97-AF65-F5344CB8AC3E}">
        <p14:creationId xmlns:p14="http://schemas.microsoft.com/office/powerpoint/2010/main" val="2452693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556793"/>
            <a:ext cx="8496942" cy="3032456"/>
          </a:xfrm>
          <a:prstGeom prst="rect">
            <a:avLst/>
          </a:prstGeom>
        </p:spPr>
      </p:pic>
      <p:sp>
        <p:nvSpPr>
          <p:cNvPr id="13" name="Rectangle 12"/>
          <p:cNvSpPr/>
          <p:nvPr/>
        </p:nvSpPr>
        <p:spPr>
          <a:xfrm>
            <a:off x="323530" y="1556792"/>
            <a:ext cx="8496942" cy="3032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21" name="Straight Arrow Connector 20"/>
          <p:cNvCxnSpPr>
            <a:stCxn id="15" idx="3"/>
            <a:endCxn id="18"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Q10</a:t>
            </a:r>
            <a:endParaRPr lang="en-GB" sz="1400" b="1" dirty="0">
              <a:latin typeface="Comic Sans MS" panose="030F0702030302020204" pitchFamily="66" charset="0"/>
            </a:endParaRPr>
          </a:p>
        </p:txBody>
      </p:sp>
      <p:cxnSp>
        <p:nvCxnSpPr>
          <p:cNvPr id="24" name="Straight Arrow Connector 23"/>
          <p:cNvCxnSpPr>
            <a:stCxn id="18" idx="3"/>
            <a:endCxn id="22"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319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6"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4" idx="3"/>
            <a:endCxn id="17"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Q21</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4" name="Rectangle 3"/>
          <p:cNvSpPr/>
          <p:nvPr/>
        </p:nvSpPr>
        <p:spPr>
          <a:xfrm>
            <a:off x="1259632" y="476672"/>
            <a:ext cx="6534472" cy="1200329"/>
          </a:xfrm>
          <a:prstGeom prst="rect">
            <a:avLst/>
          </a:prstGeom>
        </p:spPr>
        <p:txBody>
          <a:bodyPr wrap="square">
            <a:spAutoFit/>
          </a:bodyPr>
          <a:lstStyle/>
          <a:p>
            <a:r>
              <a:rPr lang="en-GB" dirty="0">
                <a:solidFill>
                  <a:srgbClr val="000000"/>
                </a:solidFill>
                <a:latin typeface="Arial" panose="020B0604020202020204" pitchFamily="34" charset="0"/>
              </a:rPr>
              <a:t>The mass of an ornament is </a:t>
            </a:r>
            <a:r>
              <a:rPr lang="en-GB" i="1" dirty="0">
                <a:solidFill>
                  <a:srgbClr val="000000"/>
                </a:solidFill>
                <a:latin typeface="Times New Roman" panose="02020603050405020304" pitchFamily="18" charset="0"/>
              </a:rPr>
              <a:t>m </a:t>
            </a:r>
            <a:r>
              <a:rPr lang="en-GB" dirty="0">
                <a:solidFill>
                  <a:srgbClr val="000000"/>
                </a:solidFill>
                <a:latin typeface="Arial" panose="020B0604020202020204" pitchFamily="34" charset="0"/>
              </a:rPr>
              <a:t>grams. </a:t>
            </a:r>
          </a:p>
          <a:p>
            <a:r>
              <a:rPr lang="en-GB" dirty="0">
                <a:solidFill>
                  <a:srgbClr val="000000"/>
                </a:solidFill>
                <a:latin typeface="Arial" panose="020B0604020202020204" pitchFamily="34" charset="0"/>
              </a:rPr>
              <a:t>The height of the ornament is </a:t>
            </a:r>
            <a:r>
              <a:rPr lang="en-GB" i="1" dirty="0">
                <a:solidFill>
                  <a:srgbClr val="000000"/>
                </a:solidFill>
                <a:latin typeface="Times New Roman" panose="02020603050405020304" pitchFamily="18" charset="0"/>
              </a:rPr>
              <a:t>h </a:t>
            </a:r>
            <a:r>
              <a:rPr lang="en-GB" dirty="0">
                <a:solidFill>
                  <a:srgbClr val="000000"/>
                </a:solidFill>
                <a:latin typeface="Arial" panose="020B0604020202020204" pitchFamily="34" charset="0"/>
              </a:rPr>
              <a:t>centimetres. </a:t>
            </a:r>
          </a:p>
          <a:p>
            <a:r>
              <a:rPr lang="en-GB" i="1" dirty="0">
                <a:solidFill>
                  <a:srgbClr val="000000"/>
                </a:solidFill>
                <a:latin typeface="Times New Roman" panose="02020603050405020304" pitchFamily="18" charset="0"/>
              </a:rPr>
              <a:t>m </a:t>
            </a:r>
            <a:r>
              <a:rPr lang="en-GB" dirty="0">
                <a:solidFill>
                  <a:srgbClr val="000000"/>
                </a:solidFill>
                <a:latin typeface="Arial" panose="020B0604020202020204" pitchFamily="34" charset="0"/>
              </a:rPr>
              <a:t>is directly proportional to the cube of </a:t>
            </a:r>
            <a:r>
              <a:rPr lang="en-GB" i="1" dirty="0">
                <a:solidFill>
                  <a:srgbClr val="000000"/>
                </a:solidFill>
                <a:latin typeface="Times New Roman" panose="02020603050405020304" pitchFamily="18" charset="0"/>
              </a:rPr>
              <a:t>h</a:t>
            </a:r>
            <a:r>
              <a:rPr lang="en-GB" dirty="0">
                <a:solidFill>
                  <a:srgbClr val="000000"/>
                </a:solidFill>
                <a:latin typeface="Arial" panose="020B0604020202020204" pitchFamily="34" charset="0"/>
              </a:rPr>
              <a:t>. </a:t>
            </a:r>
          </a:p>
          <a:p>
            <a:r>
              <a:rPr lang="en-GB" i="1" dirty="0">
                <a:solidFill>
                  <a:srgbClr val="000000"/>
                </a:solidFill>
                <a:latin typeface="Times New Roman" panose="02020603050405020304" pitchFamily="18" charset="0"/>
              </a:rPr>
              <a:t>m </a:t>
            </a:r>
            <a:r>
              <a:rPr lang="en-GB" dirty="0">
                <a:solidFill>
                  <a:srgbClr val="000000"/>
                </a:solidFill>
                <a:latin typeface="Arial" panose="020B0604020202020204" pitchFamily="34" charset="0"/>
              </a:rPr>
              <a:t>= 1600 when </a:t>
            </a:r>
            <a:r>
              <a:rPr lang="en-GB" i="1" dirty="0">
                <a:solidFill>
                  <a:srgbClr val="000000"/>
                </a:solidFill>
                <a:latin typeface="Times New Roman" panose="02020603050405020304" pitchFamily="18" charset="0"/>
              </a:rPr>
              <a:t>h </a:t>
            </a:r>
            <a:r>
              <a:rPr lang="en-GB" dirty="0">
                <a:solidFill>
                  <a:srgbClr val="000000"/>
                </a:solidFill>
                <a:latin typeface="Arial" panose="020B0604020202020204" pitchFamily="34" charset="0"/>
              </a:rPr>
              <a:t>= 8 </a:t>
            </a:r>
          </a:p>
        </p:txBody>
      </p:sp>
      <p:sp>
        <p:nvSpPr>
          <p:cNvPr id="5" name="Rectangle 4"/>
          <p:cNvSpPr/>
          <p:nvPr/>
        </p:nvSpPr>
        <p:spPr>
          <a:xfrm>
            <a:off x="323528" y="2060848"/>
            <a:ext cx="8568952" cy="646331"/>
          </a:xfrm>
          <a:prstGeom prst="rect">
            <a:avLst/>
          </a:prstGeom>
        </p:spPr>
        <p:txBody>
          <a:bodyPr wrap="square">
            <a:spAutoFit/>
          </a:bodyPr>
          <a:lstStyle/>
          <a:p>
            <a:r>
              <a:rPr lang="en-GB" b="1" dirty="0">
                <a:solidFill>
                  <a:srgbClr val="000000"/>
                </a:solidFill>
                <a:latin typeface="Arial" panose="020B0604020202020204" pitchFamily="34" charset="0"/>
              </a:rPr>
              <a:t>(a) </a:t>
            </a:r>
            <a:r>
              <a:rPr lang="en-GB" dirty="0">
                <a:solidFill>
                  <a:srgbClr val="000000"/>
                </a:solidFill>
                <a:latin typeface="Arial" panose="020B0604020202020204" pitchFamily="34" charset="0"/>
              </a:rPr>
              <a:t>	Work out an equation connecting </a:t>
            </a:r>
            <a:r>
              <a:rPr lang="en-GB" i="1" dirty="0">
                <a:solidFill>
                  <a:srgbClr val="000000"/>
                </a:solidFill>
                <a:latin typeface="Times New Roman" panose="02020603050405020304" pitchFamily="18" charset="0"/>
              </a:rPr>
              <a:t>m </a:t>
            </a:r>
            <a:r>
              <a:rPr lang="en-GB" dirty="0">
                <a:solidFill>
                  <a:srgbClr val="000000"/>
                </a:solidFill>
                <a:latin typeface="Arial" panose="020B0604020202020204" pitchFamily="34" charset="0"/>
              </a:rPr>
              <a:t>and </a:t>
            </a:r>
            <a:r>
              <a:rPr lang="en-GB" i="1" dirty="0">
                <a:solidFill>
                  <a:srgbClr val="000000"/>
                </a:solidFill>
                <a:latin typeface="Times New Roman" panose="02020603050405020304" pitchFamily="18" charset="0"/>
              </a:rPr>
              <a:t>h</a:t>
            </a:r>
            <a:r>
              <a:rPr lang="en-GB" dirty="0">
                <a:solidFill>
                  <a:srgbClr val="000000"/>
                </a:solidFill>
                <a:latin typeface="Arial" panose="020B0604020202020204" pitchFamily="34" charset="0"/>
              </a:rPr>
              <a:t>. </a:t>
            </a:r>
          </a:p>
          <a:p>
            <a:pPr algn="r"/>
            <a:r>
              <a:rPr lang="en-GB" b="1" dirty="0">
                <a:solidFill>
                  <a:srgbClr val="000000"/>
                </a:solidFill>
                <a:latin typeface="Arial" panose="020B0604020202020204" pitchFamily="34" charset="0"/>
              </a:rPr>
              <a:t>[3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
        <p:nvSpPr>
          <p:cNvPr id="6" name="Rectangle 5"/>
          <p:cNvSpPr/>
          <p:nvPr/>
        </p:nvSpPr>
        <p:spPr>
          <a:xfrm>
            <a:off x="323528" y="2967335"/>
            <a:ext cx="8568952" cy="646331"/>
          </a:xfrm>
          <a:prstGeom prst="rect">
            <a:avLst/>
          </a:prstGeom>
        </p:spPr>
        <p:txBody>
          <a:bodyPr wrap="square">
            <a:spAutoFit/>
          </a:bodyPr>
          <a:lstStyle/>
          <a:p>
            <a:r>
              <a:rPr lang="en-GB" b="1" dirty="0">
                <a:solidFill>
                  <a:srgbClr val="000000"/>
                </a:solidFill>
                <a:latin typeface="Arial" panose="020B0604020202020204" pitchFamily="34" charset="0"/>
              </a:rPr>
              <a:t>(b) </a:t>
            </a:r>
            <a:r>
              <a:rPr lang="en-GB" dirty="0">
                <a:solidFill>
                  <a:srgbClr val="000000"/>
                </a:solidFill>
                <a:latin typeface="Arial" panose="020B0604020202020204" pitchFamily="34" charset="0"/>
              </a:rPr>
              <a:t>	Work out the mass of an ornament of height 12 centimetres. </a:t>
            </a:r>
          </a:p>
          <a:p>
            <a:pPr algn="r"/>
            <a:r>
              <a:rPr lang="en-GB" b="1" dirty="0">
                <a:solidFill>
                  <a:srgbClr val="000000"/>
                </a:solidFill>
                <a:latin typeface="Arial" panose="020B0604020202020204" pitchFamily="34" charset="0"/>
              </a:rPr>
              <a:t>[2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3378293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9592" y="404664"/>
            <a:ext cx="7344816" cy="5473904"/>
          </a:xfrm>
          <a:prstGeom prst="rect">
            <a:avLst/>
          </a:prstGeom>
        </p:spPr>
      </p:pic>
      <p:sp>
        <p:nvSpPr>
          <p:cNvPr id="13" name="Rectangle 12"/>
          <p:cNvSpPr/>
          <p:nvPr/>
        </p:nvSpPr>
        <p:spPr>
          <a:xfrm>
            <a:off x="899592" y="404664"/>
            <a:ext cx="7344816" cy="5473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6" name="Straight Arrow Connector 15"/>
          <p:cNvCxnSpPr>
            <a:stCxn id="11" idx="3"/>
            <a:endCxn id="14"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Q21</a:t>
            </a:r>
            <a:endParaRPr lang="en-GB" sz="1400" b="1" dirty="0">
              <a:latin typeface="Comic Sans MS" panose="030F0702030302020204" pitchFamily="66" charset="0"/>
            </a:endParaRPr>
          </a:p>
        </p:txBody>
      </p:sp>
      <p:cxnSp>
        <p:nvCxnSpPr>
          <p:cNvPr id="19" name="Straight Arrow Connector 18"/>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939614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7" y="476672"/>
            <a:ext cx="7632846" cy="55012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755578" y="476671"/>
            <a:ext cx="7632845" cy="5501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6"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Q27</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1381737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680" y="404664"/>
            <a:ext cx="5760640" cy="6373474"/>
          </a:xfrm>
          <a:prstGeom prst="rect">
            <a:avLst/>
          </a:prstGeom>
        </p:spPr>
      </p:pic>
      <p:sp>
        <p:nvSpPr>
          <p:cNvPr id="13" name="Rectangle 12"/>
          <p:cNvSpPr/>
          <p:nvPr/>
        </p:nvSpPr>
        <p:spPr>
          <a:xfrm>
            <a:off x="1691680" y="404664"/>
            <a:ext cx="5760640" cy="63734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6" name="Straight Arrow Connector 15"/>
          <p:cNvCxnSpPr>
            <a:stCxn id="11" idx="3"/>
            <a:endCxn id="14"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Q21</a:t>
            </a:r>
            <a:endParaRPr lang="en-GB" sz="1400" b="1" dirty="0">
              <a:latin typeface="Comic Sans MS" panose="030F0702030302020204" pitchFamily="66" charset="0"/>
            </a:endParaRPr>
          </a:p>
        </p:txBody>
      </p:sp>
      <p:cxnSp>
        <p:nvCxnSpPr>
          <p:cNvPr id="19" name="Straight Arrow Connector 18"/>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240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64" y="404664"/>
            <a:ext cx="6048672" cy="62926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4" idx="3"/>
            <a:endCxn id="17"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Q9</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684138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4560" y="404663"/>
            <a:ext cx="6327840" cy="6360757"/>
          </a:xfrm>
          <a:prstGeom prst="rect">
            <a:avLst/>
          </a:prstGeom>
        </p:spPr>
      </p:pic>
      <p:sp>
        <p:nvSpPr>
          <p:cNvPr id="13" name="Rectangle 12"/>
          <p:cNvSpPr/>
          <p:nvPr/>
        </p:nvSpPr>
        <p:spPr>
          <a:xfrm>
            <a:off x="1844560" y="404662"/>
            <a:ext cx="6327840" cy="6360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24" name="Rectangle 2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8"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26" name="Straight Arrow Connector 25"/>
          <p:cNvCxnSpPr>
            <a:stCxn id="24" idx="3"/>
            <a:endCxn id="25"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Q9</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574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1680" y="415225"/>
            <a:ext cx="6192688" cy="6027550"/>
          </a:xfrm>
          <a:prstGeom prst="rect">
            <a:avLst/>
          </a:prstGeom>
        </p:spPr>
      </p:pic>
      <p:sp>
        <p:nvSpPr>
          <p:cNvPr id="13" name="Rectangle 12"/>
          <p:cNvSpPr/>
          <p:nvPr/>
        </p:nvSpPr>
        <p:spPr>
          <a:xfrm>
            <a:off x="1691680" y="404661"/>
            <a:ext cx="6192688" cy="6038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 &amp; 3</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24" name="Rectangle 2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8"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26" name="Straight Arrow Connector 25"/>
          <p:cNvCxnSpPr>
            <a:stCxn id="24" idx="3"/>
            <a:endCxn id="25"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Q9</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295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9592" y="3886447"/>
            <a:ext cx="7344816" cy="2430466"/>
          </a:xfrm>
          <a:prstGeom prst="rect">
            <a:avLst/>
          </a:prstGeom>
        </p:spPr>
      </p:pic>
      <p:pic>
        <p:nvPicPr>
          <p:cNvPr id="4" name="Picture 3"/>
          <p:cNvPicPr>
            <a:picLocks noChangeAspect="1"/>
          </p:cNvPicPr>
          <p:nvPr/>
        </p:nvPicPr>
        <p:blipFill>
          <a:blip r:embed="rId3"/>
          <a:stretch>
            <a:fillRect/>
          </a:stretch>
        </p:blipFill>
        <p:spPr>
          <a:xfrm>
            <a:off x="1475656" y="476672"/>
            <a:ext cx="6192688" cy="3351422"/>
          </a:xfrm>
          <a:prstGeom prst="rect">
            <a:avLst/>
          </a:prstGeom>
        </p:spPr>
      </p:pic>
      <p:sp>
        <p:nvSpPr>
          <p:cNvPr id="13" name="Rectangle 12"/>
          <p:cNvSpPr/>
          <p:nvPr/>
        </p:nvSpPr>
        <p:spPr>
          <a:xfrm>
            <a:off x="899592" y="404663"/>
            <a:ext cx="7344816" cy="5912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4 &amp;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20" name="Straight Arrow Connector 19"/>
          <p:cNvCxnSpPr>
            <a:stCxn id="15" idx="3"/>
            <a:endCxn id="18"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Q9</a:t>
            </a:r>
            <a:endParaRPr lang="en-GB" sz="1400" b="1" dirty="0">
              <a:latin typeface="Comic Sans MS" panose="030F0702030302020204" pitchFamily="66" charset="0"/>
            </a:endParaRPr>
          </a:p>
        </p:txBody>
      </p:sp>
      <p:cxnSp>
        <p:nvCxnSpPr>
          <p:cNvPr id="22" name="Straight Arrow Connector 21"/>
          <p:cNvCxnSpPr>
            <a:stCxn id="18"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993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6"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4" idx="3"/>
            <a:endCxn id="17"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Q21</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323529" y="1317344"/>
            <a:ext cx="8496942" cy="1535592"/>
          </a:xfrm>
          <a:prstGeom prst="rect">
            <a:avLst/>
          </a:prstGeom>
        </p:spPr>
      </p:pic>
      <p:pic>
        <p:nvPicPr>
          <p:cNvPr id="5" name="Picture 4"/>
          <p:cNvPicPr>
            <a:picLocks noChangeAspect="1"/>
          </p:cNvPicPr>
          <p:nvPr/>
        </p:nvPicPr>
        <p:blipFill>
          <a:blip r:embed="rId10"/>
          <a:stretch>
            <a:fillRect/>
          </a:stretch>
        </p:blipFill>
        <p:spPr>
          <a:xfrm>
            <a:off x="323530" y="2852936"/>
            <a:ext cx="8496940" cy="557668"/>
          </a:xfrm>
          <a:prstGeom prst="rect">
            <a:avLst/>
          </a:prstGeom>
        </p:spPr>
      </p:pic>
    </p:spTree>
    <p:extLst>
      <p:ext uri="{BB962C8B-B14F-4D97-AF65-F5344CB8AC3E}">
        <p14:creationId xmlns:p14="http://schemas.microsoft.com/office/powerpoint/2010/main" val="3198792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42081" y="476670"/>
            <a:ext cx="5259838" cy="6192690"/>
          </a:xfrm>
          <a:prstGeom prst="rect">
            <a:avLst/>
          </a:prstGeom>
        </p:spPr>
      </p:pic>
      <p:sp>
        <p:nvSpPr>
          <p:cNvPr id="13" name="Rectangle 12"/>
          <p:cNvSpPr/>
          <p:nvPr/>
        </p:nvSpPr>
        <p:spPr>
          <a:xfrm>
            <a:off x="1942080" y="476668"/>
            <a:ext cx="5259839" cy="6192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0"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6" name="Straight Arrow Connector 15"/>
          <p:cNvCxnSpPr>
            <a:stCxn id="14" idx="3"/>
            <a:endCxn id="15"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Q21</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267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692696"/>
            <a:ext cx="8352928" cy="4800982"/>
          </a:xfrm>
          <a:prstGeom prst="rect">
            <a:avLst/>
          </a:prstGeom>
        </p:spPr>
      </p:pic>
      <p:sp>
        <p:nvSpPr>
          <p:cNvPr id="13" name="Rectangle 12"/>
          <p:cNvSpPr/>
          <p:nvPr/>
        </p:nvSpPr>
        <p:spPr>
          <a:xfrm>
            <a:off x="395536" y="692695"/>
            <a:ext cx="8352928" cy="4800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6" name="Straight Arrow Connector 15"/>
          <p:cNvCxnSpPr>
            <a:stCxn id="14" idx="3"/>
            <a:endCxn id="15"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Q21</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158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Decimals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7" name="Straight Arrow Connector 6"/>
          <p:cNvCxnSpPr>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p:cNvPr>
          <p:cNvSpPr/>
          <p:nvPr/>
        </p:nvSpPr>
        <p:spPr>
          <a:xfrm>
            <a:off x="3023936" y="3321040"/>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omic Sans MS" panose="030F0702030302020204" pitchFamily="66" charset="0"/>
              </a:rPr>
              <a:t>SAM</a:t>
            </a:r>
          </a:p>
          <a:p>
            <a:pPr algn="ctr"/>
            <a:r>
              <a:rPr lang="en-GB" sz="1200" b="1" dirty="0" smtClean="0">
                <a:latin typeface="Comic Sans MS" panose="030F0702030302020204" pitchFamily="66" charset="0"/>
              </a:rPr>
              <a:t>3H Q3</a:t>
            </a:r>
            <a:endParaRPr lang="en-GB" sz="1200" b="1" dirty="0">
              <a:latin typeface="Comic Sans MS" panose="030F0702030302020204" pitchFamily="66" charset="0"/>
            </a:endParaRPr>
          </a:p>
        </p:txBody>
      </p:sp>
      <p:sp>
        <p:nvSpPr>
          <p:cNvPr id="13" name="Rectangle 12"/>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5184176" y="2492896"/>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a:t>
            </a:r>
            <a:endParaRPr lang="en-GB" sz="1200" b="1" dirty="0">
              <a:latin typeface="Comic Sans MS" panose="030F0702030302020204" pitchFamily="66" charset="0"/>
            </a:endParaRPr>
          </a:p>
        </p:txBody>
      </p:sp>
      <p:sp>
        <p:nvSpPr>
          <p:cNvPr id="15" name="Rectangle 14">
            <a:hlinkClick r:id="rId8" action="ppaction://hlinksldjump"/>
            <a:extLst>
              <a:ext uri="{FF2B5EF4-FFF2-40B4-BE49-F238E27FC236}">
                <a16:creationId xmlns:a16="http://schemas.microsoft.com/office/drawing/2014/main" id="{C3D3BD40-BB3E-43AF-822B-453581058622}"/>
              </a:ext>
            </a:extLst>
          </p:cNvPr>
          <p:cNvSpPr/>
          <p:nvPr/>
        </p:nvSpPr>
        <p:spPr>
          <a:xfrm>
            <a:off x="1115616" y="6525344"/>
            <a:ext cx="1944216"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sp>
        <p:nvSpPr>
          <p:cNvPr id="16" name="Rectangle 15">
            <a:extLst>
              <a:ext uri="{FF2B5EF4-FFF2-40B4-BE49-F238E27FC236}">
                <a16:creationId xmlns:a16="http://schemas.microsoft.com/office/drawing/2014/main" id="{97595F66-83FB-4DF4-AE54-B82BC7B0B101}"/>
              </a:ext>
            </a:extLst>
          </p:cNvPr>
          <p:cNvSpPr/>
          <p:nvPr/>
        </p:nvSpPr>
        <p:spPr>
          <a:xfrm>
            <a:off x="35496" y="6516202"/>
            <a:ext cx="1008112" cy="2971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17" name="Rectangle 16">
            <a:hlinkClick r:id="rId9" action="ppaction://hlinksldjump"/>
            <a:extLst>
              <a:ext uri="{FF2B5EF4-FFF2-40B4-BE49-F238E27FC236}">
                <a16:creationId xmlns:a16="http://schemas.microsoft.com/office/drawing/2014/main" id="{C3D3BD40-BB3E-43AF-822B-453581058622}"/>
              </a:ext>
            </a:extLst>
          </p:cNvPr>
          <p:cNvSpPr/>
          <p:nvPr/>
        </p:nvSpPr>
        <p:spPr>
          <a:xfrm>
            <a:off x="3131840" y="6525344"/>
            <a:ext cx="1656184"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Basic Probability</a:t>
            </a:r>
            <a:endParaRPr lang="en-GB" sz="1400" b="1" dirty="0">
              <a:latin typeface="Comic Sans MS" panose="030F0702030302020204" pitchFamily="66" charset="0"/>
            </a:endParaRPr>
          </a:p>
        </p:txBody>
      </p:sp>
      <p:sp>
        <p:nvSpPr>
          <p:cNvPr id="18" name="Rectangle 17">
            <a:hlinkClick r:id="rId10" action="ppaction://hlinksldjump"/>
            <a:extLst>
              <a:ext uri="{FF2B5EF4-FFF2-40B4-BE49-F238E27FC236}">
                <a16:creationId xmlns:a16="http://schemas.microsoft.com/office/drawing/2014/main" id="{C3D3BD40-BB3E-43AF-822B-453581058622}"/>
              </a:ext>
            </a:extLst>
          </p:cNvPr>
          <p:cNvSpPr/>
          <p:nvPr/>
        </p:nvSpPr>
        <p:spPr>
          <a:xfrm>
            <a:off x="4860032" y="6525344"/>
            <a:ext cx="1512168"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Multiple Events</a:t>
            </a:r>
            <a:endParaRPr lang="en-GB" sz="1400" b="1" dirty="0">
              <a:latin typeface="Comic Sans MS" panose="030F0702030302020204" pitchFamily="66" charset="0"/>
            </a:endParaRPr>
          </a:p>
        </p:txBody>
      </p:sp>
      <p:sp>
        <p:nvSpPr>
          <p:cNvPr id="19" name="Rectangle 18">
            <a:hlinkClick r:id="rId11" action="ppaction://hlinksldjump"/>
            <a:extLst>
              <a:ext uri="{FF2B5EF4-FFF2-40B4-BE49-F238E27FC236}">
                <a16:creationId xmlns:a16="http://schemas.microsoft.com/office/drawing/2014/main" id="{C3D3BD40-BB3E-43AF-822B-453581058622}"/>
              </a:ext>
            </a:extLst>
          </p:cNvPr>
          <p:cNvSpPr/>
          <p:nvPr/>
        </p:nvSpPr>
        <p:spPr>
          <a:xfrm>
            <a:off x="4067944" y="6165304"/>
            <a:ext cx="1512168"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Tree Diagrams</a:t>
            </a:r>
            <a:endParaRPr lang="en-GB" sz="1400" b="1" dirty="0">
              <a:latin typeface="Comic Sans MS" panose="030F0702030302020204" pitchFamily="66" charset="0"/>
            </a:endParaRPr>
          </a:p>
        </p:txBody>
      </p:sp>
      <p:sp>
        <p:nvSpPr>
          <p:cNvPr id="20" name="Rectangle 19">
            <a:hlinkClick r:id="rId12" action="ppaction://hlinksldjump"/>
          </p:cNvPr>
          <p:cNvSpPr/>
          <p:nvPr/>
        </p:nvSpPr>
        <p:spPr>
          <a:xfrm>
            <a:off x="5184176" y="3033008"/>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a:t>
            </a:r>
            <a:endParaRPr lang="en-GB" sz="1200" b="1" dirty="0">
              <a:latin typeface="Comic Sans MS" panose="030F0702030302020204" pitchFamily="66" charset="0"/>
            </a:endParaRPr>
          </a:p>
        </p:txBody>
      </p:sp>
      <p:sp>
        <p:nvSpPr>
          <p:cNvPr id="21" name="Rectangle 20">
            <a:hlinkClick r:id="rId13" action="ppaction://hlinksldjump"/>
          </p:cNvPr>
          <p:cNvSpPr/>
          <p:nvPr/>
        </p:nvSpPr>
        <p:spPr>
          <a:xfrm>
            <a:off x="5184176" y="3573016"/>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a:t>
            </a:r>
            <a:endParaRPr lang="en-GB" sz="1200" b="1" dirty="0">
              <a:latin typeface="Comic Sans MS" panose="030F0702030302020204" pitchFamily="66" charset="0"/>
            </a:endParaRPr>
          </a:p>
        </p:txBody>
      </p:sp>
      <p:sp>
        <p:nvSpPr>
          <p:cNvPr id="25" name="Rectangle 24">
            <a:hlinkClick r:id="rId14" action="ppaction://hlinksldjump"/>
          </p:cNvPr>
          <p:cNvSpPr/>
          <p:nvPr/>
        </p:nvSpPr>
        <p:spPr>
          <a:xfrm>
            <a:off x="5184176" y="4113128"/>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Q3</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3509115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5"/>
          <a:stretch>
            <a:fillRect/>
          </a:stretch>
        </p:blipFill>
        <p:spPr>
          <a:xfrm>
            <a:off x="323529" y="2132856"/>
            <a:ext cx="8496942" cy="1444116"/>
          </a:xfrm>
          <a:prstGeom prst="rect">
            <a:avLst/>
          </a:prstGeom>
        </p:spPr>
      </p:pic>
      <p:sp>
        <p:nvSpPr>
          <p:cNvPr id="12" name="Rectangle 11">
            <a:hlinkClick r:id="rId6"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SAM </a:t>
            </a: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cxnSp>
        <p:nvCxnSpPr>
          <p:cNvPr id="13" name="Straight Arrow Connector 12"/>
          <p:cNvCxnSpPr>
            <a:endCxn id="12"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18" name="Straight Arrow Connector 17"/>
          <p:cNvCxnSpPr>
            <a:stCxn id="14"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290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484784"/>
            <a:ext cx="8640958" cy="14584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5" name="Straight Arrow Connector 14"/>
          <p:cNvCxnSpPr>
            <a:stCxn id="12"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Q3</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547978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1720" y="2564904"/>
            <a:ext cx="5040560" cy="318944"/>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051720" y="2564902"/>
            <a:ext cx="5040560" cy="318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SAM </a:t>
            </a: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cxnSp>
        <p:nvCxnSpPr>
          <p:cNvPr id="19" name="Straight Arrow Connector 18"/>
          <p:cNvCxnSpPr>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77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268760"/>
            <a:ext cx="8352928" cy="12872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a:t>
            </a:r>
            <a:endParaRPr lang="en-GB" sz="1400" b="1" dirty="0">
              <a:latin typeface="Comic Sans MS" panose="030F0702030302020204" pitchFamily="66" charset="0"/>
            </a:endParaRPr>
          </a:p>
        </p:txBody>
      </p:sp>
      <p:cxnSp>
        <p:nvCxnSpPr>
          <p:cNvPr id="14" name="Straight Arrow Connector 13"/>
          <p:cNvCxnSpPr>
            <a:endCxn id="12"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19" name="Straight Arrow Connector 18"/>
          <p:cNvCxnSpPr>
            <a:stCxn id="15"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71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3" y="1916832"/>
            <a:ext cx="7344814" cy="1357608"/>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899592" y="1916831"/>
            <a:ext cx="7344816" cy="1357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a:t>
            </a:r>
            <a:endParaRPr lang="en-GB" sz="1400" b="1" dirty="0">
              <a:latin typeface="Comic Sans MS" panose="030F0702030302020204" pitchFamily="66" charset="0"/>
            </a:endParaRPr>
          </a:p>
        </p:txBody>
      </p:sp>
      <p:cxnSp>
        <p:nvCxnSpPr>
          <p:cNvPr id="15" name="Straight Arrow Connector 14"/>
          <p:cNvCxnSpPr>
            <a:endCxn id="1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21" name="Straight Arrow Connector 20"/>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834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6"/>
          <a:stretch>
            <a:fillRect/>
          </a:stretch>
        </p:blipFill>
        <p:spPr>
          <a:xfrm>
            <a:off x="349682" y="1556792"/>
            <a:ext cx="8444636" cy="1584178"/>
          </a:xfrm>
          <a:prstGeom prst="rect">
            <a:avLst/>
          </a:prstGeom>
        </p:spPr>
      </p:pic>
      <p:sp>
        <p:nvSpPr>
          <p:cNvPr id="11" name="Rectangle 10">
            <a:hlinkClick r:id="rId7"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a:t>
            </a:r>
            <a:endParaRPr lang="en-GB" sz="1400" b="1" dirty="0">
              <a:latin typeface="Comic Sans MS" panose="030F0702030302020204" pitchFamily="66" charset="0"/>
            </a:endParaRPr>
          </a:p>
        </p:txBody>
      </p:sp>
      <p:cxnSp>
        <p:nvCxnSpPr>
          <p:cNvPr id="12" name="Straight Arrow Connector 11"/>
          <p:cNvCxnSpPr>
            <a:endCxn id="1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22" name="Straight Arrow Connector 21"/>
          <p:cNvCxnSpPr>
            <a:stCxn id="13"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104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0101" y="2132856"/>
            <a:ext cx="7543798" cy="1365756"/>
          </a:xfrm>
          <a:prstGeom prst="rect">
            <a:avLst/>
          </a:prstGeom>
        </p:spPr>
      </p:pic>
      <p:sp>
        <p:nvSpPr>
          <p:cNvPr id="13" name="Rectangle 12"/>
          <p:cNvSpPr/>
          <p:nvPr/>
        </p:nvSpPr>
        <p:spPr>
          <a:xfrm>
            <a:off x="800100" y="2132856"/>
            <a:ext cx="7543800" cy="1365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a:t>
            </a:r>
            <a:endParaRPr lang="en-GB" sz="1400" b="1" dirty="0">
              <a:latin typeface="Comic Sans MS" panose="030F0702030302020204" pitchFamily="66" charset="0"/>
            </a:endParaRPr>
          </a:p>
        </p:txBody>
      </p:sp>
      <p:cxnSp>
        <p:nvCxnSpPr>
          <p:cNvPr id="14" name="Straight Arrow Connector 13"/>
          <p:cNvCxnSpPr>
            <a:endCxn id="1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22" name="Straight Arrow Connector 21"/>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38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6"/>
          <a:stretch>
            <a:fillRect/>
          </a:stretch>
        </p:blipFill>
        <p:spPr>
          <a:xfrm>
            <a:off x="179512" y="1556792"/>
            <a:ext cx="8784976" cy="1450730"/>
          </a:xfrm>
          <a:prstGeom prst="rect">
            <a:avLst/>
          </a:prstGeom>
        </p:spPr>
      </p:pic>
      <p:sp>
        <p:nvSpPr>
          <p:cNvPr id="11" name="Rectangle 10">
            <a:hlinkClick r:id="rId7"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a:t>
            </a:r>
            <a:endParaRPr lang="en-GB" sz="1400" b="1" dirty="0">
              <a:latin typeface="Comic Sans MS" panose="030F0702030302020204" pitchFamily="66" charset="0"/>
            </a:endParaRPr>
          </a:p>
        </p:txBody>
      </p:sp>
      <p:cxnSp>
        <p:nvCxnSpPr>
          <p:cNvPr id="13" name="Straight Arrow Connector 12"/>
          <p:cNvCxnSpPr>
            <a:endCxn id="1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22" name="Straight Arrow Connector 21"/>
          <p:cNvCxnSpPr>
            <a:stCxn id="14"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879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276872"/>
            <a:ext cx="8640960" cy="1025662"/>
          </a:xfrm>
          <a:prstGeom prst="rect">
            <a:avLst/>
          </a:prstGeom>
        </p:spPr>
      </p:pic>
      <p:sp>
        <p:nvSpPr>
          <p:cNvPr id="13" name="Rectangle 12"/>
          <p:cNvSpPr/>
          <p:nvPr/>
        </p:nvSpPr>
        <p:spPr>
          <a:xfrm>
            <a:off x="251520" y="2276872"/>
            <a:ext cx="8640959" cy="1025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a:t>
            </a:r>
            <a:endParaRPr lang="en-GB" sz="1400" b="1" dirty="0">
              <a:latin typeface="Comic Sans MS" panose="030F0702030302020204" pitchFamily="66" charset="0"/>
            </a:endParaRPr>
          </a:p>
        </p:txBody>
      </p:sp>
      <p:cxnSp>
        <p:nvCxnSpPr>
          <p:cNvPr id="14" name="Straight Arrow Connector 13"/>
          <p:cNvCxnSpPr>
            <a:endCxn id="1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22" name="Straight Arrow Connector 21"/>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177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Q3</a:t>
            </a:r>
            <a:endParaRPr lang="en-GB" sz="1400" b="1" dirty="0">
              <a:latin typeface="Comic Sans MS" panose="030F0702030302020204" pitchFamily="66" charset="0"/>
            </a:endParaRPr>
          </a:p>
        </p:txBody>
      </p:sp>
      <p:cxnSp>
        <p:nvCxnSpPr>
          <p:cNvPr id="13" name="Straight Arrow Connector 12"/>
          <p:cNvCxnSpPr>
            <a:endCxn id="1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22" name="Straight Arrow Connector 21"/>
          <p:cNvCxnSpPr>
            <a:stCxn id="14"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1772816"/>
            <a:ext cx="8640960" cy="1420432"/>
          </a:xfrm>
          <a:prstGeom prst="rect">
            <a:avLst/>
          </a:prstGeom>
        </p:spPr>
      </p:pic>
    </p:spTree>
    <p:extLst>
      <p:ext uri="{BB962C8B-B14F-4D97-AF65-F5344CB8AC3E}">
        <p14:creationId xmlns:p14="http://schemas.microsoft.com/office/powerpoint/2010/main" val="2144893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132856"/>
            <a:ext cx="8640958" cy="1160590"/>
          </a:xfrm>
          <a:prstGeom prst="rect">
            <a:avLst/>
          </a:prstGeom>
        </p:spPr>
      </p:pic>
      <p:sp>
        <p:nvSpPr>
          <p:cNvPr id="13" name="Rectangle 12"/>
          <p:cNvSpPr/>
          <p:nvPr/>
        </p:nvSpPr>
        <p:spPr>
          <a:xfrm>
            <a:off x="251520" y="2132856"/>
            <a:ext cx="8640959" cy="1160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Q3</a:t>
            </a:r>
            <a:endParaRPr lang="en-GB" sz="1400" b="1" dirty="0">
              <a:latin typeface="Comic Sans MS" panose="030F0702030302020204" pitchFamily="66" charset="0"/>
            </a:endParaRPr>
          </a:p>
        </p:txBody>
      </p:sp>
      <p:cxnSp>
        <p:nvCxnSpPr>
          <p:cNvPr id="18" name="Straight Arrow Connector 17"/>
          <p:cNvCxnSpPr>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21" name="Straight Arrow Connector 20"/>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876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7" name="Straight Arrow Connector 6"/>
          <p:cNvCxnSpPr>
            <a:cxnSpLocks/>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p:cNvPr>
          <p:cNvSpPr/>
          <p:nvPr/>
        </p:nvSpPr>
        <p:spPr>
          <a:xfrm>
            <a:off x="2807912" y="3321040"/>
            <a:ext cx="972000" cy="468000"/>
          </a:xfrm>
          <a:prstGeom prst="rect">
            <a:avLst/>
          </a:prstGeom>
          <a:gradFill flip="none" rotWithShape="1">
            <a:gsLst>
              <a:gs pos="0">
                <a:srgbClr val="FFC000"/>
              </a:gs>
              <a:gs pos="50000">
                <a:schemeClr val="accent6"/>
              </a:gs>
              <a:gs pos="100000">
                <a:schemeClr val="accent2"/>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omic Sans MS" panose="030F0702030302020204" pitchFamily="66" charset="0"/>
              </a:rPr>
              <a:t>SAM</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Q3</a:t>
            </a:r>
            <a:endParaRPr lang="en-GB" sz="1200" b="1" dirty="0">
              <a:latin typeface="Comic Sans MS" panose="030F0702030302020204" pitchFamily="66" charset="0"/>
            </a:endParaRPr>
          </a:p>
        </p:txBody>
      </p:sp>
      <p:sp>
        <p:nvSpPr>
          <p:cNvPr id="13" name="Title 1">
            <a:extLst>
              <a:ext uri="{FF2B5EF4-FFF2-40B4-BE49-F238E27FC236}">
                <a16:creationId xmlns:a16="http://schemas.microsoft.com/office/drawing/2014/main" id="{33EFE309-29BA-440B-A4FE-D5227B7C0601}"/>
              </a:ext>
            </a:extLst>
          </p:cNvPr>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FDPR mixed context</a:t>
            </a:r>
          </a:p>
        </p:txBody>
      </p:sp>
      <p:sp>
        <p:nvSpPr>
          <p:cNvPr id="16" name="Rectangle 15">
            <a:extLst>
              <a:ext uri="{FF2B5EF4-FFF2-40B4-BE49-F238E27FC236}">
                <a16:creationId xmlns:a16="http://schemas.microsoft.com/office/drawing/2014/main" id="{4707BF18-AE3F-485E-8E86-6121FFCC2201}"/>
              </a:ext>
            </a:extLst>
          </p:cNvPr>
          <p:cNvSpPr/>
          <p:nvPr/>
        </p:nvSpPr>
        <p:spPr>
          <a:xfrm>
            <a:off x="52650" y="6504733"/>
            <a:ext cx="990958" cy="2971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sp>
        <p:nvSpPr>
          <p:cNvPr id="17" name="Rectangle 16">
            <a:extLst>
              <a:ext uri="{FF2B5EF4-FFF2-40B4-BE49-F238E27FC236}">
                <a16:creationId xmlns:a16="http://schemas.microsoft.com/office/drawing/2014/main" id="{5849D48C-86C6-4D5C-BA10-0C00659C4DDF}"/>
              </a:ext>
            </a:extLst>
          </p:cNvPr>
          <p:cNvSpPr/>
          <p:nvPr/>
        </p:nvSpPr>
        <p:spPr>
          <a:xfrm>
            <a:off x="1132770" y="6516202"/>
            <a:ext cx="990958" cy="2971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sp>
        <p:nvSpPr>
          <p:cNvPr id="18" name="Rectangle 17">
            <a:extLst>
              <a:ext uri="{FF2B5EF4-FFF2-40B4-BE49-F238E27FC236}">
                <a16:creationId xmlns:a16="http://schemas.microsoft.com/office/drawing/2014/main" id="{41A31D63-E095-4230-82C2-D912F2B5FB7B}"/>
              </a:ext>
            </a:extLst>
          </p:cNvPr>
          <p:cNvSpPr/>
          <p:nvPr/>
        </p:nvSpPr>
        <p:spPr>
          <a:xfrm>
            <a:off x="2212890" y="6525344"/>
            <a:ext cx="1278990" cy="29717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
        <p:nvSpPr>
          <p:cNvPr id="19" name="Rectangle 18">
            <a:extLst>
              <a:ext uri="{FF2B5EF4-FFF2-40B4-BE49-F238E27FC236}">
                <a16:creationId xmlns:a16="http://schemas.microsoft.com/office/drawing/2014/main" id="{EF649132-F74F-4567-AE72-401AA4F72EA1}"/>
              </a:ext>
            </a:extLst>
          </p:cNvPr>
          <p:cNvSpPr/>
          <p:nvPr/>
        </p:nvSpPr>
        <p:spPr>
          <a:xfrm>
            <a:off x="3581042" y="6525344"/>
            <a:ext cx="756878" cy="2971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Ratios</a:t>
            </a:r>
          </a:p>
        </p:txBody>
      </p:sp>
      <p:sp>
        <p:nvSpPr>
          <p:cNvPr id="15" name="Rectangle 14"/>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20" name="Rectangle 19">
            <a:hlinkClick r:id="rId7" action="ppaction://hlinksldjump"/>
          </p:cNvPr>
          <p:cNvSpPr/>
          <p:nvPr/>
        </p:nvSpPr>
        <p:spPr>
          <a:xfrm>
            <a:off x="5004264" y="2492896"/>
            <a:ext cx="972000" cy="468000"/>
          </a:xfrm>
          <a:prstGeom prst="rect">
            <a:avLst/>
          </a:prstGeom>
          <a:gradFill flip="none" rotWithShape="1">
            <a:gsLst>
              <a:gs pos="0">
                <a:schemeClr val="accent6"/>
              </a:gs>
              <a:gs pos="100000">
                <a:schemeClr val="accent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1H Q25</a:t>
            </a:r>
            <a:endParaRPr lang="en-GB" sz="1200" b="1" dirty="0">
              <a:latin typeface="Comic Sans MS" panose="030F0702030302020204" pitchFamily="66" charset="0"/>
            </a:endParaRPr>
          </a:p>
        </p:txBody>
      </p:sp>
      <p:sp>
        <p:nvSpPr>
          <p:cNvPr id="21" name="Rectangle 20">
            <a:hlinkClick r:id="rId8" action="ppaction://hlinksldjump"/>
          </p:cNvPr>
          <p:cNvSpPr/>
          <p:nvPr/>
        </p:nvSpPr>
        <p:spPr>
          <a:xfrm>
            <a:off x="5004264" y="3033008"/>
            <a:ext cx="972000" cy="468000"/>
          </a:xfrm>
          <a:prstGeom prst="rect">
            <a:avLst/>
          </a:prstGeom>
          <a:gradFill flip="none" rotWithShape="1">
            <a:gsLst>
              <a:gs pos="0">
                <a:srgbClr val="FFC000"/>
              </a:gs>
              <a:gs pos="50000">
                <a:schemeClr val="accent6"/>
              </a:gs>
              <a:gs pos="100000">
                <a:schemeClr val="accent2"/>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a:t>
            </a:r>
            <a:endParaRPr lang="en-GB" sz="1200" b="1" dirty="0">
              <a:latin typeface="Comic Sans MS" panose="030F0702030302020204" pitchFamily="66" charset="0"/>
            </a:endParaRPr>
          </a:p>
        </p:txBody>
      </p:sp>
      <p:sp>
        <p:nvSpPr>
          <p:cNvPr id="25" name="Rectangle 24">
            <a:hlinkClick r:id="rId9" action="ppaction://hlinksldjump"/>
          </p:cNvPr>
          <p:cNvSpPr/>
          <p:nvPr/>
        </p:nvSpPr>
        <p:spPr>
          <a:xfrm>
            <a:off x="5004264" y="3573016"/>
            <a:ext cx="972000" cy="468000"/>
          </a:xfrm>
          <a:prstGeom prst="rect">
            <a:avLst/>
          </a:prstGeom>
          <a:gradFill flip="none" rotWithShape="1">
            <a:gsLst>
              <a:gs pos="0">
                <a:schemeClr val="accent1"/>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27" name="Rectangle 26">
            <a:hlinkClick r:id="rId10" action="ppaction://hlinksldjump"/>
          </p:cNvPr>
          <p:cNvSpPr/>
          <p:nvPr/>
        </p:nvSpPr>
        <p:spPr>
          <a:xfrm>
            <a:off x="5004264" y="4113128"/>
            <a:ext cx="972000" cy="468000"/>
          </a:xfrm>
          <a:prstGeom prst="rect">
            <a:avLst/>
          </a:prstGeom>
          <a:gradFill flip="none" rotWithShape="1">
            <a:gsLst>
              <a:gs pos="0">
                <a:srgbClr val="FFC000"/>
              </a:gs>
              <a:gs pos="50000">
                <a:schemeClr val="accent6"/>
              </a:gs>
              <a:gs pos="100000">
                <a:schemeClr val="accent2"/>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a:t>
            </a:r>
            <a:endParaRPr lang="en-GB" sz="1200" b="1" dirty="0">
              <a:latin typeface="Comic Sans MS" panose="030F0702030302020204" pitchFamily="66" charset="0"/>
            </a:endParaRPr>
          </a:p>
        </p:txBody>
      </p:sp>
      <p:sp>
        <p:nvSpPr>
          <p:cNvPr id="28" name="Rectangle 27">
            <a:hlinkClick r:id="rId11" action="ppaction://hlinksldjump"/>
          </p:cNvPr>
          <p:cNvSpPr/>
          <p:nvPr/>
        </p:nvSpPr>
        <p:spPr>
          <a:xfrm>
            <a:off x="6048272" y="2492896"/>
            <a:ext cx="972000" cy="468000"/>
          </a:xfrm>
          <a:prstGeom prst="rect">
            <a:avLst/>
          </a:prstGeom>
          <a:gradFill flip="none" rotWithShape="1">
            <a:gsLst>
              <a:gs pos="0">
                <a:srgbClr val="FFC000"/>
              </a:gs>
              <a:gs pos="50000">
                <a:srgbClr val="7030A0"/>
              </a:gs>
              <a:gs pos="100000">
                <a:schemeClr val="accent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
        <p:nvSpPr>
          <p:cNvPr id="26" name="Rectangle 25">
            <a:hlinkClick r:id="rId12" action="ppaction://hlinksldjump"/>
          </p:cNvPr>
          <p:cNvSpPr/>
          <p:nvPr/>
        </p:nvSpPr>
        <p:spPr>
          <a:xfrm>
            <a:off x="6048272" y="3033008"/>
            <a:ext cx="972000" cy="468000"/>
          </a:xfrm>
          <a:prstGeom prst="rect">
            <a:avLst/>
          </a:prstGeom>
          <a:gradFill flip="none" rotWithShape="1">
            <a:gsLst>
              <a:gs pos="0">
                <a:srgbClr val="FFC000"/>
              </a:gs>
              <a:gs pos="50000">
                <a:srgbClr val="7030A0"/>
              </a:gs>
              <a:gs pos="100000">
                <a:schemeClr val="accent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Q16</a:t>
            </a:r>
            <a:endParaRPr lang="en-GB" sz="1200" b="1" dirty="0">
              <a:latin typeface="Comic Sans MS" panose="030F0702030302020204" pitchFamily="66" charset="0"/>
            </a:endParaRPr>
          </a:p>
        </p:txBody>
      </p:sp>
      <p:sp>
        <p:nvSpPr>
          <p:cNvPr id="29" name="Rectangle 28">
            <a:hlinkClick r:id="rId13" action="ppaction://hlinksldjump"/>
          </p:cNvPr>
          <p:cNvSpPr/>
          <p:nvPr/>
        </p:nvSpPr>
        <p:spPr>
          <a:xfrm>
            <a:off x="6048272" y="3573016"/>
            <a:ext cx="972000" cy="468000"/>
          </a:xfrm>
          <a:prstGeom prst="rect">
            <a:avLst/>
          </a:prstGeom>
          <a:gradFill flip="none" rotWithShape="1">
            <a:gsLst>
              <a:gs pos="0">
                <a:schemeClr val="accent6"/>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Q23</a:t>
            </a:r>
            <a:endParaRPr lang="en-GB" sz="1200" b="1" dirty="0">
              <a:latin typeface="Comic Sans MS" panose="030F0702030302020204" pitchFamily="66" charset="0"/>
            </a:endParaRPr>
          </a:p>
        </p:txBody>
      </p:sp>
      <p:sp>
        <p:nvSpPr>
          <p:cNvPr id="30" name="Rectangle 29">
            <a:hlinkClick r:id="rId14" action="ppaction://hlinksldjump"/>
          </p:cNvPr>
          <p:cNvSpPr/>
          <p:nvPr/>
        </p:nvSpPr>
        <p:spPr>
          <a:xfrm>
            <a:off x="6048272" y="4113128"/>
            <a:ext cx="972000" cy="468000"/>
          </a:xfrm>
          <a:prstGeom prst="rect">
            <a:avLst/>
          </a:prstGeom>
          <a:gradFill flip="none" rotWithShape="1">
            <a:gsLst>
              <a:gs pos="0">
                <a:srgbClr val="FFC000"/>
              </a:gs>
              <a:gs pos="50000">
                <a:schemeClr val="accent6"/>
              </a:gs>
              <a:gs pos="100000">
                <a:schemeClr val="accent2"/>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3H Q1</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806850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9" y="2348880"/>
            <a:ext cx="7632842" cy="9570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755578" y="2348879"/>
            <a:ext cx="7632845" cy="957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9" name="Straight Arrow Connector 18"/>
          <p:cNvCxnSpPr>
            <a:stCxn id="11"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Q3</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20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1" name="Rectangle 20">
            <a:hlinkClick r:id="rId5" action="ppaction://hlinksldjump"/>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SAM 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22" name="Straight Arrow Connector 21"/>
          <p:cNvCxnSpPr>
            <a:cxnSpLocks/>
            <a:endCxn id="21"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1" name="Rectangle 10">
            <a:hlinkClick r:id="rId7"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17" name="Straight Arrow Connector 16">
            <a:extLst>
              <a:ext uri="{FF2B5EF4-FFF2-40B4-BE49-F238E27FC236}">
                <a16:creationId xmlns:a16="http://schemas.microsoft.com/office/drawing/2014/main" id="{63C458DD-A332-4C84-8025-4212CBD43FBF}"/>
              </a:ext>
            </a:extLst>
          </p:cNvPr>
          <p:cNvCxnSpPr>
            <a:cxnSpLocks/>
            <a:stCxn id="10" idx="3"/>
            <a:endCxn id="1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323529" y="2132856"/>
            <a:ext cx="8496942" cy="1444116"/>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507258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1720" y="2564904"/>
            <a:ext cx="5040560" cy="318944"/>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2051720" y="2564902"/>
            <a:ext cx="5040560" cy="318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SAM 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4" name="Straight Arrow Connector 13"/>
          <p:cNvCxnSpPr>
            <a:cxnSpLocks/>
            <a:endCxn id="11"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3" name="Straight Arrow Connector 22">
            <a:extLst>
              <a:ext uri="{FF2B5EF4-FFF2-40B4-BE49-F238E27FC236}">
                <a16:creationId xmlns:a16="http://schemas.microsoft.com/office/drawing/2014/main" id="{63C458DD-A332-4C84-8025-4212CBD43FBF}"/>
              </a:ext>
            </a:extLst>
          </p:cNvPr>
          <p:cNvCxnSpPr>
            <a:cxnSpLocks/>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4521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1" name="Rectangle 20">
            <a:hlinkClick r:id="rId5"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Q25</a:t>
            </a:r>
            <a:endParaRPr lang="en-GB" sz="1400" b="1" dirty="0">
              <a:latin typeface="Comic Sans MS" panose="030F0702030302020204" pitchFamily="66" charset="0"/>
            </a:endParaRPr>
          </a:p>
        </p:txBody>
      </p:sp>
      <p:cxnSp>
        <p:nvCxnSpPr>
          <p:cNvPr id="22" name="Straight Arrow Connector 21"/>
          <p:cNvCxnSpPr>
            <a:cxnSpLocks/>
            <a:endCxn id="21"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1" name="Rectangle 10">
            <a:hlinkClick r:id="rId7"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17" name="Straight Arrow Connector 16">
            <a:extLst>
              <a:ext uri="{FF2B5EF4-FFF2-40B4-BE49-F238E27FC236}">
                <a16:creationId xmlns:a16="http://schemas.microsoft.com/office/drawing/2014/main" id="{63C458DD-A332-4C84-8025-4212CBD43FBF}"/>
              </a:ext>
            </a:extLst>
          </p:cNvPr>
          <p:cNvCxnSpPr>
            <a:cxnSpLocks/>
            <a:stCxn id="10" idx="3"/>
            <a:endCxn id="1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8"/>
          <a:stretch>
            <a:fillRect/>
          </a:stretch>
        </p:blipFill>
        <p:spPr>
          <a:xfrm>
            <a:off x="251520" y="1556792"/>
            <a:ext cx="8640960" cy="2815116"/>
          </a:xfrm>
          <a:prstGeom prst="rect">
            <a:avLst/>
          </a:prstGeom>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5173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9592" y="548681"/>
            <a:ext cx="7344816" cy="5127246"/>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899592" y="548680"/>
            <a:ext cx="7344816" cy="5127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Q25</a:t>
            </a:r>
            <a:endParaRPr lang="en-GB" sz="1400" b="1" dirty="0">
              <a:latin typeface="Comic Sans MS" panose="030F0702030302020204" pitchFamily="66" charset="0"/>
            </a:endParaRPr>
          </a:p>
        </p:txBody>
      </p:sp>
      <p:cxnSp>
        <p:nvCxnSpPr>
          <p:cNvPr id="19" name="Straight Arrow Connector 18"/>
          <p:cNvCxnSpPr>
            <a:cxnSpLocks/>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2" name="Straight Arrow Connector 21">
            <a:extLst>
              <a:ext uri="{FF2B5EF4-FFF2-40B4-BE49-F238E27FC236}">
                <a16:creationId xmlns:a16="http://schemas.microsoft.com/office/drawing/2014/main" id="{63C458DD-A332-4C84-8025-4212CBD43FBF}"/>
              </a:ext>
            </a:extLst>
          </p:cNvPr>
          <p:cNvCxnSpPr>
            <a:cxnSpLocks/>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3839555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9" y="476672"/>
            <a:ext cx="7056782" cy="5320890"/>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1043608" y="476672"/>
            <a:ext cx="7056783" cy="5320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1</a:t>
            </a:r>
            <a:endParaRPr lang="en-GB" sz="1400" b="1" dirty="0">
              <a:latin typeface="Comic Sans MS" panose="030F0702030302020204" pitchFamily="66" charset="0"/>
            </a:endParaRP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Q25</a:t>
            </a:r>
            <a:endParaRPr lang="en-GB" sz="1400" b="1" dirty="0">
              <a:latin typeface="Comic Sans MS" panose="030F0702030302020204" pitchFamily="66" charset="0"/>
            </a:endParaRPr>
          </a:p>
        </p:txBody>
      </p:sp>
      <p:cxnSp>
        <p:nvCxnSpPr>
          <p:cNvPr id="19" name="Straight Arrow Connector 18"/>
          <p:cNvCxnSpPr>
            <a:cxnSpLocks/>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2" name="Straight Arrow Connector 21">
            <a:extLst>
              <a:ext uri="{FF2B5EF4-FFF2-40B4-BE49-F238E27FC236}">
                <a16:creationId xmlns:a16="http://schemas.microsoft.com/office/drawing/2014/main" id="{63C458DD-A332-4C84-8025-4212CBD43FBF}"/>
              </a:ext>
            </a:extLst>
          </p:cNvPr>
          <p:cNvCxnSpPr>
            <a:cxnSpLocks/>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183074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527402"/>
            <a:ext cx="7344816" cy="5205854"/>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899592" y="548681"/>
            <a:ext cx="7344816" cy="5184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a:t>
            </a:r>
            <a:endParaRPr lang="en-GB" sz="1400" b="1" dirty="0">
              <a:latin typeface="Comic Sans MS" panose="030F0702030302020204" pitchFamily="66" charset="0"/>
            </a:endParaRP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Q25</a:t>
            </a:r>
            <a:endParaRPr lang="en-GB" sz="1400" b="1" dirty="0">
              <a:latin typeface="Comic Sans MS" panose="030F0702030302020204" pitchFamily="66" charset="0"/>
            </a:endParaRPr>
          </a:p>
        </p:txBody>
      </p:sp>
      <p:cxnSp>
        <p:nvCxnSpPr>
          <p:cNvPr id="19" name="Straight Arrow Connector 18"/>
          <p:cNvCxnSpPr>
            <a:cxnSpLocks/>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2" name="Straight Arrow Connector 21">
            <a:extLst>
              <a:ext uri="{FF2B5EF4-FFF2-40B4-BE49-F238E27FC236}">
                <a16:creationId xmlns:a16="http://schemas.microsoft.com/office/drawing/2014/main" id="{63C458DD-A332-4C84-8025-4212CBD43FBF}"/>
              </a:ext>
            </a:extLst>
          </p:cNvPr>
          <p:cNvCxnSpPr>
            <a:cxnSpLocks/>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72725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9592" y="476672"/>
            <a:ext cx="7344816" cy="5547530"/>
          </a:xfrm>
          <a:prstGeom prst="rect">
            <a:avLst/>
          </a:prstGeom>
        </p:spPr>
      </p:pic>
      <p:pic>
        <p:nvPicPr>
          <p:cNvPr id="2" name="Picture 1"/>
          <p:cNvPicPr>
            <a:picLocks noChangeAspect="1"/>
          </p:cNvPicPr>
          <p:nvPr/>
        </p:nvPicPr>
        <p:blipFill>
          <a:blip r:embed="rId3"/>
          <a:stretch>
            <a:fillRect/>
          </a:stretch>
        </p:blipFill>
        <p:spPr>
          <a:xfrm>
            <a:off x="899592" y="527402"/>
            <a:ext cx="7344816" cy="5205854"/>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sp>
        <p:nvSpPr>
          <p:cNvPr id="13" name="Rectangle 12"/>
          <p:cNvSpPr/>
          <p:nvPr/>
        </p:nvSpPr>
        <p:spPr>
          <a:xfrm>
            <a:off x="899592" y="476671"/>
            <a:ext cx="7344816" cy="5547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3</a:t>
            </a:r>
            <a:endParaRPr lang="en-GB" sz="1400" b="1" dirty="0">
              <a:latin typeface="Comic Sans MS" panose="030F0702030302020204" pitchFamily="66" charset="0"/>
            </a:endParaRPr>
          </a:p>
        </p:txBody>
      </p:sp>
      <p:pic>
        <p:nvPicPr>
          <p:cNvPr id="18"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5" name="Rectangle 14">
            <a:hlinkClick r:id="rId7"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Q25</a:t>
            </a:r>
            <a:endParaRPr lang="en-GB" sz="1400" b="1" dirty="0">
              <a:latin typeface="Comic Sans MS" panose="030F0702030302020204" pitchFamily="66" charset="0"/>
            </a:endParaRPr>
          </a:p>
        </p:txBody>
      </p:sp>
      <p:cxnSp>
        <p:nvCxnSpPr>
          <p:cNvPr id="19" name="Straight Arrow Connector 18"/>
          <p:cNvCxnSpPr>
            <a:cxnSpLocks/>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9"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2" name="Straight Arrow Connector 21">
            <a:extLst>
              <a:ext uri="{FF2B5EF4-FFF2-40B4-BE49-F238E27FC236}">
                <a16:creationId xmlns:a16="http://schemas.microsoft.com/office/drawing/2014/main" id="{63C458DD-A332-4C84-8025-4212CBD43FBF}"/>
              </a:ext>
            </a:extLst>
          </p:cNvPr>
          <p:cNvCxnSpPr>
            <a:cxnSpLocks/>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275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268760"/>
            <a:ext cx="8352928" cy="12872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a:t>
            </a:r>
            <a:endParaRPr lang="en-GB" sz="1400" b="1" dirty="0">
              <a:latin typeface="Comic Sans MS" panose="030F0702030302020204" pitchFamily="66" charset="0"/>
            </a:endParaRPr>
          </a:p>
        </p:txBody>
      </p:sp>
      <p:cxnSp>
        <p:nvCxnSpPr>
          <p:cNvPr id="22" name="Straight Arrow Connector 21"/>
          <p:cNvCxnSpPr>
            <a:cxnSpLocks/>
            <a:endCxn id="21"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1" name="Rectangle 10">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17" name="Straight Arrow Connector 16">
            <a:extLst>
              <a:ext uri="{FF2B5EF4-FFF2-40B4-BE49-F238E27FC236}">
                <a16:creationId xmlns:a16="http://schemas.microsoft.com/office/drawing/2014/main" id="{63C458DD-A332-4C84-8025-4212CBD43FBF}"/>
              </a:ext>
            </a:extLst>
          </p:cNvPr>
          <p:cNvCxnSpPr>
            <a:cxnSpLocks/>
            <a:stCxn id="10" idx="3"/>
            <a:endCxn id="1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953732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3" y="1916832"/>
            <a:ext cx="7344814" cy="1357608"/>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899592" y="1916831"/>
            <a:ext cx="7344816" cy="1357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a:hlinkClick r:id="rId6"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a:t>
            </a:r>
            <a:endParaRPr lang="en-GB" sz="1400" b="1" dirty="0">
              <a:latin typeface="Comic Sans MS" panose="030F0702030302020204" pitchFamily="66" charset="0"/>
            </a:endParaRPr>
          </a:p>
        </p:txBody>
      </p:sp>
      <p:cxnSp>
        <p:nvCxnSpPr>
          <p:cNvPr id="16" name="Straight Arrow Connector 15"/>
          <p:cNvCxnSpPr>
            <a:cxnSpLocks/>
            <a:endCxn id="14"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3" name="Rectangle 22">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5" name="Straight Arrow Connector 24">
            <a:extLst>
              <a:ext uri="{FF2B5EF4-FFF2-40B4-BE49-F238E27FC236}">
                <a16:creationId xmlns:a16="http://schemas.microsoft.com/office/drawing/2014/main" id="{63C458DD-A332-4C84-8025-4212CBD43FBF}"/>
              </a:ext>
            </a:extLst>
          </p:cNvPr>
          <p:cNvCxnSpPr>
            <a:cxnSpLocks/>
            <a:stCxn id="17"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210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620688"/>
            <a:ext cx="7632848" cy="52141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Q17</a:t>
            </a:r>
            <a:endParaRPr lang="en-GB" sz="1400" b="1" dirty="0">
              <a:latin typeface="Comic Sans MS" panose="030F0702030302020204" pitchFamily="66" charset="0"/>
            </a:endParaRPr>
          </a:p>
        </p:txBody>
      </p:sp>
      <p:cxnSp>
        <p:nvCxnSpPr>
          <p:cNvPr id="22" name="Straight Arrow Connector 21"/>
          <p:cNvCxnSpPr>
            <a:cxnSpLocks/>
            <a:endCxn id="21"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1" name="Rectangle 10">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17" name="Straight Arrow Connector 16">
            <a:extLst>
              <a:ext uri="{FF2B5EF4-FFF2-40B4-BE49-F238E27FC236}">
                <a16:creationId xmlns:a16="http://schemas.microsoft.com/office/drawing/2014/main" id="{63C458DD-A332-4C84-8025-4212CBD43FBF}"/>
              </a:ext>
            </a:extLst>
          </p:cNvPr>
          <p:cNvCxnSpPr>
            <a:cxnSpLocks/>
            <a:stCxn id="10" idx="3"/>
            <a:endCxn id="1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531355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6"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5" name="Straight Arrow Connector 14"/>
          <p:cNvCxnSpPr>
            <a:stCxn id="12"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Q14</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1852184" y="404664"/>
            <a:ext cx="5439632" cy="6192690"/>
          </a:xfrm>
          <a:prstGeom prst="rect">
            <a:avLst/>
          </a:prstGeom>
        </p:spPr>
      </p:pic>
    </p:spTree>
    <p:extLst>
      <p:ext uri="{BB962C8B-B14F-4D97-AF65-F5344CB8AC3E}">
        <p14:creationId xmlns:p14="http://schemas.microsoft.com/office/powerpoint/2010/main" val="3910790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75657" y="404664"/>
            <a:ext cx="6192686" cy="5400330"/>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1475656" y="404664"/>
            <a:ext cx="6192687" cy="5400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Q17</a:t>
            </a:r>
            <a:endParaRPr lang="en-GB" sz="1400" b="1" dirty="0">
              <a:latin typeface="Comic Sans MS" panose="030F0702030302020204" pitchFamily="66" charset="0"/>
            </a:endParaRPr>
          </a:p>
        </p:txBody>
      </p:sp>
      <p:cxnSp>
        <p:nvCxnSpPr>
          <p:cNvPr id="15" name="Straight Arrow Connector 14"/>
          <p:cNvCxnSpPr>
            <a:cxnSpLocks/>
            <a:endCxn id="11"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1" name="Straight Arrow Connector 20">
            <a:extLst>
              <a:ext uri="{FF2B5EF4-FFF2-40B4-BE49-F238E27FC236}">
                <a16:creationId xmlns:a16="http://schemas.microsoft.com/office/drawing/2014/main" id="{63C458DD-A332-4C84-8025-4212CBD43FBF}"/>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459805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5" y="404664"/>
            <a:ext cx="7488830" cy="5457962"/>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827585" y="404664"/>
            <a:ext cx="7488829" cy="5457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a:t>
            </a:r>
            <a:endParaRPr lang="en-GB" sz="1400" b="1" dirty="0">
              <a:latin typeface="Comic Sans MS" panose="030F0702030302020204" pitchFamily="66" charset="0"/>
            </a:endParaRPr>
          </a:p>
        </p:txBody>
      </p:sp>
      <p:pic>
        <p:nvPicPr>
          <p:cNvPr id="18"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Q17</a:t>
            </a:r>
            <a:endParaRPr lang="en-GB" sz="1400" b="1" dirty="0">
              <a:latin typeface="Comic Sans MS" panose="030F0702030302020204" pitchFamily="66" charset="0"/>
            </a:endParaRPr>
          </a:p>
        </p:txBody>
      </p:sp>
      <p:cxnSp>
        <p:nvCxnSpPr>
          <p:cNvPr id="15" name="Straight Arrow Connector 14"/>
          <p:cNvCxnSpPr>
            <a:cxnSpLocks/>
            <a:endCxn id="11"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1" name="Straight Arrow Connector 20">
            <a:extLst>
              <a:ext uri="{FF2B5EF4-FFF2-40B4-BE49-F238E27FC236}">
                <a16:creationId xmlns:a16="http://schemas.microsoft.com/office/drawing/2014/main" id="{63C458DD-A332-4C84-8025-4212CBD43FBF}"/>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669926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0" y="416602"/>
            <a:ext cx="7200800" cy="6180750"/>
          </a:xfrm>
          <a:prstGeom prst="rect">
            <a:avLst/>
          </a:prstGeom>
        </p:spPr>
      </p:pic>
      <p:sp>
        <p:nvSpPr>
          <p:cNvPr id="13" name="Rectangle 12"/>
          <p:cNvSpPr/>
          <p:nvPr/>
        </p:nvSpPr>
        <p:spPr>
          <a:xfrm>
            <a:off x="971600" y="416600"/>
            <a:ext cx="7200800" cy="6180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18"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1" name="Rectangle 10">
            <a:hlinkClick r:id="rId5"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Q17</a:t>
            </a:r>
            <a:endParaRPr lang="en-GB" sz="1400" b="1" dirty="0">
              <a:latin typeface="Comic Sans MS" panose="030F0702030302020204" pitchFamily="66" charset="0"/>
            </a:endParaRPr>
          </a:p>
        </p:txBody>
      </p:sp>
      <p:cxnSp>
        <p:nvCxnSpPr>
          <p:cNvPr id="15" name="Straight Arrow Connector 14"/>
          <p:cNvCxnSpPr>
            <a:cxnSpLocks/>
            <a:endCxn id="11"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6"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1" name="Straight Arrow Connector 20">
            <a:extLst>
              <a:ext uri="{FF2B5EF4-FFF2-40B4-BE49-F238E27FC236}">
                <a16:creationId xmlns:a16="http://schemas.microsoft.com/office/drawing/2014/main" id="{63C458DD-A332-4C84-8025-4212CBD43FBF}"/>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1604420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6"/>
          <a:stretch>
            <a:fillRect/>
          </a:stretch>
        </p:blipFill>
        <p:spPr>
          <a:xfrm>
            <a:off x="349682" y="1556792"/>
            <a:ext cx="8444636" cy="1584178"/>
          </a:xfrm>
          <a:prstGeom prst="rect">
            <a:avLst/>
          </a:prstGeom>
        </p:spPr>
      </p:pic>
      <p:sp>
        <p:nvSpPr>
          <p:cNvPr id="17" name="Rectangle 16">
            <a:hlinkClick r:id="rId7"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a:t>
            </a:r>
            <a:endParaRPr lang="en-GB" sz="1400" b="1" dirty="0">
              <a:latin typeface="Comic Sans MS" panose="030F0702030302020204" pitchFamily="66" charset="0"/>
            </a:endParaRPr>
          </a:p>
        </p:txBody>
      </p:sp>
      <p:cxnSp>
        <p:nvCxnSpPr>
          <p:cNvPr id="18" name="Straight Arrow Connector 17"/>
          <p:cNvCxnSpPr>
            <a:cxnSpLocks/>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9"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1" name="Straight Arrow Connector 20">
            <a:extLst>
              <a:ext uri="{FF2B5EF4-FFF2-40B4-BE49-F238E27FC236}">
                <a16:creationId xmlns:a16="http://schemas.microsoft.com/office/drawing/2014/main" id="{63C458DD-A332-4C84-8025-4212CBD43FBF}"/>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019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0101" y="2132856"/>
            <a:ext cx="7543798" cy="1365756"/>
          </a:xfrm>
          <a:prstGeom prst="rect">
            <a:avLst/>
          </a:prstGeom>
        </p:spPr>
      </p:pic>
      <p:sp>
        <p:nvSpPr>
          <p:cNvPr id="13" name="Rectangle 12"/>
          <p:cNvSpPr/>
          <p:nvPr/>
        </p:nvSpPr>
        <p:spPr>
          <a:xfrm>
            <a:off x="800100" y="2132856"/>
            <a:ext cx="7543800" cy="1365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a:t>
            </a:r>
            <a:endParaRPr lang="en-GB" sz="1400" b="1" dirty="0">
              <a:latin typeface="Comic Sans MS" panose="030F0702030302020204" pitchFamily="66" charset="0"/>
            </a:endParaRPr>
          </a:p>
        </p:txBody>
      </p:sp>
      <p:cxnSp>
        <p:nvCxnSpPr>
          <p:cNvPr id="18" name="Straight Arrow Connector 17"/>
          <p:cNvCxnSpPr>
            <a:cxnSpLocks/>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1" name="Straight Arrow Connector 20">
            <a:extLst>
              <a:ext uri="{FF2B5EF4-FFF2-40B4-BE49-F238E27FC236}">
                <a16:creationId xmlns:a16="http://schemas.microsoft.com/office/drawing/2014/main" id="{63C458DD-A332-4C84-8025-4212CBD43FBF}"/>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969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6"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a:t>
            </a:r>
            <a:endParaRPr lang="en-GB" sz="1400" b="1" dirty="0">
              <a:latin typeface="Comic Sans MS" panose="030F0702030302020204" pitchFamily="66" charset="0"/>
            </a:endParaRPr>
          </a:p>
        </p:txBody>
      </p:sp>
      <p:cxnSp>
        <p:nvCxnSpPr>
          <p:cNvPr id="18" name="Straight Arrow Connector 17"/>
          <p:cNvCxnSpPr>
            <a:cxnSpLocks/>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1" name="Straight Arrow Connector 20">
            <a:extLst>
              <a:ext uri="{FF2B5EF4-FFF2-40B4-BE49-F238E27FC236}">
                <a16:creationId xmlns:a16="http://schemas.microsoft.com/office/drawing/2014/main" id="{63C458DD-A332-4C84-8025-4212CBD43FBF}"/>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323528" y="1484784"/>
            <a:ext cx="8496944" cy="1660472"/>
          </a:xfrm>
          <a:prstGeom prst="rect">
            <a:avLst/>
          </a:prstGeom>
        </p:spPr>
      </p:pic>
    </p:spTree>
    <p:extLst>
      <p:ext uri="{BB962C8B-B14F-4D97-AF65-F5344CB8AC3E}">
        <p14:creationId xmlns:p14="http://schemas.microsoft.com/office/powerpoint/2010/main" val="976462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0100" y="1988840"/>
            <a:ext cx="7543800" cy="866198"/>
          </a:xfrm>
          <a:prstGeom prst="rect">
            <a:avLst/>
          </a:prstGeom>
        </p:spPr>
      </p:pic>
      <p:sp>
        <p:nvSpPr>
          <p:cNvPr id="13" name="Rectangle 12"/>
          <p:cNvSpPr/>
          <p:nvPr/>
        </p:nvSpPr>
        <p:spPr>
          <a:xfrm>
            <a:off x="800100" y="1988839"/>
            <a:ext cx="7543800" cy="866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a:t>
            </a:r>
            <a:endParaRPr lang="en-GB" sz="1400" b="1" dirty="0">
              <a:latin typeface="Comic Sans MS" panose="030F0702030302020204" pitchFamily="66" charset="0"/>
            </a:endParaRPr>
          </a:p>
        </p:txBody>
      </p:sp>
      <p:cxnSp>
        <p:nvCxnSpPr>
          <p:cNvPr id="14" name="Straight Arrow Connector 13"/>
          <p:cNvCxnSpPr>
            <a:cxnSpLocks/>
            <a:endCxn id="11"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2" name="Straight Arrow Connector 21">
            <a:extLst>
              <a:ext uri="{FF2B5EF4-FFF2-40B4-BE49-F238E27FC236}">
                <a16:creationId xmlns:a16="http://schemas.microsoft.com/office/drawing/2014/main" id="{63C458DD-A332-4C84-8025-4212CBD43FBF}"/>
              </a:ext>
            </a:extLst>
          </p:cNvPr>
          <p:cNvCxnSpPr>
            <a:cxnSpLocks/>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15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7" name="Rectangle 16">
            <a:hlinkClick r:id="rId5"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Q16</a:t>
            </a:r>
            <a:endParaRPr lang="en-GB" sz="1400" b="1" dirty="0">
              <a:latin typeface="Comic Sans MS" panose="030F0702030302020204" pitchFamily="66" charset="0"/>
            </a:endParaRPr>
          </a:p>
        </p:txBody>
      </p:sp>
      <p:cxnSp>
        <p:nvCxnSpPr>
          <p:cNvPr id="18" name="Straight Arrow Connector 17"/>
          <p:cNvCxnSpPr>
            <a:cxnSpLocks/>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6"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1" name="Straight Arrow Connector 20">
            <a:extLst>
              <a:ext uri="{FF2B5EF4-FFF2-40B4-BE49-F238E27FC236}">
                <a16:creationId xmlns:a16="http://schemas.microsoft.com/office/drawing/2014/main" id="{63C458DD-A332-4C84-8025-4212CBD43FBF}"/>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395537" y="1772816"/>
            <a:ext cx="8352926" cy="1620812"/>
          </a:xfrm>
          <a:prstGeom prst="rect">
            <a:avLst/>
          </a:prstGeom>
        </p:spPr>
      </p:pic>
    </p:spTree>
    <p:extLst>
      <p:ext uri="{BB962C8B-B14F-4D97-AF65-F5344CB8AC3E}">
        <p14:creationId xmlns:p14="http://schemas.microsoft.com/office/powerpoint/2010/main" val="2545203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300" y="2276872"/>
            <a:ext cx="7391400" cy="466725"/>
          </a:xfrm>
          <a:prstGeom prst="rect">
            <a:avLst/>
          </a:prstGeom>
        </p:spPr>
      </p:pic>
      <p:sp>
        <p:nvSpPr>
          <p:cNvPr id="13" name="Rectangle 12"/>
          <p:cNvSpPr/>
          <p:nvPr/>
        </p:nvSpPr>
        <p:spPr>
          <a:xfrm>
            <a:off x="876300" y="2276872"/>
            <a:ext cx="7391400" cy="466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Q16</a:t>
            </a:r>
            <a:endParaRPr lang="en-GB" sz="1400" b="1" dirty="0">
              <a:latin typeface="Comic Sans MS" panose="030F0702030302020204" pitchFamily="66" charset="0"/>
            </a:endParaRPr>
          </a:p>
        </p:txBody>
      </p:sp>
      <p:cxnSp>
        <p:nvCxnSpPr>
          <p:cNvPr id="18" name="Straight Arrow Connector 17"/>
          <p:cNvCxnSpPr>
            <a:cxnSpLocks/>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1" name="Straight Arrow Connector 20">
            <a:extLst>
              <a:ext uri="{FF2B5EF4-FFF2-40B4-BE49-F238E27FC236}">
                <a16:creationId xmlns:a16="http://schemas.microsoft.com/office/drawing/2014/main" id="{63C458DD-A332-4C84-8025-4212CBD43FBF}"/>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536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80728"/>
            <a:ext cx="8496942" cy="38522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7" name="Rectangle 16">
            <a:hlinkClick r:id="rId6"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Q23</a:t>
            </a:r>
            <a:endParaRPr lang="en-GB" sz="1400" b="1" dirty="0">
              <a:latin typeface="Comic Sans MS" panose="030F0702030302020204" pitchFamily="66" charset="0"/>
            </a:endParaRPr>
          </a:p>
        </p:txBody>
      </p:sp>
      <p:cxnSp>
        <p:nvCxnSpPr>
          <p:cNvPr id="18" name="Straight Arrow Connector 17"/>
          <p:cNvCxnSpPr>
            <a:cxnSpLocks/>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1" name="Straight Arrow Connector 20">
            <a:extLst>
              <a:ext uri="{FF2B5EF4-FFF2-40B4-BE49-F238E27FC236}">
                <a16:creationId xmlns:a16="http://schemas.microsoft.com/office/drawing/2014/main" id="{63C458DD-A332-4C84-8025-4212CBD43FBF}"/>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5824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3981"/>
          <a:stretch/>
        </p:blipFill>
        <p:spPr>
          <a:xfrm>
            <a:off x="467544" y="1604797"/>
            <a:ext cx="8208912" cy="22802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467544" y="1604797"/>
            <a:ext cx="8208912" cy="2280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Q14</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2660281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340768"/>
            <a:ext cx="8496942" cy="2910602"/>
          </a:xfrm>
          <a:prstGeom prst="rect">
            <a:avLst/>
          </a:prstGeom>
        </p:spPr>
      </p:pic>
      <p:sp>
        <p:nvSpPr>
          <p:cNvPr id="13" name="Rectangle 12"/>
          <p:cNvSpPr/>
          <p:nvPr/>
        </p:nvSpPr>
        <p:spPr>
          <a:xfrm>
            <a:off x="323529" y="1340767"/>
            <a:ext cx="8496942" cy="2910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Q23</a:t>
            </a:r>
            <a:endParaRPr lang="en-GB" sz="1400" b="1" dirty="0">
              <a:latin typeface="Comic Sans MS" panose="030F0702030302020204" pitchFamily="66" charset="0"/>
            </a:endParaRPr>
          </a:p>
        </p:txBody>
      </p:sp>
      <p:cxnSp>
        <p:nvCxnSpPr>
          <p:cNvPr id="14" name="Straight Arrow Connector 13"/>
          <p:cNvCxnSpPr>
            <a:cxnSpLocks/>
            <a:endCxn id="11"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2" name="Straight Arrow Connector 21">
            <a:extLst>
              <a:ext uri="{FF2B5EF4-FFF2-40B4-BE49-F238E27FC236}">
                <a16:creationId xmlns:a16="http://schemas.microsoft.com/office/drawing/2014/main" id="{63C458DD-A332-4C84-8025-4212CBD43FBF}"/>
              </a:ext>
            </a:extLst>
          </p:cNvPr>
          <p:cNvCxnSpPr>
            <a:cxnSpLocks/>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720100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640" y="404664"/>
            <a:ext cx="6480720" cy="6359118"/>
          </a:xfrm>
          <a:prstGeom prst="rect">
            <a:avLst/>
          </a:prstGeom>
        </p:spPr>
      </p:pic>
      <p:sp>
        <p:nvSpPr>
          <p:cNvPr id="13" name="Rectangle 12"/>
          <p:cNvSpPr/>
          <p:nvPr/>
        </p:nvSpPr>
        <p:spPr>
          <a:xfrm>
            <a:off x="1331639" y="404663"/>
            <a:ext cx="6480721" cy="6359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Q23</a:t>
            </a:r>
            <a:endParaRPr lang="en-GB" sz="1400" b="1" dirty="0">
              <a:latin typeface="Comic Sans MS" panose="030F0702030302020204" pitchFamily="66" charset="0"/>
            </a:endParaRPr>
          </a:p>
        </p:txBody>
      </p:sp>
      <p:cxnSp>
        <p:nvCxnSpPr>
          <p:cNvPr id="14" name="Straight Arrow Connector 13"/>
          <p:cNvCxnSpPr>
            <a:cxnSpLocks/>
            <a:endCxn id="11"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2" name="Straight Arrow Connector 21">
            <a:extLst>
              <a:ext uri="{FF2B5EF4-FFF2-40B4-BE49-F238E27FC236}">
                <a16:creationId xmlns:a16="http://schemas.microsoft.com/office/drawing/2014/main" id="{63C458DD-A332-4C84-8025-4212CBD43FBF}"/>
              </a:ext>
            </a:extLst>
          </p:cNvPr>
          <p:cNvCxnSpPr>
            <a:cxnSpLocks/>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819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7" name="Rectangle 16">
            <a:hlinkClick r:id="rId5"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a:t>
            </a:r>
            <a:endParaRPr lang="en-GB" sz="1400" b="1" dirty="0">
              <a:latin typeface="Comic Sans MS" panose="030F0702030302020204" pitchFamily="66" charset="0"/>
            </a:endParaRPr>
          </a:p>
        </p:txBody>
      </p:sp>
      <p:cxnSp>
        <p:nvCxnSpPr>
          <p:cNvPr id="18" name="Straight Arrow Connector 17"/>
          <p:cNvCxnSpPr>
            <a:cxnSpLocks/>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6"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1" name="Straight Arrow Connector 20">
            <a:extLst>
              <a:ext uri="{FF2B5EF4-FFF2-40B4-BE49-F238E27FC236}">
                <a16:creationId xmlns:a16="http://schemas.microsoft.com/office/drawing/2014/main" id="{63C458DD-A332-4C84-8025-4212CBD43FBF}"/>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179512" y="1556792"/>
            <a:ext cx="8784976" cy="1450730"/>
          </a:xfrm>
          <a:prstGeom prst="rect">
            <a:avLst/>
          </a:prstGeom>
        </p:spPr>
      </p:pic>
    </p:spTree>
    <p:extLst>
      <p:ext uri="{BB962C8B-B14F-4D97-AF65-F5344CB8AC3E}">
        <p14:creationId xmlns:p14="http://schemas.microsoft.com/office/powerpoint/2010/main" val="450778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276872"/>
            <a:ext cx="8640960" cy="1025662"/>
          </a:xfrm>
          <a:prstGeom prst="rect">
            <a:avLst/>
          </a:prstGeom>
        </p:spPr>
      </p:pic>
      <p:sp>
        <p:nvSpPr>
          <p:cNvPr id="13" name="Rectangle 12"/>
          <p:cNvSpPr/>
          <p:nvPr/>
        </p:nvSpPr>
        <p:spPr>
          <a:xfrm>
            <a:off x="251520" y="2276872"/>
            <a:ext cx="8640959" cy="1025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4427984"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a:t>
            </a:r>
            <a:endParaRPr lang="en-GB" sz="1400" b="1" dirty="0">
              <a:latin typeface="Comic Sans MS" panose="030F0702030302020204" pitchFamily="66" charset="0"/>
            </a:endParaRPr>
          </a:p>
        </p:txBody>
      </p:sp>
      <p:cxnSp>
        <p:nvCxnSpPr>
          <p:cNvPr id="18" name="Straight Arrow Connector 17"/>
          <p:cNvCxnSpPr>
            <a:cxnSpLocks/>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a:extLst>
              <a:ext uri="{FF2B5EF4-FFF2-40B4-BE49-F238E27FC236}">
                <a16:creationId xmlns:a16="http://schemas.microsoft.com/office/drawing/2014/main" id="{2E18B8DC-C312-4B15-A114-EF90DFE50FCE}"/>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a:extLst>
              <a:ext uri="{FF2B5EF4-FFF2-40B4-BE49-F238E27FC236}">
                <a16:creationId xmlns:a16="http://schemas.microsoft.com/office/drawing/2014/main" id="{E41201CD-7122-4E85-BCDD-1C9CBD6D580B}"/>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1" name="Straight Arrow Connector 20">
            <a:extLst>
              <a:ext uri="{FF2B5EF4-FFF2-40B4-BE49-F238E27FC236}">
                <a16:creationId xmlns:a16="http://schemas.microsoft.com/office/drawing/2014/main" id="{63C458DD-A332-4C84-8025-4212CBD43FBF}"/>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537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hlinkClick r:id="rId2" action="ppaction://hlinksldjump"/>
            <a:extLst>
              <a:ext uri="{FF2B5EF4-FFF2-40B4-BE49-F238E27FC236}">
                <a16:creationId xmlns:a16="http://schemas.microsoft.com/office/drawing/2014/main" id="{035A6D4C-4FCD-48C4-A09B-36C10580D6D0}"/>
              </a:ext>
            </a:extLst>
          </p:cNvPr>
          <p:cNvSpPr/>
          <p:nvPr/>
        </p:nvSpPr>
        <p:spPr>
          <a:xfrm>
            <a:off x="6436940" y="6525344"/>
            <a:ext cx="2160240" cy="2880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Sequences (geometric)</a:t>
            </a:r>
            <a:endParaRPr lang="en-GB" sz="1400" b="1" dirty="0">
              <a:latin typeface="Comic Sans MS" panose="030F0702030302020204" pitchFamily="66" charset="0"/>
            </a:endParaRPr>
          </a:p>
        </p:txBody>
      </p:sp>
      <p:sp>
        <p:nvSpPr>
          <p:cNvPr id="15" name="Rectangle 14"/>
          <p:cNvSpPr/>
          <p:nvPr/>
        </p:nvSpPr>
        <p:spPr>
          <a:xfrm>
            <a:off x="35496" y="6525344"/>
            <a:ext cx="3024336" cy="2880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Compound/ Repeated Change</a:t>
            </a:r>
          </a:p>
        </p:txBody>
      </p:sp>
      <p:sp>
        <p:nvSpPr>
          <p:cNvPr id="16" name="Rectangle 15">
            <a:hlinkClick r:id="rId3" action="ppaction://hlinksldjump"/>
            <a:extLst>
              <a:ext uri="{FF2B5EF4-FFF2-40B4-BE49-F238E27FC236}">
                <a16:creationId xmlns:a16="http://schemas.microsoft.com/office/drawing/2014/main" id="{035A6D4C-4FCD-48C4-A09B-36C10580D6D0}"/>
              </a:ext>
            </a:extLst>
          </p:cNvPr>
          <p:cNvSpPr/>
          <p:nvPr/>
        </p:nvSpPr>
        <p:spPr>
          <a:xfrm>
            <a:off x="4203576" y="6525344"/>
            <a:ext cx="2160240"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sp>
        <p:nvSpPr>
          <p:cNvPr id="17" name="Rectangle 16">
            <a:extLst>
              <a:ext uri="{FF2B5EF4-FFF2-40B4-BE49-F238E27FC236}">
                <a16:creationId xmlns:a16="http://schemas.microsoft.com/office/drawing/2014/main" id="{727B9E29-262A-49B1-8BD3-9CCE27A697A8}"/>
              </a:ext>
            </a:extLst>
          </p:cNvPr>
          <p:cNvSpPr/>
          <p:nvPr/>
        </p:nvSpPr>
        <p:spPr>
          <a:xfrm>
            <a:off x="3123456" y="6516202"/>
            <a:ext cx="1008112" cy="2971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t>
            </a:r>
            <a:r>
              <a:rPr lang="en-GB" sz="1400" b="1" dirty="0" smtClean="0">
                <a:latin typeface="Comic Sans MS" panose="030F0702030302020204" pitchFamily="66" charset="0"/>
              </a:rPr>
              <a:t>also:</a:t>
            </a:r>
            <a:endParaRPr lang="en-GB" sz="1400" b="1" dirty="0">
              <a:latin typeface="Comic Sans MS" panose="030F0702030302020204" pitchFamily="66" charset="0"/>
            </a:endParaRPr>
          </a:p>
        </p:txBody>
      </p:sp>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Percentages</a:t>
            </a: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Rectangle 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7"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cxnSp>
        <p:nvCxnSpPr>
          <p:cNvPr id="7" name="Straight Arrow Connector 6"/>
          <p:cNvCxnSpPr>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6" name="Rectangle 65">
            <a:hlinkClick r:id="rId8" action="ppaction://hlinksldjump"/>
          </p:cNvPr>
          <p:cNvSpPr/>
          <p:nvPr/>
        </p:nvSpPr>
        <p:spPr>
          <a:xfrm>
            <a:off x="2915816" y="2164679"/>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1H Q1</a:t>
            </a:r>
            <a:endParaRPr lang="en-GB" sz="1200" b="1" dirty="0">
              <a:latin typeface="Comic Sans MS" panose="030F0702030302020204" pitchFamily="66" charset="0"/>
            </a:endParaRPr>
          </a:p>
        </p:txBody>
      </p:sp>
      <p:sp>
        <p:nvSpPr>
          <p:cNvPr id="18" name="Rectangle 17">
            <a:hlinkClick r:id="rId9" action="ppaction://hlinksldjump"/>
          </p:cNvPr>
          <p:cNvSpPr/>
          <p:nvPr/>
        </p:nvSpPr>
        <p:spPr>
          <a:xfrm>
            <a:off x="2932609" y="270892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Q5</a:t>
            </a:r>
            <a:endParaRPr lang="en-GB" sz="1200" b="1" dirty="0">
              <a:latin typeface="Comic Sans MS" panose="030F0702030302020204" pitchFamily="66" charset="0"/>
            </a:endParaRPr>
          </a:p>
        </p:txBody>
      </p:sp>
      <p:sp>
        <p:nvSpPr>
          <p:cNvPr id="19" name="Rectangle 18"/>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20" name="Rectangle 19">
            <a:hlinkClick r:id="rId10" action="ppaction://hlinksldjump"/>
          </p:cNvPr>
          <p:cNvSpPr/>
          <p:nvPr/>
        </p:nvSpPr>
        <p:spPr>
          <a:xfrm>
            <a:off x="2932609" y="3249032"/>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Q21</a:t>
            </a:r>
            <a:endParaRPr lang="en-GB" sz="1200" b="1" dirty="0">
              <a:latin typeface="Comic Sans MS" panose="030F0702030302020204" pitchFamily="66" charset="0"/>
            </a:endParaRPr>
          </a:p>
        </p:txBody>
      </p:sp>
      <p:sp>
        <p:nvSpPr>
          <p:cNvPr id="21" name="Rectangle 20">
            <a:hlinkClick r:id="rId11" action="ppaction://hlinksldjump"/>
          </p:cNvPr>
          <p:cNvSpPr/>
          <p:nvPr/>
        </p:nvSpPr>
        <p:spPr>
          <a:xfrm>
            <a:off x="2932609" y="378904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3H Q5</a:t>
            </a:r>
            <a:endParaRPr lang="en-GB" sz="1200" b="1" dirty="0">
              <a:latin typeface="Comic Sans MS" panose="030F0702030302020204" pitchFamily="66" charset="0"/>
            </a:endParaRPr>
          </a:p>
        </p:txBody>
      </p:sp>
      <p:sp>
        <p:nvSpPr>
          <p:cNvPr id="22" name="Rectangle 21">
            <a:hlinkClick r:id="rId12" action="ppaction://hlinksldjump"/>
          </p:cNvPr>
          <p:cNvSpPr/>
          <p:nvPr/>
        </p:nvSpPr>
        <p:spPr>
          <a:xfrm>
            <a:off x="2932609" y="432915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3H Q11</a:t>
            </a:r>
            <a:endParaRPr lang="en-GB" sz="1200" b="1" dirty="0">
              <a:latin typeface="Comic Sans MS" panose="030F0702030302020204" pitchFamily="66" charset="0"/>
            </a:endParaRPr>
          </a:p>
        </p:txBody>
      </p:sp>
      <p:sp>
        <p:nvSpPr>
          <p:cNvPr id="23" name="Rectangle 22">
            <a:hlinkClick r:id="rId13" action="ppaction://hlinksldjump"/>
          </p:cNvPr>
          <p:cNvSpPr/>
          <p:nvPr/>
        </p:nvSpPr>
        <p:spPr>
          <a:xfrm>
            <a:off x="5112168" y="162880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Q11</a:t>
            </a:r>
            <a:endParaRPr lang="en-GB" sz="1200" b="1" dirty="0">
              <a:latin typeface="Comic Sans MS" panose="030F0702030302020204" pitchFamily="66" charset="0"/>
            </a:endParaRPr>
          </a:p>
        </p:txBody>
      </p:sp>
      <p:sp>
        <p:nvSpPr>
          <p:cNvPr id="24" name="Rectangle 23">
            <a:hlinkClick r:id="rId14" action="ppaction://hlinksldjump"/>
          </p:cNvPr>
          <p:cNvSpPr/>
          <p:nvPr/>
        </p:nvSpPr>
        <p:spPr>
          <a:xfrm>
            <a:off x="5112168" y="2168808"/>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Q18</a:t>
            </a:r>
            <a:endParaRPr lang="en-GB" sz="1200" b="1" dirty="0">
              <a:latin typeface="Comic Sans MS" panose="030F0702030302020204" pitchFamily="66" charset="0"/>
            </a:endParaRPr>
          </a:p>
        </p:txBody>
      </p:sp>
      <p:sp>
        <p:nvSpPr>
          <p:cNvPr id="25" name="Rectangle 24"/>
          <p:cNvSpPr/>
          <p:nvPr/>
        </p:nvSpPr>
        <p:spPr>
          <a:xfrm>
            <a:off x="35496" y="6165304"/>
            <a:ext cx="1296016" cy="2880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latin typeface="Comic Sans MS" panose="030F0702030302020204" pitchFamily="66" charset="0"/>
              </a:rPr>
              <a:t>Best Buys</a:t>
            </a:r>
            <a:endParaRPr lang="en-GB" sz="1600" b="1" dirty="0">
              <a:latin typeface="Comic Sans MS" panose="030F0702030302020204" pitchFamily="66" charset="0"/>
            </a:endParaRPr>
          </a:p>
        </p:txBody>
      </p:sp>
      <p:sp>
        <p:nvSpPr>
          <p:cNvPr id="26" name="Rectangle 25">
            <a:hlinkClick r:id="rId15" action="ppaction://hlinksldjump"/>
          </p:cNvPr>
          <p:cNvSpPr/>
          <p:nvPr/>
        </p:nvSpPr>
        <p:spPr>
          <a:xfrm>
            <a:off x="5112168" y="270892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p>
          <a:p>
            <a:pPr algn="ctr"/>
            <a:r>
              <a:rPr lang="en-GB" sz="1200" b="1" dirty="0" smtClean="0">
                <a:latin typeface="Comic Sans MS" panose="030F0702030302020204" pitchFamily="66" charset="0"/>
              </a:rPr>
              <a:t>3H Q16</a:t>
            </a:r>
            <a:endParaRPr lang="en-GB" sz="1200" b="1" dirty="0">
              <a:latin typeface="Comic Sans MS" panose="030F0702030302020204" pitchFamily="66" charset="0"/>
            </a:endParaRPr>
          </a:p>
        </p:txBody>
      </p:sp>
      <p:sp>
        <p:nvSpPr>
          <p:cNvPr id="27" name="Rectangle 26">
            <a:hlinkClick r:id="rId16" action="ppaction://hlinksldjump"/>
          </p:cNvPr>
          <p:cNvSpPr/>
          <p:nvPr/>
        </p:nvSpPr>
        <p:spPr>
          <a:xfrm>
            <a:off x="5112168" y="3248928"/>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
        <p:nvSpPr>
          <p:cNvPr id="31" name="Rectangle 30">
            <a:hlinkClick r:id="rId17" action="ppaction://hlinksldjump"/>
          </p:cNvPr>
          <p:cNvSpPr/>
          <p:nvPr/>
        </p:nvSpPr>
        <p:spPr>
          <a:xfrm>
            <a:off x="5112168" y="378904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Q15</a:t>
            </a:r>
            <a:endParaRPr lang="en-GB" sz="1200" b="1" dirty="0">
              <a:latin typeface="Comic Sans MS" panose="030F0702030302020204" pitchFamily="66" charset="0"/>
            </a:endParaRPr>
          </a:p>
        </p:txBody>
      </p:sp>
      <p:sp>
        <p:nvSpPr>
          <p:cNvPr id="32" name="Rectangle 31">
            <a:hlinkClick r:id="rId18" action="ppaction://hlinksldjump"/>
          </p:cNvPr>
          <p:cNvSpPr/>
          <p:nvPr/>
        </p:nvSpPr>
        <p:spPr>
          <a:xfrm>
            <a:off x="5112168" y="432904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smtClean="0">
                <a:latin typeface="Comic Sans MS" panose="030F0702030302020204" pitchFamily="66" charset="0"/>
              </a:rPr>
              <a:t>3H Q11</a:t>
            </a:r>
            <a:endParaRPr lang="en-GB" sz="1200" b="1" dirty="0">
              <a:latin typeface="Comic Sans MS" panose="030F0702030302020204" pitchFamily="66" charset="0"/>
            </a:endParaRPr>
          </a:p>
        </p:txBody>
      </p:sp>
      <p:sp>
        <p:nvSpPr>
          <p:cNvPr id="33" name="Rectangle 32">
            <a:hlinkClick r:id="rId19" action="ppaction://hlinksldjump"/>
          </p:cNvPr>
          <p:cNvSpPr/>
          <p:nvPr/>
        </p:nvSpPr>
        <p:spPr>
          <a:xfrm>
            <a:off x="5112168" y="486916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p>
          <a:p>
            <a:pPr algn="ctr"/>
            <a:r>
              <a:rPr lang="en-GB" sz="1200" b="1" dirty="0" smtClean="0">
                <a:latin typeface="Comic Sans MS" panose="030F0702030302020204" pitchFamily="66" charset="0"/>
              </a:rPr>
              <a:t>3H Q20</a:t>
            </a:r>
            <a:endParaRPr lang="en-GB" sz="1200" b="1" dirty="0">
              <a:latin typeface="Comic Sans MS" panose="030F0702030302020204" pitchFamily="66" charset="0"/>
            </a:endParaRPr>
          </a:p>
        </p:txBody>
      </p:sp>
      <p:sp>
        <p:nvSpPr>
          <p:cNvPr id="34" name="Rectangle 33">
            <a:hlinkClick r:id="rId20" action="ppaction://hlinksldjump"/>
          </p:cNvPr>
          <p:cNvSpPr/>
          <p:nvPr/>
        </p:nvSpPr>
        <p:spPr>
          <a:xfrm>
            <a:off x="6156176" y="1916832"/>
            <a:ext cx="972000" cy="46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35" name="Rectangle 34">
            <a:hlinkClick r:id="rId21" action="ppaction://hlinksldjump"/>
          </p:cNvPr>
          <p:cNvSpPr/>
          <p:nvPr/>
        </p:nvSpPr>
        <p:spPr>
          <a:xfrm>
            <a:off x="6156176" y="2456944"/>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Q6</a:t>
            </a:r>
            <a:endParaRPr lang="en-GB" sz="1200" b="1" dirty="0">
              <a:latin typeface="Comic Sans MS" panose="030F0702030302020204" pitchFamily="66" charset="0"/>
            </a:endParaRPr>
          </a:p>
        </p:txBody>
      </p:sp>
      <p:sp>
        <p:nvSpPr>
          <p:cNvPr id="36" name="Rectangle 35">
            <a:hlinkClick r:id="rId22" action="ppaction://hlinksldjump"/>
          </p:cNvPr>
          <p:cNvSpPr/>
          <p:nvPr/>
        </p:nvSpPr>
        <p:spPr>
          <a:xfrm>
            <a:off x="6156176" y="2996952"/>
            <a:ext cx="972000" cy="468000"/>
          </a:xfrm>
          <a:prstGeom prst="rect">
            <a:avLst/>
          </a:prstGeom>
          <a:gradFill flip="none" rotWithShape="1">
            <a:gsLst>
              <a:gs pos="0">
                <a:schemeClr val="accent6"/>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Q7</a:t>
            </a:r>
            <a:endParaRPr lang="en-GB" sz="1200" b="1" dirty="0">
              <a:latin typeface="Comic Sans MS" panose="030F0702030302020204" pitchFamily="66" charset="0"/>
            </a:endParaRPr>
          </a:p>
        </p:txBody>
      </p:sp>
      <p:sp>
        <p:nvSpPr>
          <p:cNvPr id="37" name="Rectangle 36">
            <a:hlinkClick r:id="rId23" action="ppaction://hlinksldjump"/>
          </p:cNvPr>
          <p:cNvSpPr/>
          <p:nvPr/>
        </p:nvSpPr>
        <p:spPr>
          <a:xfrm>
            <a:off x="6156176" y="353706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Q9</a:t>
            </a:r>
            <a:endParaRPr lang="en-GB" sz="1200" b="1" dirty="0">
              <a:latin typeface="Comic Sans MS" panose="030F0702030302020204" pitchFamily="66" charset="0"/>
            </a:endParaRPr>
          </a:p>
        </p:txBody>
      </p:sp>
      <p:sp>
        <p:nvSpPr>
          <p:cNvPr id="38" name="Rectangle 37">
            <a:hlinkClick r:id="rId24" action="ppaction://hlinksldjump"/>
          </p:cNvPr>
          <p:cNvSpPr/>
          <p:nvPr/>
        </p:nvSpPr>
        <p:spPr>
          <a:xfrm>
            <a:off x="6156176" y="407707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Q10</a:t>
            </a:r>
            <a:endParaRPr lang="en-GB" sz="1200" b="1" dirty="0">
              <a:latin typeface="Comic Sans MS" panose="030F0702030302020204" pitchFamily="66" charset="0"/>
            </a:endParaRPr>
          </a:p>
        </p:txBody>
      </p:sp>
      <p:sp>
        <p:nvSpPr>
          <p:cNvPr id="39" name="Rectangle 38">
            <a:hlinkClick r:id="rId25" action="ppaction://hlinksldjump"/>
          </p:cNvPr>
          <p:cNvSpPr/>
          <p:nvPr/>
        </p:nvSpPr>
        <p:spPr>
          <a:xfrm>
            <a:off x="6156176" y="4617184"/>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Q8</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1992507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1" name="Straight Arrow Connector 20"/>
          <p:cNvCxnSpPr>
            <a:stCxn id="20" idx="3"/>
            <a:endCxn id="2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6"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2" name="Picture 1"/>
          <p:cNvPicPr>
            <a:picLocks noChangeAspect="1"/>
          </p:cNvPicPr>
          <p:nvPr/>
        </p:nvPicPr>
        <p:blipFill>
          <a:blip r:embed="rId8"/>
          <a:stretch>
            <a:fillRect/>
          </a:stretch>
        </p:blipFill>
        <p:spPr>
          <a:xfrm>
            <a:off x="251520" y="1628800"/>
            <a:ext cx="8640960" cy="1174116"/>
          </a:xfrm>
          <a:prstGeom prst="rect">
            <a:avLst/>
          </a:prstGeom>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6267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5696" y="2060848"/>
            <a:ext cx="5472608" cy="4767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1835695" y="2060847"/>
            <a:ext cx="5472609" cy="476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1" name="Straight Arrow Connector 10"/>
          <p:cNvCxnSpPr>
            <a:stCxn id="10"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a:t>
            </a:r>
            <a:endParaRPr lang="en-GB" sz="1400" b="1" dirty="0">
              <a:latin typeface="Comic Sans MS" panose="030F0702030302020204" pitchFamily="66" charset="0"/>
            </a:endParaRPr>
          </a:p>
        </p:txBody>
      </p:sp>
      <p:cxnSp>
        <p:nvCxnSpPr>
          <p:cNvPr id="18" name="Straight Arrow Connector 17"/>
          <p:cNvCxnSpPr>
            <a:stCxn id="19"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623025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1" name="Straight Arrow Connector 20"/>
          <p:cNvCxnSpPr>
            <a:stCxn id="20" idx="3"/>
            <a:endCxn id="2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6"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Q5</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251520" y="1340768"/>
            <a:ext cx="8640960" cy="1525262"/>
          </a:xfrm>
          <a:prstGeom prst="rect">
            <a:avLst/>
          </a:prstGeom>
        </p:spPr>
      </p:pic>
    </p:spTree>
    <p:extLst>
      <p:ext uri="{BB962C8B-B14F-4D97-AF65-F5344CB8AC3E}">
        <p14:creationId xmlns:p14="http://schemas.microsoft.com/office/powerpoint/2010/main" val="615233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1256" y="1484784"/>
            <a:ext cx="6821488" cy="28412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1161256" y="1484783"/>
            <a:ext cx="6821487" cy="2841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Q5</a:t>
            </a:r>
            <a:endParaRPr lang="en-GB" sz="1400" b="1" dirty="0">
              <a:latin typeface="Comic Sans MS" panose="030F0702030302020204" pitchFamily="66" charset="0"/>
            </a:endParaRPr>
          </a:p>
        </p:txBody>
      </p:sp>
      <p:cxnSp>
        <p:nvCxnSpPr>
          <p:cNvPr id="16" name="Straight Arrow Connector 15"/>
          <p:cNvCxnSpPr>
            <a:stCxn id="20"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474903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052736"/>
            <a:ext cx="8640958" cy="44389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0" name="Rectangle 1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1" name="Straight Arrow Connector 20"/>
          <p:cNvCxnSpPr>
            <a:stCxn id="20" idx="3"/>
            <a:endCxn id="2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Q21</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63001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3740" y="462616"/>
            <a:ext cx="6096520" cy="62787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1523740" y="462615"/>
            <a:ext cx="6096520" cy="6278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Q14</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731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416808"/>
            <a:ext cx="5754786" cy="6348593"/>
          </a:xfrm>
          <a:prstGeom prst="rect">
            <a:avLst/>
          </a:prstGeom>
        </p:spPr>
      </p:pic>
      <p:sp>
        <p:nvSpPr>
          <p:cNvPr id="11" name="Rectangle 10">
            <a:hlinkClick r:id="rId3"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7" name="Straight Arrow Connector 16"/>
          <p:cNvCxnSpPr>
            <a:stCxn id="11"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4"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Q21</a:t>
            </a:r>
            <a:endParaRPr lang="en-GB" sz="1400" b="1" dirty="0">
              <a:latin typeface="Comic Sans MS" panose="030F0702030302020204" pitchFamily="66" charset="0"/>
            </a:endParaRPr>
          </a:p>
        </p:txBody>
      </p:sp>
      <p:cxnSp>
        <p:nvCxnSpPr>
          <p:cNvPr id="19" name="Straight Arrow Connector 18"/>
          <p:cNvCxnSpPr>
            <a:stCxn id="21" idx="3"/>
            <a:endCxn id="18"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5"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5" name="Picture 4"/>
          <p:cNvPicPr>
            <a:picLocks noChangeAspect="1"/>
          </p:cNvPicPr>
          <p:nvPr/>
        </p:nvPicPr>
        <p:blipFill>
          <a:blip r:embed="rId6"/>
          <a:stretch>
            <a:fillRect/>
          </a:stretch>
        </p:blipFill>
        <p:spPr>
          <a:xfrm>
            <a:off x="3995936" y="908720"/>
            <a:ext cx="5040560" cy="1603613"/>
          </a:xfrm>
          <a:prstGeom prst="rect">
            <a:avLst/>
          </a:prstGeom>
        </p:spPr>
      </p:pic>
      <p:sp>
        <p:nvSpPr>
          <p:cNvPr id="25" name="Rectangle 24"/>
          <p:cNvSpPr/>
          <p:nvPr/>
        </p:nvSpPr>
        <p:spPr>
          <a:xfrm>
            <a:off x="539552" y="416807"/>
            <a:ext cx="8496944" cy="63485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1459129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1" name="Straight Arrow Connector 20"/>
          <p:cNvCxnSpPr>
            <a:stCxn id="20" idx="3"/>
            <a:endCxn id="2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6"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Q5</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251521" y="1268760"/>
            <a:ext cx="8640958" cy="1431638"/>
          </a:xfrm>
          <a:prstGeom prst="rect">
            <a:avLst/>
          </a:prstGeom>
        </p:spPr>
      </p:pic>
    </p:spTree>
    <p:extLst>
      <p:ext uri="{BB962C8B-B14F-4D97-AF65-F5344CB8AC3E}">
        <p14:creationId xmlns:p14="http://schemas.microsoft.com/office/powerpoint/2010/main" val="1972202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692696"/>
            <a:ext cx="8064896" cy="4501596"/>
          </a:xfrm>
          <a:prstGeom prst="rect">
            <a:avLst/>
          </a:prstGeom>
        </p:spPr>
      </p:pic>
      <p:sp>
        <p:nvSpPr>
          <p:cNvPr id="25" name="Rectangle 24"/>
          <p:cNvSpPr/>
          <p:nvPr/>
        </p:nvSpPr>
        <p:spPr>
          <a:xfrm>
            <a:off x="539552" y="692695"/>
            <a:ext cx="8064896" cy="4501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Q5</a:t>
            </a:r>
            <a:endParaRPr lang="en-GB" sz="1400" b="1" dirty="0">
              <a:latin typeface="Comic Sans MS" panose="030F0702030302020204" pitchFamily="66" charset="0"/>
            </a:endParaRPr>
          </a:p>
        </p:txBody>
      </p:sp>
      <p:cxnSp>
        <p:nvCxnSpPr>
          <p:cNvPr id="16" name="Straight Arrow Connector 15"/>
          <p:cNvCxnSpPr>
            <a:stCxn id="20"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1488967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1" name="Straight Arrow Connector 20"/>
          <p:cNvCxnSpPr>
            <a:stCxn id="20" idx="3"/>
            <a:endCxn id="2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6"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Q11</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95536" y="1196752"/>
            <a:ext cx="8352928" cy="2753986"/>
          </a:xfrm>
          <a:prstGeom prst="rect">
            <a:avLst/>
          </a:prstGeom>
        </p:spPr>
      </p:pic>
    </p:spTree>
    <p:extLst>
      <p:ext uri="{BB962C8B-B14F-4D97-AF65-F5344CB8AC3E}">
        <p14:creationId xmlns:p14="http://schemas.microsoft.com/office/powerpoint/2010/main" val="4110574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1268760"/>
            <a:ext cx="8064894" cy="3445468"/>
          </a:xfrm>
          <a:prstGeom prst="rect">
            <a:avLst/>
          </a:prstGeom>
        </p:spPr>
      </p:pic>
      <p:sp>
        <p:nvSpPr>
          <p:cNvPr id="25" name="Rectangle 24"/>
          <p:cNvSpPr/>
          <p:nvPr/>
        </p:nvSpPr>
        <p:spPr>
          <a:xfrm>
            <a:off x="539552" y="1268760"/>
            <a:ext cx="8064896" cy="3445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7" name="Straight Arrow Connector 16"/>
          <p:cNvCxnSpPr>
            <a:stCxn id="11"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Q11</a:t>
            </a:r>
            <a:endParaRPr lang="en-GB" sz="1400" b="1" dirty="0">
              <a:latin typeface="Comic Sans MS" panose="030F0702030302020204" pitchFamily="66" charset="0"/>
            </a:endParaRPr>
          </a:p>
        </p:txBody>
      </p:sp>
      <p:cxnSp>
        <p:nvCxnSpPr>
          <p:cNvPr id="19" name="Straight Arrow Connector 18"/>
          <p:cNvCxnSpPr>
            <a:stCxn id="21" idx="3"/>
            <a:endCxn id="18"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5958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0" name="Rectangle 19">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1" name="Straight Arrow Connector 20"/>
          <p:cNvCxnSpPr>
            <a:stCxn id="20" idx="3"/>
            <a:endCxn id="2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6"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Q11</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grpSp>
        <p:nvGrpSpPr>
          <p:cNvPr id="11" name="Group 10"/>
          <p:cNvGrpSpPr/>
          <p:nvPr/>
        </p:nvGrpSpPr>
        <p:grpSpPr>
          <a:xfrm>
            <a:off x="107504" y="368660"/>
            <a:ext cx="648072" cy="648072"/>
            <a:chOff x="107504" y="368660"/>
            <a:chExt cx="648072" cy="648072"/>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251520" y="1340768"/>
            <a:ext cx="8640960" cy="2718356"/>
          </a:xfrm>
          <a:prstGeom prst="rect">
            <a:avLst/>
          </a:prstGeom>
        </p:spPr>
      </p:pic>
    </p:spTree>
    <p:extLst>
      <p:ext uri="{BB962C8B-B14F-4D97-AF65-F5344CB8AC3E}">
        <p14:creationId xmlns:p14="http://schemas.microsoft.com/office/powerpoint/2010/main" val="3850692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7584" y="362484"/>
            <a:ext cx="7488832" cy="5586796"/>
          </a:xfrm>
          <a:prstGeom prst="rect">
            <a:avLst/>
          </a:prstGeom>
        </p:spPr>
      </p:pic>
      <p:sp>
        <p:nvSpPr>
          <p:cNvPr id="25" name="Rectangle 24"/>
          <p:cNvSpPr/>
          <p:nvPr/>
        </p:nvSpPr>
        <p:spPr>
          <a:xfrm>
            <a:off x="827584" y="349451"/>
            <a:ext cx="7488832" cy="5599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Q11</a:t>
            </a:r>
            <a:endParaRPr lang="en-GB" sz="1400" b="1" dirty="0">
              <a:latin typeface="Comic Sans MS" panose="030F0702030302020204" pitchFamily="66" charset="0"/>
            </a:endParaRPr>
          </a:p>
        </p:txBody>
      </p:sp>
      <p:cxnSp>
        <p:nvCxnSpPr>
          <p:cNvPr id="16" name="Straight Arrow Connector 15"/>
          <p:cNvCxnSpPr>
            <a:stCxn id="20"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919639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3690" y="375478"/>
            <a:ext cx="6624734" cy="6293882"/>
          </a:xfrm>
          <a:prstGeom prst="rect">
            <a:avLst/>
          </a:prstGeom>
        </p:spPr>
      </p:pic>
      <p:sp>
        <p:nvSpPr>
          <p:cNvPr id="25" name="Rectangle 24"/>
          <p:cNvSpPr/>
          <p:nvPr/>
        </p:nvSpPr>
        <p:spPr>
          <a:xfrm>
            <a:off x="1763688" y="349451"/>
            <a:ext cx="6624736" cy="6319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1</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Q11</a:t>
            </a:r>
            <a:endParaRPr lang="en-GB" sz="1400" b="1" dirty="0">
              <a:latin typeface="Comic Sans MS" panose="030F0702030302020204" pitchFamily="66" charset="0"/>
            </a:endParaRPr>
          </a:p>
        </p:txBody>
      </p:sp>
      <p:cxnSp>
        <p:nvCxnSpPr>
          <p:cNvPr id="16" name="Straight Arrow Connector 15"/>
          <p:cNvCxnSpPr>
            <a:stCxn id="20"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2928961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095" y="404664"/>
            <a:ext cx="6821810" cy="6192688"/>
          </a:xfrm>
          <a:prstGeom prst="rect">
            <a:avLst/>
          </a:prstGeom>
        </p:spPr>
      </p:pic>
      <p:sp>
        <p:nvSpPr>
          <p:cNvPr id="25" name="Rectangle 24"/>
          <p:cNvSpPr/>
          <p:nvPr/>
        </p:nvSpPr>
        <p:spPr>
          <a:xfrm>
            <a:off x="1161094" y="404663"/>
            <a:ext cx="6821811" cy="6192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Q11</a:t>
            </a:r>
            <a:endParaRPr lang="en-GB" sz="1400" b="1" dirty="0">
              <a:latin typeface="Comic Sans MS" panose="030F0702030302020204" pitchFamily="66" charset="0"/>
            </a:endParaRPr>
          </a:p>
        </p:txBody>
      </p:sp>
      <p:cxnSp>
        <p:nvCxnSpPr>
          <p:cNvPr id="16" name="Straight Arrow Connector 15"/>
          <p:cNvCxnSpPr>
            <a:stCxn id="20"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878213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921838"/>
            <a:ext cx="8064896" cy="52222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0" name="Rectangle 1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1" name="Straight Arrow Connector 20"/>
          <p:cNvCxnSpPr>
            <a:stCxn id="20" idx="3"/>
            <a:endCxn id="2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Q18</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grpSp>
        <p:nvGrpSpPr>
          <p:cNvPr id="11" name="Group 10"/>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4438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476672"/>
            <a:ext cx="7488832" cy="56166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4"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Q21</a:t>
            </a:r>
            <a:endParaRPr lang="en-GB" sz="1400" b="1" dirty="0">
              <a:latin typeface="Comic Sans MS" panose="030F0702030302020204" pitchFamily="66" charset="0"/>
            </a:endParaRPr>
          </a:p>
        </p:txBody>
      </p:sp>
      <p:cxnSp>
        <p:nvCxnSpPr>
          <p:cNvPr id="25" name="Straight Arrow Connector 24"/>
          <p:cNvCxnSpPr>
            <a:stCxn id="19" idx="3"/>
            <a:endCxn id="24"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680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7468" y="417300"/>
            <a:ext cx="5116860" cy="6396076"/>
          </a:xfrm>
          <a:prstGeom prst="rect">
            <a:avLst/>
          </a:prstGeom>
        </p:spPr>
      </p:pic>
      <p:sp>
        <p:nvSpPr>
          <p:cNvPr id="25" name="Rectangle 24"/>
          <p:cNvSpPr/>
          <p:nvPr/>
        </p:nvSpPr>
        <p:spPr>
          <a:xfrm>
            <a:off x="2407468" y="417299"/>
            <a:ext cx="5116860" cy="6396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7" name="Rectangle 16">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8" name="Straight Arrow Connector 17"/>
          <p:cNvCxnSpPr>
            <a:stCxn id="17"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Q18</a:t>
            </a:r>
            <a:endParaRPr lang="en-GB" sz="1400" b="1" dirty="0">
              <a:latin typeface="Comic Sans MS" panose="030F0702030302020204" pitchFamily="66" charset="0"/>
            </a:endParaRPr>
          </a:p>
        </p:txBody>
      </p:sp>
      <p:cxnSp>
        <p:nvCxnSpPr>
          <p:cNvPr id="21" name="Straight Arrow Connector 20"/>
          <p:cNvCxnSpPr>
            <a:stCxn id="23" idx="3"/>
            <a:endCxn id="19"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3683329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48620" y="349451"/>
            <a:ext cx="5823842" cy="6415970"/>
          </a:xfrm>
          <a:prstGeom prst="rect">
            <a:avLst/>
          </a:prstGeom>
        </p:spPr>
      </p:pic>
      <p:sp>
        <p:nvSpPr>
          <p:cNvPr id="25" name="Rectangle 24"/>
          <p:cNvSpPr/>
          <p:nvPr/>
        </p:nvSpPr>
        <p:spPr>
          <a:xfrm>
            <a:off x="2448620" y="349450"/>
            <a:ext cx="5823842" cy="6415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8" name="Straight Arrow Connector 17"/>
          <p:cNvCxnSpPr>
            <a:stCxn id="17"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Q18</a:t>
            </a:r>
            <a:endParaRPr lang="en-GB" sz="1400" b="1" dirty="0">
              <a:latin typeface="Comic Sans MS" panose="030F0702030302020204" pitchFamily="66" charset="0"/>
            </a:endParaRPr>
          </a:p>
        </p:txBody>
      </p:sp>
      <p:cxnSp>
        <p:nvCxnSpPr>
          <p:cNvPr id="21" name="Straight Arrow Connector 20"/>
          <p:cNvCxnSpPr>
            <a:stCxn id="23" idx="3"/>
            <a:endCxn id="19"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737277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412776"/>
            <a:ext cx="8352928" cy="21641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0" name="Rectangle 1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1" name="Straight Arrow Connector 20"/>
          <p:cNvCxnSpPr>
            <a:stCxn id="20" idx="3"/>
            <a:endCxn id="2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127941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1256" y="404664"/>
            <a:ext cx="6821488" cy="5470626"/>
          </a:xfrm>
          <a:prstGeom prst="rect">
            <a:avLst/>
          </a:prstGeom>
        </p:spPr>
      </p:pic>
      <p:sp>
        <p:nvSpPr>
          <p:cNvPr id="25" name="Rectangle 24"/>
          <p:cNvSpPr/>
          <p:nvPr/>
        </p:nvSpPr>
        <p:spPr>
          <a:xfrm>
            <a:off x="1161256" y="404665"/>
            <a:ext cx="6821488" cy="5470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24" name="Rectangle 2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6" name="Straight Arrow Connector 25"/>
          <p:cNvCxnSpPr>
            <a:stCxn id="24" idx="3"/>
            <a:endCxn id="2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8"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28" name="Straight Arrow Connector 27"/>
          <p:cNvCxnSpPr>
            <a:stCxn id="29" idx="3"/>
            <a:endCxn id="2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288992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3648" y="404664"/>
            <a:ext cx="6336704" cy="3214382"/>
          </a:xfrm>
          <a:prstGeom prst="rect">
            <a:avLst/>
          </a:prstGeom>
        </p:spPr>
      </p:pic>
      <p:pic>
        <p:nvPicPr>
          <p:cNvPr id="5" name="Picture 4"/>
          <p:cNvPicPr>
            <a:picLocks noChangeAspect="1"/>
          </p:cNvPicPr>
          <p:nvPr/>
        </p:nvPicPr>
        <p:blipFill>
          <a:blip r:embed="rId3"/>
          <a:stretch>
            <a:fillRect/>
          </a:stretch>
        </p:blipFill>
        <p:spPr>
          <a:xfrm>
            <a:off x="1403648" y="3828433"/>
            <a:ext cx="6336704" cy="2739692"/>
          </a:xfrm>
          <a:prstGeom prst="rect">
            <a:avLst/>
          </a:prstGeom>
        </p:spPr>
      </p:pic>
      <p:sp>
        <p:nvSpPr>
          <p:cNvPr id="25" name="Rectangle 24"/>
          <p:cNvSpPr/>
          <p:nvPr/>
        </p:nvSpPr>
        <p:spPr>
          <a:xfrm>
            <a:off x="1403648" y="404663"/>
            <a:ext cx="6336704" cy="6163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0" name="Rectangle 19">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2" name="Straight Arrow Connector 21"/>
          <p:cNvCxnSpPr>
            <a:stCxn id="20" idx="3"/>
            <a:endCxn id="2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26" name="Straight Arrow Connector 25"/>
          <p:cNvCxnSpPr>
            <a:stCxn id="27" idx="3"/>
            <a:endCxn id="2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119096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2" name="Straight Arrow Connector 11"/>
          <p:cNvCxnSpPr>
            <a:stCxn id="11"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2" name="Picture 1"/>
          <p:cNvPicPr>
            <a:picLocks noChangeAspect="1"/>
          </p:cNvPicPr>
          <p:nvPr/>
        </p:nvPicPr>
        <p:blipFill>
          <a:blip r:embed="rId9"/>
          <a:stretch>
            <a:fillRect/>
          </a:stretch>
        </p:blipFill>
        <p:spPr>
          <a:xfrm>
            <a:off x="323529" y="1628800"/>
            <a:ext cx="8496942" cy="1635776"/>
          </a:xfrm>
          <a:prstGeom prst="rect">
            <a:avLst/>
          </a:prstGeom>
        </p:spPr>
      </p:pic>
    </p:spTree>
    <p:extLst>
      <p:ext uri="{BB962C8B-B14F-4D97-AF65-F5344CB8AC3E}">
        <p14:creationId xmlns:p14="http://schemas.microsoft.com/office/powerpoint/2010/main" val="2636311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257" y="2132856"/>
            <a:ext cx="6821486" cy="787914"/>
          </a:xfrm>
          <a:prstGeom prst="rect">
            <a:avLst/>
          </a:prstGeom>
        </p:spPr>
      </p:pic>
      <p:sp>
        <p:nvSpPr>
          <p:cNvPr id="25" name="Rectangle 24"/>
          <p:cNvSpPr/>
          <p:nvPr/>
        </p:nvSpPr>
        <p:spPr>
          <a:xfrm>
            <a:off x="1161256" y="2132856"/>
            <a:ext cx="6821488" cy="787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6" name="Straight Arrow Connector 25"/>
          <p:cNvCxnSpPr>
            <a:stCxn id="24" idx="3"/>
            <a:endCxn id="2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a:t>
            </a:r>
            <a:endParaRPr lang="en-GB" sz="1400" b="1" dirty="0">
              <a:latin typeface="Comic Sans MS" panose="030F0702030302020204" pitchFamily="66" charset="0"/>
            </a:endParaRPr>
          </a:p>
        </p:txBody>
      </p:sp>
      <p:cxnSp>
        <p:nvCxnSpPr>
          <p:cNvPr id="28" name="Straight Arrow Connector 27"/>
          <p:cNvCxnSpPr>
            <a:stCxn id="29" idx="3"/>
            <a:endCxn id="2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3642257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2" name="Straight Arrow Connector 11"/>
          <p:cNvCxnSpPr>
            <a:stCxn id="11"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Q15</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
        <p:nvSpPr>
          <p:cNvPr id="5" name="Rectangle 4"/>
          <p:cNvSpPr/>
          <p:nvPr/>
        </p:nvSpPr>
        <p:spPr>
          <a:xfrm>
            <a:off x="763340" y="1556792"/>
            <a:ext cx="7684108" cy="1754326"/>
          </a:xfrm>
          <a:prstGeom prst="rect">
            <a:avLst/>
          </a:prstGeom>
        </p:spPr>
        <p:txBody>
          <a:bodyPr wrap="square">
            <a:spAutoFit/>
          </a:bodyPr>
          <a:lstStyle/>
          <a:p>
            <a:r>
              <a:rPr lang="en-GB" dirty="0" err="1">
                <a:solidFill>
                  <a:srgbClr val="000000"/>
                </a:solidFill>
                <a:latin typeface="Arial" panose="020B0604020202020204" pitchFamily="34" charset="0"/>
              </a:rPr>
              <a:t>Mirek</a:t>
            </a:r>
            <a:r>
              <a:rPr lang="en-GB" dirty="0">
                <a:solidFill>
                  <a:srgbClr val="000000"/>
                </a:solidFill>
                <a:latin typeface="Arial" panose="020B0604020202020204" pitchFamily="34" charset="0"/>
              </a:rPr>
              <a:t> invests £6000 at a compound interest rate of 1.5% per year. </a:t>
            </a:r>
          </a:p>
          <a:p>
            <a:r>
              <a:rPr lang="en-GB" dirty="0">
                <a:solidFill>
                  <a:srgbClr val="000000"/>
                </a:solidFill>
                <a:latin typeface="Arial" panose="020B0604020202020204" pitchFamily="34" charset="0"/>
              </a:rPr>
              <a:t>He wants to earn more than £1000 interest.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Work out the </a:t>
            </a:r>
            <a:r>
              <a:rPr lang="en-GB" b="1" dirty="0">
                <a:solidFill>
                  <a:srgbClr val="000000"/>
                </a:solidFill>
                <a:latin typeface="Arial" panose="020B0604020202020204" pitchFamily="34" charset="0"/>
              </a:rPr>
              <a:t>least </a:t>
            </a:r>
            <a:r>
              <a:rPr lang="en-GB" dirty="0">
                <a:solidFill>
                  <a:srgbClr val="000000"/>
                </a:solidFill>
                <a:latin typeface="Arial" panose="020B0604020202020204" pitchFamily="34" charset="0"/>
              </a:rPr>
              <a:t>time, in whole years, that this will take. </a:t>
            </a:r>
          </a:p>
          <a:p>
            <a:pPr algn="r"/>
            <a:r>
              <a:rPr lang="en-GB" b="1" dirty="0">
                <a:solidFill>
                  <a:srgbClr val="000000"/>
                </a:solidFill>
                <a:latin typeface="Arial" panose="020B0604020202020204" pitchFamily="34" charset="0"/>
              </a:rPr>
              <a:t>[3 marks] </a:t>
            </a:r>
            <a:endParaRPr lang="en-GB" dirty="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  </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3876869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7" y="404664"/>
            <a:ext cx="7632846" cy="5416144"/>
          </a:xfrm>
          <a:prstGeom prst="rect">
            <a:avLst/>
          </a:prstGeom>
        </p:spPr>
      </p:pic>
      <p:sp>
        <p:nvSpPr>
          <p:cNvPr id="25" name="Rectangle 24"/>
          <p:cNvSpPr/>
          <p:nvPr/>
        </p:nvSpPr>
        <p:spPr>
          <a:xfrm>
            <a:off x="755577" y="404663"/>
            <a:ext cx="7632846" cy="5416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Q15</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814138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7" y="620688"/>
            <a:ext cx="7632846" cy="4982338"/>
          </a:xfrm>
          <a:prstGeom prst="rect">
            <a:avLst/>
          </a:prstGeom>
        </p:spPr>
      </p:pic>
      <p:sp>
        <p:nvSpPr>
          <p:cNvPr id="25" name="Rectangle 24"/>
          <p:cNvSpPr/>
          <p:nvPr/>
        </p:nvSpPr>
        <p:spPr>
          <a:xfrm>
            <a:off x="755577" y="620687"/>
            <a:ext cx="7632846" cy="4982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Q15</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2067059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450" y="1628801"/>
            <a:ext cx="8801100" cy="33909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171450" y="1628800"/>
            <a:ext cx="8801100" cy="3390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9" name="Straight Arrow Connector 18"/>
          <p:cNvCxnSpPr>
            <a:stCxn id="11"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Q21</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962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548680"/>
            <a:ext cx="8064894" cy="5122604"/>
          </a:xfrm>
          <a:prstGeom prst="rect">
            <a:avLst/>
          </a:prstGeom>
        </p:spPr>
      </p:pic>
      <p:sp>
        <p:nvSpPr>
          <p:cNvPr id="25" name="Rectangle 24"/>
          <p:cNvSpPr/>
          <p:nvPr/>
        </p:nvSpPr>
        <p:spPr>
          <a:xfrm>
            <a:off x="539553" y="548680"/>
            <a:ext cx="8064894" cy="5122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Q15</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703327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14949" y="1628800"/>
            <a:ext cx="5514102" cy="43061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7"/>
          <a:stretch>
            <a:fillRect/>
          </a:stretch>
        </p:blipFill>
        <p:spPr>
          <a:xfrm>
            <a:off x="1814949" y="404664"/>
            <a:ext cx="5514102" cy="1227980"/>
          </a:xfrm>
          <a:prstGeom prst="rect">
            <a:avLst/>
          </a:prstGeom>
        </p:spPr>
      </p:pic>
      <p:pic>
        <p:nvPicPr>
          <p:cNvPr id="9" name="Picture 8"/>
          <p:cNvPicPr>
            <a:picLocks noChangeAspect="1"/>
          </p:cNvPicPr>
          <p:nvPr/>
        </p:nvPicPr>
        <p:blipFill>
          <a:blip r:embed="rId8"/>
          <a:stretch>
            <a:fillRect/>
          </a:stretch>
        </p:blipFill>
        <p:spPr>
          <a:xfrm>
            <a:off x="1814950" y="5805264"/>
            <a:ext cx="5514100" cy="835006"/>
          </a:xfrm>
          <a:prstGeom prst="rect">
            <a:avLst/>
          </a:prstGeom>
        </p:spPr>
      </p:pic>
      <p:sp>
        <p:nvSpPr>
          <p:cNvPr id="13" name="Rectangle 12">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18" name="Straight Arrow Connector 17"/>
          <p:cNvCxnSpPr>
            <a:stCxn id="19"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1"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854050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2576" y="476671"/>
            <a:ext cx="4939703" cy="6321763"/>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1" name="Rectangle 20"/>
          <p:cNvSpPr/>
          <p:nvPr/>
        </p:nvSpPr>
        <p:spPr>
          <a:xfrm>
            <a:off x="2152576" y="485812"/>
            <a:ext cx="4939703" cy="6312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19" name="Straight Arrow Connector 18"/>
          <p:cNvCxnSpPr>
            <a:stCxn id="20" idx="3"/>
            <a:endCxn id="16"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363766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02380" y="476672"/>
            <a:ext cx="4517892" cy="61926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1" name="Rectangle 20"/>
          <p:cNvSpPr/>
          <p:nvPr/>
        </p:nvSpPr>
        <p:spPr>
          <a:xfrm>
            <a:off x="2502380" y="485812"/>
            <a:ext cx="4589899" cy="6183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19" name="Straight Arrow Connector 18"/>
          <p:cNvCxnSpPr>
            <a:stCxn id="20" idx="3"/>
            <a:endCxn id="16"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1244229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561" y="1412776"/>
            <a:ext cx="7920878" cy="27914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1" name="Rectangle 20"/>
          <p:cNvSpPr/>
          <p:nvPr/>
        </p:nvSpPr>
        <p:spPr>
          <a:xfrm>
            <a:off x="611560" y="1412775"/>
            <a:ext cx="7920879" cy="2791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19" name="Straight Arrow Connector 18"/>
          <p:cNvCxnSpPr>
            <a:stCxn id="20" idx="3"/>
            <a:endCxn id="16"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1788804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cxnSp>
        <p:nvCxnSpPr>
          <p:cNvPr id="18" name="Straight Arrow Connector 17"/>
          <p:cNvCxnSpPr>
            <a:stCxn id="19"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2" name="Picture 1"/>
          <p:cNvPicPr>
            <a:picLocks noChangeAspect="1"/>
          </p:cNvPicPr>
          <p:nvPr/>
        </p:nvPicPr>
        <p:blipFill>
          <a:blip r:embed="rId9"/>
          <a:stretch>
            <a:fillRect/>
          </a:stretch>
        </p:blipFill>
        <p:spPr>
          <a:xfrm>
            <a:off x="899593" y="764704"/>
            <a:ext cx="7344814" cy="4925776"/>
          </a:xfrm>
          <a:prstGeom prst="rect">
            <a:avLst/>
          </a:prstGeom>
        </p:spPr>
      </p:pic>
    </p:spTree>
    <p:extLst>
      <p:ext uri="{BB962C8B-B14F-4D97-AF65-F5344CB8AC3E}">
        <p14:creationId xmlns:p14="http://schemas.microsoft.com/office/powerpoint/2010/main" val="919140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2276872"/>
            <a:ext cx="8352928" cy="10314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1" name="Rectangle 20"/>
          <p:cNvSpPr/>
          <p:nvPr/>
        </p:nvSpPr>
        <p:spPr>
          <a:xfrm>
            <a:off x="395536" y="2276871"/>
            <a:ext cx="8352928" cy="1031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2"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3</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cxnSp>
        <p:nvCxnSpPr>
          <p:cNvPr id="18" name="Straight Arrow Connector 17"/>
          <p:cNvCxnSpPr>
            <a:stCxn id="23"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103002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cxnSp>
        <p:nvCxnSpPr>
          <p:cNvPr id="18" name="Straight Arrow Connector 17"/>
          <p:cNvCxnSpPr>
            <a:stCxn id="19"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4" name="Picture 3"/>
          <p:cNvPicPr>
            <a:picLocks noChangeAspect="1"/>
          </p:cNvPicPr>
          <p:nvPr/>
        </p:nvPicPr>
        <p:blipFill>
          <a:blip r:embed="rId9"/>
          <a:stretch>
            <a:fillRect/>
          </a:stretch>
        </p:blipFill>
        <p:spPr>
          <a:xfrm>
            <a:off x="395536" y="1700808"/>
            <a:ext cx="8352928" cy="1439058"/>
          </a:xfrm>
          <a:prstGeom prst="rect">
            <a:avLst/>
          </a:prstGeom>
        </p:spPr>
      </p:pic>
    </p:spTree>
    <p:extLst>
      <p:ext uri="{BB962C8B-B14F-4D97-AF65-F5344CB8AC3E}">
        <p14:creationId xmlns:p14="http://schemas.microsoft.com/office/powerpoint/2010/main" val="3716737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1" y="2276872"/>
            <a:ext cx="7920878" cy="9807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1" name="Rectangle 20"/>
          <p:cNvSpPr/>
          <p:nvPr/>
        </p:nvSpPr>
        <p:spPr>
          <a:xfrm>
            <a:off x="611561" y="2276871"/>
            <a:ext cx="7920878" cy="9893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cxnSp>
        <p:nvCxnSpPr>
          <p:cNvPr id="16" name="Straight Arrow Connector 15"/>
          <p:cNvCxnSpPr>
            <a:stCxn id="19"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778748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404664"/>
            <a:ext cx="7632848" cy="57227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18" name="Straight Arrow Connector 17"/>
          <p:cNvCxnSpPr>
            <a:stCxn id="19"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3937172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4"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Q28</a:t>
            </a:r>
            <a:endParaRPr lang="en-GB" sz="1400" b="1" dirty="0">
              <a:latin typeface="Comic Sans MS" panose="030F0702030302020204" pitchFamily="66" charset="0"/>
            </a:endParaRPr>
          </a:p>
        </p:txBody>
      </p:sp>
      <p:cxnSp>
        <p:nvCxnSpPr>
          <p:cNvPr id="25" name="Straight Arrow Connector 24"/>
          <p:cNvCxnSpPr>
            <a:stCxn id="19" idx="3"/>
            <a:endCxn id="24"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9"/>
          <a:stretch>
            <a:fillRect/>
          </a:stretch>
        </p:blipFill>
        <p:spPr>
          <a:xfrm>
            <a:off x="1907704" y="421464"/>
            <a:ext cx="5328592" cy="1243200"/>
          </a:xfrm>
          <a:prstGeom prst="rect">
            <a:avLst/>
          </a:prstGeom>
        </p:spPr>
      </p:pic>
      <p:pic>
        <p:nvPicPr>
          <p:cNvPr id="22" name="Picture 21"/>
          <p:cNvPicPr>
            <a:picLocks noChangeAspect="1"/>
          </p:cNvPicPr>
          <p:nvPr/>
        </p:nvPicPr>
        <p:blipFill>
          <a:blip r:embed="rId10"/>
          <a:stretch>
            <a:fillRect/>
          </a:stretch>
        </p:blipFill>
        <p:spPr>
          <a:xfrm>
            <a:off x="1907704" y="1634176"/>
            <a:ext cx="5328592" cy="3811048"/>
          </a:xfrm>
          <a:prstGeom prst="rect">
            <a:avLst/>
          </a:prstGeom>
        </p:spPr>
      </p:pic>
      <p:pic>
        <p:nvPicPr>
          <p:cNvPr id="23" name="Picture 22"/>
          <p:cNvPicPr>
            <a:picLocks noChangeAspect="1"/>
          </p:cNvPicPr>
          <p:nvPr/>
        </p:nvPicPr>
        <p:blipFill>
          <a:blip r:embed="rId11"/>
          <a:stretch>
            <a:fillRect/>
          </a:stretch>
        </p:blipFill>
        <p:spPr>
          <a:xfrm>
            <a:off x="1907704" y="5445224"/>
            <a:ext cx="5328592" cy="361770"/>
          </a:xfrm>
          <a:prstGeom prst="rect">
            <a:avLst/>
          </a:prstGeom>
        </p:spPr>
      </p:pic>
      <p:pic>
        <p:nvPicPr>
          <p:cNvPr id="26" name="Picture 25"/>
          <p:cNvPicPr>
            <a:picLocks noChangeAspect="1"/>
          </p:cNvPicPr>
          <p:nvPr/>
        </p:nvPicPr>
        <p:blipFill>
          <a:blip r:embed="rId12"/>
          <a:stretch>
            <a:fillRect/>
          </a:stretch>
        </p:blipFill>
        <p:spPr>
          <a:xfrm>
            <a:off x="1907705" y="5805264"/>
            <a:ext cx="5328590" cy="470952"/>
          </a:xfrm>
          <a:prstGeom prst="rect">
            <a:avLst/>
          </a:prstGeom>
        </p:spPr>
      </p:pic>
      <p:pic>
        <p:nvPicPr>
          <p:cNvPr id="27" name="Picture 26"/>
          <p:cNvPicPr>
            <a:picLocks noChangeAspect="1"/>
          </p:cNvPicPr>
          <p:nvPr/>
        </p:nvPicPr>
        <p:blipFill>
          <a:blip r:embed="rId13"/>
          <a:stretch>
            <a:fillRect/>
          </a:stretch>
        </p:blipFill>
        <p:spPr>
          <a:xfrm>
            <a:off x="1907704" y="6276216"/>
            <a:ext cx="5328592" cy="576064"/>
          </a:xfrm>
          <a:prstGeom prst="rect">
            <a:avLst/>
          </a:prstGeom>
        </p:spPr>
      </p:pic>
    </p:spTree>
    <p:extLst>
      <p:ext uri="{BB962C8B-B14F-4D97-AF65-F5344CB8AC3E}">
        <p14:creationId xmlns:p14="http://schemas.microsoft.com/office/powerpoint/2010/main" val="1918262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88024" y="375819"/>
            <a:ext cx="4353051" cy="5933501"/>
          </a:xfrm>
          <a:prstGeom prst="rect">
            <a:avLst/>
          </a:prstGeom>
        </p:spPr>
      </p:pic>
      <p:pic>
        <p:nvPicPr>
          <p:cNvPr id="4" name="Picture 3"/>
          <p:cNvPicPr>
            <a:picLocks noChangeAspect="1"/>
          </p:cNvPicPr>
          <p:nvPr/>
        </p:nvPicPr>
        <p:blipFill>
          <a:blip r:embed="rId3"/>
          <a:stretch>
            <a:fillRect/>
          </a:stretch>
        </p:blipFill>
        <p:spPr>
          <a:xfrm>
            <a:off x="539552" y="375819"/>
            <a:ext cx="4608512" cy="5923331"/>
          </a:xfrm>
          <a:prstGeom prst="rect">
            <a:avLst/>
          </a:prstGeom>
        </p:spPr>
      </p:pic>
      <p:sp>
        <p:nvSpPr>
          <p:cNvPr id="21" name="Rectangle 20"/>
          <p:cNvSpPr/>
          <p:nvPr/>
        </p:nvSpPr>
        <p:spPr>
          <a:xfrm>
            <a:off x="539552" y="375818"/>
            <a:ext cx="8601523" cy="5933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sp>
        <p:nvSpPr>
          <p:cNvPr id="12" name="Rectangle 11">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2"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6"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18" name="Straight Arrow Connector 17"/>
          <p:cNvCxnSpPr>
            <a:stCxn id="20"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3"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3275856" y="5903486"/>
            <a:ext cx="1296144" cy="861935"/>
          </a:xfrm>
          <a:prstGeom prst="rect">
            <a:avLst/>
          </a:prstGeom>
          <a:noFill/>
        </p:spPr>
      </p:pic>
    </p:spTree>
    <p:extLst>
      <p:ext uri="{BB962C8B-B14F-4D97-AF65-F5344CB8AC3E}">
        <p14:creationId xmlns:p14="http://schemas.microsoft.com/office/powerpoint/2010/main" val="2960469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1094" y="380609"/>
            <a:ext cx="5557290" cy="6384812"/>
          </a:xfrm>
          <a:prstGeom prst="rect">
            <a:avLst/>
          </a:prstGeom>
        </p:spPr>
      </p:pic>
      <p:sp>
        <p:nvSpPr>
          <p:cNvPr id="21" name="Rectangle 20"/>
          <p:cNvSpPr/>
          <p:nvPr/>
        </p:nvSpPr>
        <p:spPr>
          <a:xfrm>
            <a:off x="2471095" y="375817"/>
            <a:ext cx="5557290" cy="6389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2" name="Rectangle 11">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2"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5"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18" name="Straight Arrow Connector 17"/>
          <p:cNvCxnSpPr>
            <a:stCxn id="20"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242167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908720"/>
            <a:ext cx="8208912" cy="4566302"/>
          </a:xfrm>
          <a:prstGeom prst="rect">
            <a:avLst/>
          </a:prstGeom>
        </p:spPr>
      </p:pic>
      <p:sp>
        <p:nvSpPr>
          <p:cNvPr id="21" name="Rectangle 20"/>
          <p:cNvSpPr/>
          <p:nvPr/>
        </p:nvSpPr>
        <p:spPr>
          <a:xfrm>
            <a:off x="467544" y="900296"/>
            <a:ext cx="8208912" cy="4574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2" name="Rectangle 11">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2"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5"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18" name="Straight Arrow Connector 17"/>
          <p:cNvCxnSpPr>
            <a:stCxn id="20"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782619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8" name="Straight Arrow Connector 17"/>
          <p:cNvCxnSpPr>
            <a:stCxn id="19"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
        <p:nvSpPr>
          <p:cNvPr id="4" name="Rectangle 3"/>
          <p:cNvSpPr/>
          <p:nvPr/>
        </p:nvSpPr>
        <p:spPr>
          <a:xfrm>
            <a:off x="35496" y="1196752"/>
            <a:ext cx="9001000" cy="2308324"/>
          </a:xfrm>
          <a:prstGeom prst="rect">
            <a:avLst/>
          </a:prstGeom>
        </p:spPr>
        <p:txBody>
          <a:bodyPr wrap="square">
            <a:spAutoFit/>
          </a:bodyPr>
          <a:lstStyle/>
          <a:p>
            <a:r>
              <a:rPr lang="en-GB" dirty="0">
                <a:solidFill>
                  <a:srgbClr val="000000"/>
                </a:solidFill>
                <a:latin typeface="Arial" panose="020B0604020202020204" pitchFamily="34" charset="0"/>
              </a:rPr>
              <a:t>Investment A </a:t>
            </a:r>
            <a:r>
              <a:rPr lang="en-GB" dirty="0" smtClean="0">
                <a:solidFill>
                  <a:srgbClr val="000000"/>
                </a:solidFill>
                <a:latin typeface="Arial" panose="020B0604020202020204" pitchFamily="34" charset="0"/>
              </a:rPr>
              <a:t>	Save </a:t>
            </a:r>
            <a:r>
              <a:rPr lang="en-GB" dirty="0">
                <a:solidFill>
                  <a:srgbClr val="000000"/>
                </a:solidFill>
                <a:latin typeface="Arial" panose="020B0604020202020204" pitchFamily="34" charset="0"/>
              </a:rPr>
              <a:t>£150 per month for 2 years. </a:t>
            </a:r>
          </a:p>
          <a:p>
            <a:r>
              <a:rPr lang="en-GB" dirty="0" smtClean="0">
                <a:solidFill>
                  <a:srgbClr val="000000"/>
                </a:solidFill>
                <a:latin typeface="Arial" panose="020B0604020202020204" pitchFamily="34" charset="0"/>
              </a:rPr>
              <a:t>		2.5</a:t>
            </a:r>
            <a:r>
              <a:rPr lang="en-GB" dirty="0">
                <a:solidFill>
                  <a:srgbClr val="000000"/>
                </a:solidFill>
                <a:latin typeface="Arial" panose="020B0604020202020204" pitchFamily="34" charset="0"/>
              </a:rPr>
              <a:t>% interest is added to the total amount saved.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Investment B </a:t>
            </a:r>
            <a:r>
              <a:rPr lang="en-GB" dirty="0" smtClean="0">
                <a:solidFill>
                  <a:srgbClr val="000000"/>
                </a:solidFill>
                <a:latin typeface="Arial" panose="020B0604020202020204" pitchFamily="34" charset="0"/>
              </a:rPr>
              <a:t>	Invest </a:t>
            </a:r>
            <a:r>
              <a:rPr lang="en-GB" dirty="0">
                <a:solidFill>
                  <a:srgbClr val="000000"/>
                </a:solidFill>
                <a:latin typeface="Arial" panose="020B0604020202020204" pitchFamily="34" charset="0"/>
              </a:rPr>
              <a:t>£3500 </a:t>
            </a:r>
          </a:p>
          <a:p>
            <a:r>
              <a:rPr lang="en-GB" dirty="0" smtClean="0">
                <a:solidFill>
                  <a:srgbClr val="000000"/>
                </a:solidFill>
                <a:latin typeface="Arial" panose="020B0604020202020204" pitchFamily="34" charset="0"/>
              </a:rPr>
              <a:t>		Compound </a:t>
            </a:r>
            <a:r>
              <a:rPr lang="en-GB" dirty="0">
                <a:solidFill>
                  <a:srgbClr val="000000"/>
                </a:solidFill>
                <a:latin typeface="Arial" panose="020B0604020202020204" pitchFamily="34" charset="0"/>
              </a:rPr>
              <a:t>interest is added at 3% per year. </a:t>
            </a:r>
          </a:p>
          <a:p>
            <a:endParaRPr lang="en-GB" dirty="0" smtClean="0">
              <a:solidFill>
                <a:srgbClr val="000000"/>
              </a:solidFill>
              <a:latin typeface="Arial" panose="020B0604020202020204" pitchFamily="34" charset="0"/>
            </a:endParaRPr>
          </a:p>
          <a:p>
            <a:r>
              <a:rPr lang="en-GB" dirty="0" smtClean="0">
                <a:solidFill>
                  <a:srgbClr val="000000"/>
                </a:solidFill>
                <a:latin typeface="Arial" panose="020B0604020202020204" pitchFamily="34" charset="0"/>
              </a:rPr>
              <a:t>After </a:t>
            </a:r>
            <a:r>
              <a:rPr lang="en-GB" dirty="0">
                <a:solidFill>
                  <a:srgbClr val="000000"/>
                </a:solidFill>
                <a:latin typeface="Arial" panose="020B0604020202020204" pitchFamily="34" charset="0"/>
              </a:rPr>
              <a:t>2 years, how much </a:t>
            </a:r>
            <a:r>
              <a:rPr lang="en-GB" b="1" dirty="0">
                <a:solidFill>
                  <a:srgbClr val="000000"/>
                </a:solidFill>
                <a:latin typeface="Arial" panose="020B0604020202020204" pitchFamily="34" charset="0"/>
              </a:rPr>
              <a:t>more </a:t>
            </a:r>
            <a:r>
              <a:rPr lang="en-GB" dirty="0">
                <a:solidFill>
                  <a:srgbClr val="000000"/>
                </a:solidFill>
                <a:latin typeface="Arial" panose="020B0604020202020204" pitchFamily="34" charset="0"/>
              </a:rPr>
              <a:t>is investment B worth than investment A? </a:t>
            </a:r>
          </a:p>
          <a:p>
            <a:pPr algn="r"/>
            <a:r>
              <a:rPr lang="en-GB" b="1" dirty="0" smtClean="0">
                <a:solidFill>
                  <a:srgbClr val="000000"/>
                </a:solidFill>
                <a:latin typeface="Arial" panose="020B0604020202020204" pitchFamily="34" charset="0"/>
              </a:rPr>
              <a:t>[</a:t>
            </a:r>
            <a:r>
              <a:rPr lang="en-GB" b="1" dirty="0">
                <a:solidFill>
                  <a:srgbClr val="000000"/>
                </a:solidFill>
                <a:latin typeface="Arial" panose="020B0604020202020204" pitchFamily="34" charset="0"/>
              </a:rPr>
              <a:t>4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1611763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64" y="398494"/>
            <a:ext cx="7488832" cy="6198858"/>
          </a:xfrm>
          <a:prstGeom prst="rect">
            <a:avLst/>
          </a:prstGeom>
        </p:spPr>
      </p:pic>
      <p:sp>
        <p:nvSpPr>
          <p:cNvPr id="21" name="Rectangle 20"/>
          <p:cNvSpPr/>
          <p:nvPr/>
        </p:nvSpPr>
        <p:spPr>
          <a:xfrm>
            <a:off x="1547665" y="398493"/>
            <a:ext cx="7488831" cy="6198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3"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9" name="Straight Arrow Connector 18"/>
          <p:cNvCxnSpPr>
            <a:stCxn id="23" idx="3"/>
            <a:endCxn id="16"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3047353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980728"/>
            <a:ext cx="8208912" cy="3216658"/>
          </a:xfrm>
          <a:prstGeom prst="rect">
            <a:avLst/>
          </a:prstGeom>
        </p:spPr>
      </p:pic>
      <p:sp>
        <p:nvSpPr>
          <p:cNvPr id="21" name="Rectangle 20"/>
          <p:cNvSpPr/>
          <p:nvPr/>
        </p:nvSpPr>
        <p:spPr>
          <a:xfrm>
            <a:off x="467544" y="980726"/>
            <a:ext cx="8208912" cy="3216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6" name="Straight Arrow Connector 15"/>
          <p:cNvCxnSpPr>
            <a:stCxn id="19"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63102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18" name="Straight Arrow Connector 17"/>
          <p:cNvCxnSpPr>
            <a:stCxn id="19"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
        <p:nvSpPr>
          <p:cNvPr id="2" name="Rectangle 1"/>
          <p:cNvSpPr/>
          <p:nvPr/>
        </p:nvSpPr>
        <p:spPr>
          <a:xfrm>
            <a:off x="251520" y="1556792"/>
            <a:ext cx="8712968" cy="1200329"/>
          </a:xfrm>
          <a:prstGeom prst="rect">
            <a:avLst/>
          </a:prstGeom>
        </p:spPr>
        <p:txBody>
          <a:bodyPr wrap="square">
            <a:spAutoFit/>
          </a:bodyPr>
          <a:lstStyle/>
          <a:p>
            <a:r>
              <a:rPr lang="en-GB" dirty="0">
                <a:solidFill>
                  <a:srgbClr val="000000"/>
                </a:solidFill>
                <a:latin typeface="Arial" panose="020B0604020202020204" pitchFamily="34" charset="0"/>
              </a:rPr>
              <a:t>The cost of a ticket increases by 10% to £19.25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Work out the original cost. </a:t>
            </a:r>
          </a:p>
          <a:p>
            <a:pPr algn="r"/>
            <a:r>
              <a:rPr lang="en-GB" b="1" dirty="0">
                <a:solidFill>
                  <a:srgbClr val="000000"/>
                </a:solidFill>
                <a:latin typeface="Arial" panose="020B0604020202020204" pitchFamily="34" charset="0"/>
              </a:rPr>
              <a:t>[3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404453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980728"/>
            <a:ext cx="8352928" cy="3862940"/>
          </a:xfrm>
          <a:prstGeom prst="rect">
            <a:avLst/>
          </a:prstGeom>
        </p:spPr>
      </p:pic>
      <p:sp>
        <p:nvSpPr>
          <p:cNvPr id="21" name="Rectangle 20"/>
          <p:cNvSpPr/>
          <p:nvPr/>
        </p:nvSpPr>
        <p:spPr>
          <a:xfrm>
            <a:off x="395537" y="980728"/>
            <a:ext cx="8352927" cy="3862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2"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18" name="Straight Arrow Connector 17"/>
          <p:cNvCxnSpPr>
            <a:stCxn id="20"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668657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Q10</a:t>
            </a:r>
            <a:endParaRPr lang="en-GB" sz="1400" b="1" dirty="0">
              <a:latin typeface="Comic Sans MS" panose="030F0702030302020204" pitchFamily="66" charset="0"/>
            </a:endParaRPr>
          </a:p>
        </p:txBody>
      </p:sp>
      <p:cxnSp>
        <p:nvCxnSpPr>
          <p:cNvPr id="18" name="Straight Arrow Connector 17"/>
          <p:cNvCxnSpPr>
            <a:stCxn id="19"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
        <p:nvSpPr>
          <p:cNvPr id="4" name="Rectangle 3"/>
          <p:cNvSpPr/>
          <p:nvPr/>
        </p:nvSpPr>
        <p:spPr>
          <a:xfrm>
            <a:off x="560300" y="1846565"/>
            <a:ext cx="7972140" cy="646331"/>
          </a:xfrm>
          <a:prstGeom prst="rect">
            <a:avLst/>
          </a:prstGeom>
        </p:spPr>
        <p:txBody>
          <a:bodyPr wrap="square">
            <a:spAutoFit/>
          </a:bodyPr>
          <a:lstStyle/>
          <a:p>
            <a:r>
              <a:rPr lang="en-GB" dirty="0">
                <a:solidFill>
                  <a:srgbClr val="000000"/>
                </a:solidFill>
                <a:latin typeface="Arial" panose="020B0604020202020204" pitchFamily="34" charset="0"/>
              </a:rPr>
              <a:t>Work out the percentage increase from 80 to 280 </a:t>
            </a:r>
          </a:p>
          <a:p>
            <a:pPr algn="r"/>
            <a:r>
              <a:rPr lang="en-GB" b="1" dirty="0">
                <a:solidFill>
                  <a:srgbClr val="000000"/>
                </a:solidFill>
                <a:latin typeface="Arial" panose="020B0604020202020204" pitchFamily="34" charset="0"/>
              </a:rPr>
              <a:t>[3 </a:t>
            </a:r>
            <a:r>
              <a:rPr lang="en-GB" b="1" dirty="0" smtClean="0">
                <a:solidFill>
                  <a:srgbClr val="000000"/>
                </a:solidFill>
                <a:latin typeface="Arial" panose="020B0604020202020204" pitchFamily="34" charset="0"/>
              </a:rPr>
              <a:t>marks]</a:t>
            </a:r>
            <a:endParaRPr lang="en-GB" dirty="0">
              <a:solidFill>
                <a:srgbClr val="000000"/>
              </a:solidFill>
              <a:latin typeface="Arial" panose="020B0604020202020204" pitchFamily="34" charset="0"/>
            </a:endParaRPr>
          </a:p>
        </p:txBody>
      </p:sp>
      <p:grpSp>
        <p:nvGrpSpPr>
          <p:cNvPr id="12" name="Group 11"/>
          <p:cNvGrpSpPr/>
          <p:nvPr/>
        </p:nvGrpSpPr>
        <p:grpSpPr>
          <a:xfrm>
            <a:off x="107504" y="368660"/>
            <a:ext cx="648072" cy="648072"/>
            <a:chOff x="107504" y="368660"/>
            <a:chExt cx="648072" cy="648072"/>
          </a:xfrm>
        </p:grpSpPr>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3807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256" y="422956"/>
            <a:ext cx="6821488" cy="6390420"/>
          </a:xfrm>
          <a:prstGeom prst="rect">
            <a:avLst/>
          </a:prstGeom>
        </p:spPr>
      </p:pic>
      <p:sp>
        <p:nvSpPr>
          <p:cNvPr id="21" name="Rectangle 20"/>
          <p:cNvSpPr/>
          <p:nvPr/>
        </p:nvSpPr>
        <p:spPr>
          <a:xfrm>
            <a:off x="1161256" y="422955"/>
            <a:ext cx="6821488" cy="6390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Q10</a:t>
            </a:r>
            <a:endParaRPr lang="en-GB" sz="1400" b="1" dirty="0">
              <a:latin typeface="Comic Sans MS" panose="030F0702030302020204" pitchFamily="66" charset="0"/>
            </a:endParaRPr>
          </a:p>
        </p:txBody>
      </p:sp>
      <p:cxnSp>
        <p:nvCxnSpPr>
          <p:cNvPr id="16" name="Straight Arrow Connector 15"/>
          <p:cNvCxnSpPr>
            <a:stCxn id="19"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555683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p:cNvPr>
          <p:cNvSpPr/>
          <p:nvPr/>
        </p:nvSpPr>
        <p:spPr>
          <a:xfrm>
            <a:off x="7452320" y="3356992"/>
            <a:ext cx="1389313" cy="10801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Number</a:t>
            </a:r>
          </a:p>
        </p:txBody>
      </p:sp>
      <p:sp>
        <p:nvSpPr>
          <p:cNvPr id="5" name="Rectangle 4">
            <a:hlinkClick r:id="rId3" action="ppaction://hlinksldjump"/>
          </p:cNvPr>
          <p:cNvSpPr/>
          <p:nvPr/>
        </p:nvSpPr>
        <p:spPr>
          <a:xfrm>
            <a:off x="2123728" y="3356992"/>
            <a:ext cx="165618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Probability, Sets &amp; Statistics</a:t>
            </a:r>
          </a:p>
        </p:txBody>
      </p:sp>
      <p:sp>
        <p:nvSpPr>
          <p:cNvPr id="12" name="Rectangle 11">
            <a:hlinkClick r:id="rId4" action="ppaction://hlinksldjump"/>
          </p:cNvPr>
          <p:cNvSpPr/>
          <p:nvPr/>
        </p:nvSpPr>
        <p:spPr>
          <a:xfrm>
            <a:off x="4847686" y="1196752"/>
            <a:ext cx="1884554" cy="10801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Algebra</a:t>
            </a:r>
          </a:p>
        </p:txBody>
      </p:sp>
      <p:sp>
        <p:nvSpPr>
          <p:cNvPr id="15" name="TextBox 14"/>
          <p:cNvSpPr txBox="1"/>
          <p:nvPr/>
        </p:nvSpPr>
        <p:spPr>
          <a:xfrm>
            <a:off x="3328540" y="-3577"/>
            <a:ext cx="2611612" cy="1200329"/>
          </a:xfrm>
          <a:prstGeom prst="rect">
            <a:avLst/>
          </a:prstGeom>
          <a:noFill/>
        </p:spPr>
        <p:txBody>
          <a:bodyPr wrap="none" rtlCol="0">
            <a:spAutoFit/>
          </a:bodyPr>
          <a:lstStyle/>
          <a:p>
            <a:r>
              <a:rPr lang="en-GB" sz="7200" b="1" u="sng" dirty="0">
                <a:latin typeface="Comic Sans MS" pitchFamily="66" charset="0"/>
              </a:rPr>
              <a:t>Home</a:t>
            </a:r>
          </a:p>
        </p:txBody>
      </p:sp>
      <p:sp>
        <p:nvSpPr>
          <p:cNvPr id="11" name="Rectangle 10">
            <a:hlinkClick r:id="rId5" action="ppaction://hlinksldjump"/>
          </p:cNvPr>
          <p:cNvSpPr/>
          <p:nvPr/>
        </p:nvSpPr>
        <p:spPr>
          <a:xfrm>
            <a:off x="4868673" y="5460748"/>
            <a:ext cx="1647543" cy="10801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Shape &amp; Space</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936" y="2582136"/>
            <a:ext cx="3312368" cy="2647064"/>
          </a:xfrm>
          <a:prstGeom prst="rect">
            <a:avLst/>
          </a:prstGeom>
        </p:spPr>
      </p:pic>
      <p:sp>
        <p:nvSpPr>
          <p:cNvPr id="13" name="Rectangle 12">
            <a:hlinkClick r:id="rId7" action="ppaction://hlinksldjump"/>
          </p:cNvPr>
          <p:cNvSpPr/>
          <p:nvPr/>
        </p:nvSpPr>
        <p:spPr>
          <a:xfrm>
            <a:off x="6948264" y="1268760"/>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Show that…/ Proof</a:t>
            </a:r>
          </a:p>
        </p:txBody>
      </p:sp>
      <p:pic>
        <p:nvPicPr>
          <p:cNvPr id="16"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
        <p:nvSpPr>
          <p:cNvPr id="19" name="Rectangle 18">
            <a:hlinkClick r:id="rId10" action="ppaction://hlinksldjump"/>
          </p:cNvPr>
          <p:cNvSpPr/>
          <p:nvPr/>
        </p:nvSpPr>
        <p:spPr>
          <a:xfrm>
            <a:off x="95158" y="44624"/>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AQA Notes</a:t>
            </a:r>
            <a:endParaRPr lang="en-GB" sz="2000" b="1" dirty="0">
              <a:latin typeface="Comic Sans MS" panose="030F0702030302020204" pitchFamily="66" charset="0"/>
            </a:endParaRPr>
          </a:p>
        </p:txBody>
      </p:sp>
      <p:sp>
        <p:nvSpPr>
          <p:cNvPr id="20" name="Rectangle 19">
            <a:hlinkClick r:id="rId11" action="ppaction://hlinksldjump"/>
          </p:cNvPr>
          <p:cNvSpPr/>
          <p:nvPr/>
        </p:nvSpPr>
        <p:spPr>
          <a:xfrm>
            <a:off x="95158" y="836712"/>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AQA Mark scheme guide</a:t>
            </a:r>
            <a:endParaRPr lang="en-GB" sz="2000" b="1" dirty="0">
              <a:latin typeface="Comic Sans MS" panose="030F0702030302020204" pitchFamily="66" charset="0"/>
            </a:endParaRPr>
          </a:p>
        </p:txBody>
      </p:sp>
      <p:pic>
        <p:nvPicPr>
          <p:cNvPr id="18" name="Picture 11" descr="Back Icon - back, go back, green, previous, return, hand drawn">
            <a:hlinkClick r:id="rId12" action="ppaction://hlinksldjump"/>
          </p:cNvPr>
          <p:cNvPicPr>
            <a:picLocks noChangeAspect="1" noChangeArrowheads="1"/>
          </p:cNvPicPr>
          <p:nvPr/>
        </p:nvPicPr>
        <p:blipFill>
          <a:blip r:embed="rId13" cstate="print"/>
          <a:srcRect/>
          <a:stretch>
            <a:fillRect/>
          </a:stretch>
        </p:blipFill>
        <p:spPr bwMode="auto">
          <a:xfrm>
            <a:off x="0" y="6176340"/>
            <a:ext cx="643138" cy="643138"/>
          </a:xfrm>
          <a:prstGeom prst="rect">
            <a:avLst/>
          </a:prstGeom>
          <a:noFill/>
        </p:spPr>
      </p:pic>
    </p:spTree>
    <p:extLst>
      <p:ext uri="{BB962C8B-B14F-4D97-AF65-F5344CB8AC3E}">
        <p14:creationId xmlns:p14="http://schemas.microsoft.com/office/powerpoint/2010/main" val="2135177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2908" y="404664"/>
            <a:ext cx="6595516" cy="62913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1792908" y="404663"/>
            <a:ext cx="6595516" cy="1656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Q28</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792908" y="2060848"/>
            <a:ext cx="659551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p:cNvSpPr/>
          <p:nvPr/>
        </p:nvSpPr>
        <p:spPr>
          <a:xfrm>
            <a:off x="1792908" y="2780928"/>
            <a:ext cx="6595516" cy="3915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pic>
        <p:nvPicPr>
          <p:cNvPr id="2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2117197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3" grpId="0" animBg="1"/>
      <p:bldP spid="24" grpId="0" animBg="1"/>
    </p:bldLst>
  </p:timing>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6"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Q8</a:t>
            </a:r>
            <a:endParaRPr lang="en-GB" sz="1400" b="1" dirty="0">
              <a:latin typeface="Comic Sans MS" panose="030F0702030302020204" pitchFamily="66" charset="0"/>
            </a:endParaRPr>
          </a:p>
        </p:txBody>
      </p:sp>
      <p:cxnSp>
        <p:nvCxnSpPr>
          <p:cNvPr id="18" name="Straight Arrow Connector 17"/>
          <p:cNvCxnSpPr>
            <a:stCxn id="19"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 name="Rectangle 1"/>
          <p:cNvSpPr/>
          <p:nvPr/>
        </p:nvSpPr>
        <p:spPr>
          <a:xfrm>
            <a:off x="467544" y="1203717"/>
            <a:ext cx="8136904" cy="2585323"/>
          </a:xfrm>
          <a:prstGeom prst="rect">
            <a:avLst/>
          </a:prstGeom>
        </p:spPr>
        <p:txBody>
          <a:bodyPr wrap="square">
            <a:spAutoFit/>
          </a:bodyPr>
          <a:lstStyle/>
          <a:p>
            <a:r>
              <a:rPr lang="en-GB" dirty="0">
                <a:solidFill>
                  <a:srgbClr val="000000"/>
                </a:solidFill>
                <a:latin typeface="Arial" panose="020B0604020202020204" pitchFamily="34" charset="0"/>
              </a:rPr>
              <a:t>Doug owes an amount of £600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He wants to pay off this amount in five months.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He says, </a:t>
            </a:r>
          </a:p>
          <a:p>
            <a:r>
              <a:rPr lang="en-GB" dirty="0" smtClean="0">
                <a:solidFill>
                  <a:srgbClr val="000000"/>
                </a:solidFill>
                <a:latin typeface="Arial" panose="020B0604020202020204" pitchFamily="34" charset="0"/>
              </a:rPr>
              <a:t>	“</a:t>
            </a:r>
            <a:r>
              <a:rPr lang="en-GB" dirty="0">
                <a:solidFill>
                  <a:srgbClr val="000000"/>
                </a:solidFill>
                <a:latin typeface="Arial" panose="020B0604020202020204" pitchFamily="34" charset="0"/>
              </a:rPr>
              <a:t>Each month, I will pay back 20% of the amount I still owe.” </a:t>
            </a:r>
            <a:endParaRPr lang="en-GB" dirty="0" smtClean="0">
              <a:solidFill>
                <a:srgbClr val="000000"/>
              </a:solidFill>
              <a:latin typeface="Arial" panose="020B0604020202020204" pitchFamily="34" charset="0"/>
            </a:endParaRP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Show working to check if his method is correct. </a:t>
            </a:r>
          </a:p>
          <a:p>
            <a:pPr algn="r"/>
            <a:r>
              <a:rPr lang="en-GB" b="1" dirty="0">
                <a:solidFill>
                  <a:srgbClr val="000000"/>
                </a:solidFill>
                <a:latin typeface="Arial" panose="020B0604020202020204" pitchFamily="34" charset="0"/>
              </a:rPr>
              <a:t>[3 marks</a:t>
            </a:r>
            <a:r>
              <a:rPr lang="en-GB" b="1" dirty="0" smtClean="0">
                <a:solidFill>
                  <a:srgbClr val="000000"/>
                </a:solidFill>
                <a:latin typeface="Arial" panose="020B0604020202020204" pitchFamily="34" charset="0"/>
              </a:rPr>
              <a:t>]</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2941692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76127" y="475176"/>
            <a:ext cx="4698503" cy="6338200"/>
          </a:xfrm>
          <a:prstGeom prst="rect">
            <a:avLst/>
          </a:prstGeom>
        </p:spPr>
      </p:pic>
      <p:sp>
        <p:nvSpPr>
          <p:cNvPr id="21" name="Rectangle 20"/>
          <p:cNvSpPr/>
          <p:nvPr/>
        </p:nvSpPr>
        <p:spPr>
          <a:xfrm>
            <a:off x="2276127" y="475175"/>
            <a:ext cx="4698504" cy="6338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2"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779912"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Q8</a:t>
            </a:r>
            <a:endParaRPr lang="en-GB" sz="1400" b="1" dirty="0">
              <a:latin typeface="Comic Sans MS" panose="030F0702030302020204" pitchFamily="66" charset="0"/>
            </a:endParaRPr>
          </a:p>
        </p:txBody>
      </p:sp>
      <p:cxnSp>
        <p:nvCxnSpPr>
          <p:cNvPr id="18" name="Straight Arrow Connector 17"/>
          <p:cNvCxnSpPr>
            <a:stCxn id="20"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1628229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Recurring Decimals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3" name="Straight Arrow Connector 12"/>
          <p:cNvCxnSpPr>
            <a:stCxn id="11"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2771928"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Q27</a:t>
            </a:r>
            <a:endParaRPr lang="en-GB" sz="1400" b="1" dirty="0">
              <a:latin typeface="Comic Sans MS" panose="030F0702030302020204" pitchFamily="66" charset="0"/>
            </a:endParaRPr>
          </a:p>
        </p:txBody>
      </p:sp>
      <p:sp>
        <p:nvSpPr>
          <p:cNvPr id="16" name="Rectangle 15"/>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5220200" y="2420888"/>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smtClean="0">
                <a:latin typeface="Comic Sans MS" panose="030F0702030302020204" pitchFamily="66" charset="0"/>
              </a:rPr>
              <a:t>1H Q15</a:t>
            </a:r>
            <a:endParaRPr lang="en-GB" sz="1400" b="1" dirty="0">
              <a:latin typeface="Comic Sans MS" panose="030F0702030302020204" pitchFamily="66" charset="0"/>
            </a:endParaRPr>
          </a:p>
        </p:txBody>
      </p:sp>
      <p:sp>
        <p:nvSpPr>
          <p:cNvPr id="18" name="Rectangle 17">
            <a:hlinkClick r:id="rId8" action="ppaction://hlinksldjump"/>
          </p:cNvPr>
          <p:cNvSpPr/>
          <p:nvPr/>
        </p:nvSpPr>
        <p:spPr>
          <a:xfrm>
            <a:off x="5220072" y="299689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1H Q26</a:t>
            </a:r>
            <a:endParaRPr lang="en-GB" sz="1400" b="1" dirty="0">
              <a:latin typeface="Comic Sans MS" panose="030F0702030302020204" pitchFamily="66" charset="0"/>
            </a:endParaRPr>
          </a:p>
        </p:txBody>
      </p:sp>
      <p:sp>
        <p:nvSpPr>
          <p:cNvPr id="19" name="Rectangle 18">
            <a:hlinkClick r:id="rId9" action="ppaction://hlinksldjump"/>
          </p:cNvPr>
          <p:cNvSpPr/>
          <p:nvPr/>
        </p:nvSpPr>
        <p:spPr>
          <a:xfrm>
            <a:off x="5220072"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Q27</a:t>
            </a:r>
            <a:endParaRPr lang="en-GB" sz="1400" b="1" dirty="0">
              <a:latin typeface="Comic Sans MS" panose="030F0702030302020204" pitchFamily="66" charset="0"/>
            </a:endParaRPr>
          </a:p>
        </p:txBody>
      </p:sp>
      <p:sp>
        <p:nvSpPr>
          <p:cNvPr id="21" name="Rectangle 20">
            <a:hlinkClick r:id="rId10" action="ppaction://hlinksldjump"/>
          </p:cNvPr>
          <p:cNvSpPr/>
          <p:nvPr/>
        </p:nvSpPr>
        <p:spPr>
          <a:xfrm>
            <a:off x="5220072" y="4149136"/>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16780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Recurring Decimals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 action="ppaction://noaction"/>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4"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3" name="Straight Arrow Connector 12"/>
          <p:cNvCxnSpPr>
            <a:stCxn id="11"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 action="ppaction://noaction"/>
          </p:cNvPr>
          <p:cNvSpPr/>
          <p:nvPr/>
        </p:nvSpPr>
        <p:spPr>
          <a:xfrm>
            <a:off x="2771928"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Practice</a:t>
            </a:r>
          </a:p>
          <a:p>
            <a:pPr algn="ctr"/>
            <a:r>
              <a:rPr lang="en-GB" sz="1400" b="1" dirty="0" smtClean="0">
                <a:latin typeface="Comic Sans MS" panose="030F0702030302020204" pitchFamily="66" charset="0"/>
              </a:rPr>
              <a:t>2H Q9</a:t>
            </a:r>
            <a:endParaRPr lang="en-GB" sz="1400" b="1" dirty="0">
              <a:latin typeface="Comic Sans MS" panose="030F0702030302020204" pitchFamily="66" charset="0"/>
            </a:endParaRPr>
          </a:p>
        </p:txBody>
      </p:sp>
      <p:sp>
        <p:nvSpPr>
          <p:cNvPr id="10" name="Rectangle 9">
            <a:hlinkClick r:id="" action="ppaction://noaction"/>
          </p:cNvPr>
          <p:cNvSpPr/>
          <p:nvPr/>
        </p:nvSpPr>
        <p:spPr>
          <a:xfrm>
            <a:off x="179512" y="270897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Edexcel</a:t>
            </a:r>
          </a:p>
        </p:txBody>
      </p:sp>
      <p:sp>
        <p:nvSpPr>
          <p:cNvPr id="14" name="Rectangle 13">
            <a:hlinkClick r:id="rId5" action="ppaction://hlinksldjump"/>
          </p:cNvPr>
          <p:cNvSpPr/>
          <p:nvPr/>
        </p:nvSpPr>
        <p:spPr>
          <a:xfrm>
            <a:off x="179640"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AQA</a:t>
            </a:r>
          </a:p>
        </p:txBody>
      </p:sp>
      <p:sp>
        <p:nvSpPr>
          <p:cNvPr id="15" name="Rectangle 14">
            <a:hlinkClick r:id="rId4" action="ppaction://hlinksldjump"/>
          </p:cNvPr>
          <p:cNvSpPr/>
          <p:nvPr/>
        </p:nvSpPr>
        <p:spPr>
          <a:xfrm>
            <a:off x="179512" y="3861104"/>
            <a:ext cx="1152000" cy="504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OCR</a:t>
            </a:r>
          </a:p>
        </p:txBody>
      </p:sp>
      <p:sp>
        <p:nvSpPr>
          <p:cNvPr id="16" name="Rectangle 15">
            <a:hlinkClick r:id="" action="ppaction://noaction"/>
          </p:cNvPr>
          <p:cNvSpPr/>
          <p:nvPr/>
        </p:nvSpPr>
        <p:spPr>
          <a:xfrm>
            <a:off x="5220200"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2H Q13</a:t>
            </a:r>
            <a:endParaRPr lang="en-GB" sz="1400" b="1" dirty="0">
              <a:latin typeface="Comic Sans MS" panose="030F0702030302020204" pitchFamily="66" charset="0"/>
            </a:endParaRPr>
          </a:p>
        </p:txBody>
      </p:sp>
      <p:sp>
        <p:nvSpPr>
          <p:cNvPr id="17" name="Rectangle 16">
            <a:hlinkClick r:id="" action="ppaction://noaction"/>
          </p:cNvPr>
          <p:cNvSpPr/>
          <p:nvPr/>
        </p:nvSpPr>
        <p:spPr>
          <a:xfrm>
            <a:off x="5220072"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2H Q12</a:t>
            </a:r>
            <a:endParaRPr lang="en-GB" sz="1400" b="1" dirty="0">
              <a:latin typeface="Comic Sans MS" panose="030F0702030302020204" pitchFamily="66" charset="0"/>
            </a:endParaRPr>
          </a:p>
        </p:txBody>
      </p:sp>
      <p:sp>
        <p:nvSpPr>
          <p:cNvPr id="18" name="Rectangle 17">
            <a:hlinkClick r:id="" action="ppaction://noaction"/>
          </p:cNvPr>
          <p:cNvSpPr/>
          <p:nvPr/>
        </p:nvSpPr>
        <p:spPr>
          <a:xfrm>
            <a:off x="5220072"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2H Q13</a:t>
            </a:r>
            <a:endParaRPr lang="en-GB" sz="1400" b="1" dirty="0">
              <a:latin typeface="Comic Sans MS" panose="030F0702030302020204" pitchFamily="66" charset="0"/>
            </a:endParaRPr>
          </a:p>
        </p:txBody>
      </p:sp>
      <p:sp>
        <p:nvSpPr>
          <p:cNvPr id="19" name="Rectangle 18">
            <a:hlinkClick r:id="" action="ppaction://noaction"/>
          </p:cNvPr>
          <p:cNvSpPr/>
          <p:nvPr/>
        </p:nvSpPr>
        <p:spPr>
          <a:xfrm>
            <a:off x="5220072"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513968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980728"/>
            <a:ext cx="8640960" cy="45346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 action="ppaction://noaction"/>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 action="ppaction://noaction"/>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5"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Q15</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491735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2162" y="1700808"/>
            <a:ext cx="8439676" cy="10088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1" y="1685927"/>
            <a:ext cx="8439682" cy="1022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 action="ppaction://noaction"/>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 action="ppaction://noaction"/>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6"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Q15</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05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764" y="879278"/>
            <a:ext cx="8480472" cy="59340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 action="ppaction://noaction"/>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 action="ppaction://noaction"/>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5"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Q19</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82682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61" y="2276872"/>
            <a:ext cx="8439678" cy="10469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1" y="2276871"/>
            <a:ext cx="8439682" cy="1046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 action="ppaction://noaction"/>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 action="ppaction://noaction"/>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8" name="Straight Arrow Connector 17"/>
          <p:cNvCxnSpPr>
            <a:stCxn id="11"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Q19</a:t>
            </a:r>
            <a:endParaRPr lang="en-GB" sz="1400" b="1" dirty="0">
              <a:latin typeface="Comic Sans MS" panose="030F0702030302020204" pitchFamily="66" charset="0"/>
            </a:endParaRPr>
          </a:p>
        </p:txBody>
      </p:sp>
      <p:cxnSp>
        <p:nvCxnSpPr>
          <p:cNvPr id="22" name="Straight Arrow Connector 21"/>
          <p:cNvCxnSpPr>
            <a:stCxn id="15" idx="3"/>
            <a:endCxn id="21"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058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739778"/>
            <a:ext cx="8496946" cy="49295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 action="ppaction://noaction"/>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 action="ppaction://noaction"/>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5"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Q16</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7"/>
          <a:stretch>
            <a:fillRect/>
          </a:stretch>
        </p:blipFill>
        <p:spPr>
          <a:xfrm>
            <a:off x="323528" y="1052736"/>
            <a:ext cx="8496944" cy="418115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881393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62" y="1685926"/>
            <a:ext cx="8439678" cy="18552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1" y="1685926"/>
            <a:ext cx="8439682" cy="1855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 action="ppaction://noaction"/>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 action="ppaction://noaction"/>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8" name="Straight Arrow Connector 17"/>
          <p:cNvCxnSpPr>
            <a:stCxn id="11"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Q16</a:t>
            </a:r>
            <a:endParaRPr lang="en-GB" sz="1400" b="1" dirty="0">
              <a:latin typeface="Comic Sans MS" panose="030F0702030302020204" pitchFamily="66" charset="0"/>
            </a:endParaRPr>
          </a:p>
        </p:txBody>
      </p:sp>
      <p:cxnSp>
        <p:nvCxnSpPr>
          <p:cNvPr id="22" name="Straight Arrow Connector 21"/>
          <p:cNvCxnSpPr>
            <a:stCxn id="15" idx="3"/>
            <a:endCxn id="21"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696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476672"/>
            <a:ext cx="7632848" cy="51571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755576" y="476672"/>
            <a:ext cx="7632848" cy="5157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Q28</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585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6"/>
          <a:stretch>
            <a:fillRect/>
          </a:stretch>
        </p:blipFill>
        <p:spPr>
          <a:xfrm>
            <a:off x="323529" y="1268760"/>
            <a:ext cx="8496942" cy="3612474"/>
          </a:xfrm>
          <a:prstGeom prst="rect">
            <a:avLst/>
          </a:prstGeom>
        </p:spPr>
      </p:pic>
      <p:sp>
        <p:nvSpPr>
          <p:cNvPr id="19" name="Rectangle 18">
            <a:hlinkClick r:id="" action="ppaction://noaction"/>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 action="ppaction://noaction"/>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23" name="Straight Arrow Connector 22"/>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Q8</a:t>
            </a:r>
            <a:endParaRPr lang="en-GB" sz="1400" b="1" dirty="0">
              <a:latin typeface="Comic Sans MS" panose="030F0702030302020204" pitchFamily="66" charset="0"/>
            </a:endParaRPr>
          </a:p>
        </p:txBody>
      </p:sp>
      <p:cxnSp>
        <p:nvCxnSpPr>
          <p:cNvPr id="26" name="Straight Arrow Connector 25"/>
          <p:cNvCxnSpPr>
            <a:stCxn id="20" idx="3"/>
            <a:endCxn id="25"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142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367450"/>
            <a:ext cx="8784976" cy="4854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2367450"/>
            <a:ext cx="8784976" cy="485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 action="ppaction://noaction"/>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 action="ppaction://noaction"/>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20" name="Straight Arrow Connector 19"/>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Q8</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297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976148"/>
            <a:ext cx="8352928" cy="526116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hlinkClick r:id="" action="ppaction://noaction"/>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 action="ppaction://noaction"/>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23" name="Straight Arrow Connector 22"/>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Q15</a:t>
            </a:r>
            <a:endParaRPr lang="en-GB" sz="1400" b="1" dirty="0">
              <a:latin typeface="Comic Sans MS" panose="030F0702030302020204" pitchFamily="66" charset="0"/>
            </a:endParaRPr>
          </a:p>
        </p:txBody>
      </p:sp>
      <p:cxnSp>
        <p:nvCxnSpPr>
          <p:cNvPr id="26" name="Straight Arrow Connector 25"/>
          <p:cNvCxnSpPr>
            <a:stCxn id="20" idx="3"/>
            <a:endCxn id="25"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464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2060848"/>
            <a:ext cx="8784976" cy="11985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2060848"/>
            <a:ext cx="8784976" cy="1198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 action="ppaction://noaction"/>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 action="ppaction://noaction"/>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5" name="Straight Arrow Connector 14"/>
          <p:cNvCxnSpPr>
            <a:stCxn id="11"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6"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Q15</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29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3284984"/>
            <a:ext cx="8640958" cy="3469858"/>
          </a:xfrm>
          <a:prstGeom prst="rect">
            <a:avLst/>
          </a:prstGeom>
        </p:spPr>
      </p:pic>
      <p:pic>
        <p:nvPicPr>
          <p:cNvPr id="4" name="Picture 3"/>
          <p:cNvPicPr>
            <a:picLocks noChangeAspect="1"/>
          </p:cNvPicPr>
          <p:nvPr/>
        </p:nvPicPr>
        <p:blipFill>
          <a:blip r:embed="rId3"/>
          <a:stretch>
            <a:fillRect/>
          </a:stretch>
        </p:blipFill>
        <p:spPr>
          <a:xfrm>
            <a:off x="251520" y="910718"/>
            <a:ext cx="8640960" cy="237426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hlinkClick r:id="" action="ppaction://noaction"/>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 action="ppaction://noaction"/>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23" name="Straight Arrow Connector 22"/>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Q16</a:t>
            </a:r>
            <a:endParaRPr lang="en-GB" sz="1400" b="1" dirty="0">
              <a:latin typeface="Comic Sans MS" panose="030F0702030302020204" pitchFamily="66" charset="0"/>
            </a:endParaRPr>
          </a:p>
        </p:txBody>
      </p:sp>
      <p:cxnSp>
        <p:nvCxnSpPr>
          <p:cNvPr id="26" name="Straight Arrow Connector 25"/>
          <p:cNvCxnSpPr>
            <a:stCxn id="20" idx="3"/>
            <a:endCxn id="25"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236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340768"/>
            <a:ext cx="8784974" cy="28103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1340767"/>
            <a:ext cx="8784976" cy="2810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 action="ppaction://noaction"/>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 action="ppaction://noaction"/>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20" name="Straight Arrow Connector 19"/>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Q16</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536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Q27</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8"/>
          <a:stretch>
            <a:fillRect/>
          </a:stretch>
        </p:blipFill>
        <p:spPr>
          <a:xfrm>
            <a:off x="251520" y="1844824"/>
            <a:ext cx="8640960" cy="608970"/>
          </a:xfrm>
          <a:prstGeom prst="rect">
            <a:avLst/>
          </a:prstGeom>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5991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4316" y="423658"/>
            <a:ext cx="7735368" cy="6389718"/>
          </a:xfrm>
          <a:prstGeom prst="rect">
            <a:avLst/>
          </a:prstGeom>
        </p:spPr>
      </p:pic>
      <p:sp>
        <p:nvSpPr>
          <p:cNvPr id="13" name="Rectangle 12"/>
          <p:cNvSpPr/>
          <p:nvPr/>
        </p:nvSpPr>
        <p:spPr>
          <a:xfrm>
            <a:off x="704315" y="423657"/>
            <a:ext cx="7735369" cy="6389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1" name="Rectangle 10">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4" name="Straight Arrow Connector 13"/>
          <p:cNvCxnSpPr>
            <a:stCxn id="10" idx="3"/>
            <a:endCxn id="1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Q27</a:t>
            </a:r>
            <a:endParaRPr lang="en-GB" sz="1400" b="1" dirty="0">
              <a:latin typeface="Comic Sans MS" panose="030F0702030302020204" pitchFamily="66" charset="0"/>
            </a:endParaRPr>
          </a:p>
        </p:txBody>
      </p:sp>
      <p:cxnSp>
        <p:nvCxnSpPr>
          <p:cNvPr id="17" name="Straight Arrow Connector 16"/>
          <p:cNvCxnSpPr>
            <a:stCxn id="11" idx="3"/>
            <a:endCxn id="16"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634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980728"/>
            <a:ext cx="8496944" cy="31211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7"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Q15</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997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0100" y="2852936"/>
            <a:ext cx="7543800" cy="390525"/>
          </a:xfrm>
          <a:prstGeom prst="rect">
            <a:avLst/>
          </a:prstGeom>
        </p:spPr>
      </p:pic>
      <p:sp>
        <p:nvSpPr>
          <p:cNvPr id="13" name="Rectangle 12"/>
          <p:cNvSpPr/>
          <p:nvPr/>
        </p:nvSpPr>
        <p:spPr>
          <a:xfrm>
            <a:off x="800100" y="2852935"/>
            <a:ext cx="7543800" cy="390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9" name="Straight Arrow Connector 18"/>
          <p:cNvCxnSpPr>
            <a:stCxn id="15"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Q15</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182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4"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Q4</a:t>
            </a:r>
            <a:endParaRPr lang="en-GB" sz="1400" b="1" dirty="0">
              <a:latin typeface="Comic Sans MS" panose="030F0702030302020204" pitchFamily="66" charset="0"/>
            </a:endParaRPr>
          </a:p>
        </p:txBody>
      </p:sp>
      <p:cxnSp>
        <p:nvCxnSpPr>
          <p:cNvPr id="25" name="Straight Arrow Connector 24"/>
          <p:cNvCxnSpPr>
            <a:stCxn id="19" idx="3"/>
            <a:endCxn id="24"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1" y="1340768"/>
            <a:ext cx="8640958" cy="1419160"/>
          </a:xfrm>
          <a:prstGeom prst="rect">
            <a:avLst/>
          </a:prstGeom>
        </p:spPr>
      </p:pic>
    </p:spTree>
    <p:extLst>
      <p:ext uri="{BB962C8B-B14F-4D97-AF65-F5344CB8AC3E}">
        <p14:creationId xmlns:p14="http://schemas.microsoft.com/office/powerpoint/2010/main" val="1226905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Q26</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323528" y="1460882"/>
            <a:ext cx="8496944" cy="1392054"/>
          </a:xfrm>
          <a:prstGeom prst="rect">
            <a:avLst/>
          </a:prstGeom>
        </p:spPr>
      </p:pic>
      <p:pic>
        <p:nvPicPr>
          <p:cNvPr id="5" name="Picture 4"/>
          <p:cNvPicPr>
            <a:picLocks noChangeAspect="1"/>
          </p:cNvPicPr>
          <p:nvPr/>
        </p:nvPicPr>
        <p:blipFill>
          <a:blip r:embed="rId10"/>
          <a:stretch>
            <a:fillRect/>
          </a:stretch>
        </p:blipFill>
        <p:spPr>
          <a:xfrm>
            <a:off x="323528" y="2980684"/>
            <a:ext cx="8496944" cy="896632"/>
          </a:xfrm>
          <a:prstGeom prst="rect">
            <a:avLst/>
          </a:prstGeom>
        </p:spPr>
      </p:pic>
    </p:spTree>
    <p:extLst>
      <p:ext uri="{BB962C8B-B14F-4D97-AF65-F5344CB8AC3E}">
        <p14:creationId xmlns:p14="http://schemas.microsoft.com/office/powerpoint/2010/main" val="3843338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1" y="548680"/>
            <a:ext cx="7920878" cy="5008900"/>
          </a:xfrm>
          <a:prstGeom prst="rect">
            <a:avLst/>
          </a:prstGeom>
        </p:spPr>
      </p:pic>
      <p:sp>
        <p:nvSpPr>
          <p:cNvPr id="13" name="Rectangle 12"/>
          <p:cNvSpPr/>
          <p:nvPr/>
        </p:nvSpPr>
        <p:spPr>
          <a:xfrm>
            <a:off x="611561" y="529977"/>
            <a:ext cx="7920878" cy="5057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6" name="Straight Arrow Connector 15"/>
          <p:cNvCxnSpPr>
            <a:stCxn id="11"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Q26</a:t>
            </a:r>
            <a:endParaRPr lang="en-GB" sz="1400" b="1" dirty="0">
              <a:latin typeface="Comic Sans MS" panose="030F0702030302020204" pitchFamily="66" charset="0"/>
            </a:endParaRPr>
          </a:p>
        </p:txBody>
      </p:sp>
      <p:cxnSp>
        <p:nvCxnSpPr>
          <p:cNvPr id="22" name="Straight Arrow Connector 21"/>
          <p:cNvCxnSpPr>
            <a:stCxn id="14" idx="3"/>
            <a:endCxn id="17"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1862502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7146" y="404663"/>
            <a:ext cx="5473166" cy="6359377"/>
          </a:xfrm>
          <a:prstGeom prst="rect">
            <a:avLst/>
          </a:prstGeom>
        </p:spPr>
      </p:pic>
      <p:sp>
        <p:nvSpPr>
          <p:cNvPr id="13" name="Rectangle 12"/>
          <p:cNvSpPr/>
          <p:nvPr/>
        </p:nvSpPr>
        <p:spPr>
          <a:xfrm>
            <a:off x="1907145" y="404663"/>
            <a:ext cx="5473167" cy="6359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6" name="Straight Arrow Connector 15"/>
          <p:cNvCxnSpPr>
            <a:stCxn id="11"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Q26</a:t>
            </a:r>
            <a:endParaRPr lang="en-GB" sz="1400" b="1" dirty="0">
              <a:latin typeface="Comic Sans MS" panose="030F0702030302020204" pitchFamily="66" charset="0"/>
            </a:endParaRPr>
          </a:p>
        </p:txBody>
      </p:sp>
      <p:cxnSp>
        <p:nvCxnSpPr>
          <p:cNvPr id="22" name="Straight Arrow Connector 21"/>
          <p:cNvCxnSpPr>
            <a:stCxn id="14" idx="3"/>
            <a:endCxn id="17"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544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Q27</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323529" y="1628800"/>
            <a:ext cx="8496942" cy="858082"/>
          </a:xfrm>
          <a:prstGeom prst="rect">
            <a:avLst/>
          </a:prstGeom>
        </p:spPr>
      </p:pic>
    </p:spTree>
    <p:extLst>
      <p:ext uri="{BB962C8B-B14F-4D97-AF65-F5344CB8AC3E}">
        <p14:creationId xmlns:p14="http://schemas.microsoft.com/office/powerpoint/2010/main" val="2596291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23728" y="491460"/>
            <a:ext cx="5616622" cy="6249908"/>
          </a:xfrm>
          <a:prstGeom prst="rect">
            <a:avLst/>
          </a:prstGeom>
        </p:spPr>
      </p:pic>
      <p:sp>
        <p:nvSpPr>
          <p:cNvPr id="13" name="Rectangle 12"/>
          <p:cNvSpPr/>
          <p:nvPr/>
        </p:nvSpPr>
        <p:spPr>
          <a:xfrm>
            <a:off x="2123727" y="500573"/>
            <a:ext cx="5616623" cy="6240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9" name="Straight Arrow Connector 18"/>
          <p:cNvCxnSpPr>
            <a:stCxn id="15"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451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7704" y="411546"/>
            <a:ext cx="5256262" cy="6329822"/>
          </a:xfrm>
          <a:prstGeom prst="rect">
            <a:avLst/>
          </a:prstGeom>
        </p:spPr>
      </p:pic>
      <p:sp>
        <p:nvSpPr>
          <p:cNvPr id="13" name="Rectangle 12"/>
          <p:cNvSpPr/>
          <p:nvPr/>
        </p:nvSpPr>
        <p:spPr>
          <a:xfrm>
            <a:off x="1907705" y="411545"/>
            <a:ext cx="5281475" cy="6353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1</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9" name="Straight Arrow Connector 18"/>
          <p:cNvCxnSpPr>
            <a:stCxn id="15"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693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36902" y="377624"/>
            <a:ext cx="5270196" cy="6363744"/>
          </a:xfrm>
          <a:prstGeom prst="rect">
            <a:avLst/>
          </a:prstGeom>
        </p:spPr>
      </p:pic>
      <p:sp>
        <p:nvSpPr>
          <p:cNvPr id="13" name="Rectangle 12"/>
          <p:cNvSpPr/>
          <p:nvPr/>
        </p:nvSpPr>
        <p:spPr>
          <a:xfrm>
            <a:off x="1907705" y="377623"/>
            <a:ext cx="5281475" cy="6363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9" name="Straight Arrow Connector 18"/>
          <p:cNvCxnSpPr>
            <a:stCxn id="15"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442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476672"/>
            <a:ext cx="8064896" cy="5225350"/>
          </a:xfrm>
          <a:prstGeom prst="rect">
            <a:avLst/>
          </a:prstGeom>
        </p:spPr>
      </p:pic>
      <p:sp>
        <p:nvSpPr>
          <p:cNvPr id="13" name="Rectangle 12"/>
          <p:cNvSpPr/>
          <p:nvPr/>
        </p:nvSpPr>
        <p:spPr>
          <a:xfrm>
            <a:off x="539552" y="476672"/>
            <a:ext cx="8064895" cy="5225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9" name="Straight Arrow Connector 18"/>
          <p:cNvCxnSpPr>
            <a:stCxn id="15"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432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251520" y="1772816"/>
            <a:ext cx="8640960" cy="1420432"/>
          </a:xfrm>
          <a:prstGeom prst="rect">
            <a:avLst/>
          </a:prstGeom>
        </p:spPr>
      </p:pic>
      <p:sp>
        <p:nvSpPr>
          <p:cNvPr id="17" name="Rectangle 16">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9" name="Straight Arrow Connector 18"/>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Q3</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481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132856"/>
            <a:ext cx="8640958" cy="1160590"/>
          </a:xfrm>
          <a:prstGeom prst="rect">
            <a:avLst/>
          </a:prstGeom>
        </p:spPr>
      </p:pic>
      <p:sp>
        <p:nvSpPr>
          <p:cNvPr id="13" name="Rectangle 12"/>
          <p:cNvSpPr/>
          <p:nvPr/>
        </p:nvSpPr>
        <p:spPr>
          <a:xfrm>
            <a:off x="251520" y="2132856"/>
            <a:ext cx="8640959" cy="1160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6" name="Straight Arrow Connector 15"/>
          <p:cNvCxnSpPr>
            <a:stCxn id="11"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Q3</a:t>
            </a:r>
            <a:endParaRPr lang="en-GB" sz="1400" b="1" dirty="0">
              <a:latin typeface="Comic Sans MS" panose="030F0702030302020204" pitchFamily="66" charset="0"/>
            </a:endParaRPr>
          </a:p>
        </p:txBody>
      </p:sp>
      <p:cxnSp>
        <p:nvCxnSpPr>
          <p:cNvPr id="22" name="Straight Arrow Connector 21"/>
          <p:cNvCxnSpPr>
            <a:stCxn id="14" idx="3"/>
            <a:endCxn id="17"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443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7" y="2276872"/>
            <a:ext cx="7632846" cy="9771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755576" y="2276872"/>
            <a:ext cx="7632848" cy="977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9" name="Straight Arrow Connector 18"/>
          <p:cNvCxnSpPr>
            <a:stCxn id="11"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Q4</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609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159221"/>
            <a:ext cx="7886700" cy="1325563"/>
          </a:xfrm>
        </p:spPr>
        <p:txBody>
          <a:bodyPr>
            <a:normAutofit/>
          </a:bodyPr>
          <a:lstStyle/>
          <a:p>
            <a:r>
              <a:rPr lang="en-GB" sz="3200" dirty="0"/>
              <a:t>Notes on Shape &amp; Space </a:t>
            </a:r>
            <a:r>
              <a:rPr lang="en-GB" sz="3200" dirty="0" smtClean="0"/>
              <a:t>Questions for AQA</a:t>
            </a:r>
            <a:endParaRPr lang="en-GB" sz="3200" dirty="0"/>
          </a:p>
        </p:txBody>
      </p:sp>
      <p:sp>
        <p:nvSpPr>
          <p:cNvPr id="3" name="Content Placeholder 2"/>
          <p:cNvSpPr>
            <a:spLocks noGrp="1"/>
          </p:cNvSpPr>
          <p:nvPr>
            <p:ph idx="1"/>
          </p:nvPr>
        </p:nvSpPr>
        <p:spPr>
          <a:xfrm>
            <a:off x="457200" y="1412776"/>
            <a:ext cx="8229600" cy="5069160"/>
          </a:xfrm>
        </p:spPr>
        <p:txBody>
          <a:bodyPr>
            <a:normAutofit fontScale="92500" lnSpcReduction="20000"/>
          </a:bodyPr>
          <a:lstStyle/>
          <a:p>
            <a:pPr marL="0" indent="0">
              <a:buNone/>
            </a:pPr>
            <a:r>
              <a:rPr lang="en-GB" dirty="0"/>
              <a:t>Advanced Trig refers to the cosine and sine rules, as well as the formula for the area of a </a:t>
            </a:r>
            <a:r>
              <a:rPr lang="en-GB" dirty="0" smtClean="0"/>
              <a:t>triangle. Exact trig values may also appear here.</a:t>
            </a:r>
            <a:endParaRPr lang="en-GB" dirty="0"/>
          </a:p>
          <a:p>
            <a:pPr marL="0" indent="0">
              <a:buNone/>
            </a:pPr>
            <a:endParaRPr lang="en-GB" dirty="0"/>
          </a:p>
          <a:p>
            <a:pPr marL="0" indent="0">
              <a:buNone/>
            </a:pPr>
            <a:r>
              <a:rPr lang="en-GB" dirty="0"/>
              <a:t>Basic Trig, as with Pythagoras only refer to the use of 2D right angled triangles (although these may be in a 3D context). There are lots of questions which require both trigonometry and Pythagoras in their approach.</a:t>
            </a:r>
          </a:p>
          <a:p>
            <a:pPr marL="0" indent="0">
              <a:buNone/>
            </a:pPr>
            <a:endParaRPr lang="en-GB" dirty="0"/>
          </a:p>
          <a:p>
            <a:pPr marL="0" indent="0">
              <a:buNone/>
            </a:pPr>
            <a:r>
              <a:rPr lang="en-GB" dirty="0"/>
              <a:t>There is a large crossover between ‘Angles in Polygons’ and ‘Angles (Including Parallel Lines)’ with many questions requiring angle property knowledge of certain types of </a:t>
            </a:r>
            <a:r>
              <a:rPr lang="en-GB" dirty="0" smtClean="0"/>
              <a:t>quadrilaterals.</a:t>
            </a:r>
            <a:endParaRPr lang="en-GB" dirty="0"/>
          </a:p>
          <a:p>
            <a:pPr marL="0" indent="0">
              <a:buNone/>
            </a:pPr>
            <a:r>
              <a:rPr lang="en-GB" dirty="0"/>
              <a:t> </a:t>
            </a:r>
          </a:p>
          <a:p>
            <a:pPr marL="0" indent="0">
              <a:buNone/>
            </a:pPr>
            <a:r>
              <a:rPr lang="en-GB" dirty="0"/>
              <a:t>The topic of </a:t>
            </a:r>
            <a:r>
              <a:rPr lang="en-GB" dirty="0" smtClean="0"/>
              <a:t>constructions mainly uses loci.</a:t>
            </a:r>
          </a:p>
          <a:p>
            <a:pPr marL="0" indent="0">
              <a:buNone/>
            </a:pPr>
            <a:endParaRPr lang="en-GB" dirty="0"/>
          </a:p>
          <a:p>
            <a:pPr marL="0" indent="0">
              <a:buNone/>
            </a:pPr>
            <a:r>
              <a:rPr lang="en-GB" dirty="0" smtClean="0"/>
              <a:t>I have included cylinder questions within the Prisms sub-topic due to ease of grouping questions together.</a:t>
            </a:r>
          </a:p>
          <a:p>
            <a:pPr marL="0" indent="0">
              <a:buNone/>
            </a:pPr>
            <a:endParaRPr lang="en-GB" dirty="0"/>
          </a:p>
          <a:p>
            <a:pPr marL="0" indent="0">
              <a:buNone/>
            </a:pPr>
            <a:r>
              <a:rPr lang="en-GB" dirty="0"/>
              <a:t>The sectors questions highlighted in orange are only those questions where the angle is not easily divisible from 360 (90 and 60 are not highlighted</a:t>
            </a:r>
            <a:r>
              <a:rPr lang="en-GB" dirty="0" smtClean="0"/>
              <a:t>)</a:t>
            </a:r>
            <a:endParaRPr lang="en-GB" dirty="0"/>
          </a:p>
        </p:txBody>
      </p:sp>
      <p:sp>
        <p:nvSpPr>
          <p:cNvPr id="6" name="Rectangle 5">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Tree>
    <p:extLst>
      <p:ext uri="{BB962C8B-B14F-4D97-AF65-F5344CB8AC3E}">
        <p14:creationId xmlns:p14="http://schemas.microsoft.com/office/powerpoint/2010/main" val="3036879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213"/>
            <a:ext cx="7886700" cy="1325563"/>
          </a:xfrm>
        </p:spPr>
        <p:txBody>
          <a:bodyPr>
            <a:normAutofit/>
          </a:bodyPr>
          <a:lstStyle/>
          <a:p>
            <a:pPr algn="ctr"/>
            <a:r>
              <a:rPr lang="en-GB" sz="4800" dirty="0">
                <a:latin typeface="Comic Sans MS" panose="030F0702030302020204" pitchFamily="66" charset="0"/>
              </a:rPr>
              <a:t>Shape &amp; Space</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4" name="Rectangle 3">
            <a:hlinkClick r:id="rId4" action="ppaction://hlinksldjump"/>
          </p:cNvPr>
          <p:cNvSpPr/>
          <p:nvPr/>
        </p:nvSpPr>
        <p:spPr>
          <a:xfrm>
            <a:off x="2051720" y="1268760"/>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Angles and Properties of Polygons</a:t>
            </a:r>
          </a:p>
        </p:txBody>
      </p:sp>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10274460" y="-533240"/>
              <a:ext cx="360" cy="360"/>
            </p14:xfrm>
          </p:contentPart>
        </mc:Choice>
        <mc:Fallback xmlns="">
          <p:pic>
            <p:nvPicPr>
              <p:cNvPr id="5" name="Ink 4"/>
              <p:cNvPicPr/>
              <p:nvPr/>
            </p:nvPicPr>
            <p:blipFill>
              <a:blip r:embed="rId6"/>
              <a:stretch>
                <a:fillRect/>
              </a:stretch>
            </p:blipFill>
            <p:spPr>
              <a:xfrm>
                <a:off x="10262580" y="-545120"/>
                <a:ext cx="24120" cy="24120"/>
              </a:xfrm>
              <a:prstGeom prst="rect">
                <a:avLst/>
              </a:prstGeom>
            </p:spPr>
          </p:pic>
        </mc:Fallback>
      </mc:AlternateContent>
      <p:sp>
        <p:nvSpPr>
          <p:cNvPr id="9" name="Rectangle 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7" name="Rectangle 6">
            <a:hlinkClick r:id="rId8" action="ppaction://hlinksldjump"/>
          </p:cNvPr>
          <p:cNvSpPr/>
          <p:nvPr/>
        </p:nvSpPr>
        <p:spPr>
          <a:xfrm>
            <a:off x="2051720" y="2060848"/>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Transformations of Shapes</a:t>
            </a:r>
          </a:p>
        </p:txBody>
      </p:sp>
      <p:sp>
        <p:nvSpPr>
          <p:cNvPr id="8" name="Rectangle 7">
            <a:hlinkClick r:id="rId9" action="ppaction://hlinksldjump"/>
          </p:cNvPr>
          <p:cNvSpPr/>
          <p:nvPr/>
        </p:nvSpPr>
        <p:spPr>
          <a:xfrm>
            <a:off x="2051720" y="2852936"/>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Similar Shapes</a:t>
            </a:r>
          </a:p>
        </p:txBody>
      </p:sp>
      <p:sp>
        <p:nvSpPr>
          <p:cNvPr id="10" name="Rectangle 9">
            <a:hlinkClick r:id="rId10" action="ppaction://hlinksldjump"/>
          </p:cNvPr>
          <p:cNvSpPr/>
          <p:nvPr/>
        </p:nvSpPr>
        <p:spPr>
          <a:xfrm>
            <a:off x="2051720" y="3645024"/>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Volume &amp; Surface Area</a:t>
            </a:r>
          </a:p>
        </p:txBody>
      </p:sp>
      <p:sp>
        <p:nvSpPr>
          <p:cNvPr id="11" name="Rectangle 10">
            <a:hlinkClick r:id="rId11" action="ppaction://hlinksldjump"/>
          </p:cNvPr>
          <p:cNvSpPr/>
          <p:nvPr/>
        </p:nvSpPr>
        <p:spPr>
          <a:xfrm>
            <a:off x="6804248" y="2092784"/>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Circle Theorems</a:t>
            </a:r>
          </a:p>
        </p:txBody>
      </p:sp>
      <p:sp>
        <p:nvSpPr>
          <p:cNvPr id="12" name="Rectangle 11">
            <a:hlinkClick r:id="rId12" action="ppaction://hlinksldjump"/>
          </p:cNvPr>
          <p:cNvSpPr/>
          <p:nvPr/>
        </p:nvSpPr>
        <p:spPr>
          <a:xfrm>
            <a:off x="2051720" y="5229200"/>
            <a:ext cx="2160000" cy="72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Basic Trigonometry</a:t>
            </a:r>
          </a:p>
        </p:txBody>
      </p:sp>
      <p:sp>
        <p:nvSpPr>
          <p:cNvPr id="13" name="Rectangle 12">
            <a:hlinkClick r:id="rId13" action="ppaction://hlinksldjump"/>
          </p:cNvPr>
          <p:cNvSpPr/>
          <p:nvPr/>
        </p:nvSpPr>
        <p:spPr>
          <a:xfrm>
            <a:off x="4427984" y="2348880"/>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Constructions</a:t>
            </a:r>
            <a:endParaRPr lang="en-GB" sz="2000" b="1" dirty="0">
              <a:latin typeface="Comic Sans MS" panose="030F0702030302020204" pitchFamily="66" charset="0"/>
            </a:endParaRPr>
          </a:p>
        </p:txBody>
      </p:sp>
      <p:sp>
        <p:nvSpPr>
          <p:cNvPr id="15" name="Rectangle 14">
            <a:hlinkClick r:id="rId14" action="ppaction://hlinksldjump"/>
          </p:cNvPr>
          <p:cNvSpPr/>
          <p:nvPr/>
        </p:nvSpPr>
        <p:spPr>
          <a:xfrm>
            <a:off x="4427984" y="5229200"/>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Advanced Trigonometry</a:t>
            </a:r>
          </a:p>
        </p:txBody>
      </p:sp>
      <p:sp>
        <p:nvSpPr>
          <p:cNvPr id="16" name="Rectangle 15">
            <a:hlinkClick r:id="rId15" action="ppaction://hlinksldjump"/>
          </p:cNvPr>
          <p:cNvSpPr/>
          <p:nvPr/>
        </p:nvSpPr>
        <p:spPr>
          <a:xfrm>
            <a:off x="6804248" y="5229200"/>
            <a:ext cx="2160000" cy="72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Pythagoras</a:t>
            </a:r>
          </a:p>
        </p:txBody>
      </p:sp>
      <p:sp>
        <p:nvSpPr>
          <p:cNvPr id="17" name="Rectangle 16">
            <a:hlinkClick r:id="rId16" action="ppaction://hlinksldjump"/>
          </p:cNvPr>
          <p:cNvSpPr/>
          <p:nvPr/>
        </p:nvSpPr>
        <p:spPr>
          <a:xfrm>
            <a:off x="6804248" y="1268760"/>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Vectors</a:t>
            </a:r>
          </a:p>
        </p:txBody>
      </p:sp>
      <p:sp>
        <p:nvSpPr>
          <p:cNvPr id="18" name="Rectangle 17">
            <a:hlinkClick r:id="rId17" action="ppaction://hlinksldjump"/>
          </p:cNvPr>
          <p:cNvSpPr/>
          <p:nvPr/>
        </p:nvSpPr>
        <p:spPr>
          <a:xfrm>
            <a:off x="4427984" y="1268760"/>
            <a:ext cx="2160000" cy="100811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Angles (Including Parallel Lines)</a:t>
            </a:r>
          </a:p>
        </p:txBody>
      </p:sp>
      <p:sp>
        <p:nvSpPr>
          <p:cNvPr id="19" name="Rectangle 18"/>
          <p:cNvSpPr/>
          <p:nvPr/>
        </p:nvSpPr>
        <p:spPr>
          <a:xfrm>
            <a:off x="5364088" y="6476280"/>
            <a:ext cx="3024336" cy="29717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Many Q’s require Trig &amp; </a:t>
            </a:r>
            <a:r>
              <a:rPr lang="en-GB" sz="1400" b="1" dirty="0" err="1">
                <a:latin typeface="Comic Sans MS" panose="030F0702030302020204" pitchFamily="66" charset="0"/>
              </a:rPr>
              <a:t>Pythag</a:t>
            </a:r>
            <a:endParaRPr lang="en-GB" sz="1400" b="1" dirty="0">
              <a:latin typeface="Comic Sans MS" panose="030F0702030302020204" pitchFamily="66" charset="0"/>
            </a:endParaRPr>
          </a:p>
        </p:txBody>
      </p:sp>
      <p:sp>
        <p:nvSpPr>
          <p:cNvPr id="20" name="Rectangle 19">
            <a:hlinkClick r:id="rId18" action="ppaction://hlinksldjump"/>
          </p:cNvPr>
          <p:cNvSpPr/>
          <p:nvPr/>
        </p:nvSpPr>
        <p:spPr>
          <a:xfrm>
            <a:off x="6804248" y="3645024"/>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Circles &amp; Sectors</a:t>
            </a:r>
          </a:p>
        </p:txBody>
      </p:sp>
      <p:sp>
        <p:nvSpPr>
          <p:cNvPr id="21" name="Rectangle 20">
            <a:hlinkClick r:id="rId19" action="ppaction://hlinksldjump"/>
          </p:cNvPr>
          <p:cNvSpPr/>
          <p:nvPr/>
        </p:nvSpPr>
        <p:spPr>
          <a:xfrm>
            <a:off x="4427984" y="3642717"/>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2D Area &amp; Perimeter</a:t>
            </a:r>
          </a:p>
        </p:txBody>
      </p:sp>
      <p:sp>
        <p:nvSpPr>
          <p:cNvPr id="22" name="Rectangle 21">
            <a:hlinkClick r:id="rId20" action="ppaction://hlinksldjump"/>
          </p:cNvPr>
          <p:cNvSpPr/>
          <p:nvPr/>
        </p:nvSpPr>
        <p:spPr>
          <a:xfrm>
            <a:off x="2051720" y="4437112"/>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Prisms</a:t>
            </a:r>
          </a:p>
        </p:txBody>
      </p:sp>
      <p:sp>
        <p:nvSpPr>
          <p:cNvPr id="23" name="Rectangle 22">
            <a:hlinkClick r:id="rId21" action="ppaction://hlinksldjump"/>
          </p:cNvPr>
          <p:cNvSpPr/>
          <p:nvPr/>
        </p:nvSpPr>
        <p:spPr>
          <a:xfrm>
            <a:off x="112494" y="6453336"/>
            <a:ext cx="136316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Notes</a:t>
            </a:r>
          </a:p>
        </p:txBody>
      </p:sp>
      <p:sp>
        <p:nvSpPr>
          <p:cNvPr id="25" name="Rectangle 24">
            <a:hlinkClick r:id="rId22" action="ppaction://hlinksldjump"/>
          </p:cNvPr>
          <p:cNvSpPr/>
          <p:nvPr/>
        </p:nvSpPr>
        <p:spPr>
          <a:xfrm>
            <a:off x="2051720" y="6021288"/>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Trig Exact Values &amp; Graphs</a:t>
            </a:r>
          </a:p>
        </p:txBody>
      </p:sp>
    </p:spTree>
    <p:extLst>
      <p:ext uri="{BB962C8B-B14F-4D97-AF65-F5344CB8AC3E}">
        <p14:creationId xmlns:p14="http://schemas.microsoft.com/office/powerpoint/2010/main" val="834363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6" name="Rectangle 5">
            <a:hlinkClick r:id="rId5"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7" name="Straight Arrow Connector 6"/>
          <p:cNvCxnSpPr>
            <a:stCxn id="5" idx="3"/>
            <a:endCxn id="6"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Rectangle 31">
            <a:hlinkClick r:id="rId6" action="ppaction://hlinksldjump"/>
          </p:cNvPr>
          <p:cNvSpPr/>
          <p:nvPr/>
        </p:nvSpPr>
        <p:spPr>
          <a:xfrm>
            <a:off x="2771928" y="3285040"/>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Q9</a:t>
            </a:r>
            <a:endParaRPr lang="en-GB" sz="1400" b="1" dirty="0">
              <a:latin typeface="Comic Sans MS" panose="030F0702030302020204" pitchFamily="66" charset="0"/>
            </a:endParaRPr>
          </a:p>
        </p:txBody>
      </p:sp>
      <p:sp>
        <p:nvSpPr>
          <p:cNvPr id="18" name="Title 1"/>
          <p:cNvSpPr>
            <a:spLocks noGrp="1"/>
          </p:cNvSpPr>
          <p:nvPr>
            <p:ph type="title"/>
          </p:nvPr>
        </p:nvSpPr>
        <p:spPr>
          <a:xfrm>
            <a:off x="628650" y="365126"/>
            <a:ext cx="7886700" cy="1325563"/>
          </a:xfrm>
        </p:spPr>
        <p:txBody>
          <a:bodyPr>
            <a:normAutofit/>
          </a:bodyPr>
          <a:lstStyle/>
          <a:p>
            <a:pPr algn="ctr"/>
            <a:r>
              <a:rPr lang="en-GB" sz="3600" dirty="0">
                <a:latin typeface="Comic Sans MS" panose="030F0702030302020204" pitchFamily="66" charset="0"/>
              </a:rPr>
              <a:t>Angles and Properties of Polygons</a:t>
            </a:r>
          </a:p>
        </p:txBody>
      </p:sp>
      <p:sp>
        <p:nvSpPr>
          <p:cNvPr id="19" name="Rectangle 18"/>
          <p:cNvSpPr/>
          <p:nvPr/>
        </p:nvSpPr>
        <p:spPr>
          <a:xfrm>
            <a:off x="63352" y="6272624"/>
            <a:ext cx="1628328"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Quadrilaterals</a:t>
            </a:r>
          </a:p>
        </p:txBody>
      </p:sp>
      <p:sp>
        <p:nvSpPr>
          <p:cNvPr id="12" name="Rectangle 11"/>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5580240" y="2132856"/>
            <a:ext cx="1152000" cy="504000"/>
          </a:xfrm>
          <a:prstGeom prst="rect">
            <a:avLst/>
          </a:prstGeom>
          <a:gradFill flip="none" rotWithShape="1">
            <a:gsLst>
              <a:gs pos="0">
                <a:srgbClr val="FFC000"/>
              </a:gs>
              <a:gs pos="100000">
                <a:schemeClr val="accent2"/>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sp>
        <p:nvSpPr>
          <p:cNvPr id="17" name="Rectangle 16">
            <a:hlinkClick r:id="rId8" action="ppaction://hlinksldjump"/>
          </p:cNvPr>
          <p:cNvSpPr/>
          <p:nvPr/>
        </p:nvSpPr>
        <p:spPr>
          <a:xfrm>
            <a:off x="5580112" y="270897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20" name="Rectangle 19">
            <a:hlinkClick r:id="rId9" action="ppaction://hlinksldjump"/>
          </p:cNvPr>
          <p:cNvSpPr/>
          <p:nvPr/>
        </p:nvSpPr>
        <p:spPr>
          <a:xfrm>
            <a:off x="5580112" y="3285040"/>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
        <p:nvSpPr>
          <p:cNvPr id="21" name="Rectangle 20">
            <a:hlinkClick r:id="rId10" action="ppaction://hlinksldjump"/>
          </p:cNvPr>
          <p:cNvSpPr/>
          <p:nvPr/>
        </p:nvSpPr>
        <p:spPr>
          <a:xfrm>
            <a:off x="5580112" y="3861104"/>
            <a:ext cx="1152000" cy="504000"/>
          </a:xfrm>
          <a:prstGeom prst="rect">
            <a:avLst/>
          </a:prstGeom>
          <a:gradFill flip="none" rotWithShape="1">
            <a:gsLst>
              <a:gs pos="0">
                <a:srgbClr val="FFC000"/>
              </a:gs>
              <a:gs pos="100000">
                <a:schemeClr val="accent2"/>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smtClean="0">
                <a:latin typeface="Comic Sans MS" panose="030F0702030302020204" pitchFamily="66" charset="0"/>
              </a:rPr>
              <a:t>3H Q13</a:t>
            </a:r>
            <a:endParaRPr lang="en-GB" sz="1400" b="1" dirty="0">
              <a:latin typeface="Comic Sans MS" panose="030F0702030302020204" pitchFamily="66" charset="0"/>
            </a:endParaRPr>
          </a:p>
        </p:txBody>
      </p:sp>
      <p:sp>
        <p:nvSpPr>
          <p:cNvPr id="22" name="Rectangle 21">
            <a:hlinkClick r:id="rId11" action="ppaction://hlinksldjump"/>
          </p:cNvPr>
          <p:cNvSpPr/>
          <p:nvPr/>
        </p:nvSpPr>
        <p:spPr>
          <a:xfrm>
            <a:off x="5580112" y="443716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74234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6"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21" name="Straight Arrow Connector 20"/>
          <p:cNvCxnSpPr>
            <a:stCxn id="19"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Q9</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323529" y="1484784"/>
            <a:ext cx="8496942" cy="1561986"/>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306567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4962" y="2132856"/>
            <a:ext cx="5934075" cy="3524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604962" y="2132855"/>
            <a:ext cx="5934075" cy="352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1" name="Rectangle 10">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3" name="Straight Arrow Connector 12"/>
          <p:cNvCxnSpPr>
            <a:stCxn id="10" idx="3"/>
            <a:endCxn id="11"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Q9</a:t>
            </a:r>
            <a:endParaRPr lang="en-GB" sz="1400" b="1" dirty="0">
              <a:latin typeface="Comic Sans MS" panose="030F0702030302020204" pitchFamily="66" charset="0"/>
            </a:endParaRPr>
          </a:p>
        </p:txBody>
      </p:sp>
      <p:cxnSp>
        <p:nvCxnSpPr>
          <p:cNvPr id="19" name="Straight Arrow Connector 18"/>
          <p:cNvCxnSpPr>
            <a:stCxn id="11" idx="3"/>
            <a:endCxn id="18"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180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6"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21" name="Straight Arrow Connector 20"/>
          <p:cNvCxnSpPr>
            <a:stCxn id="19"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Q8</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2123729" y="488750"/>
            <a:ext cx="4896542" cy="2436194"/>
          </a:xfrm>
          <a:prstGeom prst="rect">
            <a:avLst/>
          </a:prstGeom>
        </p:spPr>
      </p:pic>
      <p:pic>
        <p:nvPicPr>
          <p:cNvPr id="5" name="Picture 4"/>
          <p:cNvPicPr>
            <a:picLocks noChangeAspect="1"/>
          </p:cNvPicPr>
          <p:nvPr/>
        </p:nvPicPr>
        <p:blipFill>
          <a:blip r:embed="rId10"/>
          <a:stretch>
            <a:fillRect/>
          </a:stretch>
        </p:blipFill>
        <p:spPr>
          <a:xfrm>
            <a:off x="2123729" y="2882044"/>
            <a:ext cx="4896542" cy="1699084"/>
          </a:xfrm>
          <a:prstGeom prst="rect">
            <a:avLst/>
          </a:prstGeom>
        </p:spPr>
      </p:pic>
      <p:pic>
        <p:nvPicPr>
          <p:cNvPr id="6" name="Picture 5"/>
          <p:cNvPicPr>
            <a:picLocks noChangeAspect="1"/>
          </p:cNvPicPr>
          <p:nvPr/>
        </p:nvPicPr>
        <p:blipFill>
          <a:blip r:embed="rId11"/>
          <a:stretch>
            <a:fillRect/>
          </a:stretch>
        </p:blipFill>
        <p:spPr>
          <a:xfrm>
            <a:off x="2123728" y="4581128"/>
            <a:ext cx="4896544" cy="2129686"/>
          </a:xfrm>
          <a:prstGeom prst="rect">
            <a:avLst/>
          </a:prstGeom>
        </p:spPr>
      </p:pic>
    </p:spTree>
    <p:extLst>
      <p:ext uri="{BB962C8B-B14F-4D97-AF65-F5344CB8AC3E}">
        <p14:creationId xmlns:p14="http://schemas.microsoft.com/office/powerpoint/2010/main" val="3637069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1256" y="1916832"/>
            <a:ext cx="6821488" cy="839044"/>
          </a:xfrm>
          <a:prstGeom prst="rect">
            <a:avLst/>
          </a:prstGeom>
        </p:spPr>
      </p:pic>
      <p:pic>
        <p:nvPicPr>
          <p:cNvPr id="5" name="Picture 4"/>
          <p:cNvPicPr>
            <a:picLocks noChangeAspect="1"/>
          </p:cNvPicPr>
          <p:nvPr/>
        </p:nvPicPr>
        <p:blipFill>
          <a:blip r:embed="rId3"/>
          <a:stretch>
            <a:fillRect/>
          </a:stretch>
        </p:blipFill>
        <p:spPr>
          <a:xfrm>
            <a:off x="1161257" y="2848810"/>
            <a:ext cx="6821486" cy="78368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4" name="Rectangle 23"/>
          <p:cNvSpPr/>
          <p:nvPr/>
        </p:nvSpPr>
        <p:spPr>
          <a:xfrm>
            <a:off x="1161256" y="1916831"/>
            <a:ext cx="6821487" cy="839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8"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6" name="Straight Arrow Connector 15"/>
          <p:cNvCxnSpPr>
            <a:stCxn id="14" idx="3"/>
            <a:endCxn id="15"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Q8</a:t>
            </a:r>
            <a:endParaRPr lang="en-GB" sz="1400" b="1" dirty="0">
              <a:latin typeface="Comic Sans MS" panose="030F0702030302020204" pitchFamily="66" charset="0"/>
            </a:endParaRPr>
          </a:p>
        </p:txBody>
      </p:sp>
      <p:cxnSp>
        <p:nvCxnSpPr>
          <p:cNvPr id="20" name="Straight Arrow Connector 19"/>
          <p:cNvCxnSpPr>
            <a:stCxn id="15" idx="3"/>
            <a:endCxn id="17"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161256" y="2848810"/>
            <a:ext cx="6821487" cy="783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05420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548680"/>
            <a:ext cx="7776864" cy="56200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21" name="Straight Arrow Connector 20"/>
          <p:cNvCxnSpPr>
            <a:stCxn id="19"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Q14</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1325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680" y="471832"/>
            <a:ext cx="5760640" cy="63415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691681" y="481241"/>
            <a:ext cx="5760640" cy="6332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9" name="Straight Arrow Connector 18"/>
          <p:cNvCxnSpPr>
            <a:stCxn id="13" idx="3"/>
            <a:endCxn id="18"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Q14</a:t>
            </a:r>
            <a:endParaRPr lang="en-GB" sz="1400" b="1" dirty="0">
              <a:latin typeface="Comic Sans MS" panose="030F0702030302020204" pitchFamily="66" charset="0"/>
            </a:endParaRPr>
          </a:p>
        </p:txBody>
      </p:sp>
      <p:cxnSp>
        <p:nvCxnSpPr>
          <p:cNvPr id="23" name="Straight Arrow Connector 22"/>
          <p:cNvCxnSpPr>
            <a:stCxn id="18" idx="3"/>
            <a:endCxn id="22"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931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6"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21" name="Straight Arrow Connector 20"/>
          <p:cNvCxnSpPr>
            <a:stCxn id="19"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Q4</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323528" y="1484784"/>
            <a:ext cx="8496944" cy="1510854"/>
          </a:xfrm>
          <a:prstGeom prst="rect">
            <a:avLst/>
          </a:prstGeom>
        </p:spPr>
      </p:pic>
    </p:spTree>
    <p:extLst>
      <p:ext uri="{BB962C8B-B14F-4D97-AF65-F5344CB8AC3E}">
        <p14:creationId xmlns:p14="http://schemas.microsoft.com/office/powerpoint/2010/main" val="2843071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569" y="770370"/>
            <a:ext cx="7776862" cy="53172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4"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Q7</a:t>
            </a:r>
            <a:endParaRPr lang="en-GB" sz="1400" b="1" dirty="0">
              <a:latin typeface="Comic Sans MS" panose="030F0702030302020204" pitchFamily="66" charset="0"/>
            </a:endParaRPr>
          </a:p>
        </p:txBody>
      </p:sp>
      <p:cxnSp>
        <p:nvCxnSpPr>
          <p:cNvPr id="25" name="Straight Arrow Connector 24"/>
          <p:cNvCxnSpPr>
            <a:stCxn id="19" idx="3"/>
            <a:endCxn id="24"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6064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2204864"/>
            <a:ext cx="8208912" cy="9800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467544" y="2204863"/>
            <a:ext cx="8208912" cy="980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5" name="Straight Arrow Connector 14"/>
          <p:cNvCxnSpPr>
            <a:stCxn id="11" idx="3"/>
            <a:endCxn id="1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Q4</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452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052736"/>
            <a:ext cx="8496942" cy="43225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21" name="Straight Arrow Connector 20"/>
          <p:cNvCxnSpPr>
            <a:stCxn id="19"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Q13</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759769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1268760"/>
            <a:ext cx="8064894" cy="34479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539552" y="1268759"/>
            <a:ext cx="8064895" cy="3447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9" name="Straight Arrow Connector 18"/>
          <p:cNvCxnSpPr>
            <a:stCxn id="13" idx="3"/>
            <a:endCxn id="18"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Q13</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005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6"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21" name="Straight Arrow Connector 20"/>
          <p:cNvCxnSpPr>
            <a:stCxn id="19"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Q7</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323528" y="1124744"/>
            <a:ext cx="8496944" cy="4007746"/>
          </a:xfrm>
          <a:prstGeom prst="rect">
            <a:avLst/>
          </a:prstGeom>
        </p:spPr>
      </p:pic>
    </p:spTree>
    <p:extLst>
      <p:ext uri="{BB962C8B-B14F-4D97-AF65-F5344CB8AC3E}">
        <p14:creationId xmlns:p14="http://schemas.microsoft.com/office/powerpoint/2010/main" val="2917787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51919" y="3187329"/>
            <a:ext cx="5184577" cy="1740029"/>
          </a:xfrm>
          <a:prstGeom prst="rect">
            <a:avLst/>
          </a:prstGeom>
        </p:spPr>
      </p:pic>
      <p:pic>
        <p:nvPicPr>
          <p:cNvPr id="4" name="Picture 3"/>
          <p:cNvPicPr>
            <a:picLocks noChangeAspect="1"/>
          </p:cNvPicPr>
          <p:nvPr/>
        </p:nvPicPr>
        <p:blipFill>
          <a:blip r:embed="rId3"/>
          <a:stretch>
            <a:fillRect/>
          </a:stretch>
        </p:blipFill>
        <p:spPr>
          <a:xfrm>
            <a:off x="539552" y="476670"/>
            <a:ext cx="3232279" cy="6264697"/>
          </a:xfrm>
          <a:prstGeom prst="rect">
            <a:avLst/>
          </a:prstGeom>
        </p:spPr>
      </p:pic>
      <p:sp>
        <p:nvSpPr>
          <p:cNvPr id="24" name="Rectangle 23"/>
          <p:cNvSpPr/>
          <p:nvPr/>
        </p:nvSpPr>
        <p:spPr>
          <a:xfrm>
            <a:off x="539552" y="476669"/>
            <a:ext cx="8496943" cy="6264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5" name="Straight Arrow Connector 14"/>
          <p:cNvCxnSpPr>
            <a:stCxn id="11" idx="3"/>
            <a:endCxn id="1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4932040"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Q7</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24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a:bodyPr>
          <a:lstStyle/>
          <a:p>
            <a:pPr algn="ctr"/>
            <a:r>
              <a:rPr lang="en-GB" sz="4000" dirty="0">
                <a:latin typeface="Comic Sans MS" panose="030F0702030302020204" pitchFamily="66" charset="0"/>
              </a:rPr>
              <a:t>Angles (Including Parallel Lines)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6" name="Rectangle 5">
            <a:hlinkClick r:id="rId5"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7" name="Straight Arrow Connector 6"/>
          <p:cNvCxnSpPr>
            <a:stCxn id="5" idx="3"/>
            <a:endCxn id="6"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a:hlinkClick r:id="rId6" action="ppaction://hlinksldjump"/>
          </p:cNvPr>
          <p:cNvSpPr/>
          <p:nvPr/>
        </p:nvSpPr>
        <p:spPr>
          <a:xfrm>
            <a:off x="2771928" y="2990427"/>
            <a:ext cx="115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12" name="Rectangle 11"/>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2771800" y="3609080"/>
            <a:ext cx="115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Q10</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4716144" y="2060848"/>
            <a:ext cx="1152000" cy="540000"/>
          </a:xfrm>
          <a:prstGeom prst="rect">
            <a:avLst/>
          </a:prstGeom>
          <a:gradFill flip="none" rotWithShape="1">
            <a:gsLst>
              <a:gs pos="0">
                <a:srgbClr val="FFC000"/>
              </a:gs>
              <a:gs pos="100000">
                <a:schemeClr val="accent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Q4</a:t>
            </a:r>
            <a:endParaRPr lang="en-GB" sz="1400" b="1" dirty="0">
              <a:latin typeface="Comic Sans MS" panose="030F0702030302020204" pitchFamily="66" charset="0"/>
            </a:endParaRPr>
          </a:p>
        </p:txBody>
      </p:sp>
      <p:sp>
        <p:nvSpPr>
          <p:cNvPr id="20" name="Rectangle 19">
            <a:hlinkClick r:id="rId9" action="ppaction://hlinksldjump"/>
          </p:cNvPr>
          <p:cNvSpPr/>
          <p:nvPr/>
        </p:nvSpPr>
        <p:spPr>
          <a:xfrm>
            <a:off x="4716016" y="2672976"/>
            <a:ext cx="115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Q10</a:t>
            </a:r>
            <a:endParaRPr lang="en-GB" sz="1400" b="1" dirty="0">
              <a:latin typeface="Comic Sans MS" panose="030F0702030302020204" pitchFamily="66" charset="0"/>
            </a:endParaRPr>
          </a:p>
        </p:txBody>
      </p:sp>
      <p:sp>
        <p:nvSpPr>
          <p:cNvPr id="21" name="Rectangle 20">
            <a:hlinkClick r:id="rId10" action="ppaction://hlinksldjump"/>
          </p:cNvPr>
          <p:cNvSpPr/>
          <p:nvPr/>
        </p:nvSpPr>
        <p:spPr>
          <a:xfrm>
            <a:off x="4716016" y="3284984"/>
            <a:ext cx="115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22" name="Rectangle 21">
            <a:hlinkClick r:id="rId11" action="ppaction://hlinksldjump"/>
          </p:cNvPr>
          <p:cNvSpPr/>
          <p:nvPr/>
        </p:nvSpPr>
        <p:spPr>
          <a:xfrm>
            <a:off x="4716016" y="3897112"/>
            <a:ext cx="115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sp>
        <p:nvSpPr>
          <p:cNvPr id="23" name="Rectangle 22">
            <a:hlinkClick r:id="rId12" action="ppaction://hlinksldjump"/>
          </p:cNvPr>
          <p:cNvSpPr/>
          <p:nvPr/>
        </p:nvSpPr>
        <p:spPr>
          <a:xfrm>
            <a:off x="4716016" y="4509120"/>
            <a:ext cx="1152000" cy="540000"/>
          </a:xfrm>
          <a:prstGeom prst="rect">
            <a:avLst/>
          </a:prstGeom>
          <a:gradFill flip="none" rotWithShape="1">
            <a:gsLst>
              <a:gs pos="0">
                <a:srgbClr val="FFC000"/>
              </a:gs>
              <a:gs pos="100000">
                <a:schemeClr val="accent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
        <p:nvSpPr>
          <p:cNvPr id="24" name="Rectangle 23"/>
          <p:cNvSpPr/>
          <p:nvPr/>
        </p:nvSpPr>
        <p:spPr>
          <a:xfrm>
            <a:off x="107120" y="6381328"/>
            <a:ext cx="1800584"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Parallel lines</a:t>
            </a:r>
          </a:p>
        </p:txBody>
      </p:sp>
      <p:sp>
        <p:nvSpPr>
          <p:cNvPr id="25" name="Rectangle 24"/>
          <p:cNvSpPr/>
          <p:nvPr/>
        </p:nvSpPr>
        <p:spPr>
          <a:xfrm>
            <a:off x="107504" y="5949280"/>
            <a:ext cx="1296528" cy="36004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Bearings</a:t>
            </a:r>
            <a:endParaRPr lang="en-GB" sz="2000" b="1" dirty="0">
              <a:latin typeface="Comic Sans MS" panose="030F0702030302020204" pitchFamily="66" charset="0"/>
            </a:endParaRPr>
          </a:p>
        </p:txBody>
      </p:sp>
      <p:sp>
        <p:nvSpPr>
          <p:cNvPr id="26" name="Rectangle 25"/>
          <p:cNvSpPr/>
          <p:nvPr/>
        </p:nvSpPr>
        <p:spPr>
          <a:xfrm>
            <a:off x="1979712" y="6381328"/>
            <a:ext cx="1440160" cy="36004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See Also:</a:t>
            </a:r>
            <a:endParaRPr lang="en-GB" sz="2000" b="1" dirty="0">
              <a:latin typeface="Comic Sans MS" panose="030F0702030302020204" pitchFamily="66" charset="0"/>
            </a:endParaRPr>
          </a:p>
        </p:txBody>
      </p:sp>
      <p:sp>
        <p:nvSpPr>
          <p:cNvPr id="27" name="Rectangle 26">
            <a:hlinkClick r:id="rId13" action="ppaction://hlinksldjump"/>
          </p:cNvPr>
          <p:cNvSpPr/>
          <p:nvPr/>
        </p:nvSpPr>
        <p:spPr>
          <a:xfrm>
            <a:off x="3491880" y="6381328"/>
            <a:ext cx="4608512" cy="36004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Similar shapes (congruent triangles)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1551824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5147" y="404664"/>
            <a:ext cx="7193706" cy="57606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4" name="Straight Arrow Connector 13"/>
          <p:cNvCxnSpPr>
            <a:stCxn id="12" idx="3"/>
            <a:endCxn id="13"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Q16</a:t>
            </a:r>
            <a:endParaRPr lang="en-GB" sz="1400" b="1" dirty="0">
              <a:latin typeface="Comic Sans MS" panose="030F0702030302020204" pitchFamily="66" charset="0"/>
            </a:endParaRPr>
          </a:p>
        </p:txBody>
      </p:sp>
      <p:cxnSp>
        <p:nvCxnSpPr>
          <p:cNvPr id="18" name="Straight Arrow Connector 17"/>
          <p:cNvCxnSpPr>
            <a:stCxn id="13" idx="3"/>
            <a:endCxn id="15"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4544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2872" y="386836"/>
            <a:ext cx="4644516" cy="64616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242872" y="386836"/>
            <a:ext cx="4658255" cy="6461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5" name="Straight Arrow Connector 14"/>
          <p:cNvCxnSpPr>
            <a:stCxn id="11" idx="3"/>
            <a:endCxn id="1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Q16</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13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3" y="747496"/>
            <a:ext cx="8064894" cy="54898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4" name="Straight Arrow Connector 13"/>
          <p:cNvCxnSpPr>
            <a:stCxn id="12" idx="3"/>
            <a:endCxn id="13"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Q10</a:t>
            </a:r>
            <a:endParaRPr lang="en-GB" sz="1400" b="1" dirty="0">
              <a:latin typeface="Comic Sans MS" panose="030F0702030302020204" pitchFamily="66" charset="0"/>
            </a:endParaRPr>
          </a:p>
        </p:txBody>
      </p:sp>
      <p:cxnSp>
        <p:nvCxnSpPr>
          <p:cNvPr id="18" name="Straight Arrow Connector 17"/>
          <p:cNvCxnSpPr>
            <a:stCxn id="13" idx="3"/>
            <a:endCxn id="15"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005726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79713" y="404664"/>
            <a:ext cx="5184574" cy="63053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979713" y="404662"/>
            <a:ext cx="5184573" cy="6305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20" name="Straight Arrow Connector 19"/>
          <p:cNvCxnSpPr>
            <a:stCxn id="18" idx="3"/>
            <a:endCxn id="19"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Q10</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39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5696" y="404664"/>
            <a:ext cx="7200800" cy="6370536"/>
          </a:xfrm>
          <a:prstGeom prst="rect">
            <a:avLst/>
          </a:prstGeom>
        </p:spPr>
      </p:pic>
      <p:sp>
        <p:nvSpPr>
          <p:cNvPr id="13" name="Rectangle 12"/>
          <p:cNvSpPr/>
          <p:nvPr/>
        </p:nvSpPr>
        <p:spPr>
          <a:xfrm>
            <a:off x="1835696" y="404663"/>
            <a:ext cx="7200800" cy="6370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Q7</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968240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404664"/>
            <a:ext cx="8640958" cy="54921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4" name="Straight Arrow Connector 13"/>
          <p:cNvCxnSpPr>
            <a:stCxn id="12" idx="3"/>
            <a:endCxn id="13"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Q4</a:t>
            </a:r>
            <a:endParaRPr lang="en-GB" sz="1400" b="1" dirty="0">
              <a:latin typeface="Comic Sans MS" panose="030F0702030302020204" pitchFamily="66" charset="0"/>
            </a:endParaRPr>
          </a:p>
        </p:txBody>
      </p:sp>
      <p:cxnSp>
        <p:nvCxnSpPr>
          <p:cNvPr id="18" name="Straight Arrow Connector 17"/>
          <p:cNvCxnSpPr>
            <a:stCxn id="13" idx="3"/>
            <a:endCxn id="15"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544305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7" y="2348880"/>
            <a:ext cx="6192686" cy="7606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475657" y="2348879"/>
            <a:ext cx="6192686" cy="760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5" name="Straight Arrow Connector 14"/>
          <p:cNvCxnSpPr>
            <a:stCxn id="11" idx="3"/>
            <a:endCxn id="1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Q4</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759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6"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4" name="Straight Arrow Connector 13"/>
          <p:cNvCxnSpPr>
            <a:stCxn id="12" idx="3"/>
            <a:endCxn id="13"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Q10</a:t>
            </a:r>
            <a:endParaRPr lang="en-GB" sz="1400" b="1" dirty="0">
              <a:latin typeface="Comic Sans MS" panose="030F0702030302020204" pitchFamily="66" charset="0"/>
            </a:endParaRPr>
          </a:p>
        </p:txBody>
      </p:sp>
      <p:cxnSp>
        <p:nvCxnSpPr>
          <p:cNvPr id="18" name="Straight Arrow Connector 17"/>
          <p:cNvCxnSpPr>
            <a:stCxn id="13" idx="3"/>
            <a:endCxn id="15"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35496" y="1248846"/>
            <a:ext cx="4684571" cy="4052362"/>
          </a:xfrm>
          <a:prstGeom prst="rect">
            <a:avLst/>
          </a:prstGeom>
        </p:spPr>
      </p:pic>
      <p:pic>
        <p:nvPicPr>
          <p:cNvPr id="5" name="Picture 4"/>
          <p:cNvPicPr>
            <a:picLocks noChangeAspect="1"/>
          </p:cNvPicPr>
          <p:nvPr/>
        </p:nvPicPr>
        <p:blipFill>
          <a:blip r:embed="rId10"/>
          <a:stretch>
            <a:fillRect/>
          </a:stretch>
        </p:blipFill>
        <p:spPr>
          <a:xfrm>
            <a:off x="4720067" y="1285032"/>
            <a:ext cx="4378849" cy="3080072"/>
          </a:xfrm>
          <a:prstGeom prst="rect">
            <a:avLst/>
          </a:prstGeom>
        </p:spPr>
      </p:pic>
    </p:spTree>
    <p:extLst>
      <p:ext uri="{BB962C8B-B14F-4D97-AF65-F5344CB8AC3E}">
        <p14:creationId xmlns:p14="http://schemas.microsoft.com/office/powerpoint/2010/main" val="131360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13178" y="404664"/>
            <a:ext cx="6159222" cy="60486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013177" y="404663"/>
            <a:ext cx="6159223" cy="6048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20" name="Straight Arrow Connector 19"/>
          <p:cNvCxnSpPr>
            <a:stCxn id="18" idx="3"/>
            <a:endCxn id="19"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Q10</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2625217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3608" y="939815"/>
            <a:ext cx="7056784" cy="45307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043609" y="939813"/>
            <a:ext cx="7056783" cy="453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20" name="Straight Arrow Connector 19"/>
          <p:cNvCxnSpPr>
            <a:stCxn id="18" idx="3"/>
            <a:endCxn id="19"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Q10</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181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3" y="692696"/>
            <a:ext cx="7344814" cy="51841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4" name="Straight Arrow Connector 13"/>
          <p:cNvCxnSpPr>
            <a:stCxn id="12" idx="3"/>
            <a:endCxn id="13"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Q19</a:t>
            </a:r>
            <a:endParaRPr lang="en-GB" sz="1400" b="1" dirty="0">
              <a:latin typeface="Comic Sans MS" panose="030F0702030302020204" pitchFamily="66" charset="0"/>
            </a:endParaRPr>
          </a:p>
        </p:txBody>
      </p:sp>
      <p:cxnSp>
        <p:nvCxnSpPr>
          <p:cNvPr id="18" name="Straight Arrow Connector 17"/>
          <p:cNvCxnSpPr>
            <a:stCxn id="13" idx="3"/>
            <a:endCxn id="15"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7504" y="368660"/>
            <a:ext cx="648072" cy="648072"/>
            <a:chOff x="107504" y="368660"/>
            <a:chExt cx="648072" cy="648072"/>
          </a:xfrm>
        </p:grpSpPr>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2659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692696"/>
            <a:ext cx="8640958" cy="48539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692695"/>
            <a:ext cx="8640958" cy="4853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5" name="Straight Arrow Connector 14"/>
          <p:cNvCxnSpPr>
            <a:stCxn id="11" idx="3"/>
            <a:endCxn id="1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Q19</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097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692696"/>
            <a:ext cx="7632848" cy="54163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4" name="Straight Arrow Connector 13"/>
          <p:cNvCxnSpPr>
            <a:stCxn id="12" idx="3"/>
            <a:endCxn id="13"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Q8</a:t>
            </a:r>
            <a:endParaRPr lang="en-GB" sz="1400" b="1" dirty="0">
              <a:latin typeface="Comic Sans MS" panose="030F0702030302020204" pitchFamily="66" charset="0"/>
            </a:endParaRPr>
          </a:p>
        </p:txBody>
      </p:sp>
      <p:cxnSp>
        <p:nvCxnSpPr>
          <p:cNvPr id="18" name="Straight Arrow Connector 17"/>
          <p:cNvCxnSpPr>
            <a:stCxn id="13" idx="3"/>
            <a:endCxn id="15"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033739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3530" y="464130"/>
            <a:ext cx="5848870" cy="62772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323530" y="464129"/>
            <a:ext cx="5848870" cy="6277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20" name="Straight Arrow Connector 19"/>
          <p:cNvCxnSpPr>
            <a:stCxn id="18" idx="3"/>
            <a:endCxn id="19"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Q8</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4143894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1680" y="1135966"/>
            <a:ext cx="5760640" cy="45860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691680" y="1135965"/>
            <a:ext cx="5760640" cy="4586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20" name="Straight Arrow Connector 19"/>
          <p:cNvCxnSpPr>
            <a:stCxn id="18" idx="3"/>
            <a:endCxn id="19"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Q8</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21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196752"/>
            <a:ext cx="8496944" cy="3179838"/>
          </a:xfrm>
          <a:prstGeom prst="rect">
            <a:avLst/>
          </a:prstGeom>
        </p:spPr>
      </p:pic>
      <p:sp>
        <p:nvSpPr>
          <p:cNvPr id="13" name="Rectangle 12"/>
          <p:cNvSpPr/>
          <p:nvPr/>
        </p:nvSpPr>
        <p:spPr>
          <a:xfrm>
            <a:off x="251520" y="1196751"/>
            <a:ext cx="8568952" cy="3179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Q7</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869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6"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4" name="Straight Arrow Connector 13"/>
          <p:cNvCxnSpPr>
            <a:stCxn id="12" idx="3"/>
            <a:endCxn id="13"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Q4</a:t>
            </a:r>
            <a:endParaRPr lang="en-GB" sz="1400" b="1" dirty="0">
              <a:latin typeface="Comic Sans MS" panose="030F0702030302020204" pitchFamily="66" charset="0"/>
            </a:endParaRPr>
          </a:p>
        </p:txBody>
      </p:sp>
      <p:cxnSp>
        <p:nvCxnSpPr>
          <p:cNvPr id="18" name="Straight Arrow Connector 17"/>
          <p:cNvCxnSpPr>
            <a:stCxn id="13" idx="3"/>
            <a:endCxn id="15"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23528" y="1628800"/>
            <a:ext cx="8496944" cy="1494110"/>
          </a:xfrm>
          <a:prstGeom prst="rect">
            <a:avLst/>
          </a:prstGeom>
        </p:spPr>
      </p:pic>
    </p:spTree>
    <p:extLst>
      <p:ext uri="{BB962C8B-B14F-4D97-AF65-F5344CB8AC3E}">
        <p14:creationId xmlns:p14="http://schemas.microsoft.com/office/powerpoint/2010/main" val="3544020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2492896"/>
            <a:ext cx="7920880" cy="10317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611560" y="2492895"/>
            <a:ext cx="7920880" cy="1031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5" name="Straight Arrow Connector 14"/>
          <p:cNvCxnSpPr>
            <a:stCxn id="11" idx="3"/>
            <a:endCxn id="1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5832140" y="35482"/>
            <a:ext cx="21242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Q4</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540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fontScale="90000"/>
          </a:bodyPr>
          <a:lstStyle/>
          <a:p>
            <a:pPr algn="ctr"/>
            <a:r>
              <a:rPr lang="en-GB" sz="4800" dirty="0">
                <a:latin typeface="Comic Sans MS" panose="030F0702030302020204" pitchFamily="66" charset="0"/>
              </a:rPr>
              <a:t>Transformations of Shapes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9" name="Rectangle 8">
            <a:hlinkClick r:id="rId5"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0" name="Straight Arrow Connector 9"/>
          <p:cNvCxnSpPr>
            <a:stCxn id="8" idx="3"/>
            <a:endCxn id="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Rectangle 46">
            <a:hlinkClick r:id="rId6" action="ppaction://hlinksldjump"/>
          </p:cNvPr>
          <p:cNvSpPr/>
          <p:nvPr/>
        </p:nvSpPr>
        <p:spPr>
          <a:xfrm>
            <a:off x="2699920" y="3284984"/>
            <a:ext cx="1152000" cy="504000"/>
          </a:xfrm>
          <a:prstGeom prst="rect">
            <a:avLst/>
          </a:prstGeom>
          <a:gradFill flip="none" rotWithShape="1">
            <a:gsLst>
              <a:gs pos="0">
                <a:srgbClr val="FFC000"/>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Q23</a:t>
            </a:r>
            <a:endParaRPr lang="en-GB" sz="1400" b="1" dirty="0">
              <a:latin typeface="Comic Sans MS" panose="030F0702030302020204" pitchFamily="66" charset="0"/>
            </a:endParaRPr>
          </a:p>
        </p:txBody>
      </p:sp>
      <p:sp>
        <p:nvSpPr>
          <p:cNvPr id="19" name="Rectangle 18">
            <a:hlinkClick r:id="rId7" action="ppaction://hlinksldjump"/>
          </p:cNvPr>
          <p:cNvSpPr/>
          <p:nvPr/>
        </p:nvSpPr>
        <p:spPr>
          <a:xfrm>
            <a:off x="3599892" y="6524624"/>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sp>
        <p:nvSpPr>
          <p:cNvPr id="20" name="Rectangle 19"/>
          <p:cNvSpPr/>
          <p:nvPr/>
        </p:nvSpPr>
        <p:spPr>
          <a:xfrm>
            <a:off x="2476947" y="6524623"/>
            <a:ext cx="1050937"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13" name="Rectangle 12"/>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5004176" y="2420888"/>
            <a:ext cx="1152000" cy="504000"/>
          </a:xfrm>
          <a:prstGeom prst="rect">
            <a:avLst/>
          </a:prstGeom>
          <a:gradFill flip="none" rotWithShape="1">
            <a:gsLst>
              <a:gs pos="0">
                <a:srgbClr val="FFC000"/>
              </a:gs>
              <a:gs pos="100000">
                <a:schemeClr val="accent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smtClean="0">
                <a:latin typeface="Comic Sans MS" panose="030F0702030302020204" pitchFamily="66" charset="0"/>
              </a:rPr>
              <a:t>1H Q21</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5004048" y="2997008"/>
            <a:ext cx="1152000" cy="504000"/>
          </a:xfrm>
          <a:prstGeom prst="rect">
            <a:avLst/>
          </a:prstGeom>
          <a:gradFill flip="none" rotWithShape="1">
            <a:gsLst>
              <a:gs pos="0">
                <a:srgbClr val="FFC000"/>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smtClean="0">
                <a:latin typeface="Comic Sans MS" panose="030F0702030302020204" pitchFamily="66" charset="0"/>
              </a:rPr>
              <a:t>1H Q21</a:t>
            </a:r>
            <a:endParaRPr lang="en-GB" sz="1400" b="1" dirty="0">
              <a:latin typeface="Comic Sans MS" panose="030F0702030302020204" pitchFamily="66" charset="0"/>
            </a:endParaRPr>
          </a:p>
        </p:txBody>
      </p:sp>
      <p:sp>
        <p:nvSpPr>
          <p:cNvPr id="21" name="Rectangle 20"/>
          <p:cNvSpPr/>
          <p:nvPr/>
        </p:nvSpPr>
        <p:spPr>
          <a:xfrm>
            <a:off x="60781" y="6516203"/>
            <a:ext cx="2350979" cy="29717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Invariant Points &amp; Lines</a:t>
            </a:r>
            <a:endParaRPr lang="en-GB" sz="1400" b="1" dirty="0">
              <a:latin typeface="Comic Sans MS" panose="030F0702030302020204" pitchFamily="66" charset="0"/>
            </a:endParaRPr>
          </a:p>
        </p:txBody>
      </p:sp>
      <p:sp>
        <p:nvSpPr>
          <p:cNvPr id="22" name="Rectangle 21">
            <a:hlinkClick r:id="rId10" action="ppaction://hlinksldjump"/>
          </p:cNvPr>
          <p:cNvSpPr/>
          <p:nvPr/>
        </p:nvSpPr>
        <p:spPr>
          <a:xfrm>
            <a:off x="5004048"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23" name="Rectangle 22">
            <a:hlinkClick r:id="rId11" action="ppaction://hlinksldjump"/>
          </p:cNvPr>
          <p:cNvSpPr/>
          <p:nvPr/>
        </p:nvSpPr>
        <p:spPr>
          <a:xfrm>
            <a:off x="5004048" y="4149136"/>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smtClean="0">
                <a:latin typeface="Comic Sans MS" panose="030F0702030302020204" pitchFamily="66" charset="0"/>
              </a:rPr>
              <a:t>1H Q2</a:t>
            </a:r>
            <a:endParaRPr lang="en-GB" sz="1400" b="1" dirty="0">
              <a:latin typeface="Comic Sans MS" panose="030F0702030302020204" pitchFamily="66" charset="0"/>
            </a:endParaRPr>
          </a:p>
        </p:txBody>
      </p:sp>
      <p:sp>
        <p:nvSpPr>
          <p:cNvPr id="24" name="Rectangle 23">
            <a:hlinkClick r:id="rId12" action="ppaction://hlinksldjump"/>
          </p:cNvPr>
          <p:cNvSpPr/>
          <p:nvPr/>
        </p:nvSpPr>
        <p:spPr>
          <a:xfrm>
            <a:off x="6228184"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smtClean="0">
                <a:latin typeface="Comic Sans MS" panose="030F0702030302020204" pitchFamily="66" charset="0"/>
              </a:rPr>
              <a:t>1H Q21</a:t>
            </a:r>
            <a:endParaRPr lang="en-GB" sz="1400" b="1" dirty="0">
              <a:latin typeface="Comic Sans MS" panose="030F0702030302020204" pitchFamily="66" charset="0"/>
            </a:endParaRPr>
          </a:p>
        </p:txBody>
      </p:sp>
      <p:sp>
        <p:nvSpPr>
          <p:cNvPr id="25" name="Rectangle 24">
            <a:hlinkClick r:id="rId13" action="ppaction://hlinksldjump"/>
          </p:cNvPr>
          <p:cNvSpPr/>
          <p:nvPr/>
        </p:nvSpPr>
        <p:spPr>
          <a:xfrm>
            <a:off x="6228184" y="3284984"/>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26" name="Rectangle 25">
            <a:hlinkClick r:id="rId14" action="ppaction://hlinksldjump"/>
          </p:cNvPr>
          <p:cNvSpPr/>
          <p:nvPr/>
        </p:nvSpPr>
        <p:spPr>
          <a:xfrm>
            <a:off x="6228184" y="3861048"/>
            <a:ext cx="1152000" cy="504000"/>
          </a:xfrm>
          <a:prstGeom prst="rect">
            <a:avLst/>
          </a:prstGeom>
          <a:gradFill flip="none" rotWithShape="1">
            <a:gsLst>
              <a:gs pos="0">
                <a:srgbClr val="FFC000"/>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Q25</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96889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6"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Q23</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483768" y="404664"/>
            <a:ext cx="4176464" cy="3745290"/>
          </a:xfrm>
          <a:prstGeom prst="rect">
            <a:avLst/>
          </a:prstGeom>
        </p:spPr>
      </p:pic>
      <p:pic>
        <p:nvPicPr>
          <p:cNvPr id="8" name="Picture 7"/>
          <p:cNvPicPr>
            <a:picLocks noChangeAspect="1"/>
          </p:cNvPicPr>
          <p:nvPr/>
        </p:nvPicPr>
        <p:blipFill>
          <a:blip r:embed="rId9"/>
          <a:stretch>
            <a:fillRect/>
          </a:stretch>
        </p:blipFill>
        <p:spPr>
          <a:xfrm>
            <a:off x="2483768" y="4149080"/>
            <a:ext cx="4176464" cy="949462"/>
          </a:xfrm>
          <a:prstGeom prst="rect">
            <a:avLst/>
          </a:prstGeom>
        </p:spPr>
      </p:pic>
      <p:pic>
        <p:nvPicPr>
          <p:cNvPr id="9" name="Picture 8"/>
          <p:cNvPicPr>
            <a:picLocks noChangeAspect="1"/>
          </p:cNvPicPr>
          <p:nvPr/>
        </p:nvPicPr>
        <p:blipFill>
          <a:blip r:embed="rId10"/>
          <a:stretch>
            <a:fillRect/>
          </a:stretch>
        </p:blipFill>
        <p:spPr>
          <a:xfrm>
            <a:off x="2483768" y="5085184"/>
            <a:ext cx="4176464" cy="763064"/>
          </a:xfrm>
          <a:prstGeom prst="rect">
            <a:avLst/>
          </a:prstGeom>
        </p:spPr>
      </p:pic>
      <p:pic>
        <p:nvPicPr>
          <p:cNvPr id="10" name="Picture 9"/>
          <p:cNvPicPr>
            <a:picLocks noChangeAspect="1"/>
          </p:cNvPicPr>
          <p:nvPr/>
        </p:nvPicPr>
        <p:blipFill>
          <a:blip r:embed="rId11"/>
          <a:stretch>
            <a:fillRect/>
          </a:stretch>
        </p:blipFill>
        <p:spPr>
          <a:xfrm>
            <a:off x="2483769" y="5848328"/>
            <a:ext cx="4176462" cy="749024"/>
          </a:xfrm>
          <a:prstGeom prst="rect">
            <a:avLst/>
          </a:prstGeom>
        </p:spPr>
      </p:pic>
      <p:grpSp>
        <p:nvGrpSpPr>
          <p:cNvPr id="23" name="Group 22"/>
          <p:cNvGrpSpPr/>
          <p:nvPr/>
        </p:nvGrpSpPr>
        <p:grpSpPr>
          <a:xfrm>
            <a:off x="107504" y="368660"/>
            <a:ext cx="648072" cy="648072"/>
            <a:chOff x="107504" y="368660"/>
            <a:chExt cx="648072" cy="648072"/>
          </a:xfrm>
        </p:grpSpPr>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5" name="Straight Connector 2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6923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95425" y="2714625"/>
            <a:ext cx="6153150" cy="14287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495424" y="2714624"/>
            <a:ext cx="6153151" cy="426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1495424" y="3140968"/>
            <a:ext cx="6153151"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20" name="Straight Arrow Connector 19"/>
          <p:cNvCxnSpPr>
            <a:stCxn id="11"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Q23</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495424" y="3645024"/>
            <a:ext cx="6153151" cy="498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a:t>
            </a:r>
          </a:p>
        </p:txBody>
      </p:sp>
    </p:spTree>
    <p:extLst>
      <p:ext uri="{BB962C8B-B14F-4D97-AF65-F5344CB8AC3E}">
        <p14:creationId xmlns:p14="http://schemas.microsoft.com/office/powerpoint/2010/main" val="1298222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4" grpId="0" animBg="1"/>
      <p:bldP spid="23" grpId="0" animBg="1"/>
    </p:bldLst>
  </p:timing>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3608" y="4560417"/>
            <a:ext cx="4498657" cy="21800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Q21</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07504" y="368660"/>
            <a:ext cx="648072" cy="648072"/>
            <a:chOff x="107504" y="368660"/>
            <a:chExt cx="648072" cy="648072"/>
          </a:xfrm>
        </p:grpSpPr>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5" name="Straight Connector 2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10"/>
          <a:stretch>
            <a:fillRect/>
          </a:stretch>
        </p:blipFill>
        <p:spPr>
          <a:xfrm>
            <a:off x="171227" y="1052736"/>
            <a:ext cx="4049017" cy="3507681"/>
          </a:xfrm>
          <a:prstGeom prst="rect">
            <a:avLst/>
          </a:prstGeom>
        </p:spPr>
      </p:pic>
      <p:pic>
        <p:nvPicPr>
          <p:cNvPr id="6" name="Picture 5"/>
          <p:cNvPicPr>
            <a:picLocks noChangeAspect="1"/>
          </p:cNvPicPr>
          <p:nvPr/>
        </p:nvPicPr>
        <p:blipFill>
          <a:blip r:embed="rId11"/>
          <a:stretch>
            <a:fillRect/>
          </a:stretch>
        </p:blipFill>
        <p:spPr>
          <a:xfrm>
            <a:off x="4262181" y="980728"/>
            <a:ext cx="4774315" cy="3601523"/>
          </a:xfrm>
          <a:prstGeom prst="rect">
            <a:avLst/>
          </a:prstGeom>
        </p:spPr>
      </p:pic>
      <p:pic>
        <p:nvPicPr>
          <p:cNvPr id="7" name="Picture 6"/>
          <p:cNvPicPr>
            <a:picLocks noChangeAspect="1"/>
          </p:cNvPicPr>
          <p:nvPr/>
        </p:nvPicPr>
        <p:blipFill>
          <a:blip r:embed="rId12"/>
          <a:stretch>
            <a:fillRect/>
          </a:stretch>
        </p:blipFill>
        <p:spPr>
          <a:xfrm>
            <a:off x="4262181" y="734178"/>
            <a:ext cx="3046123" cy="221630"/>
          </a:xfrm>
          <a:prstGeom prst="rect">
            <a:avLst/>
          </a:prstGeom>
        </p:spPr>
      </p:pic>
      <p:pic>
        <p:nvPicPr>
          <p:cNvPr id="11" name="Picture 10"/>
          <p:cNvPicPr>
            <a:picLocks noChangeAspect="1"/>
          </p:cNvPicPr>
          <p:nvPr/>
        </p:nvPicPr>
        <p:blipFill>
          <a:blip r:embed="rId13"/>
          <a:stretch>
            <a:fillRect/>
          </a:stretch>
        </p:blipFill>
        <p:spPr>
          <a:xfrm>
            <a:off x="4946121" y="4581128"/>
            <a:ext cx="4090375" cy="704662"/>
          </a:xfrm>
          <a:prstGeom prst="rect">
            <a:avLst/>
          </a:prstGeom>
        </p:spPr>
      </p:pic>
    </p:spTree>
    <p:extLst>
      <p:ext uri="{BB962C8B-B14F-4D97-AF65-F5344CB8AC3E}">
        <p14:creationId xmlns:p14="http://schemas.microsoft.com/office/powerpoint/2010/main" val="2894280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9592" y="476672"/>
            <a:ext cx="7344816" cy="51036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899592" y="476671"/>
            <a:ext cx="7344816" cy="5110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26" name="Rectangle 2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7" name="Rectangle 26">
            <a:hlinkClick r:id="rId8"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28" name="Straight Arrow Connector 27"/>
          <p:cNvCxnSpPr>
            <a:stCxn id="26" idx="3"/>
            <a:endCxn id="2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9"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Q21</a:t>
            </a:r>
            <a:endParaRPr lang="en-GB" sz="1400" b="1" dirty="0">
              <a:latin typeface="Comic Sans MS" panose="030F0702030302020204" pitchFamily="66" charset="0"/>
            </a:endParaRPr>
          </a:p>
        </p:txBody>
      </p:sp>
      <p:cxnSp>
        <p:nvCxnSpPr>
          <p:cNvPr id="30" name="Straight Arrow Connector 29"/>
          <p:cNvCxnSpPr>
            <a:stCxn id="27" idx="3"/>
            <a:endCxn id="29"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331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9592" y="548680"/>
            <a:ext cx="7344816" cy="52292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899592" y="476671"/>
            <a:ext cx="7344816" cy="5301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Q21</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986307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7704" y="332656"/>
            <a:ext cx="5328592" cy="3283504"/>
          </a:xfrm>
          <a:prstGeom prst="rect">
            <a:avLst/>
          </a:prstGeom>
        </p:spPr>
      </p:pic>
      <p:pic>
        <p:nvPicPr>
          <p:cNvPr id="8" name="Picture 7"/>
          <p:cNvPicPr>
            <a:picLocks noChangeAspect="1"/>
          </p:cNvPicPr>
          <p:nvPr/>
        </p:nvPicPr>
        <p:blipFill>
          <a:blip r:embed="rId3"/>
          <a:stretch>
            <a:fillRect/>
          </a:stretch>
        </p:blipFill>
        <p:spPr>
          <a:xfrm>
            <a:off x="1907704" y="3589751"/>
            <a:ext cx="5328592" cy="322910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Q26</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197112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640" y="1628800"/>
            <a:ext cx="6480720" cy="29435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331640" y="1628799"/>
            <a:ext cx="6480720" cy="1440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Q26</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331640" y="3068960"/>
            <a:ext cx="6480720" cy="1503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022086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3" grpId="0" animBg="1"/>
      <p:bldP spid="1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6"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4"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Q12</a:t>
            </a:r>
            <a:endParaRPr lang="en-GB" sz="1400" b="1" dirty="0">
              <a:latin typeface="Comic Sans MS" panose="030F0702030302020204" pitchFamily="66" charset="0"/>
            </a:endParaRPr>
          </a:p>
        </p:txBody>
      </p:sp>
      <p:cxnSp>
        <p:nvCxnSpPr>
          <p:cNvPr id="25" name="Straight Arrow Connector 24"/>
          <p:cNvCxnSpPr>
            <a:stCxn id="19" idx="3"/>
            <a:endCxn id="24"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1907703" y="428953"/>
            <a:ext cx="5328594" cy="3894540"/>
          </a:xfrm>
          <a:prstGeom prst="rect">
            <a:avLst/>
          </a:prstGeom>
        </p:spPr>
      </p:pic>
      <p:pic>
        <p:nvPicPr>
          <p:cNvPr id="5" name="Picture 4"/>
          <p:cNvPicPr>
            <a:picLocks noChangeAspect="1"/>
          </p:cNvPicPr>
          <p:nvPr/>
        </p:nvPicPr>
        <p:blipFill>
          <a:blip r:embed="rId10"/>
          <a:stretch>
            <a:fillRect/>
          </a:stretch>
        </p:blipFill>
        <p:spPr>
          <a:xfrm>
            <a:off x="1907704" y="4293096"/>
            <a:ext cx="5328592" cy="2460858"/>
          </a:xfrm>
          <a:prstGeom prst="rect">
            <a:avLst/>
          </a:prstGeom>
        </p:spPr>
      </p:pic>
    </p:spTree>
    <p:extLst>
      <p:ext uri="{BB962C8B-B14F-4D97-AF65-F5344CB8AC3E}">
        <p14:creationId xmlns:p14="http://schemas.microsoft.com/office/powerpoint/2010/main" val="2823227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488042"/>
            <a:ext cx="7632848" cy="61093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Q7</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730315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548680"/>
            <a:ext cx="8352928" cy="52303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95536" y="548679"/>
            <a:ext cx="8352928" cy="5230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1" name="Rectangle 20">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22" name="Straight Arrow Connector 21"/>
          <p:cNvCxnSpPr>
            <a:stCxn id="20"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Q7</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997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6"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323529" y="1484784"/>
            <a:ext cx="8496942" cy="2350084"/>
          </a:xfrm>
          <a:prstGeom prst="rect">
            <a:avLst/>
          </a:prstGeom>
        </p:spPr>
      </p:pic>
    </p:spTree>
    <p:extLst>
      <p:ext uri="{BB962C8B-B14F-4D97-AF65-F5344CB8AC3E}">
        <p14:creationId xmlns:p14="http://schemas.microsoft.com/office/powerpoint/2010/main" val="314809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6337" y="2492896"/>
            <a:ext cx="6791325" cy="8477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176337" y="2492896"/>
            <a:ext cx="6791326" cy="847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109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9592" y="476672"/>
            <a:ext cx="7344816" cy="56290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Q21</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6699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9593" y="478031"/>
            <a:ext cx="7344814" cy="5901938"/>
          </a:xfrm>
          <a:prstGeom prst="rect">
            <a:avLst/>
          </a:prstGeom>
        </p:spPr>
      </p:pic>
      <p:sp>
        <p:nvSpPr>
          <p:cNvPr id="13" name="Rectangle 12"/>
          <p:cNvSpPr/>
          <p:nvPr/>
        </p:nvSpPr>
        <p:spPr>
          <a:xfrm>
            <a:off x="899593" y="478031"/>
            <a:ext cx="7344814" cy="5901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Q21</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103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6"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23529" y="1340768"/>
            <a:ext cx="8496942" cy="2450916"/>
          </a:xfrm>
          <a:prstGeom prst="rect">
            <a:avLst/>
          </a:prstGeom>
        </p:spPr>
      </p:pic>
    </p:spTree>
    <p:extLst>
      <p:ext uri="{BB962C8B-B14F-4D97-AF65-F5344CB8AC3E}">
        <p14:creationId xmlns:p14="http://schemas.microsoft.com/office/powerpoint/2010/main" val="1833502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348880"/>
            <a:ext cx="8496942" cy="1065448"/>
          </a:xfrm>
          <a:prstGeom prst="rect">
            <a:avLst/>
          </a:prstGeom>
        </p:spPr>
      </p:pic>
      <p:sp>
        <p:nvSpPr>
          <p:cNvPr id="13" name="Rectangle 12"/>
          <p:cNvSpPr/>
          <p:nvPr/>
        </p:nvSpPr>
        <p:spPr>
          <a:xfrm>
            <a:off x="323529" y="2348880"/>
            <a:ext cx="8496942" cy="1065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215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568" y="548680"/>
            <a:ext cx="7776864" cy="55230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Q25</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39669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132856"/>
            <a:ext cx="8496942" cy="1165900"/>
          </a:xfrm>
          <a:prstGeom prst="rect">
            <a:avLst/>
          </a:prstGeom>
        </p:spPr>
      </p:pic>
      <p:sp>
        <p:nvSpPr>
          <p:cNvPr id="13" name="Rectangle 12"/>
          <p:cNvSpPr/>
          <p:nvPr/>
        </p:nvSpPr>
        <p:spPr>
          <a:xfrm>
            <a:off x="323529" y="2132856"/>
            <a:ext cx="8496942" cy="116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522007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Q25</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628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908720"/>
            <a:ext cx="8496944" cy="3985238"/>
          </a:xfrm>
          <a:prstGeom prst="rect">
            <a:avLst/>
          </a:prstGeom>
        </p:spPr>
      </p:pic>
      <p:sp>
        <p:nvSpPr>
          <p:cNvPr id="13" name="Rectangle 12"/>
          <p:cNvSpPr/>
          <p:nvPr/>
        </p:nvSpPr>
        <p:spPr>
          <a:xfrm>
            <a:off x="323528" y="908719"/>
            <a:ext cx="8496944" cy="3985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Q12</a:t>
            </a:r>
            <a:endParaRPr lang="en-GB" sz="1400" b="1" dirty="0">
              <a:latin typeface="Comic Sans MS" panose="030F0702030302020204" pitchFamily="66" charset="0"/>
            </a:endParaRPr>
          </a:p>
        </p:txBody>
      </p:sp>
      <p:cxnSp>
        <p:nvCxnSpPr>
          <p:cNvPr id="24" name="Straight Arrow Connector 23"/>
          <p:cNvCxnSpPr>
            <a:stCxn id="19" idx="3"/>
            <a:endCxn id="21"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330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9" name="Rectangle 8">
            <a:hlinkClick r:id="rId5"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0" name="Straight Arrow Connector 9"/>
          <p:cNvCxnSpPr>
            <a:stCxn id="8" idx="3"/>
            <a:endCxn id="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6" action="ppaction://hlinksldjump"/>
          </p:cNvPr>
          <p:cNvSpPr/>
          <p:nvPr/>
        </p:nvSpPr>
        <p:spPr>
          <a:xfrm>
            <a:off x="3131968"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16" name="Title 1"/>
          <p:cNvSpPr>
            <a:spLocks noGrp="1"/>
          </p:cNvSpPr>
          <p:nvPr>
            <p:ph type="title"/>
          </p:nvPr>
        </p:nvSpPr>
        <p:spPr>
          <a:xfrm>
            <a:off x="628650" y="365126"/>
            <a:ext cx="7886700" cy="1325563"/>
          </a:xfrm>
        </p:spPr>
        <p:txBody>
          <a:bodyPr>
            <a:normAutofit/>
          </a:bodyPr>
          <a:lstStyle/>
          <a:p>
            <a:pPr algn="ctr"/>
            <a:r>
              <a:rPr lang="en-GB" sz="4800" dirty="0" smtClean="0">
                <a:latin typeface="Comic Sans MS" panose="030F0702030302020204" pitchFamily="66" charset="0"/>
              </a:rPr>
              <a:t>Constructions</a:t>
            </a:r>
            <a:endParaRPr lang="en-GB" sz="4800" dirty="0">
              <a:latin typeface="Comic Sans MS" panose="030F0702030302020204" pitchFamily="66" charset="0"/>
            </a:endParaRPr>
          </a:p>
        </p:txBody>
      </p:sp>
      <p:sp>
        <p:nvSpPr>
          <p:cNvPr id="14" name="Rectangle 13"/>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5148192"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17" name="Rectangle 16">
            <a:hlinkClick r:id="rId8" action="ppaction://hlinksldjump"/>
          </p:cNvPr>
          <p:cNvSpPr/>
          <p:nvPr/>
        </p:nvSpPr>
        <p:spPr>
          <a:xfrm>
            <a:off x="5148064"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082414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65" y="1366640"/>
            <a:ext cx="6048670" cy="43666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27984"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Q7</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9"/>
          <a:stretch>
            <a:fillRect/>
          </a:stretch>
        </p:blipFill>
        <p:spPr>
          <a:xfrm>
            <a:off x="1547665" y="404664"/>
            <a:ext cx="6048670" cy="972414"/>
          </a:xfrm>
          <a:prstGeom prst="rect">
            <a:avLst/>
          </a:prstGeom>
        </p:spPr>
      </p:pic>
      <p:pic>
        <p:nvPicPr>
          <p:cNvPr id="5" name="Picture 4"/>
          <p:cNvPicPr>
            <a:picLocks noChangeAspect="1"/>
          </p:cNvPicPr>
          <p:nvPr/>
        </p:nvPicPr>
        <p:blipFill>
          <a:blip r:embed="rId10"/>
          <a:stretch>
            <a:fillRect/>
          </a:stretch>
        </p:blipFill>
        <p:spPr>
          <a:xfrm>
            <a:off x="1547665" y="5733256"/>
            <a:ext cx="6048670" cy="414924"/>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74907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618481"/>
            <a:ext cx="7632848" cy="56210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8" name="Rectangle 27"/>
          <p:cNvSpPr/>
          <p:nvPr/>
        </p:nvSpPr>
        <p:spPr>
          <a:xfrm>
            <a:off x="755576" y="618481"/>
            <a:ext cx="7632848" cy="5621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0" name="Rectangle 9">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1" name="Rectangle 10">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2" name="Straight Arrow Connector 11"/>
          <p:cNvCxnSpPr>
            <a:stCxn id="10" idx="3"/>
            <a:endCxn id="1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4427984"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Q7</a:t>
            </a:r>
            <a:endParaRPr lang="en-GB" sz="1400" b="1" dirty="0">
              <a:latin typeface="Comic Sans MS" panose="030F0702030302020204" pitchFamily="66" charset="0"/>
            </a:endParaRPr>
          </a:p>
        </p:txBody>
      </p:sp>
      <p:cxnSp>
        <p:nvCxnSpPr>
          <p:cNvPr id="17" name="Straight Arrow Connector 16"/>
          <p:cNvCxnSpPr>
            <a:stCxn id="11" idx="3"/>
            <a:endCxn id="13"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246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8" grpId="0" animBg="1"/>
    </p:bldLst>
  </p:timing>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45828" y="486797"/>
            <a:ext cx="7200800" cy="619303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27984"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Q10</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7" name="Arc 6"/>
          <p:cNvSpPr/>
          <p:nvPr/>
        </p:nvSpPr>
        <p:spPr>
          <a:xfrm rot="886850">
            <a:off x="-550272" y="1332988"/>
            <a:ext cx="4987960" cy="4987960"/>
          </a:xfrm>
          <a:prstGeom prst="arc">
            <a:avLst>
              <a:gd name="adj1" fmla="val 16200000"/>
              <a:gd name="adj2" fmla="val 38249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p:cNvSpPr/>
          <p:nvPr/>
        </p:nvSpPr>
        <p:spPr>
          <a:xfrm rot="11642511">
            <a:off x="3616488" y="1332988"/>
            <a:ext cx="4987960" cy="4987960"/>
          </a:xfrm>
          <a:prstGeom prst="arc">
            <a:avLst>
              <a:gd name="adj1" fmla="val 16200000"/>
              <a:gd name="adj2" fmla="val 38249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0" name="Straight Connector 9"/>
          <p:cNvCxnSpPr/>
          <p:nvPr/>
        </p:nvCxnSpPr>
        <p:spPr>
          <a:xfrm>
            <a:off x="4031940" y="1016732"/>
            <a:ext cx="0" cy="5663099"/>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876256" y="1547651"/>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1</a:t>
            </a:r>
            <a:endParaRPr lang="en-GB" sz="1400" b="1" dirty="0">
              <a:latin typeface="Comic Sans MS" panose="030F0702030302020204" pitchFamily="66" charset="0"/>
            </a:endParaRPr>
          </a:p>
        </p:txBody>
      </p:sp>
      <p:sp>
        <p:nvSpPr>
          <p:cNvPr id="22" name="Rectangle 21"/>
          <p:cNvSpPr/>
          <p:nvPr/>
        </p:nvSpPr>
        <p:spPr>
          <a:xfrm>
            <a:off x="6876256" y="1979699"/>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2</a:t>
            </a:r>
            <a:endParaRPr lang="en-GB" sz="1400" b="1" dirty="0">
              <a:latin typeface="Comic Sans MS" panose="030F0702030302020204" pitchFamily="66" charset="0"/>
            </a:endParaRPr>
          </a:p>
        </p:txBody>
      </p:sp>
      <p:sp>
        <p:nvSpPr>
          <p:cNvPr id="23" name="Rectangle 22"/>
          <p:cNvSpPr/>
          <p:nvPr/>
        </p:nvSpPr>
        <p:spPr>
          <a:xfrm>
            <a:off x="6876256" y="2411747"/>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Construction line 3</a:t>
            </a:r>
            <a:endParaRPr lang="en-GB" sz="1400" b="1" dirty="0">
              <a:latin typeface="Comic Sans MS" panose="030F0702030302020204" pitchFamily="66" charset="0"/>
            </a:endParaRPr>
          </a:p>
        </p:txBody>
      </p:sp>
      <p:sp>
        <p:nvSpPr>
          <p:cNvPr id="24" name="Rectangle 23"/>
          <p:cNvSpPr/>
          <p:nvPr/>
        </p:nvSpPr>
        <p:spPr>
          <a:xfrm>
            <a:off x="9242579" y="493768"/>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25" name="Picture 24"/>
          <p:cNvPicPr>
            <a:picLocks noChangeAspect="1"/>
          </p:cNvPicPr>
          <p:nvPr/>
        </p:nvPicPr>
        <p:blipFill>
          <a:blip r:embed="rId2"/>
          <a:stretch>
            <a:fillRect/>
          </a:stretch>
        </p:blipFill>
        <p:spPr>
          <a:xfrm>
            <a:off x="899592" y="476672"/>
            <a:ext cx="7200800" cy="6193034"/>
          </a:xfrm>
          <a:prstGeom prst="rect">
            <a:avLst/>
          </a:prstGeom>
        </p:spPr>
      </p:pic>
    </p:spTree>
    <p:extLst>
      <p:ext uri="{BB962C8B-B14F-4D97-AF65-F5344CB8AC3E}">
        <p14:creationId xmlns:p14="http://schemas.microsoft.com/office/powerpoint/2010/main" val="2409442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1000"/>
                                        <p:tgtEl>
                                          <p:spTgt spid="19"/>
                                        </p:tgtEl>
                                      </p:cBhvr>
                                    </p:animEffec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1000"/>
                                        <p:tgtEl>
                                          <p:spTgt spid="10"/>
                                        </p:tgtEl>
                                      </p:cBhvr>
                                    </p:animEffec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7" grpId="0" animBg="1"/>
      <p:bldP spid="19" grpId="0" animBg="1"/>
    </p:bldLst>
  </p:timing>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00137" y="1988840"/>
            <a:ext cx="6943725" cy="16764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8" name="Rectangle 27"/>
          <p:cNvSpPr/>
          <p:nvPr/>
        </p:nvSpPr>
        <p:spPr>
          <a:xfrm>
            <a:off x="1100137" y="1988840"/>
            <a:ext cx="6943726"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427984"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Q10</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68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8" grpId="0" animBg="1"/>
    </p:bldLst>
  </p:timing>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6"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4427984"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Q14</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 name="Rectangle 1"/>
          <p:cNvSpPr/>
          <p:nvPr/>
        </p:nvSpPr>
        <p:spPr>
          <a:xfrm>
            <a:off x="854088" y="416567"/>
            <a:ext cx="8136904" cy="1200329"/>
          </a:xfrm>
          <a:prstGeom prst="rect">
            <a:avLst/>
          </a:prstGeom>
        </p:spPr>
        <p:txBody>
          <a:bodyPr wrap="square">
            <a:spAutoFit/>
          </a:bodyPr>
          <a:lstStyle/>
          <a:p>
            <a:r>
              <a:rPr lang="en-GB" dirty="0">
                <a:solidFill>
                  <a:srgbClr val="000000"/>
                </a:solidFill>
                <a:latin typeface="Arial" panose="020B0604020202020204" pitchFamily="34" charset="0"/>
              </a:rPr>
              <a:t>The scale drawing represents a garden. </a:t>
            </a:r>
          </a:p>
          <a:p>
            <a:r>
              <a:rPr lang="en-GB" dirty="0" smtClean="0">
                <a:solidFill>
                  <a:srgbClr val="000000"/>
                </a:solidFill>
                <a:latin typeface="Arial" panose="020B0604020202020204" pitchFamily="34" charset="0"/>
              </a:rPr>
              <a:t>	Water </a:t>
            </a:r>
            <a:r>
              <a:rPr lang="en-GB" dirty="0">
                <a:solidFill>
                  <a:srgbClr val="000000"/>
                </a:solidFill>
                <a:latin typeface="Arial" panose="020B0604020202020204" pitchFamily="34" charset="0"/>
              </a:rPr>
              <a:t>from a sprinkler at </a:t>
            </a:r>
            <a:r>
              <a:rPr lang="en-GB" i="1" dirty="0">
                <a:solidFill>
                  <a:srgbClr val="000000"/>
                </a:solidFill>
                <a:latin typeface="Arial" panose="020B0604020202020204" pitchFamily="34" charset="0"/>
              </a:rPr>
              <a:t>P </a:t>
            </a:r>
            <a:r>
              <a:rPr lang="en-GB" dirty="0">
                <a:solidFill>
                  <a:srgbClr val="000000"/>
                </a:solidFill>
                <a:latin typeface="Arial" panose="020B0604020202020204" pitchFamily="34" charset="0"/>
              </a:rPr>
              <a:t>reaches up to 20 metres from </a:t>
            </a:r>
            <a:r>
              <a:rPr lang="en-GB" i="1" dirty="0">
                <a:solidFill>
                  <a:srgbClr val="000000"/>
                </a:solidFill>
                <a:latin typeface="Arial" panose="020B0604020202020204" pitchFamily="34" charset="0"/>
              </a:rPr>
              <a:t>P</a:t>
            </a:r>
            <a:r>
              <a:rPr lang="en-GB" dirty="0">
                <a:solidFill>
                  <a:srgbClr val="000000"/>
                </a:solidFill>
                <a:latin typeface="Arial" panose="020B0604020202020204" pitchFamily="34" charset="0"/>
              </a:rPr>
              <a:t>. </a:t>
            </a:r>
          </a:p>
          <a:p>
            <a:r>
              <a:rPr lang="en-GB" dirty="0" smtClean="0">
                <a:solidFill>
                  <a:srgbClr val="000000"/>
                </a:solidFill>
                <a:latin typeface="Arial" panose="020B0604020202020204" pitchFamily="34" charset="0"/>
              </a:rPr>
              <a:t>	Water </a:t>
            </a:r>
            <a:r>
              <a:rPr lang="en-GB" dirty="0">
                <a:solidFill>
                  <a:srgbClr val="000000"/>
                </a:solidFill>
                <a:latin typeface="Arial" panose="020B0604020202020204" pitchFamily="34" charset="0"/>
              </a:rPr>
              <a:t>from a sprinkler at </a:t>
            </a:r>
            <a:r>
              <a:rPr lang="en-GB" i="1" dirty="0">
                <a:solidFill>
                  <a:srgbClr val="000000"/>
                </a:solidFill>
                <a:latin typeface="Arial" panose="020B0604020202020204" pitchFamily="34" charset="0"/>
              </a:rPr>
              <a:t>Q </a:t>
            </a:r>
            <a:r>
              <a:rPr lang="en-GB" dirty="0">
                <a:solidFill>
                  <a:srgbClr val="000000"/>
                </a:solidFill>
                <a:latin typeface="Arial" panose="020B0604020202020204" pitchFamily="34" charset="0"/>
              </a:rPr>
              <a:t>reaches up to 25 metres from </a:t>
            </a:r>
            <a:r>
              <a:rPr lang="en-GB" i="1" dirty="0">
                <a:solidFill>
                  <a:srgbClr val="000000"/>
                </a:solidFill>
                <a:latin typeface="Arial" panose="020B0604020202020204" pitchFamily="34" charset="0"/>
              </a:rPr>
              <a:t>Q</a:t>
            </a:r>
            <a:r>
              <a:rPr lang="en-GB" dirty="0">
                <a:solidFill>
                  <a:srgbClr val="000000"/>
                </a:solidFill>
                <a:latin typeface="Arial" panose="020B0604020202020204" pitchFamily="34" charset="0"/>
              </a:rPr>
              <a:t>. </a:t>
            </a:r>
            <a:endParaRPr lang="en-GB" dirty="0" smtClean="0">
              <a:solidFill>
                <a:srgbClr val="000000"/>
              </a:solidFill>
              <a:latin typeface="Arial" panose="020B0604020202020204" pitchFamily="34" charset="0"/>
            </a:endParaRPr>
          </a:p>
          <a:p>
            <a:pPr algn="r"/>
            <a:r>
              <a:rPr lang="en-GB" b="1" dirty="0" smtClean="0">
                <a:solidFill>
                  <a:srgbClr val="000000"/>
                </a:solidFill>
                <a:latin typeface="Arial" panose="020B0604020202020204" pitchFamily="34" charset="0"/>
              </a:rPr>
              <a:t>Scale</a:t>
            </a:r>
            <a:r>
              <a:rPr lang="en-GB" dirty="0">
                <a:solidFill>
                  <a:srgbClr val="000000"/>
                </a:solidFill>
                <a:latin typeface="Arial" panose="020B0604020202020204" pitchFamily="34" charset="0"/>
              </a:rPr>
              <a:t>: 1 cm represents 5 m 	</a:t>
            </a:r>
          </a:p>
        </p:txBody>
      </p:sp>
      <p:pic>
        <p:nvPicPr>
          <p:cNvPr id="3" name="Picture 2"/>
          <p:cNvPicPr>
            <a:picLocks noChangeAspect="1"/>
          </p:cNvPicPr>
          <p:nvPr/>
        </p:nvPicPr>
        <p:blipFill>
          <a:blip r:embed="rId9"/>
          <a:stretch>
            <a:fillRect/>
          </a:stretch>
        </p:blipFill>
        <p:spPr>
          <a:xfrm>
            <a:off x="1907704" y="1615299"/>
            <a:ext cx="5184576" cy="3718698"/>
          </a:xfrm>
          <a:prstGeom prst="rect">
            <a:avLst/>
          </a:prstGeom>
        </p:spPr>
      </p:pic>
      <p:sp>
        <p:nvSpPr>
          <p:cNvPr id="5" name="Rectangle 4"/>
          <p:cNvSpPr/>
          <p:nvPr/>
        </p:nvSpPr>
        <p:spPr>
          <a:xfrm>
            <a:off x="467544" y="5313982"/>
            <a:ext cx="8523448" cy="923330"/>
          </a:xfrm>
          <a:prstGeom prst="rect">
            <a:avLst/>
          </a:prstGeom>
        </p:spPr>
        <p:txBody>
          <a:bodyPr wrap="square">
            <a:spAutoFit/>
          </a:bodyPr>
          <a:lstStyle/>
          <a:p>
            <a:r>
              <a:rPr lang="en-GB" dirty="0">
                <a:solidFill>
                  <a:srgbClr val="000000"/>
                </a:solidFill>
                <a:latin typeface="Arial" panose="020B0604020202020204" pitchFamily="34" charset="0"/>
              </a:rPr>
              <a:t>Using a pair of compasses, </a:t>
            </a:r>
          </a:p>
          <a:p>
            <a:r>
              <a:rPr lang="en-GB" dirty="0">
                <a:solidFill>
                  <a:srgbClr val="000000"/>
                </a:solidFill>
                <a:latin typeface="Arial" panose="020B0604020202020204" pitchFamily="34" charset="0"/>
              </a:rPr>
              <a:t>show the region that water from </a:t>
            </a:r>
            <a:r>
              <a:rPr lang="en-GB" b="1" dirty="0">
                <a:solidFill>
                  <a:srgbClr val="000000"/>
                </a:solidFill>
                <a:latin typeface="Arial" panose="020B0604020202020204" pitchFamily="34" charset="0"/>
              </a:rPr>
              <a:t>both </a:t>
            </a:r>
            <a:r>
              <a:rPr lang="en-GB" dirty="0">
                <a:solidFill>
                  <a:srgbClr val="000000"/>
                </a:solidFill>
                <a:latin typeface="Arial" panose="020B0604020202020204" pitchFamily="34" charset="0"/>
              </a:rPr>
              <a:t>sprinklers reaches. </a:t>
            </a:r>
          </a:p>
          <a:p>
            <a:pPr algn="r"/>
            <a:r>
              <a:rPr lang="en-GB" b="1" dirty="0">
                <a:solidFill>
                  <a:srgbClr val="000000"/>
                </a:solidFill>
                <a:latin typeface="Arial" panose="020B0604020202020204" pitchFamily="34" charset="0"/>
              </a:rPr>
              <a:t>[2 marks] </a:t>
            </a:r>
            <a:endParaRPr lang="en-GB" dirty="0">
              <a:solidFill>
                <a:srgbClr val="000000"/>
              </a:solidFill>
              <a:latin typeface="Arial" panose="020B0604020202020204" pitchFamily="34" charset="0"/>
            </a:endParaRPr>
          </a:p>
        </p:txBody>
      </p:sp>
    </p:spTree>
    <p:extLst>
      <p:ext uri="{BB962C8B-B14F-4D97-AF65-F5344CB8AC3E}">
        <p14:creationId xmlns:p14="http://schemas.microsoft.com/office/powerpoint/2010/main" val="2880495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836712"/>
            <a:ext cx="8208912" cy="46324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8" name="Rectangle 27"/>
          <p:cNvSpPr/>
          <p:nvPr/>
        </p:nvSpPr>
        <p:spPr>
          <a:xfrm>
            <a:off x="467544" y="836711"/>
            <a:ext cx="8208912" cy="4632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27984"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Q14</a:t>
            </a:r>
            <a:endParaRPr lang="en-GB" sz="1400" b="1" dirty="0">
              <a:latin typeface="Comic Sans MS" panose="030F0702030302020204" pitchFamily="66" charset="0"/>
            </a:endParaRPr>
          </a:p>
        </p:txBody>
      </p:sp>
      <p:cxnSp>
        <p:nvCxnSpPr>
          <p:cNvPr id="20" name="Straight Arrow Connector 19"/>
          <p:cNvCxnSpPr>
            <a:stCxn id="12"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870992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8" grpId="0" animBg="1"/>
    </p:bldLst>
  </p:timing>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478910"/>
            <a:ext cx="7776864" cy="590018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8" name="Rectangle 27"/>
          <p:cNvSpPr/>
          <p:nvPr/>
        </p:nvSpPr>
        <p:spPr>
          <a:xfrm>
            <a:off x="683568" y="478909"/>
            <a:ext cx="7776864" cy="5900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27984"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Q14</a:t>
            </a:r>
            <a:endParaRPr lang="en-GB" sz="1400" b="1" dirty="0">
              <a:latin typeface="Comic Sans MS" panose="030F0702030302020204" pitchFamily="66" charset="0"/>
            </a:endParaRPr>
          </a:p>
        </p:txBody>
      </p:sp>
      <p:cxnSp>
        <p:nvCxnSpPr>
          <p:cNvPr id="20" name="Straight Arrow Connector 19"/>
          <p:cNvCxnSpPr>
            <a:stCxn id="12"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012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8" grpId="0" animBg="1"/>
    </p:bldLst>
  </p:timing>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Vectors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5"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07504" y="6489368"/>
            <a:ext cx="1836204" cy="25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Prove that</a:t>
            </a:r>
          </a:p>
        </p:txBody>
      </p:sp>
      <p:sp>
        <p:nvSpPr>
          <p:cNvPr id="38" name="Rectangle 37">
            <a:hlinkClick r:id="rId6" action="ppaction://hlinksldjump"/>
          </p:cNvPr>
          <p:cNvSpPr/>
          <p:nvPr/>
        </p:nvSpPr>
        <p:spPr>
          <a:xfrm>
            <a:off x="2843872" y="2996952"/>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Q2</a:t>
            </a:r>
            <a:endParaRPr lang="en-GB" sz="1400" b="1" dirty="0">
              <a:latin typeface="Comic Sans MS" panose="030F0702030302020204" pitchFamily="66" charset="0"/>
            </a:endParaRPr>
          </a:p>
        </p:txBody>
      </p:sp>
      <p:sp>
        <p:nvSpPr>
          <p:cNvPr id="14" name="Rectangle 13"/>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2843808"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Q25</a:t>
            </a:r>
            <a:endParaRPr lang="en-GB" sz="1400" b="1" dirty="0">
              <a:latin typeface="Comic Sans MS" panose="030F0702030302020204" pitchFamily="66" charset="0"/>
            </a:endParaRPr>
          </a:p>
        </p:txBody>
      </p:sp>
      <p:sp>
        <p:nvSpPr>
          <p:cNvPr id="16" name="Rectangle 15">
            <a:hlinkClick r:id="rId8" action="ppaction://hlinksldjump"/>
          </p:cNvPr>
          <p:cNvSpPr/>
          <p:nvPr/>
        </p:nvSpPr>
        <p:spPr>
          <a:xfrm>
            <a:off x="5148192" y="220486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Q23</a:t>
            </a:r>
            <a:endParaRPr lang="en-GB" sz="1400" b="1" dirty="0">
              <a:latin typeface="Comic Sans MS" panose="030F0702030302020204" pitchFamily="66" charset="0"/>
            </a:endParaRPr>
          </a:p>
        </p:txBody>
      </p:sp>
      <p:sp>
        <p:nvSpPr>
          <p:cNvPr id="20" name="Rectangle 19">
            <a:hlinkClick r:id="rId9" action="ppaction://hlinksldjump"/>
          </p:cNvPr>
          <p:cNvSpPr/>
          <p:nvPr/>
        </p:nvSpPr>
        <p:spPr>
          <a:xfrm>
            <a:off x="5148064" y="2780984"/>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smtClean="0">
                <a:latin typeface="Comic Sans MS" panose="030F0702030302020204" pitchFamily="66" charset="0"/>
              </a:rPr>
              <a:t>3H Q1</a:t>
            </a:r>
            <a:endParaRPr lang="en-GB" sz="1400" b="1" dirty="0">
              <a:latin typeface="Comic Sans MS" panose="030F0702030302020204" pitchFamily="66" charset="0"/>
            </a:endParaRPr>
          </a:p>
        </p:txBody>
      </p:sp>
      <p:sp>
        <p:nvSpPr>
          <p:cNvPr id="21" name="Rectangle 20">
            <a:hlinkClick r:id="rId10" action="ppaction://hlinksldjump"/>
          </p:cNvPr>
          <p:cNvSpPr/>
          <p:nvPr/>
        </p:nvSpPr>
        <p:spPr>
          <a:xfrm>
            <a:off x="5148064" y="335704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Q26</a:t>
            </a:r>
            <a:endParaRPr lang="en-GB" sz="1400" b="1" dirty="0">
              <a:latin typeface="Comic Sans MS" panose="030F0702030302020204" pitchFamily="66" charset="0"/>
            </a:endParaRPr>
          </a:p>
        </p:txBody>
      </p:sp>
      <p:sp>
        <p:nvSpPr>
          <p:cNvPr id="22" name="Rectangle 21">
            <a:hlinkClick r:id="rId11" action="ppaction://hlinksldjump"/>
          </p:cNvPr>
          <p:cNvSpPr/>
          <p:nvPr/>
        </p:nvSpPr>
        <p:spPr>
          <a:xfrm>
            <a:off x="5148064" y="393311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23" name="Rectangle 22">
            <a:hlinkClick r:id="rId12" action="ppaction://hlinksldjump"/>
          </p:cNvPr>
          <p:cNvSpPr/>
          <p:nvPr/>
        </p:nvSpPr>
        <p:spPr>
          <a:xfrm>
            <a:off x="5148064" y="4509176"/>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Q23</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959025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6"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467545" y="1124744"/>
            <a:ext cx="8208910" cy="2113048"/>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591648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1412776"/>
            <a:ext cx="7488832" cy="2915734"/>
          </a:xfrm>
          <a:prstGeom prst="rect">
            <a:avLst/>
          </a:prstGeom>
        </p:spPr>
      </p:pic>
      <p:sp>
        <p:nvSpPr>
          <p:cNvPr id="13" name="Rectangle 12"/>
          <p:cNvSpPr/>
          <p:nvPr/>
        </p:nvSpPr>
        <p:spPr>
          <a:xfrm>
            <a:off x="827584" y="1412775"/>
            <a:ext cx="7488832" cy="2915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9" name="Straight Arrow Connector 18"/>
          <p:cNvCxnSpPr>
            <a:stCxn id="11"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Q12</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132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3425" y="2060848"/>
            <a:ext cx="7677150" cy="10001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733425" y="2060847"/>
            <a:ext cx="7706259" cy="1000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8" name="Straight Arrow Connector 17"/>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978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71601" y="5661248"/>
            <a:ext cx="7200798" cy="461068"/>
          </a:xfrm>
          <a:prstGeom prst="rect">
            <a:avLst/>
          </a:prstGeom>
        </p:spPr>
      </p:pic>
      <p:pic>
        <p:nvPicPr>
          <p:cNvPr id="4" name="Picture 3"/>
          <p:cNvPicPr>
            <a:picLocks noChangeAspect="1"/>
          </p:cNvPicPr>
          <p:nvPr/>
        </p:nvPicPr>
        <p:blipFill>
          <a:blip r:embed="rId3"/>
          <a:stretch>
            <a:fillRect/>
          </a:stretch>
        </p:blipFill>
        <p:spPr>
          <a:xfrm>
            <a:off x="971601" y="404664"/>
            <a:ext cx="7200798" cy="524061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Q25</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549438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3425" y="764705"/>
            <a:ext cx="7677150" cy="46772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733426" y="764704"/>
            <a:ext cx="7677150" cy="41388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Q25</a:t>
            </a:r>
            <a:endParaRPr lang="en-GB" sz="1400" b="1" dirty="0">
              <a:latin typeface="Comic Sans MS" panose="030F0702030302020204" pitchFamily="66" charset="0"/>
            </a:endParaRPr>
          </a:p>
        </p:txBody>
      </p:sp>
      <p:cxnSp>
        <p:nvCxnSpPr>
          <p:cNvPr id="21" name="Straight Arrow Connector 20"/>
          <p:cNvCxnSpPr>
            <a:stCxn id="15"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33424" y="4903547"/>
            <a:ext cx="7677151" cy="5384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193363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4" grpId="0" animBg="1"/>
      <p:bldP spid="25" grpId="0" animBg="1"/>
    </p:bldLst>
  </p:timing>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742242"/>
            <a:ext cx="8640960" cy="46309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Q23</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731267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3648" y="472738"/>
            <a:ext cx="6336704" cy="61966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403648" y="481242"/>
            <a:ext cx="6336704" cy="6188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9" name="Straight Arrow Connector 18"/>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Q23</a:t>
            </a:r>
            <a:endParaRPr lang="en-GB" sz="1400" b="1" dirty="0">
              <a:latin typeface="Comic Sans MS" panose="030F0702030302020204" pitchFamily="66" charset="0"/>
            </a:endParaRPr>
          </a:p>
        </p:txBody>
      </p:sp>
      <p:cxnSp>
        <p:nvCxnSpPr>
          <p:cNvPr id="22" name="Straight Arrow Connector 21"/>
          <p:cNvCxnSpPr>
            <a:stCxn id="18" idx="3"/>
            <a:endCxn id="20"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12206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39752" y="6286743"/>
            <a:ext cx="3672408" cy="446734"/>
          </a:xfrm>
          <a:prstGeom prst="rect">
            <a:avLst/>
          </a:prstGeom>
        </p:spPr>
      </p:pic>
      <p:pic>
        <p:nvPicPr>
          <p:cNvPr id="4" name="Picture 3"/>
          <p:cNvPicPr>
            <a:picLocks noChangeAspect="1"/>
          </p:cNvPicPr>
          <p:nvPr/>
        </p:nvPicPr>
        <p:blipFill>
          <a:blip r:embed="rId3"/>
          <a:stretch>
            <a:fillRect/>
          </a:stretch>
        </p:blipFill>
        <p:spPr>
          <a:xfrm>
            <a:off x="2339752" y="370497"/>
            <a:ext cx="4464496" cy="588086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4" name="Rectangle 23"/>
          <p:cNvSpPr/>
          <p:nvPr/>
        </p:nvSpPr>
        <p:spPr>
          <a:xfrm>
            <a:off x="2339752" y="368037"/>
            <a:ext cx="4464496" cy="6365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9" name="Straight Arrow Connector 18"/>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a:t>
            </a:r>
            <a:r>
              <a:rPr lang="en-GB" sz="1400" b="1" dirty="0" smtClean="0">
                <a:latin typeface="Comic Sans MS" panose="030F0702030302020204" pitchFamily="66" charset="0"/>
              </a:rPr>
              <a:t>H Q23</a:t>
            </a:r>
            <a:endParaRPr lang="en-GB" sz="1400" b="1" dirty="0">
              <a:latin typeface="Comic Sans MS" panose="030F0702030302020204" pitchFamily="66" charset="0"/>
            </a:endParaRPr>
          </a:p>
        </p:txBody>
      </p:sp>
      <p:cxnSp>
        <p:nvCxnSpPr>
          <p:cNvPr id="22" name="Straight Arrow Connector 21"/>
          <p:cNvCxnSpPr>
            <a:stCxn id="18" idx="3"/>
            <a:endCxn id="20"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153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181652"/>
            <a:ext cx="8496942" cy="21033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890121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3648" y="1988840"/>
            <a:ext cx="6336704" cy="11380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403648" y="1988840"/>
            <a:ext cx="6336704" cy="1138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a:t>
            </a:r>
            <a:endParaRPr lang="en-GB" sz="1400" b="1" dirty="0">
              <a:latin typeface="Comic Sans MS" panose="030F0702030302020204" pitchFamily="66" charset="0"/>
            </a:endParaRPr>
          </a:p>
        </p:txBody>
      </p:sp>
      <p:cxnSp>
        <p:nvCxnSpPr>
          <p:cNvPr id="21" name="Straight Arrow Connector 20"/>
          <p:cNvCxnSpPr>
            <a:stCxn id="15"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232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1550" y="548680"/>
            <a:ext cx="7540900" cy="55244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Q26</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437613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4948" y="380638"/>
            <a:ext cx="6821488" cy="6432738"/>
          </a:xfrm>
          <a:prstGeom prst="rect">
            <a:avLst/>
          </a:prstGeom>
        </p:spPr>
      </p:pic>
      <p:sp>
        <p:nvSpPr>
          <p:cNvPr id="24" name="Rectangle 23"/>
          <p:cNvSpPr/>
          <p:nvPr/>
        </p:nvSpPr>
        <p:spPr>
          <a:xfrm>
            <a:off x="1763688" y="380637"/>
            <a:ext cx="6872748" cy="64327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8" name="Straight Arrow Connector 17"/>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Q26</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3558088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44624"/>
            <a:ext cx="7886700" cy="1325563"/>
          </a:xfrm>
        </p:spPr>
        <p:txBody>
          <a:bodyPr>
            <a:normAutofit/>
          </a:bodyPr>
          <a:lstStyle/>
          <a:p>
            <a:r>
              <a:rPr lang="en-GB" dirty="0"/>
              <a:t>Notes on Algebra </a:t>
            </a:r>
            <a:r>
              <a:rPr lang="en-GB" dirty="0" smtClean="0"/>
              <a:t>Questions for AQA</a:t>
            </a:r>
            <a:endParaRPr lang="en-GB" dirty="0"/>
          </a:p>
        </p:txBody>
      </p:sp>
      <p:sp>
        <p:nvSpPr>
          <p:cNvPr id="3" name="Content Placeholder 2"/>
          <p:cNvSpPr>
            <a:spLocks noGrp="1"/>
          </p:cNvSpPr>
          <p:nvPr>
            <p:ph idx="1"/>
          </p:nvPr>
        </p:nvSpPr>
        <p:spPr>
          <a:xfrm>
            <a:off x="457200" y="1412776"/>
            <a:ext cx="8229600" cy="5069160"/>
          </a:xfrm>
        </p:spPr>
        <p:txBody>
          <a:bodyPr>
            <a:normAutofit/>
          </a:bodyPr>
          <a:lstStyle/>
          <a:p>
            <a:pPr marL="0" indent="0">
              <a:buNone/>
            </a:pPr>
            <a:r>
              <a:rPr lang="en-GB" dirty="0"/>
              <a:t>There is a lot of overlap between </a:t>
            </a:r>
            <a:r>
              <a:rPr lang="en-GB" dirty="0" smtClean="0"/>
              <a:t>sub-topics and with the ‘number’ topic</a:t>
            </a:r>
            <a:endParaRPr lang="en-GB" dirty="0"/>
          </a:p>
          <a:p>
            <a:pPr marL="0" indent="0">
              <a:buNone/>
            </a:pPr>
            <a:endParaRPr lang="en-GB" dirty="0"/>
          </a:p>
          <a:p>
            <a:pPr marL="0" indent="0">
              <a:buNone/>
            </a:pPr>
            <a:r>
              <a:rPr lang="en-GB" dirty="0" smtClean="0"/>
              <a:t>Indices questions often ask to interpret the values of indices and could be considered more of a ‘number’ topic, but there are still many questions which require algebraic manipulation skills.</a:t>
            </a:r>
            <a:endParaRPr lang="en-GB" dirty="0"/>
          </a:p>
          <a:p>
            <a:pPr marL="0" indent="0">
              <a:buNone/>
            </a:pPr>
            <a:endParaRPr lang="en-GB" dirty="0" smtClean="0"/>
          </a:p>
          <a:p>
            <a:pPr marL="0" indent="0">
              <a:buNone/>
            </a:pPr>
            <a:r>
              <a:rPr lang="en-GB" dirty="0" smtClean="0"/>
              <a:t>Quadratic Inequality questions are generally in form of functions</a:t>
            </a:r>
          </a:p>
          <a:p>
            <a:pPr marL="0" indent="0">
              <a:buNone/>
            </a:pPr>
            <a:endParaRPr lang="en-GB" dirty="0"/>
          </a:p>
          <a:p>
            <a:pPr marL="0" indent="0">
              <a:buNone/>
            </a:pPr>
            <a:r>
              <a:rPr lang="en-GB" dirty="0" smtClean="0"/>
              <a:t>Other quadratic questions require you to understand the general shape and there is a lot of overlap with other graphs and when they may cross axes.</a:t>
            </a:r>
          </a:p>
          <a:p>
            <a:pPr marL="0" indent="0">
              <a:buNone/>
            </a:pPr>
            <a:endParaRPr lang="en-GB" dirty="0"/>
          </a:p>
          <a:p>
            <a:pPr marL="0" indent="0">
              <a:buNone/>
            </a:pPr>
            <a:r>
              <a:rPr lang="en-GB" dirty="0"/>
              <a:t>Drawing other non-linear graphs and understanding them, as well as their roots are grouped in the Drawing and using graphs sub-topic</a:t>
            </a:r>
          </a:p>
          <a:p>
            <a:pPr marL="0" indent="0">
              <a:buNone/>
            </a:pPr>
            <a:endParaRPr lang="en-GB" dirty="0"/>
          </a:p>
        </p:txBody>
      </p:sp>
      <p:sp>
        <p:nvSpPr>
          <p:cNvPr id="6" name="Rectangle 5">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Tree>
    <p:extLst>
      <p:ext uri="{BB962C8B-B14F-4D97-AF65-F5344CB8AC3E}">
        <p14:creationId xmlns:p14="http://schemas.microsoft.com/office/powerpoint/2010/main" val="2295083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6"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4"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Q8</a:t>
            </a:r>
            <a:endParaRPr lang="en-GB" sz="1400" b="1" dirty="0">
              <a:latin typeface="Comic Sans MS" panose="030F0702030302020204" pitchFamily="66" charset="0"/>
            </a:endParaRPr>
          </a:p>
        </p:txBody>
      </p:sp>
      <p:cxnSp>
        <p:nvCxnSpPr>
          <p:cNvPr id="25" name="Straight Arrow Connector 24"/>
          <p:cNvCxnSpPr>
            <a:stCxn id="19" idx="3"/>
            <a:endCxn id="24"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323529" y="1124744"/>
            <a:ext cx="8496942" cy="867158"/>
          </a:xfrm>
          <a:prstGeom prst="rect">
            <a:avLst/>
          </a:prstGeom>
        </p:spPr>
      </p:pic>
      <p:pic>
        <p:nvPicPr>
          <p:cNvPr id="6" name="Picture 5"/>
          <p:cNvPicPr>
            <a:picLocks noChangeAspect="1"/>
          </p:cNvPicPr>
          <p:nvPr/>
        </p:nvPicPr>
        <p:blipFill>
          <a:blip r:embed="rId10"/>
          <a:stretch>
            <a:fillRect/>
          </a:stretch>
        </p:blipFill>
        <p:spPr>
          <a:xfrm>
            <a:off x="323530" y="1988840"/>
            <a:ext cx="8496940" cy="2646686"/>
          </a:xfrm>
          <a:prstGeom prst="rect">
            <a:avLst/>
          </a:prstGeom>
        </p:spPr>
      </p:pic>
    </p:spTree>
    <p:extLst>
      <p:ext uri="{BB962C8B-B14F-4D97-AF65-F5344CB8AC3E}">
        <p14:creationId xmlns:p14="http://schemas.microsoft.com/office/powerpoint/2010/main" val="18642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7704" y="404664"/>
            <a:ext cx="6879430" cy="6336704"/>
          </a:xfrm>
          <a:prstGeom prst="rect">
            <a:avLst/>
          </a:prstGeom>
        </p:spPr>
      </p:pic>
      <p:sp>
        <p:nvSpPr>
          <p:cNvPr id="24" name="Rectangle 23"/>
          <p:cNvSpPr/>
          <p:nvPr/>
        </p:nvSpPr>
        <p:spPr>
          <a:xfrm>
            <a:off x="1907704" y="380637"/>
            <a:ext cx="6879430" cy="6360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8" name="Straight Arrow Connector 17"/>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Q26</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1706577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7744" y="404664"/>
            <a:ext cx="6192688" cy="6192688"/>
          </a:xfrm>
          <a:prstGeom prst="rect">
            <a:avLst/>
          </a:prstGeom>
        </p:spPr>
      </p:pic>
      <p:sp>
        <p:nvSpPr>
          <p:cNvPr id="24" name="Rectangle 23"/>
          <p:cNvSpPr/>
          <p:nvPr/>
        </p:nvSpPr>
        <p:spPr>
          <a:xfrm>
            <a:off x="2241376" y="404663"/>
            <a:ext cx="6219056" cy="6192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8" name="Straight Arrow Connector 17"/>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Q26</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1326855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844824"/>
            <a:ext cx="8496942" cy="2841400"/>
          </a:xfrm>
          <a:prstGeom prst="rect">
            <a:avLst/>
          </a:prstGeom>
        </p:spPr>
      </p:pic>
      <p:sp>
        <p:nvSpPr>
          <p:cNvPr id="24" name="Rectangle 23"/>
          <p:cNvSpPr/>
          <p:nvPr/>
        </p:nvSpPr>
        <p:spPr>
          <a:xfrm>
            <a:off x="323529" y="1837679"/>
            <a:ext cx="8496942" cy="2848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8" name="Straight Arrow Connector 17"/>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Q26</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163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2492896"/>
            <a:ext cx="8496942" cy="26158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Q11</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323528" y="1052736"/>
            <a:ext cx="8496944" cy="1436188"/>
          </a:xfrm>
          <a:prstGeom prst="rect">
            <a:avLst/>
          </a:prstGeom>
        </p:spPr>
      </p:pic>
    </p:spTree>
    <p:extLst>
      <p:ext uri="{BB962C8B-B14F-4D97-AF65-F5344CB8AC3E}">
        <p14:creationId xmlns:p14="http://schemas.microsoft.com/office/powerpoint/2010/main" val="2984555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720752"/>
            <a:ext cx="8352926" cy="1052064"/>
          </a:xfrm>
          <a:prstGeom prst="rect">
            <a:avLst/>
          </a:prstGeom>
        </p:spPr>
      </p:pic>
      <p:pic>
        <p:nvPicPr>
          <p:cNvPr id="5" name="Picture 4"/>
          <p:cNvPicPr>
            <a:picLocks noChangeAspect="1"/>
          </p:cNvPicPr>
          <p:nvPr/>
        </p:nvPicPr>
        <p:blipFill>
          <a:blip r:embed="rId3"/>
          <a:stretch>
            <a:fillRect/>
          </a:stretch>
        </p:blipFill>
        <p:spPr>
          <a:xfrm>
            <a:off x="1161257" y="1966480"/>
            <a:ext cx="6507088" cy="3478744"/>
          </a:xfrm>
          <a:prstGeom prst="rect">
            <a:avLst/>
          </a:prstGeom>
        </p:spPr>
      </p:pic>
      <p:sp>
        <p:nvSpPr>
          <p:cNvPr id="24" name="Rectangle 23"/>
          <p:cNvSpPr/>
          <p:nvPr/>
        </p:nvSpPr>
        <p:spPr>
          <a:xfrm>
            <a:off x="395537" y="642332"/>
            <a:ext cx="8352926" cy="1156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43608" y="5903486"/>
            <a:ext cx="1296144" cy="861935"/>
          </a:xfrm>
          <a:prstGeom prst="rect">
            <a:avLst/>
          </a:prstGeom>
          <a:noFill/>
        </p:spPr>
      </p:pic>
      <p:sp>
        <p:nvSpPr>
          <p:cNvPr id="14" name="Rectangle 13">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9"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Q11</a:t>
            </a:r>
            <a:endParaRPr lang="en-GB" sz="1400" b="1" dirty="0">
              <a:latin typeface="Comic Sans MS" panose="030F0702030302020204" pitchFamily="66" charset="0"/>
            </a:endParaRPr>
          </a:p>
        </p:txBody>
      </p:sp>
      <p:cxnSp>
        <p:nvCxnSpPr>
          <p:cNvPr id="21" name="Straight Arrow Connector 20"/>
          <p:cNvCxnSpPr>
            <a:stCxn id="15"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161256" y="1966480"/>
            <a:ext cx="6507090" cy="3478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539796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23" grpId="0" animBg="1"/>
    </p:bldLst>
  </p:timing>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2967" y="443578"/>
            <a:ext cx="7218066" cy="6225782"/>
          </a:xfrm>
          <a:prstGeom prst="rect">
            <a:avLst/>
          </a:prstGeom>
        </p:spPr>
      </p:pic>
      <p:sp>
        <p:nvSpPr>
          <p:cNvPr id="24" name="Rectangle 23"/>
          <p:cNvSpPr/>
          <p:nvPr/>
        </p:nvSpPr>
        <p:spPr>
          <a:xfrm>
            <a:off x="962968" y="443578"/>
            <a:ext cx="7218066" cy="6225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Q11</a:t>
            </a:r>
            <a:endParaRPr lang="en-GB" sz="1400" b="1" dirty="0">
              <a:latin typeface="Comic Sans MS" panose="030F0702030302020204" pitchFamily="66" charset="0"/>
            </a:endParaRPr>
          </a:p>
        </p:txBody>
      </p:sp>
      <p:cxnSp>
        <p:nvCxnSpPr>
          <p:cNvPr id="21" name="Straight Arrow Connector 20"/>
          <p:cNvCxnSpPr>
            <a:stCxn id="15"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889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7744" y="404664"/>
            <a:ext cx="6192688" cy="6192688"/>
          </a:xfrm>
          <a:prstGeom prst="rect">
            <a:avLst/>
          </a:prstGeom>
        </p:spPr>
      </p:pic>
      <p:sp>
        <p:nvSpPr>
          <p:cNvPr id="24" name="Rectangle 23"/>
          <p:cNvSpPr/>
          <p:nvPr/>
        </p:nvSpPr>
        <p:spPr>
          <a:xfrm>
            <a:off x="2241376" y="404663"/>
            <a:ext cx="6219056" cy="6192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8" name="Straight Arrow Connector 17"/>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Q26</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4848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844824"/>
            <a:ext cx="8496942" cy="2841400"/>
          </a:xfrm>
          <a:prstGeom prst="rect">
            <a:avLst/>
          </a:prstGeom>
        </p:spPr>
      </p:pic>
      <p:sp>
        <p:nvSpPr>
          <p:cNvPr id="24" name="Rectangle 23"/>
          <p:cNvSpPr/>
          <p:nvPr/>
        </p:nvSpPr>
        <p:spPr>
          <a:xfrm>
            <a:off x="323529" y="1837679"/>
            <a:ext cx="8496942" cy="2848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8" name="Straight Arrow Connector 17"/>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Q26</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543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052736"/>
            <a:ext cx="8496944" cy="45533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Q23</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833313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2060848"/>
            <a:ext cx="8496940" cy="1540986"/>
          </a:xfrm>
          <a:prstGeom prst="rect">
            <a:avLst/>
          </a:prstGeom>
        </p:spPr>
      </p:pic>
      <p:sp>
        <p:nvSpPr>
          <p:cNvPr id="24" name="Rectangle 23"/>
          <p:cNvSpPr/>
          <p:nvPr/>
        </p:nvSpPr>
        <p:spPr>
          <a:xfrm>
            <a:off x="323529" y="2060847"/>
            <a:ext cx="8496942" cy="1540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27984"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Q23</a:t>
            </a:r>
            <a:endParaRPr lang="en-GB" sz="1400" b="1" dirty="0">
              <a:latin typeface="Comic Sans MS" panose="030F0702030302020204" pitchFamily="66" charset="0"/>
            </a:endParaRPr>
          </a:p>
        </p:txBody>
      </p:sp>
      <p:cxnSp>
        <p:nvCxnSpPr>
          <p:cNvPr id="21" name="Straight Arrow Connector 20"/>
          <p:cNvCxnSpPr>
            <a:stCxn id="15"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936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1760" y="423462"/>
            <a:ext cx="5817340" cy="6389914"/>
          </a:xfrm>
          <a:prstGeom prst="rect">
            <a:avLst/>
          </a:prstGeom>
        </p:spPr>
      </p:pic>
      <p:sp>
        <p:nvSpPr>
          <p:cNvPr id="13" name="Rectangle 12"/>
          <p:cNvSpPr/>
          <p:nvPr/>
        </p:nvSpPr>
        <p:spPr>
          <a:xfrm>
            <a:off x="2411760" y="423461"/>
            <a:ext cx="5817340" cy="6389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Q8</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083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267744" y="6516203"/>
            <a:ext cx="2520280" cy="29717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Congruent </a:t>
            </a:r>
            <a:r>
              <a:rPr lang="en-GB" sz="1400" b="1" dirty="0" smtClean="0">
                <a:latin typeface="Comic Sans MS" panose="030F0702030302020204" pitchFamily="66" charset="0"/>
              </a:rPr>
              <a:t>triangles (proof)</a:t>
            </a:r>
            <a:endParaRPr lang="en-GB" sz="1400" b="1" dirty="0">
              <a:latin typeface="Comic Sans MS" panose="030F0702030302020204" pitchFamily="66" charset="0"/>
            </a:endParaRPr>
          </a:p>
        </p:txBody>
      </p:sp>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Similar Shapes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9" name="Rectangle 8">
            <a:hlinkClick r:id="rId5"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0" name="Straight Arrow Connector 9"/>
          <p:cNvCxnSpPr>
            <a:stCxn id="8" idx="3"/>
            <a:endCxn id="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5496" y="6516203"/>
            <a:ext cx="2160240" cy="29717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SF in area and volume</a:t>
            </a:r>
          </a:p>
        </p:txBody>
      </p:sp>
      <p:sp>
        <p:nvSpPr>
          <p:cNvPr id="52" name="Rectangle 51">
            <a:hlinkClick r:id="rId6" action="ppaction://hlinksldjump"/>
          </p:cNvPr>
          <p:cNvSpPr/>
          <p:nvPr/>
        </p:nvSpPr>
        <p:spPr>
          <a:xfrm>
            <a:off x="2987824" y="1700808"/>
            <a:ext cx="1152000" cy="504000"/>
          </a:xfrm>
          <a:prstGeom prst="rect">
            <a:avLst/>
          </a:prstGeom>
          <a:gradFill flip="none" rotWithShape="1">
            <a:gsLst>
              <a:gs pos="0">
                <a:srgbClr val="FFC000"/>
              </a:gs>
              <a:gs pos="100000">
                <a:schemeClr val="accent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Q3</a:t>
            </a:r>
            <a:endParaRPr lang="en-GB" sz="1400" b="1" dirty="0">
              <a:latin typeface="Comic Sans MS" panose="030F0702030302020204" pitchFamily="66" charset="0"/>
            </a:endParaRPr>
          </a:p>
        </p:txBody>
      </p:sp>
      <p:sp>
        <p:nvSpPr>
          <p:cNvPr id="13" name="Rectangle 12"/>
          <p:cNvSpPr/>
          <p:nvPr/>
        </p:nvSpPr>
        <p:spPr>
          <a:xfrm>
            <a:off x="4860032" y="6516203"/>
            <a:ext cx="1656184" cy="29717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a:t>
            </a:r>
            <a:r>
              <a:rPr lang="en-GB" sz="1400" b="1" dirty="0" smtClean="0">
                <a:latin typeface="Comic Sans MS" panose="030F0702030302020204" pitchFamily="66" charset="0"/>
              </a:rPr>
              <a:t>nit Conversions</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2987824" y="227687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Q22*</a:t>
            </a:r>
            <a:endParaRPr lang="en-GB" sz="1400" b="1" dirty="0">
              <a:latin typeface="Comic Sans MS" panose="030F0702030302020204" pitchFamily="66" charset="0"/>
            </a:endParaRPr>
          </a:p>
        </p:txBody>
      </p:sp>
      <p:sp>
        <p:nvSpPr>
          <p:cNvPr id="15" name="Rectangle 14"/>
          <p:cNvSpPr/>
          <p:nvPr/>
        </p:nvSpPr>
        <p:spPr>
          <a:xfrm>
            <a:off x="35496" y="6165304"/>
            <a:ext cx="2160240" cy="29717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 Reverse operations</a:t>
            </a:r>
            <a:endParaRPr lang="en-GB" sz="1400" b="1" dirty="0">
              <a:latin typeface="Comic Sans MS" panose="030F0702030302020204" pitchFamily="66" charset="0"/>
            </a:endParaRPr>
          </a:p>
        </p:txBody>
      </p:sp>
      <p:sp>
        <p:nvSpPr>
          <p:cNvPr id="20" name="Rectangle 19">
            <a:hlinkClick r:id="rId8" action="ppaction://hlinksldjump"/>
          </p:cNvPr>
          <p:cNvSpPr/>
          <p:nvPr/>
        </p:nvSpPr>
        <p:spPr>
          <a:xfrm>
            <a:off x="2987824" y="2852936"/>
            <a:ext cx="1152000" cy="504000"/>
          </a:xfrm>
          <a:prstGeom prst="rect">
            <a:avLst/>
          </a:prstGeom>
          <a:gradFill flip="none" rotWithShape="1">
            <a:gsLst>
              <a:gs pos="0">
                <a:srgbClr val="FFC000"/>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21" name="Rectangle 20">
            <a:hlinkClick r:id="rId9" action="ppaction://hlinksldjump"/>
          </p:cNvPr>
          <p:cNvSpPr/>
          <p:nvPr/>
        </p:nvSpPr>
        <p:spPr>
          <a:xfrm>
            <a:off x="2987824" y="3429056"/>
            <a:ext cx="1152000" cy="504000"/>
          </a:xfrm>
          <a:prstGeom prst="rect">
            <a:avLst/>
          </a:prstGeom>
          <a:gradFill flip="none" rotWithShape="1">
            <a:gsLst>
              <a:gs pos="0">
                <a:srgbClr val="FFC000"/>
              </a:gs>
              <a:gs pos="100000">
                <a:schemeClr val="accent2"/>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Q13</a:t>
            </a:r>
            <a:endParaRPr lang="en-GB" sz="1400" b="1" dirty="0">
              <a:latin typeface="Comic Sans MS" panose="030F0702030302020204" pitchFamily="66" charset="0"/>
            </a:endParaRPr>
          </a:p>
        </p:txBody>
      </p:sp>
      <p:sp>
        <p:nvSpPr>
          <p:cNvPr id="22" name="Rectangle 21">
            <a:hlinkClick r:id="rId10" action="ppaction://hlinksldjump"/>
          </p:cNvPr>
          <p:cNvSpPr/>
          <p:nvPr/>
        </p:nvSpPr>
        <p:spPr>
          <a:xfrm>
            <a:off x="2987824" y="400512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Q14</a:t>
            </a:r>
            <a:endParaRPr lang="en-GB" sz="1400" b="1" dirty="0">
              <a:latin typeface="Comic Sans MS" panose="030F0702030302020204" pitchFamily="66" charset="0"/>
            </a:endParaRPr>
          </a:p>
        </p:txBody>
      </p:sp>
      <p:sp>
        <p:nvSpPr>
          <p:cNvPr id="23" name="Rectangle 22"/>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24" name="Rectangle 23">
            <a:hlinkClick r:id="rId11" action="ppaction://hlinksldjump"/>
          </p:cNvPr>
          <p:cNvSpPr/>
          <p:nvPr/>
        </p:nvSpPr>
        <p:spPr>
          <a:xfrm>
            <a:off x="2987824" y="458118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Q26</a:t>
            </a:r>
            <a:endParaRPr lang="en-GB" sz="1400" b="1" dirty="0">
              <a:latin typeface="Comic Sans MS" panose="030F0702030302020204" pitchFamily="66" charset="0"/>
            </a:endParaRPr>
          </a:p>
        </p:txBody>
      </p:sp>
      <p:sp>
        <p:nvSpPr>
          <p:cNvPr id="25" name="Rectangle 24">
            <a:hlinkClick r:id="rId12" action="ppaction://hlinksldjump"/>
          </p:cNvPr>
          <p:cNvSpPr/>
          <p:nvPr/>
        </p:nvSpPr>
        <p:spPr>
          <a:xfrm>
            <a:off x="4644136" y="1700864"/>
            <a:ext cx="1152000" cy="504000"/>
          </a:xfrm>
          <a:prstGeom prst="rect">
            <a:avLst/>
          </a:prstGeom>
          <a:gradFill flip="none" rotWithShape="1">
            <a:gsLst>
              <a:gs pos="0">
                <a:srgbClr val="FFC000"/>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26" name="Rectangle 25">
            <a:hlinkClick r:id="rId13" action="ppaction://hlinksldjump"/>
          </p:cNvPr>
          <p:cNvSpPr/>
          <p:nvPr/>
        </p:nvSpPr>
        <p:spPr>
          <a:xfrm>
            <a:off x="4644008" y="2276928"/>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sp>
        <p:nvSpPr>
          <p:cNvPr id="27" name="Rectangle 26">
            <a:hlinkClick r:id="rId14" action="ppaction://hlinksldjump"/>
          </p:cNvPr>
          <p:cNvSpPr/>
          <p:nvPr/>
        </p:nvSpPr>
        <p:spPr>
          <a:xfrm>
            <a:off x="4644008" y="285299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Q28</a:t>
            </a:r>
            <a:endParaRPr lang="en-GB" sz="1400" b="1" dirty="0">
              <a:latin typeface="Comic Sans MS" panose="030F0702030302020204" pitchFamily="66" charset="0"/>
            </a:endParaRPr>
          </a:p>
        </p:txBody>
      </p:sp>
      <p:sp>
        <p:nvSpPr>
          <p:cNvPr id="28" name="Rectangle 27">
            <a:hlinkClick r:id="rId15" action="ppaction://hlinksldjump"/>
          </p:cNvPr>
          <p:cNvSpPr/>
          <p:nvPr/>
        </p:nvSpPr>
        <p:spPr>
          <a:xfrm>
            <a:off x="4644008" y="3429000"/>
            <a:ext cx="1152000" cy="504000"/>
          </a:xfrm>
          <a:prstGeom prst="rect">
            <a:avLst/>
          </a:prstGeom>
          <a:gradFill flip="none" rotWithShape="1">
            <a:gsLst>
              <a:gs pos="0">
                <a:srgbClr val="FFC000"/>
              </a:gs>
              <a:gs pos="100000">
                <a:schemeClr val="accent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29" name="Rectangle 28">
            <a:hlinkClick r:id="rId16" action="ppaction://hlinksldjump"/>
          </p:cNvPr>
          <p:cNvSpPr/>
          <p:nvPr/>
        </p:nvSpPr>
        <p:spPr>
          <a:xfrm>
            <a:off x="4644008" y="4005120"/>
            <a:ext cx="1152000" cy="504000"/>
          </a:xfrm>
          <a:prstGeom prst="rect">
            <a:avLst/>
          </a:prstGeom>
          <a:gradFill flip="none" rotWithShape="1">
            <a:gsLst>
              <a:gs pos="0">
                <a:srgbClr val="FFC000"/>
              </a:gs>
              <a:gs pos="100000">
                <a:schemeClr val="accent2"/>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30" name="Rectangle 29">
            <a:hlinkClick r:id="rId17" action="ppaction://hlinksldjump"/>
          </p:cNvPr>
          <p:cNvSpPr/>
          <p:nvPr/>
        </p:nvSpPr>
        <p:spPr>
          <a:xfrm>
            <a:off x="4644008" y="4581184"/>
            <a:ext cx="1152000" cy="504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31" name="Rectangle 30">
            <a:hlinkClick r:id="rId18" action="ppaction://hlinksldjump"/>
          </p:cNvPr>
          <p:cNvSpPr/>
          <p:nvPr/>
        </p:nvSpPr>
        <p:spPr>
          <a:xfrm>
            <a:off x="5868272" y="198889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Q23</a:t>
            </a:r>
            <a:endParaRPr lang="en-GB" sz="1400" b="1" dirty="0">
              <a:latin typeface="Comic Sans MS" panose="030F0702030302020204" pitchFamily="66" charset="0"/>
            </a:endParaRPr>
          </a:p>
        </p:txBody>
      </p:sp>
      <p:sp>
        <p:nvSpPr>
          <p:cNvPr id="32" name="Rectangle 31">
            <a:hlinkClick r:id="rId19" action="ppaction://hlinksldjump"/>
          </p:cNvPr>
          <p:cNvSpPr/>
          <p:nvPr/>
        </p:nvSpPr>
        <p:spPr>
          <a:xfrm>
            <a:off x="5868144" y="256496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33" name="Rectangle 32">
            <a:hlinkClick r:id="rId20" action="ppaction://hlinksldjump"/>
          </p:cNvPr>
          <p:cNvSpPr/>
          <p:nvPr/>
        </p:nvSpPr>
        <p:spPr>
          <a:xfrm>
            <a:off x="5868144" y="3141024"/>
            <a:ext cx="1152000" cy="504000"/>
          </a:xfrm>
          <a:prstGeom prst="rect">
            <a:avLst/>
          </a:prstGeom>
          <a:gradFill flip="none" rotWithShape="1">
            <a:gsLst>
              <a:gs pos="0">
                <a:srgbClr val="FFC000"/>
              </a:gs>
              <a:gs pos="100000">
                <a:srgbClr val="7030A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34" name="Rectangle 33">
            <a:hlinkClick r:id="rId21" action="ppaction://hlinksldjump"/>
          </p:cNvPr>
          <p:cNvSpPr/>
          <p:nvPr/>
        </p:nvSpPr>
        <p:spPr>
          <a:xfrm>
            <a:off x="5868144" y="371708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Q23</a:t>
            </a:r>
            <a:endParaRPr lang="en-GB" sz="1400" b="1" dirty="0">
              <a:latin typeface="Comic Sans MS" panose="030F0702030302020204" pitchFamily="66" charset="0"/>
            </a:endParaRPr>
          </a:p>
        </p:txBody>
      </p:sp>
      <p:sp>
        <p:nvSpPr>
          <p:cNvPr id="35" name="Rectangle 34">
            <a:hlinkClick r:id="rId22" action="ppaction://hlinksldjump"/>
          </p:cNvPr>
          <p:cNvSpPr/>
          <p:nvPr/>
        </p:nvSpPr>
        <p:spPr>
          <a:xfrm>
            <a:off x="5868144" y="42931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Q23</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04426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6"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Q3</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395536" y="2132856"/>
            <a:ext cx="8352928" cy="1128602"/>
          </a:xfrm>
          <a:prstGeom prst="rect">
            <a:avLst/>
          </a:prstGeom>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2369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3425" y="1916832"/>
            <a:ext cx="7677150" cy="48577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733425" y="1916832"/>
            <a:ext cx="7706259" cy="485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Q3</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88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980728"/>
            <a:ext cx="8640960" cy="43267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Q22</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954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764704"/>
            <a:ext cx="8208912" cy="46898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467544" y="764704"/>
            <a:ext cx="8208911" cy="468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Q22</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157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6"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51521" y="1196752"/>
            <a:ext cx="8640958" cy="1524488"/>
          </a:xfrm>
          <a:prstGeom prst="rect">
            <a:avLst/>
          </a:prstGeom>
        </p:spPr>
      </p:pic>
    </p:spTree>
    <p:extLst>
      <p:ext uri="{BB962C8B-B14F-4D97-AF65-F5344CB8AC3E}">
        <p14:creationId xmlns:p14="http://schemas.microsoft.com/office/powerpoint/2010/main" val="3476450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3425" y="2204864"/>
            <a:ext cx="7677150" cy="4286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733425" y="2204863"/>
            <a:ext cx="7677150" cy="428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7" name="Straight Arrow Connector 16"/>
          <p:cNvCxnSpPr>
            <a:stCxn id="11"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58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412776"/>
            <a:ext cx="8640958" cy="14268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Q13</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35866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2937" y="2492896"/>
            <a:ext cx="7858125" cy="4286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642936" y="2492895"/>
            <a:ext cx="7858125"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Q13</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278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6"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Q14</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6510" y="1388534"/>
            <a:ext cx="4535490" cy="4080932"/>
          </a:xfrm>
          <a:prstGeom prst="rect">
            <a:avLst/>
          </a:prstGeom>
        </p:spPr>
      </p:pic>
      <p:pic>
        <p:nvPicPr>
          <p:cNvPr id="5" name="Picture 4"/>
          <p:cNvPicPr>
            <a:picLocks noChangeAspect="1"/>
          </p:cNvPicPr>
          <p:nvPr/>
        </p:nvPicPr>
        <p:blipFill>
          <a:blip r:embed="rId10"/>
          <a:stretch>
            <a:fillRect/>
          </a:stretch>
        </p:blipFill>
        <p:spPr>
          <a:xfrm>
            <a:off x="4572000" y="1391463"/>
            <a:ext cx="4535488" cy="4006936"/>
          </a:xfrm>
          <a:prstGeom prst="rect">
            <a:avLst/>
          </a:prstGeom>
        </p:spPr>
      </p:pic>
    </p:spTree>
    <p:extLst>
      <p:ext uri="{BB962C8B-B14F-4D97-AF65-F5344CB8AC3E}">
        <p14:creationId xmlns:p14="http://schemas.microsoft.com/office/powerpoint/2010/main" val="4079536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27784" y="404664"/>
            <a:ext cx="5616626" cy="6277406"/>
          </a:xfrm>
          <a:prstGeom prst="rect">
            <a:avLst/>
          </a:prstGeom>
        </p:spPr>
      </p:pic>
      <p:sp>
        <p:nvSpPr>
          <p:cNvPr id="13" name="Rectangle 12"/>
          <p:cNvSpPr/>
          <p:nvPr/>
        </p:nvSpPr>
        <p:spPr>
          <a:xfrm>
            <a:off x="2627784" y="423461"/>
            <a:ext cx="5601316" cy="6258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Q8</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711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8" y="448697"/>
            <a:ext cx="5400598" cy="5588070"/>
          </a:xfrm>
          <a:prstGeom prst="rect">
            <a:avLst/>
          </a:prstGeom>
        </p:spPr>
      </p:pic>
      <p:sp>
        <p:nvSpPr>
          <p:cNvPr id="23" name="Rectangle 22"/>
          <p:cNvSpPr/>
          <p:nvPr/>
        </p:nvSpPr>
        <p:spPr>
          <a:xfrm>
            <a:off x="395539" y="448696"/>
            <a:ext cx="5400598" cy="5588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7" name="Straight Arrow Connector 16"/>
          <p:cNvCxnSpPr>
            <a:stCxn id="11"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Q14</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stretch>
            <a:fillRect/>
          </a:stretch>
        </p:blipFill>
        <p:spPr>
          <a:xfrm>
            <a:off x="5868144" y="2328862"/>
            <a:ext cx="3242432" cy="1172146"/>
          </a:xfrm>
          <a:prstGeom prst="rect">
            <a:avLst/>
          </a:prstGeom>
        </p:spPr>
      </p:pic>
      <p:sp>
        <p:nvSpPr>
          <p:cNvPr id="22" name="Rectangle 21"/>
          <p:cNvSpPr/>
          <p:nvPr/>
        </p:nvSpPr>
        <p:spPr>
          <a:xfrm>
            <a:off x="5868142" y="2328861"/>
            <a:ext cx="3242433" cy="1172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783884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3" grpId="0" animBg="1"/>
      <p:bldP spid="22" grpId="0" animBg="1"/>
    </p:bldLst>
  </p:timing>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502612"/>
            <a:ext cx="7632848" cy="54466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Q26</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257533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1680" y="2060848"/>
            <a:ext cx="5760640" cy="1708938"/>
          </a:xfrm>
          <a:prstGeom prst="rect">
            <a:avLst/>
          </a:prstGeom>
        </p:spPr>
      </p:pic>
      <p:sp>
        <p:nvSpPr>
          <p:cNvPr id="23" name="Rectangle 22"/>
          <p:cNvSpPr/>
          <p:nvPr/>
        </p:nvSpPr>
        <p:spPr>
          <a:xfrm>
            <a:off x="1691679" y="2060848"/>
            <a:ext cx="5760641" cy="1708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Q26</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426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584930"/>
            <a:ext cx="8640958" cy="39961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8265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679" y="2276872"/>
            <a:ext cx="5760642" cy="360942"/>
          </a:xfrm>
          <a:prstGeom prst="rect">
            <a:avLst/>
          </a:prstGeom>
        </p:spPr>
      </p:pic>
      <p:sp>
        <p:nvSpPr>
          <p:cNvPr id="23" name="Rectangle 22"/>
          <p:cNvSpPr/>
          <p:nvPr/>
        </p:nvSpPr>
        <p:spPr>
          <a:xfrm>
            <a:off x="1691679" y="2276872"/>
            <a:ext cx="5760641" cy="360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7" name="Straight Arrow Connector 16"/>
          <p:cNvCxnSpPr>
            <a:stCxn id="11"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720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29097" y="358940"/>
            <a:ext cx="6685806" cy="64544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Q22</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2516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28775" y="2204864"/>
            <a:ext cx="5886450" cy="619125"/>
          </a:xfrm>
          <a:prstGeom prst="rect">
            <a:avLst/>
          </a:prstGeom>
        </p:spPr>
      </p:pic>
      <p:sp>
        <p:nvSpPr>
          <p:cNvPr id="23" name="Rectangle 22"/>
          <p:cNvSpPr/>
          <p:nvPr/>
        </p:nvSpPr>
        <p:spPr>
          <a:xfrm>
            <a:off x="1628775" y="2204864"/>
            <a:ext cx="5927005" cy="619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Q22</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770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56356" y="404664"/>
            <a:ext cx="7231288" cy="57606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3" name="Straight Arrow Connector 22"/>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Q28</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733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6762" y="980728"/>
            <a:ext cx="7610475" cy="41243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766762" y="963171"/>
            <a:ext cx="7610475" cy="4141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7" name="Straight Arrow Connector 16"/>
          <p:cNvCxnSpPr>
            <a:stCxn id="13"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Q28</a:t>
            </a:r>
            <a:endParaRPr lang="en-GB" sz="1400" b="1" dirty="0">
              <a:latin typeface="Comic Sans MS" panose="030F0702030302020204" pitchFamily="66" charset="0"/>
            </a:endParaRPr>
          </a:p>
        </p:txBody>
      </p:sp>
      <p:cxnSp>
        <p:nvCxnSpPr>
          <p:cNvPr id="24" name="Straight Arrow Connector 23"/>
          <p:cNvCxnSpPr>
            <a:stCxn id="16" idx="3"/>
            <a:endCxn id="22"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977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6762" y="405551"/>
            <a:ext cx="7610476" cy="60468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766762" y="405550"/>
            <a:ext cx="7610475" cy="6046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6" name="Straight Arrow Connector 15"/>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Q28</a:t>
            </a:r>
            <a:endParaRPr lang="en-GB" sz="1400" b="1" dirty="0">
              <a:latin typeface="Comic Sans MS" panose="030F0702030302020204" pitchFamily="66" charset="0"/>
            </a:endParaRPr>
          </a:p>
        </p:txBody>
      </p:sp>
      <p:cxnSp>
        <p:nvCxnSpPr>
          <p:cNvPr id="21" name="Straight Arrow Connector 20"/>
          <p:cNvCxnSpPr>
            <a:stCxn id="13"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774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3" y="836712"/>
            <a:ext cx="8064894" cy="4486144"/>
          </a:xfrm>
          <a:prstGeom prst="rect">
            <a:avLst/>
          </a:prstGeom>
        </p:spPr>
      </p:pic>
      <p:sp>
        <p:nvSpPr>
          <p:cNvPr id="13" name="Rectangle 12"/>
          <p:cNvSpPr/>
          <p:nvPr/>
        </p:nvSpPr>
        <p:spPr>
          <a:xfrm>
            <a:off x="539553" y="836711"/>
            <a:ext cx="8064894" cy="4486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Q8</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63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3" name="Straight Arrow Connector 22"/>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1340768"/>
            <a:ext cx="8640960" cy="1135416"/>
          </a:xfrm>
          <a:prstGeom prst="rect">
            <a:avLst/>
          </a:prstGeom>
        </p:spPr>
      </p:pic>
    </p:spTree>
    <p:extLst>
      <p:ext uri="{BB962C8B-B14F-4D97-AF65-F5344CB8AC3E}">
        <p14:creationId xmlns:p14="http://schemas.microsoft.com/office/powerpoint/2010/main" val="3673207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6763" y="2204864"/>
            <a:ext cx="7610474" cy="9326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766762" y="2204864"/>
            <a:ext cx="7610475" cy="932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428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7584" y="548680"/>
            <a:ext cx="7488832" cy="51154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3" name="Straight Arrow Connector 22"/>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Q17</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82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6762" y="764704"/>
            <a:ext cx="7610476" cy="44977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766762" y="764703"/>
            <a:ext cx="7610475" cy="44977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6" name="Straight Arrow Connector 15"/>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Q17</a:t>
            </a:r>
            <a:endParaRPr lang="en-GB" sz="1400" b="1" dirty="0">
              <a:latin typeface="Comic Sans MS" panose="030F0702030302020204" pitchFamily="66" charset="0"/>
            </a:endParaRPr>
          </a:p>
        </p:txBody>
      </p:sp>
      <p:cxnSp>
        <p:nvCxnSpPr>
          <p:cNvPr id="21" name="Straight Arrow Connector 20"/>
          <p:cNvCxnSpPr>
            <a:stCxn id="13"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960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6"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3" name="Straight Arrow Connector 22"/>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Q13</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395536" y="2278628"/>
            <a:ext cx="8352928" cy="1222380"/>
          </a:xfrm>
          <a:prstGeom prst="rect">
            <a:avLst/>
          </a:prstGeom>
        </p:spPr>
      </p:pic>
    </p:spTree>
    <p:extLst>
      <p:ext uri="{BB962C8B-B14F-4D97-AF65-F5344CB8AC3E}">
        <p14:creationId xmlns:p14="http://schemas.microsoft.com/office/powerpoint/2010/main" val="1448158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3925" y="2636912"/>
            <a:ext cx="7296150" cy="5524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923924" y="2636912"/>
            <a:ext cx="7296151" cy="552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Q13</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112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6"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3" name="Straight Arrow Connector 22"/>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Q23</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323529" y="1268760"/>
            <a:ext cx="8496942" cy="2194016"/>
          </a:xfrm>
          <a:prstGeom prst="rect">
            <a:avLst/>
          </a:prstGeom>
        </p:spPr>
      </p:pic>
    </p:spTree>
    <p:extLst>
      <p:ext uri="{BB962C8B-B14F-4D97-AF65-F5344CB8AC3E}">
        <p14:creationId xmlns:p14="http://schemas.microsoft.com/office/powerpoint/2010/main" val="710658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616" y="404664"/>
            <a:ext cx="6912768" cy="54738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115617" y="404663"/>
            <a:ext cx="6912768" cy="5473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6" name="Straight Arrow Connector 15"/>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Q23</a:t>
            </a:r>
            <a:endParaRPr lang="en-GB" sz="1400" b="1" dirty="0">
              <a:latin typeface="Comic Sans MS" panose="030F0702030302020204" pitchFamily="66" charset="0"/>
            </a:endParaRPr>
          </a:p>
        </p:txBody>
      </p:sp>
      <p:cxnSp>
        <p:nvCxnSpPr>
          <p:cNvPr id="21" name="Straight Arrow Connector 20"/>
          <p:cNvCxnSpPr>
            <a:stCxn id="13"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2894058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476672"/>
            <a:ext cx="8352926" cy="53405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395537" y="476671"/>
            <a:ext cx="8352925" cy="5340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notes</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6" name="Straight Arrow Connector 15"/>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Q23</a:t>
            </a:r>
            <a:endParaRPr lang="en-GB" sz="1400" b="1" dirty="0">
              <a:latin typeface="Comic Sans MS" panose="030F0702030302020204" pitchFamily="66" charset="0"/>
            </a:endParaRPr>
          </a:p>
        </p:txBody>
      </p:sp>
      <p:cxnSp>
        <p:nvCxnSpPr>
          <p:cNvPr id="21" name="Straight Arrow Connector 20"/>
          <p:cNvCxnSpPr>
            <a:stCxn id="13"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583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995652"/>
            <a:ext cx="8064896" cy="49536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3" name="Straight Arrow Connector 22"/>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Q6</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527358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6"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4"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Q19</a:t>
            </a:r>
            <a:endParaRPr lang="en-GB" sz="1400" b="1" dirty="0">
              <a:latin typeface="Comic Sans MS" panose="030F0702030302020204" pitchFamily="66" charset="0"/>
            </a:endParaRPr>
          </a:p>
        </p:txBody>
      </p:sp>
      <p:cxnSp>
        <p:nvCxnSpPr>
          <p:cNvPr id="25" name="Straight Arrow Connector 24"/>
          <p:cNvCxnSpPr>
            <a:stCxn id="19" idx="3"/>
            <a:endCxn id="24"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23528" y="1844824"/>
            <a:ext cx="8496944" cy="1839278"/>
          </a:xfrm>
          <a:prstGeom prst="rect">
            <a:avLst/>
          </a:prstGeom>
        </p:spPr>
      </p:pic>
    </p:spTree>
    <p:extLst>
      <p:ext uri="{BB962C8B-B14F-4D97-AF65-F5344CB8AC3E}">
        <p14:creationId xmlns:p14="http://schemas.microsoft.com/office/powerpoint/2010/main" val="2285461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1" y="908720"/>
            <a:ext cx="7920878" cy="38047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611561" y="908719"/>
            <a:ext cx="7920878" cy="3804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Q6</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00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3648" y="404664"/>
            <a:ext cx="6336704" cy="63739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3" name="Straight Arrow Connector 22"/>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Q11</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6114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00" y="2420889"/>
            <a:ext cx="7315200" cy="44767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914399" y="2420888"/>
            <a:ext cx="7315201" cy="447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6" name="Straight Arrow Connector 15"/>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Q11</a:t>
            </a:r>
            <a:endParaRPr lang="en-GB" sz="1400" b="1" dirty="0">
              <a:latin typeface="Comic Sans MS" panose="030F0702030302020204" pitchFamily="66" charset="0"/>
            </a:endParaRPr>
          </a:p>
        </p:txBody>
      </p:sp>
      <p:cxnSp>
        <p:nvCxnSpPr>
          <p:cNvPr id="21" name="Straight Arrow Connector 20"/>
          <p:cNvCxnSpPr>
            <a:stCxn id="13"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430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476672"/>
            <a:ext cx="7632848" cy="57359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3" name="Straight Arrow Connector 22"/>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Q23</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6457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5" y="404664"/>
            <a:ext cx="7488830" cy="57849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827585" y="404663"/>
            <a:ext cx="7488830" cy="5784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6"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8" name="Straight Arrow Connector 17"/>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Q23</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2491528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620688"/>
            <a:ext cx="7632848" cy="53505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3" name="Straight Arrow Connector 22"/>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Q23</a:t>
            </a:r>
            <a:endParaRPr lang="en-GB" sz="1400" b="1" dirty="0">
              <a:latin typeface="Comic Sans MS" panose="030F0702030302020204" pitchFamily="66" charset="0"/>
            </a:endParaRPr>
          </a:p>
        </p:txBody>
      </p:sp>
      <p:cxnSp>
        <p:nvCxnSpPr>
          <p:cNvPr id="25" name="Straight Arrow Connector 24"/>
          <p:cNvCxnSpPr>
            <a:stCxn id="18" idx="3"/>
            <a:endCxn id="24"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562013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764704"/>
            <a:ext cx="8352928" cy="46340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395536" y="764703"/>
            <a:ext cx="8352928" cy="4634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6" name="Straight Arrow Connector 15"/>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Q23</a:t>
            </a:r>
            <a:endParaRPr lang="en-GB" sz="1400" b="1" dirty="0">
              <a:latin typeface="Comic Sans MS" panose="030F0702030302020204" pitchFamily="66" charset="0"/>
            </a:endParaRPr>
          </a:p>
        </p:txBody>
      </p:sp>
      <p:cxnSp>
        <p:nvCxnSpPr>
          <p:cNvPr id="21" name="Straight Arrow Connector 20"/>
          <p:cNvCxnSpPr>
            <a:stCxn id="13"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1022702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4925" y="476672"/>
            <a:ext cx="6054150" cy="61926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1544925" y="476671"/>
            <a:ext cx="6054150" cy="6192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6" name="Straight Arrow Connector 15"/>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Q23</a:t>
            </a:r>
            <a:endParaRPr lang="en-GB" sz="1400" b="1" dirty="0">
              <a:latin typeface="Comic Sans MS" panose="030F0702030302020204" pitchFamily="66" charset="0"/>
            </a:endParaRPr>
          </a:p>
        </p:txBody>
      </p:sp>
      <p:cxnSp>
        <p:nvCxnSpPr>
          <p:cNvPr id="21" name="Straight Arrow Connector 20"/>
          <p:cNvCxnSpPr>
            <a:stCxn id="13"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017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Volume &amp; Surface Area</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0" name="Straight Arrow Connector 9"/>
          <p:cNvCxnSpPr>
            <a:stCxn id="8" idx="3"/>
            <a:endCxn id="3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a:hlinkClick r:id="rId5"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
        <p:nvSpPr>
          <p:cNvPr id="19" name="Rectangle 18"/>
          <p:cNvSpPr/>
          <p:nvPr/>
        </p:nvSpPr>
        <p:spPr>
          <a:xfrm>
            <a:off x="1619672" y="6525344"/>
            <a:ext cx="1349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20" name="Rectangle 19">
            <a:hlinkClick r:id="rId6" action="ppaction://hlinksldjump"/>
          </p:cNvPr>
          <p:cNvSpPr/>
          <p:nvPr/>
        </p:nvSpPr>
        <p:spPr>
          <a:xfrm>
            <a:off x="3059832" y="6525344"/>
            <a:ext cx="100811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Prisms</a:t>
            </a:r>
          </a:p>
        </p:txBody>
      </p:sp>
      <p:sp>
        <p:nvSpPr>
          <p:cNvPr id="42" name="Rectangle 41">
            <a:hlinkClick r:id="rId7" action="ppaction://hlinksldjump"/>
          </p:cNvPr>
          <p:cNvSpPr/>
          <p:nvPr/>
        </p:nvSpPr>
        <p:spPr>
          <a:xfrm>
            <a:off x="2771800" y="328498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Q23</a:t>
            </a:r>
            <a:endParaRPr lang="en-GB" sz="1400" b="1" dirty="0">
              <a:latin typeface="Comic Sans MS" panose="030F0702030302020204" pitchFamily="66" charset="0"/>
            </a:endParaRPr>
          </a:p>
        </p:txBody>
      </p:sp>
      <p:sp>
        <p:nvSpPr>
          <p:cNvPr id="15" name="Rectangle 14"/>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6" name="Rectangle 15"/>
          <p:cNvSpPr/>
          <p:nvPr/>
        </p:nvSpPr>
        <p:spPr>
          <a:xfrm>
            <a:off x="35496" y="6525288"/>
            <a:ext cx="1512168" cy="28808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With </a:t>
            </a:r>
            <a:r>
              <a:rPr lang="en-GB" sz="1400" b="1" dirty="0" smtClean="0">
                <a:latin typeface="Comic Sans MS" panose="030F0702030302020204" pitchFamily="66" charset="0"/>
              </a:rPr>
              <a:t>Formulae</a:t>
            </a:r>
            <a:endParaRPr lang="en-GB" sz="1400" b="1" dirty="0">
              <a:latin typeface="Comic Sans MS" panose="030F0702030302020204" pitchFamily="66" charset="0"/>
            </a:endParaRPr>
          </a:p>
        </p:txBody>
      </p:sp>
      <p:sp>
        <p:nvSpPr>
          <p:cNvPr id="17" name="Rectangle 16"/>
          <p:cNvSpPr/>
          <p:nvPr/>
        </p:nvSpPr>
        <p:spPr>
          <a:xfrm>
            <a:off x="35496" y="6165304"/>
            <a:ext cx="1440160" cy="28808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Viewing angles</a:t>
            </a:r>
            <a:endParaRPr lang="en-GB" sz="1400" b="1" dirty="0">
              <a:latin typeface="Comic Sans MS" panose="030F0702030302020204" pitchFamily="66" charset="0"/>
            </a:endParaRPr>
          </a:p>
        </p:txBody>
      </p:sp>
      <p:sp>
        <p:nvSpPr>
          <p:cNvPr id="18" name="Rectangle 17">
            <a:hlinkClick r:id="rId8" action="ppaction://hlinksldjump"/>
          </p:cNvPr>
          <p:cNvSpPr/>
          <p:nvPr/>
        </p:nvSpPr>
        <p:spPr>
          <a:xfrm>
            <a:off x="5220200" y="213285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Q28</a:t>
            </a:r>
            <a:endParaRPr lang="en-GB" sz="1400" b="1" dirty="0">
              <a:latin typeface="Comic Sans MS" panose="030F0702030302020204" pitchFamily="66" charset="0"/>
            </a:endParaRPr>
          </a:p>
        </p:txBody>
      </p:sp>
      <p:sp>
        <p:nvSpPr>
          <p:cNvPr id="24" name="Rectangle 23">
            <a:hlinkClick r:id="rId9" action="ppaction://hlinksldjump"/>
          </p:cNvPr>
          <p:cNvSpPr/>
          <p:nvPr/>
        </p:nvSpPr>
        <p:spPr>
          <a:xfrm>
            <a:off x="5220072" y="270543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25" name="Rectangle 24">
            <a:hlinkClick r:id="rId10" action="ppaction://hlinksldjump"/>
          </p:cNvPr>
          <p:cNvSpPr/>
          <p:nvPr/>
        </p:nvSpPr>
        <p:spPr>
          <a:xfrm>
            <a:off x="5220072" y="328155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26" name="Rectangle 25">
            <a:hlinkClick r:id="rId11" action="ppaction://hlinksldjump"/>
          </p:cNvPr>
          <p:cNvSpPr/>
          <p:nvPr/>
        </p:nvSpPr>
        <p:spPr>
          <a:xfrm>
            <a:off x="5220072" y="38576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27" name="Rectangle 26">
            <a:hlinkClick r:id="rId12" action="ppaction://hlinksldjump"/>
          </p:cNvPr>
          <p:cNvSpPr/>
          <p:nvPr/>
        </p:nvSpPr>
        <p:spPr>
          <a:xfrm>
            <a:off x="5220200" y="443368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Q24</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947989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2"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Q23</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pic>
        <p:nvPicPr>
          <p:cNvPr id="2" name="Picture 1"/>
          <p:cNvPicPr>
            <a:picLocks noChangeAspect="1"/>
          </p:cNvPicPr>
          <p:nvPr/>
        </p:nvPicPr>
        <p:blipFill rotWithShape="1">
          <a:blip r:embed="rId8"/>
          <a:srcRect r="23728"/>
          <a:stretch/>
        </p:blipFill>
        <p:spPr>
          <a:xfrm>
            <a:off x="107505" y="1340768"/>
            <a:ext cx="4248010" cy="3024336"/>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4427984" y="620688"/>
            <a:ext cx="4169233" cy="4579758"/>
          </a:xfrm>
          <a:prstGeom prst="rect">
            <a:avLst/>
          </a:prstGeom>
        </p:spPr>
      </p:pic>
      <p:pic>
        <p:nvPicPr>
          <p:cNvPr id="5" name="Picture 4"/>
          <p:cNvPicPr>
            <a:picLocks noChangeAspect="1"/>
          </p:cNvPicPr>
          <p:nvPr/>
        </p:nvPicPr>
        <p:blipFill>
          <a:blip r:embed="rId11"/>
          <a:stretch>
            <a:fillRect/>
          </a:stretch>
        </p:blipFill>
        <p:spPr>
          <a:xfrm>
            <a:off x="1403650" y="5147158"/>
            <a:ext cx="5760638" cy="1594209"/>
          </a:xfrm>
          <a:prstGeom prst="rect">
            <a:avLst/>
          </a:prstGeom>
        </p:spPr>
      </p:pic>
    </p:spTree>
    <p:extLst>
      <p:ext uri="{BB962C8B-B14F-4D97-AF65-F5344CB8AC3E}">
        <p14:creationId xmlns:p14="http://schemas.microsoft.com/office/powerpoint/2010/main" val="2701462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3" y="2060848"/>
            <a:ext cx="8064894" cy="1046396"/>
          </a:xfrm>
          <a:prstGeom prst="rect">
            <a:avLst/>
          </a:prstGeom>
        </p:spPr>
      </p:pic>
      <p:sp>
        <p:nvSpPr>
          <p:cNvPr id="13" name="Rectangle 12"/>
          <p:cNvSpPr/>
          <p:nvPr/>
        </p:nvSpPr>
        <p:spPr>
          <a:xfrm>
            <a:off x="539553" y="2060848"/>
            <a:ext cx="8064894" cy="1046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9" name="Straight Arrow Connector 18"/>
          <p:cNvCxnSpPr>
            <a:stCxn id="11"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Q19</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855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124744"/>
            <a:ext cx="8784976" cy="33545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79512" y="1124743"/>
            <a:ext cx="8784973" cy="3354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1" name="Straight Arrow Connector 10"/>
          <p:cNvCxnSpPr>
            <a:stCxn id="10"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Q23</a:t>
            </a:r>
            <a:endParaRPr lang="en-GB" sz="1400" b="1" dirty="0">
              <a:latin typeface="Comic Sans MS" panose="030F0702030302020204" pitchFamily="66" charset="0"/>
            </a:endParaRPr>
          </a:p>
        </p:txBody>
      </p:sp>
      <p:cxnSp>
        <p:nvCxnSpPr>
          <p:cNvPr id="16" name="Straight Arrow Connector 15"/>
          <p:cNvCxnSpPr>
            <a:stCxn id="17" idx="3"/>
            <a:endCxn id="13"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1564807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56356" y="404664"/>
            <a:ext cx="7231288" cy="57606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2"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Q28</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7227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6762" y="980728"/>
            <a:ext cx="7610475" cy="41243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766762" y="963171"/>
            <a:ext cx="7610475" cy="4141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Q28</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2036903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6762" y="405551"/>
            <a:ext cx="7610476" cy="60468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766762" y="405550"/>
            <a:ext cx="7610475" cy="6046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sp>
        <p:nvSpPr>
          <p:cNvPr id="14" name="Rectangle 13">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6"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1H Q28</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4083840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548680"/>
            <a:ext cx="7632848" cy="53715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2"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Q10</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946971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680" y="421162"/>
            <a:ext cx="5760640" cy="63202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1691681" y="421161"/>
            <a:ext cx="5760640" cy="6344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1"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3"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Q10</a:t>
            </a:r>
            <a:endParaRPr lang="en-GB" sz="1400" b="1" dirty="0">
              <a:latin typeface="Comic Sans MS" panose="030F0702030302020204" pitchFamily="66" charset="0"/>
            </a:endParaRPr>
          </a:p>
        </p:txBody>
      </p:sp>
      <p:cxnSp>
        <p:nvCxnSpPr>
          <p:cNvPr id="22" name="Straight Arrow Connector 21"/>
          <p:cNvCxnSpPr>
            <a:stCxn id="24" idx="3"/>
            <a:endCxn id="17"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51728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51720" y="387222"/>
            <a:ext cx="5040560" cy="64261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3" name="Rectangle 22"/>
          <p:cNvSpPr/>
          <p:nvPr/>
        </p:nvSpPr>
        <p:spPr>
          <a:xfrm>
            <a:off x="2051721" y="387222"/>
            <a:ext cx="5040560" cy="6426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&amp;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1"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Q10</a:t>
            </a:r>
            <a:endParaRPr lang="en-GB" sz="1400" b="1" dirty="0">
              <a:latin typeface="Comic Sans MS" panose="030F0702030302020204" pitchFamily="66" charset="0"/>
            </a:endParaRPr>
          </a:p>
        </p:txBody>
      </p:sp>
      <p:cxnSp>
        <p:nvCxnSpPr>
          <p:cNvPr id="17" name="Straight Arrow Connector 16"/>
          <p:cNvCxnSpPr>
            <a:stCxn id="21" idx="3"/>
            <a:endCxn id="16"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206985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616" y="476672"/>
            <a:ext cx="6912768" cy="55246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2"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Q20</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856641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612052"/>
            <a:ext cx="8352928" cy="5633896"/>
          </a:xfrm>
          <a:prstGeom prst="rect">
            <a:avLst/>
          </a:prstGeom>
        </p:spPr>
      </p:pic>
      <p:sp>
        <p:nvSpPr>
          <p:cNvPr id="23" name="Rectangle 22"/>
          <p:cNvSpPr/>
          <p:nvPr/>
        </p:nvSpPr>
        <p:spPr>
          <a:xfrm>
            <a:off x="395536" y="612051"/>
            <a:ext cx="8352928" cy="5633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4" name="Rectangle 13">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5"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Q20</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1543117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476672"/>
            <a:ext cx="4176464" cy="2951478"/>
          </a:xfrm>
          <a:prstGeom prst="rect">
            <a:avLst/>
          </a:prstGeom>
        </p:spPr>
      </p:pic>
      <p:pic>
        <p:nvPicPr>
          <p:cNvPr id="5" name="Picture 4"/>
          <p:cNvPicPr>
            <a:picLocks noChangeAspect="1"/>
          </p:cNvPicPr>
          <p:nvPr/>
        </p:nvPicPr>
        <p:blipFill>
          <a:blip r:embed="rId3"/>
          <a:stretch>
            <a:fillRect/>
          </a:stretch>
        </p:blipFill>
        <p:spPr>
          <a:xfrm>
            <a:off x="827584" y="3441474"/>
            <a:ext cx="4176464" cy="328031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2"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Q15</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11"/>
          <a:stretch>
            <a:fillRect/>
          </a:stretch>
        </p:blipFill>
        <p:spPr>
          <a:xfrm>
            <a:off x="4283967" y="2225093"/>
            <a:ext cx="4680521" cy="1851979"/>
          </a:xfrm>
          <a:prstGeom prst="rect">
            <a:avLst/>
          </a:prstGeom>
        </p:spPr>
      </p:pic>
    </p:spTree>
    <p:extLst>
      <p:ext uri="{BB962C8B-B14F-4D97-AF65-F5344CB8AC3E}">
        <p14:creationId xmlns:p14="http://schemas.microsoft.com/office/powerpoint/2010/main" val="36516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476672"/>
            <a:ext cx="7632848" cy="56466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4"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Q28</a:t>
            </a:r>
            <a:endParaRPr lang="en-GB" sz="1400" b="1" dirty="0">
              <a:latin typeface="Comic Sans MS" panose="030F0702030302020204" pitchFamily="66" charset="0"/>
            </a:endParaRPr>
          </a:p>
        </p:txBody>
      </p:sp>
      <p:cxnSp>
        <p:nvCxnSpPr>
          <p:cNvPr id="25" name="Straight Arrow Connector 24"/>
          <p:cNvCxnSpPr>
            <a:stCxn id="19" idx="3"/>
            <a:endCxn id="24"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896844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85640" y="524192"/>
            <a:ext cx="6172720" cy="6073160"/>
          </a:xfrm>
          <a:prstGeom prst="rect">
            <a:avLst/>
          </a:prstGeom>
        </p:spPr>
      </p:pic>
      <p:sp>
        <p:nvSpPr>
          <p:cNvPr id="23" name="Rectangle 22"/>
          <p:cNvSpPr/>
          <p:nvPr/>
        </p:nvSpPr>
        <p:spPr>
          <a:xfrm>
            <a:off x="1485640" y="481241"/>
            <a:ext cx="6172720" cy="6116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1"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Q15</a:t>
            </a:r>
            <a:endParaRPr lang="en-GB" sz="1400" b="1" dirty="0">
              <a:latin typeface="Comic Sans MS" panose="030F0702030302020204" pitchFamily="66" charset="0"/>
            </a:endParaRPr>
          </a:p>
        </p:txBody>
      </p:sp>
      <p:cxnSp>
        <p:nvCxnSpPr>
          <p:cNvPr id="17" name="Straight Arrow Connector 16"/>
          <p:cNvCxnSpPr>
            <a:stCxn id="21" idx="3"/>
            <a:endCxn id="16"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1622729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560" y="764704"/>
            <a:ext cx="7920880" cy="49129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2"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Q24</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890081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1721" y="497248"/>
            <a:ext cx="5040558" cy="6172112"/>
          </a:xfrm>
          <a:prstGeom prst="rect">
            <a:avLst/>
          </a:prstGeom>
        </p:spPr>
      </p:pic>
      <p:sp>
        <p:nvSpPr>
          <p:cNvPr id="23" name="Rectangle 22"/>
          <p:cNvSpPr/>
          <p:nvPr/>
        </p:nvSpPr>
        <p:spPr>
          <a:xfrm>
            <a:off x="2051720" y="481241"/>
            <a:ext cx="5040559" cy="61881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5364088"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Q24</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1036855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Prisms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0" name="Straight Arrow Connector 9"/>
          <p:cNvCxnSpPr>
            <a:stCxn id="8" idx="3"/>
            <a:endCxn id="3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a:hlinkClick r:id="rId5"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
        <p:nvSpPr>
          <p:cNvPr id="42" name="Rectangle 41">
            <a:hlinkClick r:id="rId6" action="ppaction://hlinksldjump"/>
          </p:cNvPr>
          <p:cNvSpPr/>
          <p:nvPr/>
        </p:nvSpPr>
        <p:spPr>
          <a:xfrm>
            <a:off x="2699920" y="328504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Q18</a:t>
            </a:r>
            <a:endParaRPr lang="en-GB" sz="1400" b="1" dirty="0">
              <a:latin typeface="Comic Sans MS" panose="030F0702030302020204" pitchFamily="66" charset="0"/>
            </a:endParaRPr>
          </a:p>
        </p:txBody>
      </p:sp>
      <p:sp>
        <p:nvSpPr>
          <p:cNvPr id="12" name="Rectangle 11"/>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5148192" y="18448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5148064" y="242094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5148064" y="299695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5148064" y="3573072"/>
            <a:ext cx="1152000" cy="504000"/>
          </a:xfrm>
          <a:prstGeom prst="rect">
            <a:avLst/>
          </a:prstGeom>
          <a:gradFill flip="none" rotWithShape="1">
            <a:gsLst>
              <a:gs pos="0">
                <a:srgbClr val="FFC000"/>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17" name="Rectangle 16">
            <a:hlinkClick r:id="rId11" action="ppaction://hlinksldjump"/>
          </p:cNvPr>
          <p:cNvSpPr/>
          <p:nvPr/>
        </p:nvSpPr>
        <p:spPr>
          <a:xfrm>
            <a:off x="5148064"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21" name="Rectangle 20">
            <a:hlinkClick r:id="rId12" action="ppaction://hlinksldjump"/>
          </p:cNvPr>
          <p:cNvSpPr/>
          <p:nvPr/>
        </p:nvSpPr>
        <p:spPr>
          <a:xfrm>
            <a:off x="5148064" y="4725200"/>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22" name="Rectangle 21"/>
          <p:cNvSpPr/>
          <p:nvPr/>
        </p:nvSpPr>
        <p:spPr>
          <a:xfrm>
            <a:off x="52650" y="6522704"/>
            <a:ext cx="1278862" cy="29717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Cylinders</a:t>
            </a:r>
          </a:p>
        </p:txBody>
      </p:sp>
      <p:sp>
        <p:nvSpPr>
          <p:cNvPr id="23" name="Rectangle 22">
            <a:hlinkClick r:id="rId13" action="ppaction://hlinksldjump"/>
          </p:cNvPr>
          <p:cNvSpPr/>
          <p:nvPr/>
        </p:nvSpPr>
        <p:spPr>
          <a:xfrm>
            <a:off x="2843808" y="6522704"/>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
        <p:nvSpPr>
          <p:cNvPr id="24" name="Rectangle 23"/>
          <p:cNvSpPr/>
          <p:nvPr/>
        </p:nvSpPr>
        <p:spPr>
          <a:xfrm>
            <a:off x="1403648" y="6525344"/>
            <a:ext cx="1349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Tree>
    <p:extLst>
      <p:ext uri="{BB962C8B-B14F-4D97-AF65-F5344CB8AC3E}">
        <p14:creationId xmlns:p14="http://schemas.microsoft.com/office/powerpoint/2010/main" val="2217382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379158"/>
            <a:ext cx="6624736" cy="60996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Q18</a:t>
            </a:r>
            <a:endParaRPr lang="en-GB" sz="1400" b="1" dirty="0">
              <a:latin typeface="Comic Sans MS" panose="030F0702030302020204" pitchFamily="66" charset="0"/>
            </a:endParaRPr>
          </a:p>
        </p:txBody>
      </p:sp>
      <p:cxnSp>
        <p:nvCxnSpPr>
          <p:cNvPr id="17" name="Straight Arrow Connector 16"/>
          <p:cNvCxnSpPr>
            <a:stCxn id="24" idx="3"/>
            <a:endCxn id="15"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3444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268761"/>
            <a:ext cx="8784972" cy="36871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268760"/>
            <a:ext cx="8784974" cy="3687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Q18</a:t>
            </a:r>
            <a:endParaRPr lang="en-GB" sz="1400" b="1" dirty="0">
              <a:latin typeface="Comic Sans MS" panose="030F0702030302020204" pitchFamily="66" charset="0"/>
            </a:endParaRPr>
          </a:p>
        </p:txBody>
      </p:sp>
      <p:cxnSp>
        <p:nvCxnSpPr>
          <p:cNvPr id="18" name="Straight Arrow Connector 17"/>
          <p:cNvCxnSpPr>
            <a:stCxn id="21" idx="3"/>
            <a:endCxn id="11"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Tree>
    <p:extLst>
      <p:ext uri="{BB962C8B-B14F-4D97-AF65-F5344CB8AC3E}">
        <p14:creationId xmlns:p14="http://schemas.microsoft.com/office/powerpoint/2010/main" val="137025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5" name="Rectangle 14">
            <a:hlinkClick r:id="rId5"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Q6</a:t>
            </a:r>
            <a:endParaRPr lang="en-GB" sz="1400" b="1" dirty="0">
              <a:latin typeface="Comic Sans MS" panose="030F0702030302020204" pitchFamily="66" charset="0"/>
            </a:endParaRPr>
          </a:p>
        </p:txBody>
      </p:sp>
      <p:cxnSp>
        <p:nvCxnSpPr>
          <p:cNvPr id="17" name="Straight Arrow Connector 16"/>
          <p:cNvCxnSpPr>
            <a:stCxn id="24" idx="3"/>
            <a:endCxn id="15"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7" name="Picture 6"/>
          <p:cNvPicPr>
            <a:picLocks noChangeAspect="1"/>
          </p:cNvPicPr>
          <p:nvPr/>
        </p:nvPicPr>
        <p:blipFill>
          <a:blip r:embed="rId9"/>
          <a:stretch>
            <a:fillRect/>
          </a:stretch>
        </p:blipFill>
        <p:spPr>
          <a:xfrm>
            <a:off x="2411761" y="4024992"/>
            <a:ext cx="4320478" cy="268104"/>
          </a:xfrm>
          <a:prstGeom prst="rect">
            <a:avLst/>
          </a:prstGeom>
        </p:spPr>
      </p:pic>
      <p:pic>
        <p:nvPicPr>
          <p:cNvPr id="8" name="Picture 7"/>
          <p:cNvPicPr>
            <a:picLocks noChangeAspect="1"/>
          </p:cNvPicPr>
          <p:nvPr/>
        </p:nvPicPr>
        <p:blipFill>
          <a:blip r:embed="rId10"/>
          <a:stretch>
            <a:fillRect/>
          </a:stretch>
        </p:blipFill>
        <p:spPr>
          <a:xfrm>
            <a:off x="2771800" y="620688"/>
            <a:ext cx="3600400" cy="3397084"/>
          </a:xfrm>
          <a:prstGeom prst="rect">
            <a:avLst/>
          </a:prstGeom>
        </p:spPr>
      </p:pic>
      <p:pic>
        <p:nvPicPr>
          <p:cNvPr id="9" name="Picture 8"/>
          <p:cNvPicPr>
            <a:picLocks noChangeAspect="1"/>
          </p:cNvPicPr>
          <p:nvPr/>
        </p:nvPicPr>
        <p:blipFill>
          <a:blip r:embed="rId11"/>
          <a:stretch>
            <a:fillRect/>
          </a:stretch>
        </p:blipFill>
        <p:spPr>
          <a:xfrm>
            <a:off x="2411761" y="4293096"/>
            <a:ext cx="4320478" cy="2501330"/>
          </a:xfrm>
          <a:prstGeom prst="rect">
            <a:avLst/>
          </a:prstGeom>
        </p:spPr>
      </p:pic>
      <p:pic>
        <p:nvPicPr>
          <p:cNvPr id="10" name="Picture 9"/>
          <p:cNvPicPr>
            <a:picLocks noChangeAspect="1"/>
          </p:cNvPicPr>
          <p:nvPr/>
        </p:nvPicPr>
        <p:blipFill>
          <a:blip r:embed="rId12"/>
          <a:stretch>
            <a:fillRect/>
          </a:stretch>
        </p:blipFill>
        <p:spPr>
          <a:xfrm>
            <a:off x="2411761" y="404664"/>
            <a:ext cx="4320478" cy="209836"/>
          </a:xfrm>
          <a:prstGeom prst="rect">
            <a:avLst/>
          </a:prstGeom>
        </p:spPr>
      </p:pic>
    </p:spTree>
    <p:extLst>
      <p:ext uri="{BB962C8B-B14F-4D97-AF65-F5344CB8AC3E}">
        <p14:creationId xmlns:p14="http://schemas.microsoft.com/office/powerpoint/2010/main" val="1876866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5" y="404664"/>
            <a:ext cx="8208910" cy="54414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467545" y="404664"/>
            <a:ext cx="8208910" cy="5441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Q6</a:t>
            </a:r>
            <a:endParaRPr lang="en-GB" sz="1400" b="1" dirty="0">
              <a:latin typeface="Comic Sans MS" panose="030F0702030302020204" pitchFamily="66" charset="0"/>
            </a:endParaRPr>
          </a:p>
        </p:txBody>
      </p:sp>
      <p:cxnSp>
        <p:nvCxnSpPr>
          <p:cNvPr id="15" name="Straight Arrow Connector 14"/>
          <p:cNvCxnSpPr>
            <a:stCxn id="22" idx="3"/>
            <a:endCxn id="14"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2385029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8371" y="404664"/>
            <a:ext cx="4227258" cy="63367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458371" y="404664"/>
            <a:ext cx="4227258" cy="6336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Q6</a:t>
            </a:r>
            <a:endParaRPr lang="en-GB" sz="1400" b="1" dirty="0">
              <a:latin typeface="Comic Sans MS" panose="030F0702030302020204" pitchFamily="66" charset="0"/>
            </a:endParaRPr>
          </a:p>
        </p:txBody>
      </p:sp>
      <p:cxnSp>
        <p:nvCxnSpPr>
          <p:cNvPr id="15" name="Straight Arrow Connector 14"/>
          <p:cNvCxnSpPr>
            <a:stCxn id="22" idx="3"/>
            <a:endCxn id="14"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Tree>
    <p:extLst>
      <p:ext uri="{BB962C8B-B14F-4D97-AF65-F5344CB8AC3E}">
        <p14:creationId xmlns:p14="http://schemas.microsoft.com/office/powerpoint/2010/main" val="191351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5" name="Rectangle 14">
            <a:hlinkClick r:id="rId5"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Q18</a:t>
            </a:r>
            <a:endParaRPr lang="en-GB" sz="1400" b="1" dirty="0">
              <a:latin typeface="Comic Sans MS" panose="030F0702030302020204" pitchFamily="66" charset="0"/>
            </a:endParaRPr>
          </a:p>
        </p:txBody>
      </p:sp>
      <p:cxnSp>
        <p:nvCxnSpPr>
          <p:cNvPr id="17" name="Straight Arrow Connector 16"/>
          <p:cNvCxnSpPr>
            <a:stCxn id="24" idx="3"/>
            <a:endCxn id="15"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pic>
        <p:nvPicPr>
          <p:cNvPr id="2" name="Picture 1"/>
          <p:cNvPicPr>
            <a:picLocks noChangeAspect="1"/>
          </p:cNvPicPr>
          <p:nvPr/>
        </p:nvPicPr>
        <p:blipFill>
          <a:blip r:embed="rId8"/>
          <a:stretch>
            <a:fillRect/>
          </a:stretch>
        </p:blipFill>
        <p:spPr>
          <a:xfrm>
            <a:off x="1763688" y="375560"/>
            <a:ext cx="5616624" cy="5069664"/>
          </a:xfrm>
          <a:prstGeom prst="rect">
            <a:avLst/>
          </a:prstGeom>
        </p:spPr>
      </p:pic>
      <p:grpSp>
        <p:nvGrpSpPr>
          <p:cNvPr id="20" name="Group 19"/>
          <p:cNvGrpSpPr/>
          <p:nvPr/>
        </p:nvGrpSpPr>
        <p:grpSpPr>
          <a:xfrm>
            <a:off x="107504" y="368660"/>
            <a:ext cx="648072" cy="648072"/>
            <a:chOff x="107504" y="368660"/>
            <a:chExt cx="648072" cy="648072"/>
          </a:xfrm>
        </p:grpSpPr>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10"/>
          <a:stretch>
            <a:fillRect/>
          </a:stretch>
        </p:blipFill>
        <p:spPr>
          <a:xfrm>
            <a:off x="1763688" y="5445224"/>
            <a:ext cx="5616624" cy="1365628"/>
          </a:xfrm>
          <a:prstGeom prst="rect">
            <a:avLst/>
          </a:prstGeom>
        </p:spPr>
      </p:pic>
    </p:spTree>
    <p:extLst>
      <p:ext uri="{BB962C8B-B14F-4D97-AF65-F5344CB8AC3E}">
        <p14:creationId xmlns:p14="http://schemas.microsoft.com/office/powerpoint/2010/main" val="309412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93472" y="404664"/>
            <a:ext cx="6157056" cy="6336704"/>
          </a:xfrm>
          <a:prstGeom prst="rect">
            <a:avLst/>
          </a:prstGeom>
        </p:spPr>
      </p:pic>
      <p:sp>
        <p:nvSpPr>
          <p:cNvPr id="13" name="Rectangle 12"/>
          <p:cNvSpPr/>
          <p:nvPr/>
        </p:nvSpPr>
        <p:spPr>
          <a:xfrm>
            <a:off x="1493471" y="404663"/>
            <a:ext cx="6157057" cy="6336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Q28</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648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9952" y="404662"/>
            <a:ext cx="5284096" cy="63367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929951" y="404664"/>
            <a:ext cx="5284097" cy="6336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Q18</a:t>
            </a:r>
            <a:endParaRPr lang="en-GB" sz="1400" b="1" dirty="0">
              <a:latin typeface="Comic Sans MS" panose="030F0702030302020204" pitchFamily="66" charset="0"/>
            </a:endParaRPr>
          </a:p>
        </p:txBody>
      </p:sp>
      <p:cxnSp>
        <p:nvCxnSpPr>
          <p:cNvPr id="19" name="Straight Arrow Connector 18"/>
          <p:cNvCxnSpPr>
            <a:stCxn id="24" idx="3"/>
            <a:endCxn id="18"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20"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Tree>
    <p:extLst>
      <p:ext uri="{BB962C8B-B14F-4D97-AF65-F5344CB8AC3E}">
        <p14:creationId xmlns:p14="http://schemas.microsoft.com/office/powerpoint/2010/main" val="3378975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6" y="1798624"/>
            <a:ext cx="7632848" cy="4513760"/>
          </a:xfrm>
          <a:prstGeom prst="rect">
            <a:avLst/>
          </a:prstGeom>
        </p:spPr>
      </p:pic>
      <p:pic>
        <p:nvPicPr>
          <p:cNvPr id="4" name="Picture 3"/>
          <p:cNvPicPr>
            <a:picLocks noChangeAspect="1"/>
          </p:cNvPicPr>
          <p:nvPr/>
        </p:nvPicPr>
        <p:blipFill>
          <a:blip r:embed="rId3"/>
          <a:stretch>
            <a:fillRect/>
          </a:stretch>
        </p:blipFill>
        <p:spPr>
          <a:xfrm>
            <a:off x="755576" y="476672"/>
            <a:ext cx="7632848" cy="129920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Q16</a:t>
            </a:r>
            <a:endParaRPr lang="en-GB" sz="1400" b="1" dirty="0">
              <a:latin typeface="Comic Sans MS" panose="030F0702030302020204" pitchFamily="66" charset="0"/>
            </a:endParaRPr>
          </a:p>
        </p:txBody>
      </p:sp>
      <p:cxnSp>
        <p:nvCxnSpPr>
          <p:cNvPr id="19" name="Straight Arrow Connector 18"/>
          <p:cNvCxnSpPr>
            <a:stCxn id="22" idx="3"/>
            <a:endCxn id="12"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20"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Tree>
    <p:extLst>
      <p:ext uri="{BB962C8B-B14F-4D97-AF65-F5344CB8AC3E}">
        <p14:creationId xmlns:p14="http://schemas.microsoft.com/office/powerpoint/2010/main" val="164430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560" y="453483"/>
            <a:ext cx="7920880" cy="6257644"/>
          </a:xfrm>
          <a:prstGeom prst="rect">
            <a:avLst/>
          </a:prstGeom>
        </p:spPr>
      </p:pic>
      <p:sp>
        <p:nvSpPr>
          <p:cNvPr id="23" name="Rectangle 22"/>
          <p:cNvSpPr/>
          <p:nvPr/>
        </p:nvSpPr>
        <p:spPr>
          <a:xfrm>
            <a:off x="611560" y="2852935"/>
            <a:ext cx="7920880" cy="3858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611560" y="453483"/>
            <a:ext cx="7920880" cy="2399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Q16</a:t>
            </a:r>
            <a:endParaRPr lang="en-GB" sz="1400" b="1" dirty="0">
              <a:latin typeface="Comic Sans MS" panose="030F0702030302020204" pitchFamily="66" charset="0"/>
            </a:endParaRPr>
          </a:p>
        </p:txBody>
      </p:sp>
      <p:cxnSp>
        <p:nvCxnSpPr>
          <p:cNvPr id="15" name="Straight Arrow Connector 14"/>
          <p:cNvCxnSpPr>
            <a:stCxn id="20" idx="3"/>
            <a:endCxn id="14"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Tree>
    <p:extLst>
      <p:ext uri="{BB962C8B-B14F-4D97-AF65-F5344CB8AC3E}">
        <p14:creationId xmlns:p14="http://schemas.microsoft.com/office/powerpoint/2010/main" val="168904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animBg="1"/>
      <p:bldP spid="25" grpId="0" animBg="1"/>
    </p:bldLst>
  </p:timing>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19" name="Straight Arrow Connector 18"/>
          <p:cNvCxnSpPr>
            <a:stCxn id="22" idx="3"/>
            <a:endCxn id="12"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20"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323528" y="1844824"/>
            <a:ext cx="8496944" cy="1229650"/>
          </a:xfrm>
          <a:prstGeom prst="rect">
            <a:avLst/>
          </a:prstGeom>
        </p:spPr>
      </p:pic>
    </p:spTree>
    <p:extLst>
      <p:ext uri="{BB962C8B-B14F-4D97-AF65-F5344CB8AC3E}">
        <p14:creationId xmlns:p14="http://schemas.microsoft.com/office/powerpoint/2010/main" val="742941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3912" y="2492896"/>
            <a:ext cx="7496175" cy="48577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823912" y="2492895"/>
            <a:ext cx="7496175" cy="485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a:hlinkClick r:id="rId6"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26" name="Straight Arrow Connector 25"/>
          <p:cNvCxnSpPr>
            <a:stCxn id="29" idx="3"/>
            <a:endCxn id="24"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8" name="Straight Arrow Connector 27"/>
          <p:cNvCxnSpPr>
            <a:stCxn id="27" idx="3"/>
            <a:endCxn id="2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Tree>
    <p:extLst>
      <p:ext uri="{BB962C8B-B14F-4D97-AF65-F5344CB8AC3E}">
        <p14:creationId xmlns:p14="http://schemas.microsoft.com/office/powerpoint/2010/main" val="4027997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620688"/>
            <a:ext cx="7632848" cy="52753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Q13</a:t>
            </a:r>
            <a:endParaRPr lang="en-GB" sz="1400" b="1" dirty="0">
              <a:latin typeface="Comic Sans MS" panose="030F0702030302020204" pitchFamily="66" charset="0"/>
            </a:endParaRPr>
          </a:p>
        </p:txBody>
      </p:sp>
      <p:cxnSp>
        <p:nvCxnSpPr>
          <p:cNvPr id="19" name="Straight Arrow Connector 18"/>
          <p:cNvCxnSpPr>
            <a:stCxn id="22" idx="3"/>
            <a:endCxn id="12"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20"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157550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493695"/>
            <a:ext cx="8064896" cy="5870610"/>
          </a:xfrm>
          <a:prstGeom prst="rect">
            <a:avLst/>
          </a:prstGeom>
        </p:spPr>
      </p:pic>
      <p:sp>
        <p:nvSpPr>
          <p:cNvPr id="25" name="Rectangle 24"/>
          <p:cNvSpPr/>
          <p:nvPr/>
        </p:nvSpPr>
        <p:spPr>
          <a:xfrm>
            <a:off x="539552" y="481241"/>
            <a:ext cx="8064896" cy="5883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3"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Q13</a:t>
            </a:r>
            <a:endParaRPr lang="en-GB" sz="1400" b="1" dirty="0">
              <a:latin typeface="Comic Sans MS" panose="030F0702030302020204" pitchFamily="66" charset="0"/>
            </a:endParaRPr>
          </a:p>
        </p:txBody>
      </p:sp>
      <p:cxnSp>
        <p:nvCxnSpPr>
          <p:cNvPr id="13" name="Straight Arrow Connector 12"/>
          <p:cNvCxnSpPr>
            <a:stCxn id="16" idx="3"/>
            <a:endCxn id="11"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5"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986633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Q14</a:t>
            </a:r>
            <a:endParaRPr lang="en-GB" sz="1400" b="1" dirty="0">
              <a:latin typeface="Comic Sans MS" panose="030F0702030302020204" pitchFamily="66" charset="0"/>
            </a:endParaRPr>
          </a:p>
        </p:txBody>
      </p:sp>
      <p:cxnSp>
        <p:nvCxnSpPr>
          <p:cNvPr id="19" name="Straight Arrow Connector 18"/>
          <p:cNvCxnSpPr>
            <a:stCxn id="22" idx="3"/>
            <a:endCxn id="12"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20"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23529" y="1412776"/>
            <a:ext cx="8496942" cy="1789850"/>
          </a:xfrm>
          <a:prstGeom prst="rect">
            <a:avLst/>
          </a:prstGeom>
        </p:spPr>
      </p:pic>
    </p:spTree>
    <p:extLst>
      <p:ext uri="{BB962C8B-B14F-4D97-AF65-F5344CB8AC3E}">
        <p14:creationId xmlns:p14="http://schemas.microsoft.com/office/powerpoint/2010/main" val="2133576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8700" y="2420889"/>
            <a:ext cx="7086600" cy="914400"/>
          </a:xfrm>
          <a:prstGeom prst="rect">
            <a:avLst/>
          </a:prstGeom>
        </p:spPr>
      </p:pic>
      <p:sp>
        <p:nvSpPr>
          <p:cNvPr id="25" name="Rectangle 24"/>
          <p:cNvSpPr/>
          <p:nvPr/>
        </p:nvSpPr>
        <p:spPr>
          <a:xfrm>
            <a:off x="1028700" y="2420888"/>
            <a:ext cx="7086600" cy="914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a:hlinkClick r:id="rId6" action="ppaction://hlinksldjump"/>
          </p:cNvPr>
          <p:cNvSpPr/>
          <p:nvPr/>
        </p:nvSpPr>
        <p:spPr>
          <a:xfrm>
            <a:off x="3635896" y="35482"/>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Q14</a:t>
            </a:r>
            <a:endParaRPr lang="en-GB" sz="1400" b="1" dirty="0">
              <a:latin typeface="Comic Sans MS" panose="030F0702030302020204" pitchFamily="66" charset="0"/>
            </a:endParaRPr>
          </a:p>
        </p:txBody>
      </p:sp>
      <p:cxnSp>
        <p:nvCxnSpPr>
          <p:cNvPr id="18" name="Straight Arrow Connector 17"/>
          <p:cNvCxnSpPr>
            <a:stCxn id="21" idx="3"/>
            <a:endCxn id="17"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Tree>
    <p:extLst>
      <p:ext uri="{BB962C8B-B14F-4D97-AF65-F5344CB8AC3E}">
        <p14:creationId xmlns:p14="http://schemas.microsoft.com/office/powerpoint/2010/main" val="310557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Lst>
  </p:timing>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2D Area &amp; Perimeter</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0" name="Straight Arrow Connector 9"/>
          <p:cNvCxnSpPr>
            <a:stCxn id="8" idx="3"/>
            <a:endCxn id="3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a:hlinkClick r:id="rId5"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
        <p:nvSpPr>
          <p:cNvPr id="66" name="Rectangle 65">
            <a:hlinkClick r:id="rId6" action="ppaction://hlinksldjump"/>
          </p:cNvPr>
          <p:cNvSpPr/>
          <p:nvPr/>
        </p:nvSpPr>
        <p:spPr>
          <a:xfrm>
            <a:off x="3778316"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a:t>
            </a:r>
            <a:r>
              <a:rPr lang="en-GB" sz="1400" b="1" dirty="0" smtClean="0">
                <a:latin typeface="Comic Sans MS" panose="030F0702030302020204" pitchFamily="66" charset="0"/>
              </a:rPr>
              <a:t>3H Q26</a:t>
            </a:r>
            <a:endParaRPr lang="en-GB" sz="1400" b="1" dirty="0">
              <a:latin typeface="Comic Sans MS" panose="030F0702030302020204" pitchFamily="66" charset="0"/>
            </a:endParaRPr>
          </a:p>
        </p:txBody>
      </p:sp>
      <p:sp>
        <p:nvSpPr>
          <p:cNvPr id="17" name="Rectangle 16"/>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8" name="Rectangle 17">
            <a:hlinkClick r:id="rId7" action="ppaction://hlinksldjump"/>
          </p:cNvPr>
          <p:cNvSpPr/>
          <p:nvPr/>
        </p:nvSpPr>
        <p:spPr>
          <a:xfrm>
            <a:off x="3780040"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19" name="Rectangle 18">
            <a:hlinkClick r:id="rId8" action="ppaction://hlinksldjump"/>
          </p:cNvPr>
          <p:cNvSpPr/>
          <p:nvPr/>
        </p:nvSpPr>
        <p:spPr>
          <a:xfrm>
            <a:off x="3780040"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
        <p:nvSpPr>
          <p:cNvPr id="20" name="Rectangle 19">
            <a:hlinkClick r:id="rId9" action="ppaction://hlinksldjump"/>
          </p:cNvPr>
          <p:cNvSpPr/>
          <p:nvPr/>
        </p:nvSpPr>
        <p:spPr>
          <a:xfrm>
            <a:off x="3780040"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Q17</a:t>
            </a:r>
            <a:endParaRPr lang="en-GB" sz="1400" b="1" dirty="0">
              <a:latin typeface="Comic Sans MS" panose="030F0702030302020204" pitchFamily="66" charset="0"/>
            </a:endParaRPr>
          </a:p>
        </p:txBody>
      </p:sp>
      <p:sp>
        <p:nvSpPr>
          <p:cNvPr id="24" name="Rectangle 23">
            <a:hlinkClick r:id="rId10" action="ppaction://hlinksldjump"/>
          </p:cNvPr>
          <p:cNvSpPr/>
          <p:nvPr/>
        </p:nvSpPr>
        <p:spPr>
          <a:xfrm>
            <a:off x="5004176"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Q19</a:t>
            </a:r>
            <a:endParaRPr lang="en-GB" sz="1400" b="1" dirty="0">
              <a:latin typeface="Comic Sans MS" panose="030F0702030302020204" pitchFamily="66" charset="0"/>
            </a:endParaRPr>
          </a:p>
        </p:txBody>
      </p:sp>
      <p:sp>
        <p:nvSpPr>
          <p:cNvPr id="25" name="Rectangle 24">
            <a:hlinkClick r:id="rId11" action="ppaction://hlinksldjump"/>
          </p:cNvPr>
          <p:cNvSpPr/>
          <p:nvPr/>
        </p:nvSpPr>
        <p:spPr>
          <a:xfrm>
            <a:off x="5004176"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26" name="Rectangle 25">
            <a:hlinkClick r:id="rId12" action="ppaction://hlinksldjump"/>
          </p:cNvPr>
          <p:cNvSpPr/>
          <p:nvPr/>
        </p:nvSpPr>
        <p:spPr>
          <a:xfrm>
            <a:off x="5004176"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27" name="Rectangle 26"/>
          <p:cNvSpPr/>
          <p:nvPr/>
        </p:nvSpPr>
        <p:spPr>
          <a:xfrm>
            <a:off x="107504" y="6525344"/>
            <a:ext cx="1349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28" name="Rectangle 27">
            <a:hlinkClick r:id="rId13" action="ppaction://hlinksldjump"/>
          </p:cNvPr>
          <p:cNvSpPr/>
          <p:nvPr/>
        </p:nvSpPr>
        <p:spPr>
          <a:xfrm>
            <a:off x="1528912" y="6525344"/>
            <a:ext cx="237626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Circles &amp; Sectors</a:t>
            </a:r>
          </a:p>
        </p:txBody>
      </p:sp>
      <p:sp>
        <p:nvSpPr>
          <p:cNvPr id="29" name="Rectangle 28">
            <a:hlinkClick r:id="rId14" action="ppaction://hlinksldjump"/>
          </p:cNvPr>
          <p:cNvSpPr/>
          <p:nvPr/>
        </p:nvSpPr>
        <p:spPr>
          <a:xfrm>
            <a:off x="3995936" y="6525344"/>
            <a:ext cx="100811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Prisms</a:t>
            </a:r>
          </a:p>
        </p:txBody>
      </p:sp>
      <p:sp>
        <p:nvSpPr>
          <p:cNvPr id="30" name="Rectangle 29">
            <a:hlinkClick r:id="rId15" action="ppaction://hlinksldjump"/>
          </p:cNvPr>
          <p:cNvSpPr/>
          <p:nvPr/>
        </p:nvSpPr>
        <p:spPr>
          <a:xfrm>
            <a:off x="5076056" y="6525344"/>
            <a:ext cx="311509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Advanced Trigonometry</a:t>
            </a:r>
          </a:p>
        </p:txBody>
      </p:sp>
      <p:sp>
        <p:nvSpPr>
          <p:cNvPr id="31" name="Rectangle 30">
            <a:hlinkClick r:id="rId16" action="ppaction://hlinksldjump"/>
          </p:cNvPr>
          <p:cNvSpPr/>
          <p:nvPr/>
        </p:nvSpPr>
        <p:spPr>
          <a:xfrm>
            <a:off x="6372200" y="6188150"/>
            <a:ext cx="18002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Time-Series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79192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412776"/>
            <a:ext cx="8496944" cy="17253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4"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a:t>
            </a:r>
            <a:endParaRPr lang="en-GB" sz="1400" b="1" dirty="0">
              <a:latin typeface="Comic Sans MS" panose="030F0702030302020204" pitchFamily="66" charset="0"/>
            </a:endParaRPr>
          </a:p>
        </p:txBody>
      </p:sp>
      <p:cxnSp>
        <p:nvCxnSpPr>
          <p:cNvPr id="25" name="Straight Arrow Connector 24"/>
          <p:cNvCxnSpPr>
            <a:stCxn id="19" idx="3"/>
            <a:endCxn id="24"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563392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2" name="Rectangle 11">
            <a:hlinkClick r:id="rId5"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a:t>
            </a:r>
            <a:r>
              <a:rPr lang="en-GB" sz="1400" b="1" dirty="0" smtClean="0">
                <a:latin typeface="Comic Sans MS" panose="030F0702030302020204" pitchFamily="66" charset="0"/>
              </a:rPr>
              <a:t>3H Q26</a:t>
            </a:r>
            <a:endParaRPr lang="en-GB" sz="1400" b="1" dirty="0">
              <a:latin typeface="Comic Sans MS" panose="030F0702030302020204" pitchFamily="66" charset="0"/>
            </a:endParaRPr>
          </a:p>
        </p:txBody>
      </p:sp>
      <p:cxnSp>
        <p:nvCxnSpPr>
          <p:cNvPr id="13" name="Straight Arrow Connector 12"/>
          <p:cNvCxnSpPr>
            <a:stCxn id="23" idx="3"/>
            <a:endCxn id="12"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2" name="Straight Arrow Connector 21"/>
          <p:cNvCxnSpPr>
            <a:stCxn id="21"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pic>
        <p:nvPicPr>
          <p:cNvPr id="2" name="Picture 1"/>
          <p:cNvPicPr>
            <a:picLocks noChangeAspect="1"/>
          </p:cNvPicPr>
          <p:nvPr/>
        </p:nvPicPr>
        <p:blipFill>
          <a:blip r:embed="rId8"/>
          <a:stretch>
            <a:fillRect/>
          </a:stretch>
        </p:blipFill>
        <p:spPr>
          <a:xfrm>
            <a:off x="1403648" y="404664"/>
            <a:ext cx="6336704" cy="5377184"/>
          </a:xfrm>
          <a:prstGeom prst="rect">
            <a:avLst/>
          </a:prstGeom>
        </p:spPr>
      </p:pic>
      <p:pic>
        <p:nvPicPr>
          <p:cNvPr id="4" name="Picture 3"/>
          <p:cNvPicPr>
            <a:picLocks noChangeAspect="1"/>
          </p:cNvPicPr>
          <p:nvPr/>
        </p:nvPicPr>
        <p:blipFill>
          <a:blip r:embed="rId9"/>
          <a:stretch>
            <a:fillRect/>
          </a:stretch>
        </p:blipFill>
        <p:spPr>
          <a:xfrm>
            <a:off x="1403649" y="5805264"/>
            <a:ext cx="6336702" cy="838222"/>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430935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8538" y="404663"/>
            <a:ext cx="5277758" cy="6398331"/>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958537" y="404662"/>
            <a:ext cx="5277759" cy="6398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a:t>
            </a:r>
            <a:r>
              <a:rPr lang="en-GB" sz="1400" b="1" dirty="0" smtClean="0">
                <a:latin typeface="Comic Sans MS" panose="030F0702030302020204" pitchFamily="66" charset="0"/>
              </a:rPr>
              <a:t>3H Q26</a:t>
            </a:r>
            <a:endParaRPr lang="en-GB" sz="1400" b="1" dirty="0">
              <a:latin typeface="Comic Sans MS" panose="030F0702030302020204" pitchFamily="66" charset="0"/>
            </a:endParaRPr>
          </a:p>
        </p:txBody>
      </p:sp>
      <p:cxnSp>
        <p:nvCxnSpPr>
          <p:cNvPr id="14" name="Straight Arrow Connector 13"/>
          <p:cNvCxnSpPr>
            <a:stCxn id="17" idx="3"/>
            <a:endCxn id="10"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2957262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07704" y="391409"/>
            <a:ext cx="5328592" cy="33008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4860032"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Q10</a:t>
            </a:r>
            <a:endParaRPr lang="en-GB" sz="1400" b="1" dirty="0">
              <a:latin typeface="Comic Sans MS" panose="030F0702030302020204" pitchFamily="66" charset="0"/>
            </a:endParaRPr>
          </a:p>
        </p:txBody>
      </p:sp>
      <p:cxnSp>
        <p:nvCxnSpPr>
          <p:cNvPr id="13" name="Straight Arrow Connector 12"/>
          <p:cNvCxnSpPr>
            <a:stCxn id="23" idx="3"/>
            <a:endCxn id="12"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2" name="Straight Arrow Connector 21"/>
          <p:cNvCxnSpPr>
            <a:stCxn id="21"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10"/>
          <a:stretch>
            <a:fillRect/>
          </a:stretch>
        </p:blipFill>
        <p:spPr>
          <a:xfrm>
            <a:off x="1907704" y="3645024"/>
            <a:ext cx="5328592" cy="3188730"/>
          </a:xfrm>
          <a:prstGeom prst="rect">
            <a:avLst/>
          </a:prstGeom>
        </p:spPr>
      </p:pic>
    </p:spTree>
    <p:extLst>
      <p:ext uri="{BB962C8B-B14F-4D97-AF65-F5344CB8AC3E}">
        <p14:creationId xmlns:p14="http://schemas.microsoft.com/office/powerpoint/2010/main" val="646337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7593" y="476672"/>
            <a:ext cx="7328814" cy="61926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907593" y="476671"/>
            <a:ext cx="7328814" cy="3744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5" action="ppaction://hlinksldjump"/>
          </p:cNvPr>
          <p:cNvSpPr/>
          <p:nvPr/>
        </p:nvSpPr>
        <p:spPr>
          <a:xfrm>
            <a:off x="4860032"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Q10</a:t>
            </a:r>
            <a:endParaRPr lang="en-GB" sz="1400" b="1" dirty="0">
              <a:latin typeface="Comic Sans MS" panose="030F0702030302020204" pitchFamily="66" charset="0"/>
            </a:endParaRPr>
          </a:p>
        </p:txBody>
      </p:sp>
      <p:cxnSp>
        <p:nvCxnSpPr>
          <p:cNvPr id="18" name="Straight Arrow Connector 17"/>
          <p:cNvCxnSpPr>
            <a:stCxn id="21" idx="3"/>
            <a:endCxn id="11"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
        <p:nvSpPr>
          <p:cNvPr id="22" name="Rectangle 21"/>
          <p:cNvSpPr/>
          <p:nvPr/>
        </p:nvSpPr>
        <p:spPr>
          <a:xfrm>
            <a:off x="907593" y="4221087"/>
            <a:ext cx="7328814"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2665895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22" grpId="0" animBg="1"/>
    </p:bldLst>
  </p:timing>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4" y="476672"/>
            <a:ext cx="7488832" cy="56166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4860032"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Q21</a:t>
            </a:r>
            <a:endParaRPr lang="en-GB" sz="1400" b="1" dirty="0">
              <a:latin typeface="Comic Sans MS" panose="030F0702030302020204" pitchFamily="66" charset="0"/>
            </a:endParaRPr>
          </a:p>
        </p:txBody>
      </p:sp>
      <p:cxnSp>
        <p:nvCxnSpPr>
          <p:cNvPr id="13" name="Straight Arrow Connector 12"/>
          <p:cNvCxnSpPr>
            <a:stCxn id="23" idx="3"/>
            <a:endCxn id="12"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2" name="Straight Arrow Connector 21"/>
          <p:cNvCxnSpPr>
            <a:stCxn id="21"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229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450" y="1628801"/>
            <a:ext cx="8801100" cy="33909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171450" y="1628800"/>
            <a:ext cx="8801100" cy="3390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4860032"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Q21</a:t>
            </a:r>
            <a:endParaRPr lang="en-GB" sz="1400" b="1" dirty="0">
              <a:latin typeface="Comic Sans MS" panose="030F0702030302020204" pitchFamily="66" charset="0"/>
            </a:endParaRPr>
          </a:p>
        </p:txBody>
      </p:sp>
      <p:cxnSp>
        <p:nvCxnSpPr>
          <p:cNvPr id="15" name="Straight Arrow Connector 14"/>
          <p:cNvCxnSpPr>
            <a:stCxn id="23" idx="3"/>
            <a:endCxn id="14"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2177003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6"/>
          <a:stretch>
            <a:fillRect/>
          </a:stretch>
        </p:blipFill>
        <p:spPr>
          <a:xfrm>
            <a:off x="251520" y="1052736"/>
            <a:ext cx="8640960" cy="4188558"/>
          </a:xfrm>
          <a:prstGeom prst="rect">
            <a:avLst/>
          </a:prstGeom>
        </p:spPr>
      </p:pic>
      <p:sp>
        <p:nvSpPr>
          <p:cNvPr id="13" name="Rectangle 12">
            <a:hlinkClick r:id="rId7" action="ppaction://hlinksldjump"/>
          </p:cNvPr>
          <p:cNvSpPr/>
          <p:nvPr/>
        </p:nvSpPr>
        <p:spPr>
          <a:xfrm>
            <a:off x="4860032"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19" name="Straight Arrow Connector 18"/>
          <p:cNvCxnSpPr>
            <a:stCxn id="22" idx="3"/>
            <a:endCxn id="13"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20"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3558709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2420" y="404664"/>
            <a:ext cx="5159160" cy="6425952"/>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1992421" y="419015"/>
            <a:ext cx="5159160" cy="6411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1" name="Rectangle 10">
            <a:hlinkClick r:id="rId6" action="ppaction://hlinksldjump"/>
          </p:cNvPr>
          <p:cNvSpPr/>
          <p:nvPr/>
        </p:nvSpPr>
        <p:spPr>
          <a:xfrm>
            <a:off x="4860032"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18" name="Straight Arrow Connector 17"/>
          <p:cNvCxnSpPr>
            <a:stCxn id="21" idx="3"/>
            <a:endCxn id="11"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200562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6" action="ppaction://hlinksldjump"/>
          </p:cNvPr>
          <p:cNvSpPr/>
          <p:nvPr/>
        </p:nvSpPr>
        <p:spPr>
          <a:xfrm>
            <a:off x="4860032"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19" name="Straight Arrow Connector 18"/>
          <p:cNvCxnSpPr>
            <a:stCxn id="22" idx="3"/>
            <a:endCxn id="13"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20"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pic>
        <p:nvPicPr>
          <p:cNvPr id="4" name="Picture 3"/>
          <p:cNvPicPr>
            <a:picLocks noChangeAspect="1"/>
          </p:cNvPicPr>
          <p:nvPr/>
        </p:nvPicPr>
        <p:blipFill>
          <a:blip r:embed="rId9"/>
          <a:stretch>
            <a:fillRect/>
          </a:stretch>
        </p:blipFill>
        <p:spPr>
          <a:xfrm>
            <a:off x="251520" y="1080220"/>
            <a:ext cx="8640960" cy="4148980"/>
          </a:xfrm>
          <a:prstGeom prst="rect">
            <a:avLst/>
          </a:prstGeom>
        </p:spPr>
      </p:pic>
    </p:spTree>
    <p:extLst>
      <p:ext uri="{BB962C8B-B14F-4D97-AF65-F5344CB8AC3E}">
        <p14:creationId xmlns:p14="http://schemas.microsoft.com/office/powerpoint/2010/main" val="1069181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1256" y="370436"/>
            <a:ext cx="6821488" cy="6442940"/>
          </a:xfrm>
          <a:prstGeom prst="rect">
            <a:avLst/>
          </a:prstGeom>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3" cstate="print"/>
          <a:srcRect/>
          <a:stretch>
            <a:fillRect/>
          </a:stretch>
        </p:blipFill>
        <p:spPr bwMode="auto">
          <a:xfrm>
            <a:off x="-36512" y="5735569"/>
            <a:ext cx="1197768" cy="1197768"/>
          </a:xfrm>
          <a:prstGeom prst="rect">
            <a:avLst/>
          </a:prstGeom>
          <a:noFill/>
        </p:spPr>
      </p:pic>
      <p:sp>
        <p:nvSpPr>
          <p:cNvPr id="13" name="Rectangle 12"/>
          <p:cNvSpPr/>
          <p:nvPr/>
        </p:nvSpPr>
        <p:spPr>
          <a:xfrm>
            <a:off x="1161256" y="370435"/>
            <a:ext cx="6821488" cy="6442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3" name="Rectangle 22">
            <a:hlinkClick r:id="rId6" action="ppaction://hlinksldjump"/>
          </p:cNvPr>
          <p:cNvSpPr/>
          <p:nvPr/>
        </p:nvSpPr>
        <p:spPr>
          <a:xfrm>
            <a:off x="4860032"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24" name="Straight Arrow Connector 23"/>
          <p:cNvCxnSpPr>
            <a:stCxn id="27" idx="3"/>
            <a:endCxn id="23"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6" name="Straight Arrow Connector 25"/>
          <p:cNvCxnSpPr>
            <a:stCxn id="25" idx="3"/>
            <a:endCxn id="2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4135347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7545" y="2204864"/>
            <a:ext cx="8208910" cy="961252"/>
          </a:xfrm>
          <a:prstGeom prst="rect">
            <a:avLst/>
          </a:prstGeom>
        </p:spPr>
      </p:pic>
      <p:sp>
        <p:nvSpPr>
          <p:cNvPr id="13" name="Rectangle 12"/>
          <p:cNvSpPr/>
          <p:nvPr/>
        </p:nvSpPr>
        <p:spPr>
          <a:xfrm>
            <a:off x="467544" y="2204864"/>
            <a:ext cx="8208911" cy="961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9" name="Straight Arrow Connector 18"/>
          <p:cNvCxnSpPr>
            <a:stCxn id="11"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282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052736"/>
            <a:ext cx="8352926" cy="43198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7" action="ppaction://hlinksldjump"/>
          </p:cNvPr>
          <p:cNvSpPr/>
          <p:nvPr/>
        </p:nvSpPr>
        <p:spPr>
          <a:xfrm>
            <a:off x="4860032"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Q11</a:t>
            </a:r>
            <a:endParaRPr lang="en-GB" sz="1400" b="1" dirty="0">
              <a:latin typeface="Comic Sans MS" panose="030F0702030302020204" pitchFamily="66" charset="0"/>
            </a:endParaRPr>
          </a:p>
        </p:txBody>
      </p:sp>
      <p:cxnSp>
        <p:nvCxnSpPr>
          <p:cNvPr id="18" name="Straight Arrow Connector 17"/>
          <p:cNvCxnSpPr>
            <a:stCxn id="24" idx="3"/>
            <a:endCxn id="15"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3" name="Straight Arrow Connector 22"/>
          <p:cNvCxnSpPr>
            <a:stCxn id="20"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1507120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7584" y="404664"/>
            <a:ext cx="7488832" cy="56659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827584" y="404663"/>
            <a:ext cx="7488832" cy="5665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43608" y="5903486"/>
            <a:ext cx="1296144" cy="861935"/>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4" name="Rectangle 13">
            <a:hlinkClick r:id="rId7" action="ppaction://hlinksldjump"/>
          </p:cNvPr>
          <p:cNvSpPr/>
          <p:nvPr/>
        </p:nvSpPr>
        <p:spPr>
          <a:xfrm>
            <a:off x="4860032"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Q11</a:t>
            </a:r>
            <a:endParaRPr lang="en-GB" sz="1400" b="1" dirty="0">
              <a:latin typeface="Comic Sans MS" panose="030F0702030302020204" pitchFamily="66" charset="0"/>
            </a:endParaRPr>
          </a:p>
        </p:txBody>
      </p:sp>
      <p:cxnSp>
        <p:nvCxnSpPr>
          <p:cNvPr id="15" name="Straight Arrow Connector 14"/>
          <p:cNvCxnSpPr>
            <a:stCxn id="24" idx="3"/>
            <a:endCxn id="14"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1928225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5" y="764704"/>
            <a:ext cx="7488830" cy="42899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827584" y="764704"/>
            <a:ext cx="7488832" cy="4289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a:t>
            </a:r>
            <a:endParaRPr lang="en-GB" sz="1400" b="1" dirty="0">
              <a:latin typeface="Comic Sans MS" panose="030F0702030302020204" pitchFamily="66" charset="0"/>
            </a:endParaRP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43608" y="5903486"/>
            <a:ext cx="1296144" cy="861935"/>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4" name="Rectangle 13">
            <a:hlinkClick r:id="rId7" action="ppaction://hlinksldjump"/>
          </p:cNvPr>
          <p:cNvSpPr/>
          <p:nvPr/>
        </p:nvSpPr>
        <p:spPr>
          <a:xfrm>
            <a:off x="4860032"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Q11</a:t>
            </a:r>
            <a:endParaRPr lang="en-GB" sz="1400" b="1" dirty="0">
              <a:latin typeface="Comic Sans MS" panose="030F0702030302020204" pitchFamily="66" charset="0"/>
            </a:endParaRPr>
          </a:p>
        </p:txBody>
      </p:sp>
      <p:cxnSp>
        <p:nvCxnSpPr>
          <p:cNvPr id="15" name="Straight Arrow Connector 14"/>
          <p:cNvCxnSpPr>
            <a:stCxn id="24" idx="3"/>
            <a:endCxn id="14"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2755204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7584" y="527103"/>
            <a:ext cx="7488832" cy="60424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p:cNvSpPr/>
          <p:nvPr/>
        </p:nvSpPr>
        <p:spPr>
          <a:xfrm>
            <a:off x="827584" y="527103"/>
            <a:ext cx="7488832" cy="6042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Alternative 2 &amp; notes</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860032"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Q11</a:t>
            </a:r>
            <a:endParaRPr lang="en-GB" sz="1400" b="1" dirty="0">
              <a:latin typeface="Comic Sans MS" panose="030F0702030302020204" pitchFamily="66" charset="0"/>
            </a:endParaRPr>
          </a:p>
        </p:txBody>
      </p:sp>
      <p:cxnSp>
        <p:nvCxnSpPr>
          <p:cNvPr id="14" name="Straight Arrow Connector 13"/>
          <p:cNvCxnSpPr>
            <a:stCxn id="17" idx="3"/>
            <a:endCxn id="11"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801317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541230"/>
            <a:ext cx="7632848" cy="52640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4860032"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Q10</a:t>
            </a:r>
            <a:endParaRPr lang="en-GB" sz="1400" b="1" dirty="0">
              <a:latin typeface="Comic Sans MS" panose="030F0702030302020204" pitchFamily="66" charset="0"/>
            </a:endParaRPr>
          </a:p>
        </p:txBody>
      </p:sp>
      <p:cxnSp>
        <p:nvCxnSpPr>
          <p:cNvPr id="12" name="Straight Arrow Connector 11"/>
          <p:cNvCxnSpPr>
            <a:stCxn id="17" idx="3"/>
            <a:endCxn id="11"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867343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5736" y="404664"/>
            <a:ext cx="4824536" cy="63565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2" name="Rectangle 21"/>
          <p:cNvSpPr/>
          <p:nvPr/>
        </p:nvSpPr>
        <p:spPr>
          <a:xfrm>
            <a:off x="2195736" y="404663"/>
            <a:ext cx="4824536" cy="6356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860032"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Q10</a:t>
            </a:r>
            <a:endParaRPr lang="en-GB" sz="1400" b="1" dirty="0">
              <a:latin typeface="Comic Sans MS" panose="030F0702030302020204" pitchFamily="66" charset="0"/>
            </a:endParaRPr>
          </a:p>
        </p:txBody>
      </p:sp>
      <p:cxnSp>
        <p:nvCxnSpPr>
          <p:cNvPr id="16" name="Straight Arrow Connector 15"/>
          <p:cNvCxnSpPr>
            <a:stCxn id="19" idx="3"/>
            <a:endCxn id="11"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7"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148272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Circles &amp; Sectors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4" name="Rectangle 63">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65" name="Straight Arrow Connector 64"/>
          <p:cNvCxnSpPr>
            <a:stCxn id="64" idx="3"/>
            <a:endCxn id="68"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8" name="Rectangle 67">
            <a:hlinkClick r:id="rId5"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
        <p:nvSpPr>
          <p:cNvPr id="69" name="Rectangle 68"/>
          <p:cNvSpPr/>
          <p:nvPr/>
        </p:nvSpPr>
        <p:spPr>
          <a:xfrm>
            <a:off x="1979712" y="6525344"/>
            <a:ext cx="1349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70" name="Rectangle 69">
            <a:hlinkClick r:id="rId6" action="ppaction://hlinksldjump"/>
          </p:cNvPr>
          <p:cNvSpPr/>
          <p:nvPr/>
        </p:nvSpPr>
        <p:spPr>
          <a:xfrm>
            <a:off x="3401120" y="6525344"/>
            <a:ext cx="100811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Prisms</a:t>
            </a:r>
          </a:p>
        </p:txBody>
      </p:sp>
      <p:sp>
        <p:nvSpPr>
          <p:cNvPr id="72" name="Rectangle 71"/>
          <p:cNvSpPr/>
          <p:nvPr/>
        </p:nvSpPr>
        <p:spPr>
          <a:xfrm>
            <a:off x="52650" y="6525343"/>
            <a:ext cx="1711038" cy="2880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Sectors</a:t>
            </a:r>
            <a:endParaRPr lang="en-GB" sz="1400" b="1" dirty="0">
              <a:latin typeface="Comic Sans MS" panose="030F0702030302020204" pitchFamily="66" charset="0"/>
            </a:endParaRPr>
          </a:p>
        </p:txBody>
      </p:sp>
      <p:sp>
        <p:nvSpPr>
          <p:cNvPr id="73" name="Rectangle 72">
            <a:hlinkClick r:id="rId7" action="ppaction://hlinksldjump"/>
          </p:cNvPr>
          <p:cNvSpPr/>
          <p:nvPr/>
        </p:nvSpPr>
        <p:spPr>
          <a:xfrm>
            <a:off x="4481240" y="6525344"/>
            <a:ext cx="316635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Volume &amp; Surface Area</a:t>
            </a:r>
          </a:p>
        </p:txBody>
      </p:sp>
      <p:sp>
        <p:nvSpPr>
          <p:cNvPr id="15" name="Rectangle 14">
            <a:hlinkClick r:id="rId8" action="ppaction://hlinksldjump"/>
          </p:cNvPr>
          <p:cNvSpPr/>
          <p:nvPr/>
        </p:nvSpPr>
        <p:spPr>
          <a:xfrm>
            <a:off x="4139952"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2017 </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16" name="Rectangle 15"/>
          <p:cNvSpPr/>
          <p:nvPr/>
        </p:nvSpPr>
        <p:spPr>
          <a:xfrm>
            <a:off x="1416058" y="3429998"/>
            <a:ext cx="1152000" cy="29717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1 Marker</a:t>
            </a:r>
            <a:endParaRPr lang="en-GB" sz="1400" b="1" dirty="0">
              <a:latin typeface="Comic Sans MS" panose="030F0702030302020204" pitchFamily="66" charset="0"/>
            </a:endParaRPr>
          </a:p>
        </p:txBody>
      </p:sp>
      <p:sp>
        <p:nvSpPr>
          <p:cNvPr id="17" name="Rectangle 16">
            <a:hlinkClick r:id="rId9" action="ppaction://hlinksldjump"/>
          </p:cNvPr>
          <p:cNvSpPr/>
          <p:nvPr/>
        </p:nvSpPr>
        <p:spPr>
          <a:xfrm>
            <a:off x="4139952" y="299700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p>
          <a:p>
            <a:pPr algn="ctr"/>
            <a:r>
              <a:rPr lang="en-GB" sz="1400" b="1" dirty="0" smtClean="0">
                <a:latin typeface="Comic Sans MS" panose="030F0702030302020204" pitchFamily="66" charset="0"/>
              </a:rPr>
              <a:t>2H Q25</a:t>
            </a:r>
            <a:endParaRPr lang="en-GB" sz="1400" b="1" dirty="0">
              <a:latin typeface="Comic Sans MS" panose="030F0702030302020204" pitchFamily="66" charset="0"/>
            </a:endParaRPr>
          </a:p>
        </p:txBody>
      </p:sp>
      <p:sp>
        <p:nvSpPr>
          <p:cNvPr id="18" name="Rectangle 17">
            <a:hlinkClick r:id="rId10" action="ppaction://hlinksldjump"/>
          </p:cNvPr>
          <p:cNvSpPr/>
          <p:nvPr/>
        </p:nvSpPr>
        <p:spPr>
          <a:xfrm>
            <a:off x="4139952" y="3558279"/>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19" name="Rectangle 18">
            <a:hlinkClick r:id="rId11" action="ppaction://hlinksldjump"/>
          </p:cNvPr>
          <p:cNvSpPr/>
          <p:nvPr/>
        </p:nvSpPr>
        <p:spPr>
          <a:xfrm>
            <a:off x="4139952" y="4134399"/>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sp>
        <p:nvSpPr>
          <p:cNvPr id="20" name="Rectangle 19">
            <a:hlinkClick r:id="rId12" action="ppaction://hlinksldjump"/>
          </p:cNvPr>
          <p:cNvSpPr/>
          <p:nvPr/>
        </p:nvSpPr>
        <p:spPr>
          <a:xfrm>
            <a:off x="5364216" y="2420944"/>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21" name="Rectangle 20">
            <a:hlinkClick r:id="rId13" action="ppaction://hlinksldjump"/>
          </p:cNvPr>
          <p:cNvSpPr/>
          <p:nvPr/>
        </p:nvSpPr>
        <p:spPr>
          <a:xfrm>
            <a:off x="5364216" y="2996952"/>
            <a:ext cx="1152000" cy="504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22" name="Rectangle 21">
            <a:hlinkClick r:id="rId14" action="ppaction://hlinksldjump"/>
          </p:cNvPr>
          <p:cNvSpPr/>
          <p:nvPr/>
        </p:nvSpPr>
        <p:spPr>
          <a:xfrm>
            <a:off x="5364088"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26" name="Rectangle 25">
            <a:hlinkClick r:id="rId15" action="ppaction://hlinksldjump"/>
          </p:cNvPr>
          <p:cNvSpPr/>
          <p:nvPr/>
        </p:nvSpPr>
        <p:spPr>
          <a:xfrm>
            <a:off x="5364088"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7" name="Rectangle 26">
            <a:hlinkClick r:id="rId16" action="ppaction://hlinksldjump"/>
          </p:cNvPr>
          <p:cNvSpPr/>
          <p:nvPr/>
        </p:nvSpPr>
        <p:spPr>
          <a:xfrm>
            <a:off x="3401120" y="6190075"/>
            <a:ext cx="35283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Drawing and Using Graphs</a:t>
            </a:r>
          </a:p>
        </p:txBody>
      </p:sp>
    </p:spTree>
    <p:extLst>
      <p:ext uri="{BB962C8B-B14F-4D97-AF65-F5344CB8AC3E}">
        <p14:creationId xmlns:p14="http://schemas.microsoft.com/office/powerpoint/2010/main" val="2516294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620688"/>
            <a:ext cx="7920880" cy="54637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5" name="Rectangle 14">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a:t>
            </a:r>
            <a:r>
              <a:rPr lang="en-GB" sz="1400" b="1" dirty="0">
                <a:latin typeface="Comic Sans MS" panose="030F0702030302020204" pitchFamily="66" charset="0"/>
              </a:rPr>
              <a:t>2017 </a:t>
            </a:r>
            <a:r>
              <a:rPr lang="en-GB" sz="1400" b="1" dirty="0" smtClean="0">
                <a:latin typeface="Comic Sans MS" panose="030F0702030302020204" pitchFamily="66" charset="0"/>
              </a:rPr>
              <a:t>1H Q12</a:t>
            </a:r>
            <a:endParaRPr lang="en-GB" sz="1400" b="1" dirty="0">
              <a:latin typeface="Comic Sans MS" panose="030F0702030302020204" pitchFamily="66" charset="0"/>
            </a:endParaRPr>
          </a:p>
        </p:txBody>
      </p:sp>
      <p:cxnSp>
        <p:nvCxnSpPr>
          <p:cNvPr id="17" name="Straight Arrow Connector 16"/>
          <p:cNvCxnSpPr>
            <a:stCxn id="25" idx="3"/>
            <a:endCxn id="15"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4" name="Straight Arrow Connector 23"/>
          <p:cNvCxnSpPr>
            <a:stCxn id="23" idx="3"/>
            <a:endCxn id="25"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6438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052736"/>
            <a:ext cx="8496944" cy="41603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9" y="1052735"/>
            <a:ext cx="8496944" cy="4160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a:t>
            </a:r>
            <a:r>
              <a:rPr lang="en-GB" sz="1400" b="1" dirty="0">
                <a:latin typeface="Comic Sans MS" panose="030F0702030302020204" pitchFamily="66" charset="0"/>
              </a:rPr>
              <a:t>2017 </a:t>
            </a:r>
            <a:r>
              <a:rPr lang="en-GB" sz="1400" b="1" dirty="0" smtClean="0">
                <a:latin typeface="Comic Sans MS" panose="030F0702030302020204" pitchFamily="66" charset="0"/>
              </a:rPr>
              <a:t>1H Q12</a:t>
            </a:r>
            <a:endParaRPr lang="en-GB" sz="1400" b="1" dirty="0">
              <a:latin typeface="Comic Sans MS" panose="030F0702030302020204" pitchFamily="66" charset="0"/>
            </a:endParaRPr>
          </a:p>
        </p:txBody>
      </p:sp>
      <p:cxnSp>
        <p:nvCxnSpPr>
          <p:cNvPr id="11" name="Straight Arrow Connector 10"/>
          <p:cNvCxnSpPr>
            <a:stCxn id="17" idx="3"/>
            <a:endCxn id="10"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3" idx="3"/>
            <a:endCxn id="1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930082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332656"/>
            <a:ext cx="7632848" cy="58498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7" action="ppaction://hlinksldjump"/>
          </p:cNvPr>
          <p:cNvSpPr/>
          <p:nvPr/>
        </p:nvSpPr>
        <p:spPr>
          <a:xfrm>
            <a:off x="486003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Q25</a:t>
            </a:r>
            <a:endParaRPr lang="en-GB" sz="1400" b="1" dirty="0">
              <a:latin typeface="Comic Sans MS" panose="030F0702030302020204" pitchFamily="66" charset="0"/>
            </a:endParaRPr>
          </a:p>
        </p:txBody>
      </p:sp>
      <p:cxnSp>
        <p:nvCxnSpPr>
          <p:cNvPr id="17" name="Straight Arrow Connector 16"/>
          <p:cNvCxnSpPr>
            <a:stCxn id="22" idx="3"/>
            <a:endCxn id="15"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18" idx="3"/>
            <a:endCxn id="22"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1710316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DD6E32EB-A9AF-45F8-9785-844968F8E7EE}" vid="{2BADE76B-216B-4B87-874A-BBB383BCD1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31624</TotalTime>
  <Words>17884</Words>
  <Application>Microsoft Office PowerPoint</Application>
  <PresentationFormat>On-screen Show (4:3)</PresentationFormat>
  <Paragraphs>6408</Paragraphs>
  <Slides>1330</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1330</vt:i4>
      </vt:variant>
    </vt:vector>
  </HeadingPairs>
  <TitlesOfParts>
    <vt:vector size="1337" baseType="lpstr">
      <vt:lpstr>Arial</vt:lpstr>
      <vt:lpstr>Calibri</vt:lpstr>
      <vt:lpstr>Calibri Light</vt:lpstr>
      <vt:lpstr>Cambria Math</vt:lpstr>
      <vt:lpstr>Comic Sans MS</vt:lpstr>
      <vt:lpstr>Times New Roman</vt:lpstr>
      <vt:lpstr>Theme1</vt:lpstr>
      <vt:lpstr>GCSE (2017-19)</vt:lpstr>
      <vt:lpstr>Notes on operating this resource</vt:lpstr>
      <vt:lpstr>Notes on this resource and the GCSE exam</vt:lpstr>
      <vt:lpstr>Notes on this resource and the GCSE exam</vt:lpstr>
      <vt:lpstr>Notes on AQA Papers</vt:lpstr>
      <vt:lpstr>Notes on AQA Mark scheme notes</vt:lpstr>
      <vt:lpstr>Notes on AQA Mark scheme notes</vt:lpstr>
      <vt:lpstr>PowerPoint Presentation</vt:lpstr>
      <vt:lpstr>Notes on Algebra Questions for AQA</vt:lpstr>
      <vt:lpstr>Algebra</vt:lpstr>
      <vt:lpstr>Simplifying Basic Expressions</vt:lpstr>
      <vt:lpstr>PowerPoint Presentation</vt:lpstr>
      <vt:lpstr>PowerPoint Presentation</vt:lpstr>
      <vt:lpstr>PowerPoint Presentation</vt:lpstr>
      <vt:lpstr>PowerPoint Presentation</vt:lpstr>
      <vt:lpstr>PowerPoint Presentation</vt:lpstr>
      <vt:lpstr>PowerPoint Presentation</vt:lpstr>
      <vt:lpstr>Indices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Linear Graphs &amp; Gradients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Drawing and Using Graphs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Substitution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Solving Simple Equations</vt:lpstr>
      <vt:lpstr>PowerPoint Presentation</vt:lpstr>
      <vt:lpstr>PowerPoint Presentation</vt:lpstr>
      <vt:lpstr>PowerPoint Presentation</vt:lpstr>
      <vt:lpstr>Graphical Transformations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Linear Inequalities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Iterations</vt:lpstr>
      <vt:lpstr>PowerPoint Presentation</vt:lpstr>
      <vt:lpstr>PowerPoint Presentation</vt:lpstr>
      <vt:lpstr>PowerPoint Presentation</vt:lpstr>
      <vt:lpstr>PowerPoint Presentation</vt:lpstr>
      <vt:lpstr>PowerPoint Presentation</vt:lpstr>
      <vt:lpstr>PowerPoint Presentation</vt:lpstr>
      <vt:lpstr>Manipulating Formulae/ Changing the Subject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Forming Equations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Completing the Square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Simultaneous Equations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Solving Quadratics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Quadratic Inequalities</vt:lpstr>
      <vt:lpstr>PowerPoint Presentation</vt:lpstr>
      <vt:lpstr>PowerPoint Presentation</vt:lpstr>
      <vt:lpstr>PowerPoint Presentation</vt:lpstr>
      <vt:lpstr>PowerPoint Presentation</vt:lpstr>
      <vt:lpstr>Factorising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Expanding Brackets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Algebraic Fractions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Show that…/ Proof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 on Number Questions for AQA</vt:lpstr>
      <vt:lpstr>Number</vt:lpstr>
      <vt:lpstr>Using a Calculator/ BIDMAS</vt:lpstr>
      <vt:lpstr>PowerPoint Presentation</vt:lpstr>
      <vt:lpstr>PowerPoint Presentation</vt:lpstr>
      <vt:lpstr>PowerPoint Presentation</vt:lpstr>
      <vt:lpstr>PowerPoint Presentation</vt:lpstr>
      <vt:lpstr>PowerPoint Presentation</vt:lpstr>
      <vt:lpstr>PowerPoint Presentation</vt:lpstr>
      <vt:lpstr>Standard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Properties of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Rounding &amp; Estimation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Upper &amp; Lower Bounds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Ratio &amp; Basic Proportion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Compound Measures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 &amp; Inverse Proportion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Decimals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FDPR mixed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Percentages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Recurring Decimals</vt:lpstr>
      <vt:lpstr>Recurring Decimals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 on Shape &amp; Space Questions for AQA</vt:lpstr>
      <vt:lpstr>Shape &amp; Space</vt:lpstr>
      <vt:lpstr>Angles and Properties of Polygons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Angles (Including Parallel 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Transformations of Shapes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Similar Shapes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Volume &amp; Surface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2D Area &amp; Perimeter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Circles &amp; Sectors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Circle Theorems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Trigonometry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Trig Exact Values &amp; Graphs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Advanced Trigonometry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Pythagoras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 on Probability, Sets &amp; Statistics Questions for AQA</vt:lpstr>
      <vt:lpstr>Probability, Sets &amp; Statistics</vt:lpstr>
      <vt:lpstr>Basic Probability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Multiple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Tree Diagrams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Cumulative Frequency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Box-Plots</vt:lpstr>
      <vt:lpstr>PowerPoint Presentation</vt:lpstr>
      <vt:lpstr>PowerPoint Presentation</vt:lpstr>
      <vt:lpstr>PowerPoint Presentation</vt:lpstr>
      <vt:lpstr>PowerPoint Presentation</vt:lpstr>
      <vt:lpstr>PowerPoint Presentation</vt:lpstr>
      <vt:lpstr>PowerPoint Presentation</vt:lpstr>
      <vt:lpstr>Frequency Polygons</vt:lpstr>
      <vt:lpstr>PowerPoint Presentation</vt:lpstr>
      <vt:lpstr>PowerPoint Presentation</vt:lpstr>
      <vt:lpstr>Grouped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Averages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Pie 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Scatter Diagrams &amp; Correlation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IGCSE Past Paper Questions</dc:title>
  <dc:creator>Gareth</dc:creator>
  <cp:lastModifiedBy>gareth westwater</cp:lastModifiedBy>
  <cp:revision>2779</cp:revision>
  <cp:lastPrinted>2019-03-09T08:19:56Z</cp:lastPrinted>
  <dcterms:created xsi:type="dcterms:W3CDTF">2014-02-21T20:01:10Z</dcterms:created>
  <dcterms:modified xsi:type="dcterms:W3CDTF">2020-08-27T14:03:13Z</dcterms:modified>
</cp:coreProperties>
</file>