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811" r:id="rId3"/>
    <p:sldId id="916" r:id="rId4"/>
    <p:sldId id="257" r:id="rId5"/>
    <p:sldId id="2331" r:id="rId6"/>
    <p:sldId id="2348" r:id="rId7"/>
    <p:sldId id="2349" r:id="rId8"/>
    <p:sldId id="2352" r:id="rId9"/>
    <p:sldId id="2353" r:id="rId10"/>
    <p:sldId id="2359" r:id="rId11"/>
    <p:sldId id="2360" r:id="rId12"/>
    <p:sldId id="2365" r:id="rId13"/>
    <p:sldId id="2366" r:id="rId14"/>
    <p:sldId id="2383" r:id="rId15"/>
    <p:sldId id="2384" r:id="rId16"/>
    <p:sldId id="2385" r:id="rId17"/>
    <p:sldId id="2403" r:id="rId18"/>
    <p:sldId id="2404" r:id="rId19"/>
    <p:sldId id="2405" r:id="rId20"/>
    <p:sldId id="2406" r:id="rId21"/>
    <p:sldId id="2417" r:id="rId22"/>
    <p:sldId id="2418" r:id="rId23"/>
    <p:sldId id="2419" r:id="rId24"/>
    <p:sldId id="2420" r:id="rId25"/>
    <p:sldId id="2432" r:id="rId26"/>
    <p:sldId id="2433" r:id="rId27"/>
    <p:sldId id="2437" r:id="rId28"/>
    <p:sldId id="2438" r:id="rId29"/>
    <p:sldId id="2439" r:id="rId30"/>
    <p:sldId id="2449" r:id="rId31"/>
    <p:sldId id="2451" r:id="rId32"/>
    <p:sldId id="2452" r:id="rId33"/>
    <p:sldId id="2453" r:id="rId34"/>
    <p:sldId id="2454" r:id="rId35"/>
    <p:sldId id="2455" r:id="rId36"/>
    <p:sldId id="2459" r:id="rId37"/>
    <p:sldId id="2460" r:id="rId38"/>
    <p:sldId id="2472" r:id="rId39"/>
    <p:sldId id="2473" r:id="rId40"/>
    <p:sldId id="2478" r:id="rId41"/>
    <p:sldId id="2479" r:id="rId42"/>
    <p:sldId id="2488" r:id="rId43"/>
    <p:sldId id="2489" r:id="rId44"/>
    <p:sldId id="2490" r:id="rId45"/>
    <p:sldId id="2495" r:id="rId46"/>
    <p:sldId id="2496" r:id="rId47"/>
    <p:sldId id="2502" r:id="rId48"/>
    <p:sldId id="2503" r:id="rId49"/>
    <p:sldId id="2504" r:id="rId50"/>
    <p:sldId id="2520" r:id="rId51"/>
    <p:sldId id="2522" r:id="rId52"/>
    <p:sldId id="2533" r:id="rId53"/>
    <p:sldId id="2534" r:id="rId54"/>
    <p:sldId id="2535" r:id="rId55"/>
    <p:sldId id="2538" r:id="rId56"/>
    <p:sldId id="2540" r:id="rId57"/>
    <p:sldId id="2552" r:id="rId58"/>
    <p:sldId id="2553" r:id="rId59"/>
    <p:sldId id="2554" r:id="rId60"/>
    <p:sldId id="2558" r:id="rId61"/>
    <p:sldId id="2559" r:id="rId62"/>
    <p:sldId id="2560" r:id="rId63"/>
    <p:sldId id="2566" r:id="rId64"/>
    <p:sldId id="2567" r:id="rId65"/>
    <p:sldId id="2572" r:id="rId66"/>
    <p:sldId id="2573" r:id="rId67"/>
    <p:sldId id="2580" r:id="rId68"/>
    <p:sldId id="2581" r:id="rId69"/>
    <p:sldId id="2588" r:id="rId70"/>
    <p:sldId id="2589" r:id="rId71"/>
    <p:sldId id="2598" r:id="rId72"/>
    <p:sldId id="2599" r:id="rId73"/>
    <p:sldId id="2605" r:id="rId74"/>
    <p:sldId id="2606" r:id="rId75"/>
    <p:sldId id="2621" r:id="rId76"/>
    <p:sldId id="2622" r:id="rId77"/>
    <p:sldId id="2623" r:id="rId78"/>
    <p:sldId id="2646" r:id="rId79"/>
    <p:sldId id="2647" r:id="rId80"/>
    <p:sldId id="262" r:id="rId81"/>
    <p:sldId id="2097" r:id="rId82"/>
    <p:sldId id="2100" r:id="rId83"/>
    <p:sldId id="2101" r:id="rId84"/>
    <p:sldId id="2102" r:id="rId85"/>
    <p:sldId id="2122" r:id="rId86"/>
    <p:sldId id="2103" r:id="rId87"/>
    <p:sldId id="2104" r:id="rId88"/>
    <p:sldId id="2131" r:id="rId89"/>
    <p:sldId id="2224" r:id="rId90"/>
    <p:sldId id="2225" r:id="rId91"/>
    <p:sldId id="2900" r:id="rId92"/>
    <p:sldId id="2901" r:id="rId93"/>
    <p:sldId id="2902" r:id="rId94"/>
    <p:sldId id="2903" r:id="rId95"/>
    <p:sldId id="2211" r:id="rId96"/>
    <p:sldId id="2212" r:id="rId97"/>
    <p:sldId id="2213" r:id="rId98"/>
    <p:sldId id="870" r:id="rId99"/>
    <p:sldId id="871" r:id="rId100"/>
    <p:sldId id="2069" r:id="rId101"/>
    <p:sldId id="2918" r:id="rId102"/>
    <p:sldId id="2919" r:id="rId103"/>
    <p:sldId id="2354" r:id="rId104"/>
    <p:sldId id="2355" r:id="rId105"/>
    <p:sldId id="2356" r:id="rId106"/>
    <p:sldId id="2361" r:id="rId107"/>
    <p:sldId id="2362" r:id="rId108"/>
    <p:sldId id="2367" r:id="rId109"/>
    <p:sldId id="2368" r:id="rId110"/>
    <p:sldId id="2375" r:id="rId111"/>
    <p:sldId id="2376" r:id="rId112"/>
    <p:sldId id="2379" r:id="rId113"/>
    <p:sldId id="2380" r:id="rId114"/>
    <p:sldId id="2388" r:id="rId115"/>
    <p:sldId id="2389" r:id="rId116"/>
    <p:sldId id="2407" r:id="rId117"/>
    <p:sldId id="2408" r:id="rId118"/>
    <p:sldId id="2413" r:id="rId119"/>
    <p:sldId id="2414" r:id="rId120"/>
    <p:sldId id="2423" r:id="rId121"/>
    <p:sldId id="2424" r:id="rId122"/>
    <p:sldId id="2428" r:id="rId123"/>
    <p:sldId id="2429" r:id="rId124"/>
    <p:sldId id="2440" r:id="rId125"/>
    <p:sldId id="2441" r:id="rId126"/>
    <p:sldId id="2442" r:id="rId127"/>
    <p:sldId id="2447" r:id="rId128"/>
    <p:sldId id="2448" r:id="rId129"/>
    <p:sldId id="2463" r:id="rId130"/>
    <p:sldId id="2464" r:id="rId131"/>
    <p:sldId id="2468" r:id="rId132"/>
    <p:sldId id="2469" r:id="rId133"/>
    <p:sldId id="2476" r:id="rId134"/>
    <p:sldId id="2477" r:id="rId135"/>
    <p:sldId id="2486" r:id="rId136"/>
    <p:sldId id="2487" r:id="rId137"/>
    <p:sldId id="2500" r:id="rId138"/>
    <p:sldId id="2501" r:id="rId139"/>
    <p:sldId id="2505" r:id="rId140"/>
    <p:sldId id="2506" r:id="rId141"/>
    <p:sldId id="2507" r:id="rId142"/>
    <p:sldId id="2514" r:id="rId143"/>
    <p:sldId id="2516" r:id="rId144"/>
    <p:sldId id="2526" r:id="rId145"/>
    <p:sldId id="2527" r:id="rId146"/>
    <p:sldId id="2549" r:id="rId147"/>
    <p:sldId id="2550" r:id="rId148"/>
    <p:sldId id="2551" r:id="rId149"/>
    <p:sldId id="2555" r:id="rId150"/>
    <p:sldId id="2556" r:id="rId151"/>
    <p:sldId id="2557" r:id="rId152"/>
    <p:sldId id="2570" r:id="rId153"/>
    <p:sldId id="2571" r:id="rId154"/>
    <p:sldId id="2576" r:id="rId155"/>
    <p:sldId id="2577" r:id="rId156"/>
    <p:sldId id="2584" r:id="rId157"/>
    <p:sldId id="2585" r:id="rId158"/>
    <p:sldId id="2593" r:id="rId159"/>
    <p:sldId id="2594" r:id="rId160"/>
    <p:sldId id="2603" r:id="rId161"/>
    <p:sldId id="2604" r:id="rId162"/>
    <p:sldId id="2618" r:id="rId163"/>
    <p:sldId id="2619" r:id="rId164"/>
    <p:sldId id="2620" r:id="rId165"/>
    <p:sldId id="2627" r:id="rId166"/>
    <p:sldId id="2628" r:id="rId167"/>
    <p:sldId id="2629" r:id="rId168"/>
    <p:sldId id="2640" r:id="rId169"/>
    <p:sldId id="2641" r:id="rId170"/>
    <p:sldId id="264" r:id="rId171"/>
    <p:sldId id="2105" r:id="rId172"/>
    <p:sldId id="2106" r:id="rId173"/>
    <p:sldId id="2107" r:id="rId174"/>
    <p:sldId id="2219" r:id="rId175"/>
    <p:sldId id="2127" r:id="rId176"/>
    <p:sldId id="2128" r:id="rId177"/>
    <p:sldId id="2129" r:id="rId178"/>
    <p:sldId id="2111" r:id="rId179"/>
    <p:sldId id="2112" r:id="rId180"/>
    <p:sldId id="2113" r:id="rId181"/>
    <p:sldId id="2889" r:id="rId182"/>
    <p:sldId id="2890" r:id="rId183"/>
    <p:sldId id="2892" r:id="rId184"/>
    <p:sldId id="2891" r:id="rId185"/>
    <p:sldId id="269" r:id="rId186"/>
    <p:sldId id="271" r:id="rId187"/>
    <p:sldId id="2205" r:id="rId188"/>
    <p:sldId id="2053" r:id="rId189"/>
    <p:sldId id="2054" r:id="rId190"/>
    <p:sldId id="2063" r:id="rId191"/>
    <p:sldId id="2916" r:id="rId192"/>
    <p:sldId id="2917" r:id="rId193"/>
    <p:sldId id="2650" r:id="rId194"/>
    <p:sldId id="2651" r:id="rId195"/>
    <p:sldId id="2652" r:id="rId196"/>
    <p:sldId id="2653" r:id="rId197"/>
    <p:sldId id="2654" r:id="rId198"/>
    <p:sldId id="2655" r:id="rId199"/>
    <p:sldId id="2656" r:id="rId200"/>
    <p:sldId id="2657" r:id="rId201"/>
    <p:sldId id="2658" r:id="rId202"/>
    <p:sldId id="2659" r:id="rId203"/>
    <p:sldId id="2660" r:id="rId204"/>
    <p:sldId id="2661" r:id="rId205"/>
    <p:sldId id="2662" r:id="rId206"/>
    <p:sldId id="2663" r:id="rId207"/>
    <p:sldId id="2664" r:id="rId208"/>
    <p:sldId id="2665" r:id="rId209"/>
    <p:sldId id="2666" r:id="rId210"/>
    <p:sldId id="2667" r:id="rId211"/>
    <p:sldId id="2668" r:id="rId212"/>
    <p:sldId id="2670" r:id="rId213"/>
    <p:sldId id="2671" r:id="rId214"/>
    <p:sldId id="2672" r:id="rId215"/>
    <p:sldId id="2673" r:id="rId216"/>
    <p:sldId id="2674" r:id="rId217"/>
    <p:sldId id="2675" r:id="rId218"/>
    <p:sldId id="2676" r:id="rId219"/>
    <p:sldId id="2677" r:id="rId220"/>
    <p:sldId id="2678" r:id="rId221"/>
    <p:sldId id="2679" r:id="rId222"/>
    <p:sldId id="2680" r:id="rId223"/>
    <p:sldId id="2681" r:id="rId224"/>
    <p:sldId id="2682" r:id="rId225"/>
    <p:sldId id="2683" r:id="rId226"/>
    <p:sldId id="2684" r:id="rId227"/>
    <p:sldId id="2685" r:id="rId228"/>
    <p:sldId id="2687" r:id="rId229"/>
    <p:sldId id="2688" r:id="rId230"/>
    <p:sldId id="2689" r:id="rId231"/>
    <p:sldId id="2690" r:id="rId232"/>
    <p:sldId id="2691" r:id="rId233"/>
    <p:sldId id="2692" r:id="rId234"/>
    <p:sldId id="2693" r:id="rId235"/>
    <p:sldId id="2694" r:id="rId236"/>
    <p:sldId id="2695" r:id="rId237"/>
    <p:sldId id="2696" r:id="rId238"/>
    <p:sldId id="2697" r:id="rId239"/>
    <p:sldId id="2698" r:id="rId240"/>
    <p:sldId id="2699" r:id="rId241"/>
    <p:sldId id="2700" r:id="rId242"/>
    <p:sldId id="2701" r:id="rId243"/>
    <p:sldId id="2702" r:id="rId244"/>
    <p:sldId id="2703" r:id="rId245"/>
    <p:sldId id="2704" r:id="rId246"/>
    <p:sldId id="2705" r:id="rId247"/>
    <p:sldId id="2706" r:id="rId248"/>
    <p:sldId id="2709" r:id="rId249"/>
    <p:sldId id="2710" r:id="rId250"/>
    <p:sldId id="2711" r:id="rId251"/>
    <p:sldId id="2712" r:id="rId252"/>
    <p:sldId id="2713" r:id="rId253"/>
    <p:sldId id="2714" r:id="rId254"/>
    <p:sldId id="2715" r:id="rId255"/>
    <p:sldId id="2716" r:id="rId256"/>
    <p:sldId id="2717" r:id="rId257"/>
    <p:sldId id="2718" r:id="rId258"/>
    <p:sldId id="2719" r:id="rId259"/>
    <p:sldId id="2720" r:id="rId260"/>
    <p:sldId id="2721" r:id="rId261"/>
    <p:sldId id="2722" r:id="rId262"/>
    <p:sldId id="2723" r:id="rId263"/>
    <p:sldId id="2724" r:id="rId264"/>
    <p:sldId id="2725" r:id="rId265"/>
    <p:sldId id="2727" r:id="rId266"/>
    <p:sldId id="2728" r:id="rId267"/>
    <p:sldId id="2726" r:id="rId268"/>
    <p:sldId id="2729" r:id="rId269"/>
    <p:sldId id="2730" r:id="rId270"/>
    <p:sldId id="2731" r:id="rId271"/>
    <p:sldId id="2732" r:id="rId272"/>
    <p:sldId id="2733" r:id="rId273"/>
    <p:sldId id="2734" r:id="rId274"/>
    <p:sldId id="2735" r:id="rId275"/>
    <p:sldId id="2736" r:id="rId276"/>
    <p:sldId id="2737" r:id="rId277"/>
    <p:sldId id="2738" r:id="rId278"/>
    <p:sldId id="2739" r:id="rId279"/>
    <p:sldId id="2740" r:id="rId280"/>
    <p:sldId id="2741" r:id="rId281"/>
    <p:sldId id="2742" r:id="rId282"/>
    <p:sldId id="2743" r:id="rId283"/>
    <p:sldId id="2744" r:id="rId284"/>
    <p:sldId id="2745" r:id="rId285"/>
    <p:sldId id="2746" r:id="rId286"/>
    <p:sldId id="2747" r:id="rId287"/>
    <p:sldId id="2748" r:id="rId288"/>
    <p:sldId id="2749" r:id="rId289"/>
    <p:sldId id="2750" r:id="rId290"/>
    <p:sldId id="2752" r:id="rId291"/>
    <p:sldId id="2751" r:id="rId292"/>
    <p:sldId id="2753" r:id="rId293"/>
    <p:sldId id="2754" r:id="rId294"/>
    <p:sldId id="2755" r:id="rId295"/>
    <p:sldId id="2756" r:id="rId296"/>
    <p:sldId id="2757" r:id="rId297"/>
    <p:sldId id="2758" r:id="rId298"/>
    <p:sldId id="2759" r:id="rId299"/>
    <p:sldId id="2760" r:id="rId300"/>
    <p:sldId id="2761" r:id="rId301"/>
    <p:sldId id="2762" r:id="rId302"/>
    <p:sldId id="2763" r:id="rId303"/>
    <p:sldId id="2764" r:id="rId304"/>
    <p:sldId id="2765" r:id="rId305"/>
    <p:sldId id="2766" r:id="rId306"/>
    <p:sldId id="2768" r:id="rId307"/>
    <p:sldId id="2767" r:id="rId308"/>
    <p:sldId id="1420" r:id="rId309"/>
    <p:sldId id="2059" r:id="rId310"/>
    <p:sldId id="2060" r:id="rId311"/>
    <p:sldId id="2070" r:id="rId312"/>
    <p:sldId id="2207" r:id="rId313"/>
    <p:sldId id="2208" r:id="rId314"/>
    <p:sldId id="2210" r:id="rId315"/>
    <p:sldId id="2209" r:id="rId316"/>
    <p:sldId id="1421" r:id="rId317"/>
    <p:sldId id="1422" r:id="rId318"/>
    <p:sldId id="2072" r:id="rId319"/>
    <p:sldId id="2073" r:id="rId320"/>
    <p:sldId id="2926" r:id="rId321"/>
    <p:sldId id="2927" r:id="rId322"/>
    <p:sldId id="2928" r:id="rId323"/>
    <p:sldId id="2929" r:id="rId324"/>
    <p:sldId id="2325" r:id="rId325"/>
    <p:sldId id="2326" r:id="rId326"/>
    <p:sldId id="2327" r:id="rId327"/>
    <p:sldId id="2329" r:id="rId328"/>
    <p:sldId id="2330" r:id="rId329"/>
    <p:sldId id="2371" r:id="rId330"/>
    <p:sldId id="2372" r:id="rId331"/>
    <p:sldId id="2374" r:id="rId332"/>
    <p:sldId id="2381" r:id="rId333"/>
    <p:sldId id="2382" r:id="rId334"/>
    <p:sldId id="2390" r:id="rId335"/>
    <p:sldId id="2391" r:id="rId336"/>
    <p:sldId id="2411" r:id="rId337"/>
    <p:sldId id="2412" r:id="rId338"/>
    <p:sldId id="2421" r:id="rId339"/>
    <p:sldId id="2422" r:id="rId340"/>
    <p:sldId id="2430" r:id="rId341"/>
    <p:sldId id="2431" r:id="rId342"/>
    <p:sldId id="2445" r:id="rId343"/>
    <p:sldId id="2446" r:id="rId344"/>
    <p:sldId id="2461" r:id="rId345"/>
    <p:sldId id="2462" r:id="rId346"/>
    <p:sldId id="2474" r:id="rId347"/>
    <p:sldId id="2475" r:id="rId348"/>
    <p:sldId id="2484" r:id="rId349"/>
    <p:sldId id="2485" r:id="rId350"/>
    <p:sldId id="2497" r:id="rId351"/>
    <p:sldId id="2498" r:id="rId352"/>
    <p:sldId id="2499" r:id="rId353"/>
    <p:sldId id="2508" r:id="rId354"/>
    <p:sldId id="2509" r:id="rId355"/>
    <p:sldId id="2510" r:id="rId356"/>
    <p:sldId id="2517" r:id="rId357"/>
    <p:sldId id="2519" r:id="rId358"/>
    <p:sldId id="2531" r:id="rId359"/>
    <p:sldId id="2532" r:id="rId360"/>
    <p:sldId id="2536" r:id="rId361"/>
    <p:sldId id="2537" r:id="rId362"/>
    <p:sldId id="2547" r:id="rId363"/>
    <p:sldId id="2548" r:id="rId364"/>
    <p:sldId id="2564" r:id="rId365"/>
    <p:sldId id="2565" r:id="rId366"/>
    <p:sldId id="2582" r:id="rId367"/>
    <p:sldId id="2583" r:id="rId368"/>
    <p:sldId id="2586" r:id="rId369"/>
    <p:sldId id="2587" r:id="rId370"/>
    <p:sldId id="2595" r:id="rId371"/>
    <p:sldId id="2596" r:id="rId372"/>
    <p:sldId id="2597" r:id="rId373"/>
    <p:sldId id="2607" r:id="rId374"/>
    <p:sldId id="2608" r:id="rId375"/>
    <p:sldId id="2610" r:id="rId376"/>
    <p:sldId id="2609" r:id="rId377"/>
    <p:sldId id="2614" r:id="rId378"/>
    <p:sldId id="2615" r:id="rId379"/>
    <p:sldId id="2617" r:id="rId380"/>
    <p:sldId id="2630" r:id="rId381"/>
    <p:sldId id="2631" r:id="rId382"/>
    <p:sldId id="2632" r:id="rId383"/>
    <p:sldId id="2642" r:id="rId384"/>
    <p:sldId id="2643" r:id="rId385"/>
    <p:sldId id="2645" r:id="rId386"/>
    <p:sldId id="1628" r:id="rId387"/>
    <p:sldId id="1629" r:id="rId388"/>
    <p:sldId id="1630" r:id="rId389"/>
    <p:sldId id="2206" r:id="rId390"/>
    <p:sldId id="2061" r:id="rId391"/>
    <p:sldId id="2062" r:id="rId392"/>
    <p:sldId id="2914" r:id="rId393"/>
    <p:sldId id="2915" r:id="rId394"/>
    <p:sldId id="2769" r:id="rId395"/>
    <p:sldId id="2770" r:id="rId396"/>
    <p:sldId id="2771" r:id="rId397"/>
    <p:sldId id="2779" r:id="rId398"/>
    <p:sldId id="2780" r:id="rId399"/>
    <p:sldId id="2781" r:id="rId400"/>
    <p:sldId id="2794" r:id="rId401"/>
    <p:sldId id="2795" r:id="rId402"/>
    <p:sldId id="2796" r:id="rId403"/>
    <p:sldId id="2797" r:id="rId404"/>
    <p:sldId id="2803" r:id="rId405"/>
    <p:sldId id="2804" r:id="rId406"/>
    <p:sldId id="2808" r:id="rId407"/>
    <p:sldId id="2809" r:id="rId408"/>
    <p:sldId id="2810" r:id="rId409"/>
    <p:sldId id="2819" r:id="rId410"/>
    <p:sldId id="2820" r:id="rId411"/>
    <p:sldId id="2821" r:id="rId412"/>
    <p:sldId id="2822" r:id="rId413"/>
    <p:sldId id="2828" r:id="rId414"/>
    <p:sldId id="2829" r:id="rId415"/>
    <p:sldId id="2830" r:id="rId416"/>
    <p:sldId id="2833" r:id="rId417"/>
    <p:sldId id="2834" r:id="rId418"/>
    <p:sldId id="2840" r:id="rId419"/>
    <p:sldId id="2841" r:id="rId420"/>
    <p:sldId id="2842" r:id="rId421"/>
    <p:sldId id="2843" r:id="rId422"/>
    <p:sldId id="2844" r:id="rId423"/>
    <p:sldId id="2847" r:id="rId424"/>
    <p:sldId id="2848" r:id="rId425"/>
    <p:sldId id="2849" r:id="rId426"/>
    <p:sldId id="2861" r:id="rId427"/>
    <p:sldId id="2862" r:id="rId428"/>
    <p:sldId id="2853" r:id="rId429"/>
    <p:sldId id="2854" r:id="rId430"/>
    <p:sldId id="2860" r:id="rId431"/>
    <p:sldId id="2865" r:id="rId432"/>
    <p:sldId id="2866" r:id="rId433"/>
    <p:sldId id="2870" r:id="rId434"/>
    <p:sldId id="2871" r:id="rId435"/>
    <p:sldId id="2872" r:id="rId436"/>
    <p:sldId id="2873" r:id="rId437"/>
    <p:sldId id="2874" r:id="rId438"/>
    <p:sldId id="2875" r:id="rId439"/>
    <p:sldId id="2876" r:id="rId440"/>
    <p:sldId id="2877" r:id="rId441"/>
    <p:sldId id="2878" r:id="rId442"/>
    <p:sldId id="2883" r:id="rId443"/>
    <p:sldId id="2884" r:id="rId444"/>
    <p:sldId id="2044" r:id="rId445"/>
    <p:sldId id="2049" r:id="rId446"/>
    <p:sldId id="2050" r:id="rId447"/>
    <p:sldId id="2078" r:id="rId448"/>
    <p:sldId id="2214" r:id="rId449"/>
    <p:sldId id="2045" r:id="rId450"/>
    <p:sldId id="2046" r:id="rId451"/>
    <p:sldId id="2079" r:id="rId452"/>
    <p:sldId id="2911" r:id="rId453"/>
    <p:sldId id="2912" r:id="rId454"/>
    <p:sldId id="2913" r:id="rId455"/>
    <p:sldId id="2229" r:id="rId456"/>
    <p:sldId id="2264" r:id="rId457"/>
    <p:sldId id="2265" r:id="rId458"/>
    <p:sldId id="2266" r:id="rId459"/>
    <p:sldId id="2274" r:id="rId460"/>
    <p:sldId id="2275" r:id="rId461"/>
    <p:sldId id="2276" r:id="rId462"/>
    <p:sldId id="2277" r:id="rId463"/>
    <p:sldId id="2278" r:id="rId464"/>
    <p:sldId id="2279" r:id="rId465"/>
    <p:sldId id="2578" r:id="rId466"/>
    <p:sldId id="2579" r:id="rId467"/>
    <p:sldId id="2148" r:id="rId468"/>
    <p:sldId id="2149" r:id="rId469"/>
    <p:sldId id="2150" r:id="rId470"/>
    <p:sldId id="2151" r:id="rId471"/>
    <p:sldId id="2152" r:id="rId472"/>
    <p:sldId id="2153" r:id="rId473"/>
    <p:sldId id="2221" r:id="rId474"/>
    <p:sldId id="2154" r:id="rId475"/>
    <p:sldId id="2155" r:id="rId476"/>
    <p:sldId id="2156" r:id="rId477"/>
    <p:sldId id="2160" r:id="rId478"/>
    <p:sldId id="2161" r:id="rId479"/>
    <p:sldId id="2162" r:id="rId480"/>
    <p:sldId id="2909" r:id="rId481"/>
    <p:sldId id="2910" r:id="rId482"/>
    <p:sldId id="2280" r:id="rId483"/>
    <p:sldId id="2281" r:id="rId484"/>
    <p:sldId id="2282" r:id="rId485"/>
    <p:sldId id="2283" r:id="rId486"/>
    <p:sldId id="2284" r:id="rId487"/>
    <p:sldId id="2285" r:id="rId488"/>
    <p:sldId id="2286" r:id="rId489"/>
    <p:sldId id="2287" r:id="rId490"/>
    <p:sldId id="2288" r:id="rId491"/>
    <p:sldId id="2289" r:id="rId492"/>
    <p:sldId id="2290" r:id="rId493"/>
    <p:sldId id="2291" r:id="rId494"/>
    <p:sldId id="2292" r:id="rId495"/>
    <p:sldId id="2293" r:id="rId496"/>
    <p:sldId id="2294" r:id="rId497"/>
    <p:sldId id="2295" r:id="rId498"/>
    <p:sldId id="2296" r:id="rId499"/>
    <p:sldId id="2297" r:id="rId500"/>
    <p:sldId id="2298" r:id="rId501"/>
    <p:sldId id="2299" r:id="rId502"/>
    <p:sldId id="2300" r:id="rId503"/>
    <p:sldId id="2301" r:id="rId504"/>
    <p:sldId id="2302" r:id="rId505"/>
    <p:sldId id="2303" r:id="rId506"/>
    <p:sldId id="2304" r:id="rId507"/>
    <p:sldId id="2305" r:id="rId508"/>
    <p:sldId id="2306" r:id="rId509"/>
    <p:sldId id="2307" r:id="rId510"/>
    <p:sldId id="2308" r:id="rId511"/>
    <p:sldId id="2309" r:id="rId512"/>
    <p:sldId id="2310" r:id="rId513"/>
    <p:sldId id="2311" r:id="rId514"/>
    <p:sldId id="2312" r:id="rId515"/>
    <p:sldId id="2313" r:id="rId516"/>
    <p:sldId id="2314" r:id="rId517"/>
    <p:sldId id="2318" r:id="rId518"/>
    <p:sldId id="2319" r:id="rId519"/>
    <p:sldId id="2320" r:id="rId520"/>
    <p:sldId id="2321" r:id="rId521"/>
    <p:sldId id="2322" r:id="rId522"/>
    <p:sldId id="2323" r:id="rId523"/>
    <p:sldId id="2324" r:id="rId524"/>
    <p:sldId id="2350" r:id="rId525"/>
    <p:sldId id="2351" r:id="rId526"/>
    <p:sldId id="2357" r:id="rId527"/>
    <p:sldId id="2358" r:id="rId528"/>
    <p:sldId id="2363" r:id="rId529"/>
    <p:sldId id="2364" r:id="rId530"/>
    <p:sldId id="2369" r:id="rId531"/>
    <p:sldId id="2370" r:id="rId532"/>
    <p:sldId id="2377" r:id="rId533"/>
    <p:sldId id="2378" r:id="rId534"/>
    <p:sldId id="2386" r:id="rId535"/>
    <p:sldId id="2387" r:id="rId536"/>
    <p:sldId id="2401" r:id="rId537"/>
    <p:sldId id="2402" r:id="rId538"/>
    <p:sldId id="2409" r:id="rId539"/>
    <p:sldId id="2410" r:id="rId540"/>
    <p:sldId id="2415" r:id="rId541"/>
    <p:sldId id="2416" r:id="rId542"/>
    <p:sldId id="2425" r:id="rId543"/>
    <p:sldId id="2426" r:id="rId544"/>
    <p:sldId id="2427" r:id="rId545"/>
    <p:sldId id="2434" r:id="rId546"/>
    <p:sldId id="2435" r:id="rId547"/>
    <p:sldId id="2436" r:id="rId548"/>
    <p:sldId id="2443" r:id="rId549"/>
    <p:sldId id="2444" r:id="rId550"/>
    <p:sldId id="2456" r:id="rId551"/>
    <p:sldId id="2457" r:id="rId552"/>
    <p:sldId id="2458" r:id="rId553"/>
    <p:sldId id="2465" r:id="rId554"/>
    <p:sldId id="2466" r:id="rId555"/>
    <p:sldId id="2467" r:id="rId556"/>
    <p:sldId id="2470" r:id="rId557"/>
    <p:sldId id="2471" r:id="rId558"/>
    <p:sldId id="2480" r:id="rId559"/>
    <p:sldId id="2481" r:id="rId560"/>
    <p:sldId id="2482" r:id="rId561"/>
    <p:sldId id="2483" r:id="rId562"/>
    <p:sldId id="2491" r:id="rId563"/>
    <p:sldId id="2492" r:id="rId564"/>
    <p:sldId id="2493" r:id="rId565"/>
    <p:sldId id="2494" r:id="rId566"/>
    <p:sldId id="2511" r:id="rId567"/>
    <p:sldId id="2512" r:id="rId568"/>
    <p:sldId id="2513" r:id="rId569"/>
    <p:sldId id="2523" r:id="rId570"/>
    <p:sldId id="2524" r:id="rId571"/>
    <p:sldId id="2525" r:id="rId572"/>
    <p:sldId id="2528" r:id="rId573"/>
    <p:sldId id="2530" r:id="rId574"/>
    <p:sldId id="2541" r:id="rId575"/>
    <p:sldId id="2542" r:id="rId576"/>
    <p:sldId id="2543" r:id="rId577"/>
    <p:sldId id="2544" r:id="rId578"/>
    <p:sldId id="2546" r:id="rId579"/>
    <p:sldId id="2561" r:id="rId580"/>
    <p:sldId id="2562" r:id="rId581"/>
    <p:sldId id="2563" r:id="rId582"/>
    <p:sldId id="2568" r:id="rId583"/>
    <p:sldId id="2569" r:id="rId584"/>
    <p:sldId id="2574" r:id="rId585"/>
    <p:sldId id="2575" r:id="rId586"/>
    <p:sldId id="2590" r:id="rId587"/>
    <p:sldId id="2591" r:id="rId588"/>
    <p:sldId id="2592" r:id="rId589"/>
    <p:sldId id="2600" r:id="rId590"/>
    <p:sldId id="2601" r:id="rId591"/>
    <p:sldId id="2602" r:id="rId592"/>
    <p:sldId id="2611" r:id="rId593"/>
    <p:sldId id="2612" r:id="rId594"/>
    <p:sldId id="2613" r:id="rId595"/>
    <p:sldId id="2624" r:id="rId596"/>
    <p:sldId id="2625" r:id="rId597"/>
    <p:sldId id="2626" r:id="rId598"/>
    <p:sldId id="2633" r:id="rId599"/>
    <p:sldId id="2634" r:id="rId600"/>
    <p:sldId id="2635" r:id="rId601"/>
    <p:sldId id="2636" r:id="rId602"/>
    <p:sldId id="2637" r:id="rId603"/>
    <p:sldId id="2638" r:id="rId604"/>
    <p:sldId id="2639" r:id="rId605"/>
    <p:sldId id="2648" r:id="rId606"/>
    <p:sldId id="2649" r:id="rId607"/>
    <p:sldId id="2167" r:id="rId608"/>
    <p:sldId id="2168" r:id="rId609"/>
    <p:sldId id="2169" r:id="rId610"/>
    <p:sldId id="2220" r:id="rId611"/>
    <p:sldId id="2170" r:id="rId612"/>
    <p:sldId id="2171" r:id="rId613"/>
    <p:sldId id="2172" r:id="rId614"/>
    <p:sldId id="2222" r:id="rId615"/>
    <p:sldId id="2223" r:id="rId616"/>
    <p:sldId id="2173" r:id="rId617"/>
    <p:sldId id="2174" r:id="rId618"/>
    <p:sldId id="2175" r:id="rId619"/>
    <p:sldId id="2226" r:id="rId620"/>
    <p:sldId id="2227" r:id="rId621"/>
    <p:sldId id="2228" r:id="rId622"/>
    <p:sldId id="2893" r:id="rId623"/>
    <p:sldId id="2894" r:id="rId624"/>
    <p:sldId id="2895" r:id="rId625"/>
    <p:sldId id="2897" r:id="rId626"/>
    <p:sldId id="2898" r:id="rId627"/>
    <p:sldId id="2899" r:id="rId628"/>
    <p:sldId id="2896" r:id="rId629"/>
    <p:sldId id="2904" r:id="rId630"/>
    <p:sldId id="2905" r:id="rId631"/>
    <p:sldId id="2906" r:id="rId632"/>
    <p:sldId id="2907" r:id="rId633"/>
    <p:sldId id="2908" r:id="rId634"/>
    <p:sldId id="2176" r:id="rId635"/>
    <p:sldId id="2177" r:id="rId636"/>
    <p:sldId id="2178" r:id="rId637"/>
    <p:sldId id="2215" r:id="rId638"/>
    <p:sldId id="2179" r:id="rId639"/>
    <p:sldId id="2180" r:id="rId640"/>
    <p:sldId id="2218" r:id="rId641"/>
    <p:sldId id="2181" r:id="rId642"/>
    <p:sldId id="2920" r:id="rId643"/>
    <p:sldId id="2921" r:id="rId644"/>
    <p:sldId id="2922" r:id="rId645"/>
    <p:sldId id="2392" r:id="rId646"/>
    <p:sldId id="2393" r:id="rId647"/>
    <p:sldId id="2397" r:id="rId648"/>
    <p:sldId id="2772" r:id="rId649"/>
    <p:sldId id="2773" r:id="rId650"/>
    <p:sldId id="2774" r:id="rId651"/>
    <p:sldId id="2775" r:id="rId652"/>
    <p:sldId id="2776" r:id="rId653"/>
    <p:sldId id="2777" r:id="rId654"/>
    <p:sldId id="2778" r:id="rId655"/>
    <p:sldId id="2782" r:id="rId656"/>
    <p:sldId id="2783" r:id="rId657"/>
    <p:sldId id="2784" r:id="rId658"/>
    <p:sldId id="2785" r:id="rId659"/>
    <p:sldId id="2786" r:id="rId660"/>
    <p:sldId id="2787" r:id="rId661"/>
    <p:sldId id="2788" r:id="rId662"/>
    <p:sldId id="2789" r:id="rId663"/>
    <p:sldId id="2790" r:id="rId664"/>
    <p:sldId id="2791" r:id="rId665"/>
    <p:sldId id="2792" r:id="rId666"/>
    <p:sldId id="2793" r:id="rId667"/>
    <p:sldId id="2798" r:id="rId668"/>
    <p:sldId id="2799" r:id="rId669"/>
    <p:sldId id="2800" r:id="rId670"/>
    <p:sldId id="2801" r:id="rId671"/>
    <p:sldId id="2802" r:id="rId672"/>
    <p:sldId id="2805" r:id="rId673"/>
    <p:sldId id="2806" r:id="rId674"/>
    <p:sldId id="2807" r:id="rId675"/>
    <p:sldId id="2811" r:id="rId676"/>
    <p:sldId id="2812" r:id="rId677"/>
    <p:sldId id="2814" r:id="rId678"/>
    <p:sldId id="2815" r:id="rId679"/>
    <p:sldId id="2816" r:id="rId680"/>
    <p:sldId id="2817" r:id="rId681"/>
    <p:sldId id="2818" r:id="rId682"/>
    <p:sldId id="2823" r:id="rId683"/>
    <p:sldId id="2824" r:id="rId684"/>
    <p:sldId id="2825" r:id="rId685"/>
    <p:sldId id="2826" r:id="rId686"/>
    <p:sldId id="2827" r:id="rId687"/>
    <p:sldId id="2831" r:id="rId688"/>
    <p:sldId id="2832" r:id="rId689"/>
    <p:sldId id="2835" r:id="rId690"/>
    <p:sldId id="2836" r:id="rId691"/>
    <p:sldId id="2837" r:id="rId692"/>
    <p:sldId id="2838" r:id="rId693"/>
    <p:sldId id="2839" r:id="rId694"/>
    <p:sldId id="2845" r:id="rId695"/>
    <p:sldId id="2846" r:id="rId696"/>
    <p:sldId id="2850" r:id="rId697"/>
    <p:sldId id="2851" r:id="rId698"/>
    <p:sldId id="2852" r:id="rId699"/>
    <p:sldId id="2855" r:id="rId700"/>
    <p:sldId id="2856" r:id="rId701"/>
    <p:sldId id="2857" r:id="rId702"/>
    <p:sldId id="2858" r:id="rId703"/>
    <p:sldId id="2859" r:id="rId704"/>
    <p:sldId id="2863" r:id="rId705"/>
    <p:sldId id="2864" r:id="rId706"/>
    <p:sldId id="2867" r:id="rId707"/>
    <p:sldId id="2868" r:id="rId708"/>
    <p:sldId id="2869" r:id="rId709"/>
    <p:sldId id="2879" r:id="rId710"/>
    <p:sldId id="2880" r:id="rId711"/>
    <p:sldId id="2881" r:id="rId712"/>
    <p:sldId id="2882" r:id="rId713"/>
    <p:sldId id="2885" r:id="rId714"/>
    <p:sldId id="2886" r:id="rId715"/>
    <p:sldId id="2888" r:id="rId716"/>
    <p:sldId id="2186" r:id="rId717"/>
    <p:sldId id="2195" r:id="rId718"/>
    <p:sldId id="2196" r:id="rId719"/>
    <p:sldId id="2197" r:id="rId720"/>
    <p:sldId id="2216" r:id="rId721"/>
    <p:sldId id="2217" r:id="rId722"/>
    <p:sldId id="2198" r:id="rId723"/>
    <p:sldId id="2199" r:id="rId724"/>
    <p:sldId id="2200" r:id="rId725"/>
    <p:sldId id="2923" r:id="rId726"/>
    <p:sldId id="2924" r:id="rId727"/>
    <p:sldId id="2925" r:id="rId7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9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671" Type="http://schemas.openxmlformats.org/officeDocument/2006/relationships/slide" Target="slides/slide670.xml"/><Relationship Id="rId727" Type="http://schemas.openxmlformats.org/officeDocument/2006/relationships/slide" Target="slides/slide72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573" Type="http://schemas.openxmlformats.org/officeDocument/2006/relationships/slide" Target="slides/slide572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40" Type="http://schemas.openxmlformats.org/officeDocument/2006/relationships/slide" Target="slides/slide639.xml"/><Relationship Id="rId682" Type="http://schemas.openxmlformats.org/officeDocument/2006/relationships/slide" Target="slides/slide681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84" Type="http://schemas.openxmlformats.org/officeDocument/2006/relationships/slide" Target="slides/slide583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651" Type="http://schemas.openxmlformats.org/officeDocument/2006/relationships/slide" Target="slides/slide650.xml"/><Relationship Id="rId693" Type="http://schemas.openxmlformats.org/officeDocument/2006/relationships/slide" Target="slides/slide692.xml"/><Relationship Id="rId707" Type="http://schemas.openxmlformats.org/officeDocument/2006/relationships/slide" Target="slides/slide706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slide" Target="slides/slide552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595" Type="http://schemas.openxmlformats.org/officeDocument/2006/relationships/slide" Target="slides/slide594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662" Type="http://schemas.openxmlformats.org/officeDocument/2006/relationships/slide" Target="slides/slide661.xml"/><Relationship Id="rId718" Type="http://schemas.openxmlformats.org/officeDocument/2006/relationships/slide" Target="slides/slide71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564" Type="http://schemas.openxmlformats.org/officeDocument/2006/relationships/slide" Target="slides/slide563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631" Type="http://schemas.openxmlformats.org/officeDocument/2006/relationships/slide" Target="slides/slide630.xml"/><Relationship Id="rId673" Type="http://schemas.openxmlformats.org/officeDocument/2006/relationships/slide" Target="slides/slide672.xml"/><Relationship Id="rId729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42" Type="http://schemas.openxmlformats.org/officeDocument/2006/relationships/slide" Target="slides/slide641.xml"/><Relationship Id="rId684" Type="http://schemas.openxmlformats.org/officeDocument/2006/relationships/slide" Target="slides/slide683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586" Type="http://schemas.openxmlformats.org/officeDocument/2006/relationships/slide" Target="slides/slide585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611" Type="http://schemas.openxmlformats.org/officeDocument/2006/relationships/slide" Target="slides/slide610.xml"/><Relationship Id="rId653" Type="http://schemas.openxmlformats.org/officeDocument/2006/relationships/slide" Target="slides/slide652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597" Type="http://schemas.openxmlformats.org/officeDocument/2006/relationships/slide" Target="slides/slide596.xml"/><Relationship Id="rId720" Type="http://schemas.openxmlformats.org/officeDocument/2006/relationships/slide" Target="slides/slide719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664" Type="http://schemas.openxmlformats.org/officeDocument/2006/relationships/slide" Target="slides/slide663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731" Type="http://schemas.openxmlformats.org/officeDocument/2006/relationships/theme" Target="theme/theme1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644" Type="http://schemas.openxmlformats.org/officeDocument/2006/relationships/slide" Target="slides/slide643.xml"/><Relationship Id="rId686" Type="http://schemas.openxmlformats.org/officeDocument/2006/relationships/slide" Target="slides/slide685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11" Type="http://schemas.openxmlformats.org/officeDocument/2006/relationships/slide" Target="slides/slide710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588" Type="http://schemas.openxmlformats.org/officeDocument/2006/relationships/slide" Target="slides/slide587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613" Type="http://schemas.openxmlformats.org/officeDocument/2006/relationships/slide" Target="slides/slide612.xml"/><Relationship Id="rId655" Type="http://schemas.openxmlformats.org/officeDocument/2006/relationships/slide" Target="slides/slide654.xml"/><Relationship Id="rId697" Type="http://schemas.openxmlformats.org/officeDocument/2006/relationships/slide" Target="slides/slide696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599" Type="http://schemas.openxmlformats.org/officeDocument/2006/relationships/slide" Target="slides/slide598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624" Type="http://schemas.openxmlformats.org/officeDocument/2006/relationships/slide" Target="slides/slide623.xml"/><Relationship Id="rId666" Type="http://schemas.openxmlformats.org/officeDocument/2006/relationships/slide" Target="slides/slide665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slide" Target="slides/slide525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677" Type="http://schemas.openxmlformats.org/officeDocument/2006/relationships/slide" Target="slides/slide676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37" Type="http://schemas.openxmlformats.org/officeDocument/2006/relationships/slide" Target="slides/slide536.xml"/><Relationship Id="rId579" Type="http://schemas.openxmlformats.org/officeDocument/2006/relationships/slide" Target="slides/slide578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646" Type="http://schemas.openxmlformats.org/officeDocument/2006/relationships/slide" Target="slides/slide645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506" Type="http://schemas.openxmlformats.org/officeDocument/2006/relationships/slide" Target="slides/slide505.xml"/><Relationship Id="rId688" Type="http://schemas.openxmlformats.org/officeDocument/2006/relationships/slide" Target="slides/slide687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48" Type="http://schemas.openxmlformats.org/officeDocument/2006/relationships/slide" Target="slides/slide547.xml"/><Relationship Id="rId713" Type="http://schemas.openxmlformats.org/officeDocument/2006/relationships/slide" Target="slides/slide712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657" Type="http://schemas.openxmlformats.org/officeDocument/2006/relationships/slide" Target="slides/slide656.xml"/><Relationship Id="rId699" Type="http://schemas.openxmlformats.org/officeDocument/2006/relationships/slide" Target="slides/slide698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517" Type="http://schemas.openxmlformats.org/officeDocument/2006/relationships/slide" Target="slides/slide516.xml"/><Relationship Id="rId559" Type="http://schemas.openxmlformats.org/officeDocument/2006/relationships/slide" Target="slides/slide558.xml"/><Relationship Id="rId724" Type="http://schemas.openxmlformats.org/officeDocument/2006/relationships/slide" Target="slides/slide723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626" Type="http://schemas.openxmlformats.org/officeDocument/2006/relationships/slide" Target="slides/slide625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528" Type="http://schemas.openxmlformats.org/officeDocument/2006/relationships/slide" Target="slides/slide527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37" Type="http://schemas.openxmlformats.org/officeDocument/2006/relationships/slide" Target="slides/slide636.xml"/><Relationship Id="rId679" Type="http://schemas.openxmlformats.org/officeDocument/2006/relationships/slide" Target="slides/slide67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539" Type="http://schemas.openxmlformats.org/officeDocument/2006/relationships/slide" Target="slides/slide538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648" Type="http://schemas.openxmlformats.org/officeDocument/2006/relationships/slide" Target="slides/slide647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617" Type="http://schemas.openxmlformats.org/officeDocument/2006/relationships/slide" Target="slides/slide616.xml"/><Relationship Id="rId659" Type="http://schemas.openxmlformats.org/officeDocument/2006/relationships/slide" Target="slides/slide658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519" Type="http://schemas.openxmlformats.org/officeDocument/2006/relationships/slide" Target="slides/slide518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691" Type="http://schemas.openxmlformats.org/officeDocument/2006/relationships/slide" Target="slides/slide690.xml"/><Relationship Id="rId726" Type="http://schemas.openxmlformats.org/officeDocument/2006/relationships/slide" Target="slides/slide72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72" Type="http://schemas.openxmlformats.org/officeDocument/2006/relationships/slide" Target="slides/slide571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28" Type="http://schemas.openxmlformats.org/officeDocument/2006/relationships/slide" Target="slides/slide627.xml"/><Relationship Id="rId649" Type="http://schemas.openxmlformats.org/officeDocument/2006/relationships/slide" Target="slides/slide64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681" Type="http://schemas.openxmlformats.org/officeDocument/2006/relationships/slide" Target="slides/slide680.xml"/><Relationship Id="rId716" Type="http://schemas.openxmlformats.org/officeDocument/2006/relationships/slide" Target="slides/slide71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562" Type="http://schemas.openxmlformats.org/officeDocument/2006/relationships/slide" Target="slides/slide561.xml"/><Relationship Id="rId583" Type="http://schemas.openxmlformats.org/officeDocument/2006/relationships/slide" Target="slides/slide582.xml"/><Relationship Id="rId618" Type="http://schemas.openxmlformats.org/officeDocument/2006/relationships/slide" Target="slides/slide617.xml"/><Relationship Id="rId639" Type="http://schemas.openxmlformats.org/officeDocument/2006/relationships/slide" Target="slides/slide63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650" Type="http://schemas.openxmlformats.org/officeDocument/2006/relationships/slide" Target="slides/slide649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661" Type="http://schemas.openxmlformats.org/officeDocument/2006/relationships/slide" Target="slides/slide660.xml"/><Relationship Id="rId717" Type="http://schemas.openxmlformats.org/officeDocument/2006/relationships/slide" Target="slides/slide71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30" Type="http://schemas.openxmlformats.org/officeDocument/2006/relationships/slide" Target="slides/slide629.xml"/><Relationship Id="rId672" Type="http://schemas.openxmlformats.org/officeDocument/2006/relationships/slide" Target="slides/slide671.xml"/><Relationship Id="rId728" Type="http://schemas.openxmlformats.org/officeDocument/2006/relationships/slide" Target="slides/slide72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641" Type="http://schemas.openxmlformats.org/officeDocument/2006/relationships/slide" Target="slides/slide640.xml"/><Relationship Id="rId683" Type="http://schemas.openxmlformats.org/officeDocument/2006/relationships/slide" Target="slides/slide682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585" Type="http://schemas.openxmlformats.org/officeDocument/2006/relationships/slide" Target="slides/slide584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52" Type="http://schemas.openxmlformats.org/officeDocument/2006/relationships/slide" Target="slides/slide651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596" Type="http://schemas.openxmlformats.org/officeDocument/2006/relationships/slide" Target="slides/slide595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663" Type="http://schemas.openxmlformats.org/officeDocument/2006/relationships/slide" Target="slides/slide66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719" Type="http://schemas.openxmlformats.org/officeDocument/2006/relationships/slide" Target="slides/slide718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30" Type="http://schemas.openxmlformats.org/officeDocument/2006/relationships/viewProps" Target="viewProps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674" Type="http://schemas.openxmlformats.org/officeDocument/2006/relationships/slide" Target="slides/slide673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slide" Target="slides/slide600.xml"/><Relationship Id="rId643" Type="http://schemas.openxmlformats.org/officeDocument/2006/relationships/slide" Target="slides/slide642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612" Type="http://schemas.openxmlformats.org/officeDocument/2006/relationships/slide" Target="slides/slide611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54" Type="http://schemas.openxmlformats.org/officeDocument/2006/relationships/slide" Target="slides/slide653.xml"/><Relationship Id="rId696" Type="http://schemas.openxmlformats.org/officeDocument/2006/relationships/slide" Target="slides/slide695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721" Type="http://schemas.openxmlformats.org/officeDocument/2006/relationships/slide" Target="slides/slide720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slide" Target="slides/slide597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23" Type="http://schemas.openxmlformats.org/officeDocument/2006/relationships/slide" Target="slides/slide622.xml"/><Relationship Id="rId665" Type="http://schemas.openxmlformats.org/officeDocument/2006/relationships/slide" Target="slides/slide664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732" Type="http://schemas.openxmlformats.org/officeDocument/2006/relationships/tableStyles" Target="tableStyles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slide" Target="slides/slide633.xml"/><Relationship Id="rId676" Type="http://schemas.openxmlformats.org/officeDocument/2006/relationships/slide" Target="slides/slide67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701" Type="http://schemas.openxmlformats.org/officeDocument/2006/relationships/slide" Target="slides/slide700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slide" Target="slides/slide686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698" Type="http://schemas.openxmlformats.org/officeDocument/2006/relationships/slide" Target="slides/slide697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23" Type="http://schemas.openxmlformats.org/officeDocument/2006/relationships/slide" Target="slides/slide722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703" Type="http://schemas.openxmlformats.org/officeDocument/2006/relationships/slide" Target="slides/slide702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689" Type="http://schemas.openxmlformats.org/officeDocument/2006/relationships/slide" Target="slides/slide688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714" Type="http://schemas.openxmlformats.org/officeDocument/2006/relationships/slide" Target="slides/slide713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08/08/2020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7" Type="http://schemas.openxmlformats.org/officeDocument/2006/relationships/image" Target="../media/image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10.xml"/><Relationship Id="rId13" Type="http://schemas.openxmlformats.org/officeDocument/2006/relationships/slide" Target="slide120.xml"/><Relationship Id="rId18" Type="http://schemas.openxmlformats.org/officeDocument/2006/relationships/slide" Target="slide131.xml"/><Relationship Id="rId26" Type="http://schemas.openxmlformats.org/officeDocument/2006/relationships/slide" Target="slide149.xml"/><Relationship Id="rId3" Type="http://schemas.openxmlformats.org/officeDocument/2006/relationships/image" Target="../media/image1.png"/><Relationship Id="rId21" Type="http://schemas.openxmlformats.org/officeDocument/2006/relationships/slide" Target="slide137.xml"/><Relationship Id="rId34" Type="http://schemas.openxmlformats.org/officeDocument/2006/relationships/slide" Target="slide168.xml"/><Relationship Id="rId7" Type="http://schemas.openxmlformats.org/officeDocument/2006/relationships/slide" Target="slide108.xml"/><Relationship Id="rId12" Type="http://schemas.openxmlformats.org/officeDocument/2006/relationships/slide" Target="slide118.xml"/><Relationship Id="rId17" Type="http://schemas.openxmlformats.org/officeDocument/2006/relationships/slide" Target="slide129.xml"/><Relationship Id="rId25" Type="http://schemas.openxmlformats.org/officeDocument/2006/relationships/slide" Target="slide146.xml"/><Relationship Id="rId33" Type="http://schemas.openxmlformats.org/officeDocument/2006/relationships/slide" Target="slide165.xml"/><Relationship Id="rId2" Type="http://schemas.openxmlformats.org/officeDocument/2006/relationships/slide" Target="slide4.xml"/><Relationship Id="rId16" Type="http://schemas.openxmlformats.org/officeDocument/2006/relationships/slide" Target="slide127.xml"/><Relationship Id="rId20" Type="http://schemas.openxmlformats.org/officeDocument/2006/relationships/slide" Target="slide135.xml"/><Relationship Id="rId29" Type="http://schemas.openxmlformats.org/officeDocument/2006/relationships/slide" Target="slide1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6.xml"/><Relationship Id="rId11" Type="http://schemas.openxmlformats.org/officeDocument/2006/relationships/slide" Target="slide116.xml"/><Relationship Id="rId24" Type="http://schemas.openxmlformats.org/officeDocument/2006/relationships/slide" Target="slide144.xml"/><Relationship Id="rId32" Type="http://schemas.openxmlformats.org/officeDocument/2006/relationships/slide" Target="slide162.xml"/><Relationship Id="rId5" Type="http://schemas.openxmlformats.org/officeDocument/2006/relationships/slide" Target="slide170.xml"/><Relationship Id="rId15" Type="http://schemas.openxmlformats.org/officeDocument/2006/relationships/slide" Target="slide124.xml"/><Relationship Id="rId23" Type="http://schemas.openxmlformats.org/officeDocument/2006/relationships/slide" Target="slide142.xml"/><Relationship Id="rId28" Type="http://schemas.openxmlformats.org/officeDocument/2006/relationships/slide" Target="slide154.xml"/><Relationship Id="rId10" Type="http://schemas.openxmlformats.org/officeDocument/2006/relationships/slide" Target="slide114.xml"/><Relationship Id="rId19" Type="http://schemas.openxmlformats.org/officeDocument/2006/relationships/slide" Target="slide133.xml"/><Relationship Id="rId31" Type="http://schemas.openxmlformats.org/officeDocument/2006/relationships/slide" Target="slide160.xml"/><Relationship Id="rId4" Type="http://schemas.openxmlformats.org/officeDocument/2006/relationships/slide" Target="slide104.xml"/><Relationship Id="rId9" Type="http://schemas.openxmlformats.org/officeDocument/2006/relationships/slide" Target="slide112.xml"/><Relationship Id="rId14" Type="http://schemas.openxmlformats.org/officeDocument/2006/relationships/slide" Target="slide122.xml"/><Relationship Id="rId22" Type="http://schemas.openxmlformats.org/officeDocument/2006/relationships/slide" Target="slide139.xml"/><Relationship Id="rId27" Type="http://schemas.openxmlformats.org/officeDocument/2006/relationships/slide" Target="slide152.xml"/><Relationship Id="rId30" Type="http://schemas.openxmlformats.org/officeDocument/2006/relationships/slide" Target="slide15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03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slide" Target="slide178.xml"/><Relationship Id="rId3" Type="http://schemas.openxmlformats.org/officeDocument/2006/relationships/slide" Target="slide4.xml"/><Relationship Id="rId7" Type="http://schemas.openxmlformats.org/officeDocument/2006/relationships/slide" Target="slide175.xml"/><Relationship Id="rId2" Type="http://schemas.openxmlformats.org/officeDocument/2006/relationships/slide" Target="slide1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1.xml"/><Relationship Id="rId11" Type="http://schemas.openxmlformats.org/officeDocument/2006/relationships/slide" Target="slide191.xml"/><Relationship Id="rId5" Type="http://schemas.openxmlformats.org/officeDocument/2006/relationships/slide" Target="slide188.xml"/><Relationship Id="rId10" Type="http://schemas.openxmlformats.org/officeDocument/2006/relationships/slide" Target="slide181.xml"/><Relationship Id="rId4" Type="http://schemas.openxmlformats.org/officeDocument/2006/relationships/image" Target="../media/image1.png"/><Relationship Id="rId9" Type="http://schemas.openxmlformats.org/officeDocument/2006/relationships/slide" Target="slide10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70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0.xml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13" Type="http://schemas.openxmlformats.org/officeDocument/2006/relationships/slide" Target="slide211.xml"/><Relationship Id="rId18" Type="http://schemas.openxmlformats.org/officeDocument/2006/relationships/slide" Target="slide222.xml"/><Relationship Id="rId26" Type="http://schemas.openxmlformats.org/officeDocument/2006/relationships/slide" Target="slide241.xml"/><Relationship Id="rId39" Type="http://schemas.openxmlformats.org/officeDocument/2006/relationships/slide" Target="slide282.xml"/><Relationship Id="rId3" Type="http://schemas.openxmlformats.org/officeDocument/2006/relationships/image" Target="../media/image1.png"/><Relationship Id="rId21" Type="http://schemas.openxmlformats.org/officeDocument/2006/relationships/slide" Target="slide229.xml"/><Relationship Id="rId34" Type="http://schemas.openxmlformats.org/officeDocument/2006/relationships/slide" Target="slide263.xml"/><Relationship Id="rId42" Type="http://schemas.openxmlformats.org/officeDocument/2006/relationships/slide" Target="slide292.xml"/><Relationship Id="rId7" Type="http://schemas.openxmlformats.org/officeDocument/2006/relationships/slide" Target="slide198.xml"/><Relationship Id="rId12" Type="http://schemas.openxmlformats.org/officeDocument/2006/relationships/slide" Target="slide208.xml"/><Relationship Id="rId17" Type="http://schemas.openxmlformats.org/officeDocument/2006/relationships/slide" Target="slide219.xml"/><Relationship Id="rId25" Type="http://schemas.openxmlformats.org/officeDocument/2006/relationships/slide" Target="slide239.xml"/><Relationship Id="rId33" Type="http://schemas.openxmlformats.org/officeDocument/2006/relationships/slide" Target="slide260.xml"/><Relationship Id="rId38" Type="http://schemas.openxmlformats.org/officeDocument/2006/relationships/slide" Target="slide277.xml"/><Relationship Id="rId46" Type="http://schemas.openxmlformats.org/officeDocument/2006/relationships/slide" Target="slide304.xml"/><Relationship Id="rId2" Type="http://schemas.openxmlformats.org/officeDocument/2006/relationships/slide" Target="slide4.xml"/><Relationship Id="rId16" Type="http://schemas.openxmlformats.org/officeDocument/2006/relationships/slide" Target="slide217.xml"/><Relationship Id="rId20" Type="http://schemas.openxmlformats.org/officeDocument/2006/relationships/slide" Target="slide227.xml"/><Relationship Id="rId29" Type="http://schemas.openxmlformats.org/officeDocument/2006/relationships/slide" Target="slide249.xml"/><Relationship Id="rId41" Type="http://schemas.openxmlformats.org/officeDocument/2006/relationships/slide" Target="slide28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6.xml"/><Relationship Id="rId11" Type="http://schemas.openxmlformats.org/officeDocument/2006/relationships/slide" Target="slide206.xml"/><Relationship Id="rId24" Type="http://schemas.openxmlformats.org/officeDocument/2006/relationships/slide" Target="slide237.xml"/><Relationship Id="rId32" Type="http://schemas.openxmlformats.org/officeDocument/2006/relationships/slide" Target="slide257.xml"/><Relationship Id="rId37" Type="http://schemas.openxmlformats.org/officeDocument/2006/relationships/slide" Target="slide275.xml"/><Relationship Id="rId40" Type="http://schemas.openxmlformats.org/officeDocument/2006/relationships/slide" Target="slide285.xml"/><Relationship Id="rId45" Type="http://schemas.openxmlformats.org/officeDocument/2006/relationships/slide" Target="slide301.xml"/><Relationship Id="rId5" Type="http://schemas.openxmlformats.org/officeDocument/2006/relationships/slide" Target="slide308.xml"/><Relationship Id="rId15" Type="http://schemas.openxmlformats.org/officeDocument/2006/relationships/slide" Target="slide215.xml"/><Relationship Id="rId23" Type="http://schemas.openxmlformats.org/officeDocument/2006/relationships/slide" Target="slide234.xml"/><Relationship Id="rId28" Type="http://schemas.openxmlformats.org/officeDocument/2006/relationships/slide" Target="slide247.xml"/><Relationship Id="rId36" Type="http://schemas.openxmlformats.org/officeDocument/2006/relationships/slide" Target="slide273.xml"/><Relationship Id="rId10" Type="http://schemas.openxmlformats.org/officeDocument/2006/relationships/slide" Target="slide204.xml"/><Relationship Id="rId19" Type="http://schemas.openxmlformats.org/officeDocument/2006/relationships/slide" Target="slide224.xml"/><Relationship Id="rId31" Type="http://schemas.openxmlformats.org/officeDocument/2006/relationships/slide" Target="slide255.xml"/><Relationship Id="rId44" Type="http://schemas.openxmlformats.org/officeDocument/2006/relationships/slide" Target="slide298.xml"/><Relationship Id="rId4" Type="http://schemas.openxmlformats.org/officeDocument/2006/relationships/slide" Target="slide194.xml"/><Relationship Id="rId9" Type="http://schemas.openxmlformats.org/officeDocument/2006/relationships/slide" Target="slide202.xml"/><Relationship Id="rId14" Type="http://schemas.openxmlformats.org/officeDocument/2006/relationships/slide" Target="slide213.xml"/><Relationship Id="rId22" Type="http://schemas.openxmlformats.org/officeDocument/2006/relationships/slide" Target="slide232.xml"/><Relationship Id="rId27" Type="http://schemas.openxmlformats.org/officeDocument/2006/relationships/slide" Target="slide243.xml"/><Relationship Id="rId30" Type="http://schemas.openxmlformats.org/officeDocument/2006/relationships/slide" Target="slide252.xml"/><Relationship Id="rId35" Type="http://schemas.openxmlformats.org/officeDocument/2006/relationships/slide" Target="slide268.xml"/><Relationship Id="rId43" Type="http://schemas.openxmlformats.org/officeDocument/2006/relationships/slide" Target="slide295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.png"/><Relationship Id="rId7" Type="http://schemas.openxmlformats.org/officeDocument/2006/relationships/image" Target="../media/image1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6.png"/><Relationship Id="rId7" Type="http://schemas.openxmlformats.org/officeDocument/2006/relationships/slide" Target="slide193.xml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1.png"/><Relationship Id="rId7" Type="http://schemas.openxmlformats.org/officeDocument/2006/relationships/image" Target="../media/image3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3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93.xml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93.xml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slide" Target="slide320.xml"/><Relationship Id="rId3" Type="http://schemas.openxmlformats.org/officeDocument/2006/relationships/slide" Target="slide4.xml"/><Relationship Id="rId7" Type="http://schemas.openxmlformats.org/officeDocument/2006/relationships/slide" Target="slide312.xml"/><Relationship Id="rId2" Type="http://schemas.openxmlformats.org/officeDocument/2006/relationships/slide" Target="slide3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5" Type="http://schemas.openxmlformats.org/officeDocument/2006/relationships/slide" Target="slide309.xml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1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20.pn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1.png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3.png"/><Relationship Id="rId7" Type="http://schemas.openxmlformats.org/officeDocument/2006/relationships/image" Target="../media/image2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1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3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9.png"/><Relationship Id="rId7" Type="http://schemas.openxmlformats.org/officeDocument/2006/relationships/slide" Target="slide308.xml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8.xml"/><Relationship Id="rId4" Type="http://schemas.openxmlformats.org/officeDocument/2006/relationships/image" Target="../media/image3.png"/></Relationships>
</file>

<file path=ppt/slides/_rels/slide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slide" Target="slide330.xml"/><Relationship Id="rId13" Type="http://schemas.openxmlformats.org/officeDocument/2006/relationships/slide" Target="slide340.xml"/><Relationship Id="rId18" Type="http://schemas.openxmlformats.org/officeDocument/2006/relationships/slide" Target="slide350.xml"/><Relationship Id="rId26" Type="http://schemas.openxmlformats.org/officeDocument/2006/relationships/slide" Target="slide368.xml"/><Relationship Id="rId3" Type="http://schemas.openxmlformats.org/officeDocument/2006/relationships/slide" Target="slide327.xml"/><Relationship Id="rId21" Type="http://schemas.openxmlformats.org/officeDocument/2006/relationships/slide" Target="slide358.xml"/><Relationship Id="rId7" Type="http://schemas.openxmlformats.org/officeDocument/2006/relationships/slide" Target="slide386.xml"/><Relationship Id="rId12" Type="http://schemas.openxmlformats.org/officeDocument/2006/relationships/slide" Target="slide338.xml"/><Relationship Id="rId17" Type="http://schemas.openxmlformats.org/officeDocument/2006/relationships/slide" Target="slide348.xml"/><Relationship Id="rId25" Type="http://schemas.openxmlformats.org/officeDocument/2006/relationships/slide" Target="slide366.xml"/><Relationship Id="rId2" Type="http://schemas.openxmlformats.org/officeDocument/2006/relationships/slide" Target="slide383.xml"/><Relationship Id="rId16" Type="http://schemas.openxmlformats.org/officeDocument/2006/relationships/slide" Target="slide346.xml"/><Relationship Id="rId20" Type="http://schemas.openxmlformats.org/officeDocument/2006/relationships/slide" Target="slide356.xml"/><Relationship Id="rId29" Type="http://schemas.openxmlformats.org/officeDocument/2006/relationships/slide" Target="slide3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5.xml"/><Relationship Id="rId11" Type="http://schemas.openxmlformats.org/officeDocument/2006/relationships/slide" Target="slide336.xml"/><Relationship Id="rId24" Type="http://schemas.openxmlformats.org/officeDocument/2006/relationships/slide" Target="slide364.xml"/><Relationship Id="rId5" Type="http://schemas.openxmlformats.org/officeDocument/2006/relationships/image" Target="../media/image1.png"/><Relationship Id="rId15" Type="http://schemas.openxmlformats.org/officeDocument/2006/relationships/slide" Target="slide344.xml"/><Relationship Id="rId23" Type="http://schemas.openxmlformats.org/officeDocument/2006/relationships/slide" Target="slide362.xml"/><Relationship Id="rId28" Type="http://schemas.openxmlformats.org/officeDocument/2006/relationships/slide" Target="slide373.xml"/><Relationship Id="rId10" Type="http://schemas.openxmlformats.org/officeDocument/2006/relationships/slide" Target="slide334.xml"/><Relationship Id="rId19" Type="http://schemas.openxmlformats.org/officeDocument/2006/relationships/slide" Target="slide353.xml"/><Relationship Id="rId4" Type="http://schemas.openxmlformats.org/officeDocument/2006/relationships/slide" Target="slide4.xml"/><Relationship Id="rId9" Type="http://schemas.openxmlformats.org/officeDocument/2006/relationships/slide" Target="slide332.xml"/><Relationship Id="rId14" Type="http://schemas.openxmlformats.org/officeDocument/2006/relationships/slide" Target="slide342.xml"/><Relationship Id="rId22" Type="http://schemas.openxmlformats.org/officeDocument/2006/relationships/slide" Target="slide360.xml"/><Relationship Id="rId27" Type="http://schemas.openxmlformats.org/officeDocument/2006/relationships/slide" Target="slide370.xml"/><Relationship Id="rId30" Type="http://schemas.openxmlformats.org/officeDocument/2006/relationships/slide" Target="slide380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3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3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3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346.png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4.png"/><Relationship Id="rId7" Type="http://schemas.openxmlformats.org/officeDocument/2006/relationships/slide" Target="slide324.xm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379.png"/><Relationship Id="rId4" Type="http://schemas.openxmlformats.org/officeDocument/2006/relationships/image" Target="../media/image1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24.xml"/><Relationship Id="rId4" Type="http://schemas.openxmlformats.org/officeDocument/2006/relationships/image" Target="../media/image1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392.xml"/><Relationship Id="rId2" Type="http://schemas.openxmlformats.org/officeDocument/2006/relationships/slide" Target="slide39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4.xml"/><Relationship Id="rId5" Type="http://schemas.openxmlformats.org/officeDocument/2006/relationships/slide" Target="slide387.xml"/><Relationship Id="rId4" Type="http://schemas.openxmlformats.org/officeDocument/2006/relationships/image" Target="../media/image1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6.xml"/><Relationship Id="rId4" Type="http://schemas.openxmlformats.org/officeDocument/2006/relationships/image" Target="../media/image3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6.xml"/><Relationship Id="rId4" Type="http://schemas.openxmlformats.org/officeDocument/2006/relationships/image" Target="../media/image3.pn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5.png"/><Relationship Id="rId7" Type="http://schemas.openxmlformats.org/officeDocument/2006/relationships/slide" Target="slide386.xml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6.xml"/><Relationship Id="rId4" Type="http://schemas.openxmlformats.org/officeDocument/2006/relationships/image" Target="../media/image3.pn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08.png"/><Relationship Id="rId7" Type="http://schemas.openxmlformats.org/officeDocument/2006/relationships/slide" Target="slide386.xml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slide" Target="slide402.xml"/><Relationship Id="rId13" Type="http://schemas.openxmlformats.org/officeDocument/2006/relationships/slide" Target="slide413.xml"/><Relationship Id="rId18" Type="http://schemas.openxmlformats.org/officeDocument/2006/relationships/slide" Target="slide428.xml"/><Relationship Id="rId3" Type="http://schemas.openxmlformats.org/officeDocument/2006/relationships/image" Target="../media/image1.png"/><Relationship Id="rId21" Type="http://schemas.openxmlformats.org/officeDocument/2006/relationships/slide" Target="slide433.xml"/><Relationship Id="rId7" Type="http://schemas.openxmlformats.org/officeDocument/2006/relationships/slide" Target="slide400.xml"/><Relationship Id="rId12" Type="http://schemas.openxmlformats.org/officeDocument/2006/relationships/slide" Target="slide411.xml"/><Relationship Id="rId17" Type="http://schemas.openxmlformats.org/officeDocument/2006/relationships/slide" Target="slide423.xml"/><Relationship Id="rId2" Type="http://schemas.openxmlformats.org/officeDocument/2006/relationships/slide" Target="slide4.xml"/><Relationship Id="rId16" Type="http://schemas.openxmlformats.org/officeDocument/2006/relationships/slide" Target="slide421.xml"/><Relationship Id="rId20" Type="http://schemas.openxmlformats.org/officeDocument/2006/relationships/slide" Target="slide4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7.xml"/><Relationship Id="rId11" Type="http://schemas.openxmlformats.org/officeDocument/2006/relationships/slide" Target="slide409.xml"/><Relationship Id="rId5" Type="http://schemas.openxmlformats.org/officeDocument/2006/relationships/slide" Target="slide444.xml"/><Relationship Id="rId15" Type="http://schemas.openxmlformats.org/officeDocument/2006/relationships/slide" Target="slide418.xml"/><Relationship Id="rId23" Type="http://schemas.openxmlformats.org/officeDocument/2006/relationships/slide" Target="slide442.xml"/><Relationship Id="rId10" Type="http://schemas.openxmlformats.org/officeDocument/2006/relationships/slide" Target="slide406.xml"/><Relationship Id="rId19" Type="http://schemas.openxmlformats.org/officeDocument/2006/relationships/slide" Target="slide426.xml"/><Relationship Id="rId4" Type="http://schemas.openxmlformats.org/officeDocument/2006/relationships/slide" Target="slide395.xml"/><Relationship Id="rId9" Type="http://schemas.openxmlformats.org/officeDocument/2006/relationships/slide" Target="slide404.xml"/><Relationship Id="rId14" Type="http://schemas.openxmlformats.org/officeDocument/2006/relationships/slide" Target="slide416.xml"/><Relationship Id="rId22" Type="http://schemas.openxmlformats.org/officeDocument/2006/relationships/slide" Target="slide439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9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image" Target="../media/image3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94.xml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07.xml"/><Relationship Id="rId3" Type="http://schemas.openxmlformats.org/officeDocument/2006/relationships/slide" Target="slide80.xml"/><Relationship Id="rId7" Type="http://schemas.openxmlformats.org/officeDocument/2006/relationships/slide" Target="slide444.xml"/><Relationship Id="rId12" Type="http://schemas.openxmlformats.org/officeDocument/2006/relationships/slide" Target="slide716.xml"/><Relationship Id="rId2" Type="http://schemas.openxmlformats.org/officeDocument/2006/relationships/image" Target="../media/image5.jpe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8.xml"/><Relationship Id="rId11" Type="http://schemas.openxmlformats.org/officeDocument/2006/relationships/slide" Target="slide467.xml"/><Relationship Id="rId5" Type="http://schemas.openxmlformats.org/officeDocument/2006/relationships/slide" Target="slide386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" Target="slide170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94.xml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6.png"/><Relationship Id="rId7" Type="http://schemas.openxmlformats.org/officeDocument/2006/relationships/slide" Target="slide394.xml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52.png"/></Relationships>
</file>

<file path=ppt/slides/_rels/slide4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94.xml"/><Relationship Id="rId4" Type="http://schemas.openxmlformats.org/officeDocument/2006/relationships/image" Target="../media/image3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452.xml"/><Relationship Id="rId2" Type="http://schemas.openxmlformats.org/officeDocument/2006/relationships/slide" Target="slide4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4.xml"/><Relationship Id="rId5" Type="http://schemas.openxmlformats.org/officeDocument/2006/relationships/slide" Target="slide445.xml"/><Relationship Id="rId4" Type="http://schemas.openxmlformats.org/officeDocument/2006/relationships/image" Target="../media/image1.png"/></Relationships>
</file>

<file path=ppt/slides/_rels/slide4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3.png"/><Relationship Id="rId10" Type="http://schemas.openxmlformats.org/officeDocument/2006/relationships/image" Target="../media/image463.png"/><Relationship Id="rId4" Type="http://schemas.openxmlformats.org/officeDocument/2006/relationships/image" Target="../media/image1.png"/><Relationship Id="rId9" Type="http://schemas.openxmlformats.org/officeDocument/2006/relationships/image" Target="../media/image462.png"/></Relationships>
</file>

<file path=ppt/slides/_rels/slide4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65.png"/><Relationship Id="rId7" Type="http://schemas.openxmlformats.org/officeDocument/2006/relationships/slide" Target="slide444.xml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slide" Target="slide4.xml"/><Relationship Id="rId7" Type="http://schemas.openxmlformats.org/officeDocument/2006/relationships/image" Target="../media/image4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4.xml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4.png"/><Relationship Id="rId7" Type="http://schemas.openxmlformats.org/officeDocument/2006/relationships/slide" Target="slide444.xml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1.png"/><Relationship Id="rId7" Type="http://schemas.openxmlformats.org/officeDocument/2006/relationships/image" Target="../media/image47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4.xml"/><Relationship Id="rId4" Type="http://schemas.openxmlformats.org/officeDocument/2006/relationships/image" Target="../media/image3.png"/></Relationships>
</file>

<file path=ppt/slides/_rels/slide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slide" Target="slide459.xml"/><Relationship Id="rId7" Type="http://schemas.openxmlformats.org/officeDocument/2006/relationships/slide" Target="slide465.xml"/><Relationship Id="rId2" Type="http://schemas.openxmlformats.org/officeDocument/2006/relationships/slide" Target="slide4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slide" Target="slide467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slide" Target="slide455.xml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79.png"/><Relationship Id="rId4" Type="http://schemas.openxmlformats.org/officeDocument/2006/relationships/image" Target="../media/image2.png"/></Relationships>
</file>

<file path=ppt/slides/_rels/slide4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5.xml"/><Relationship Id="rId4" Type="http://schemas.openxmlformats.org/officeDocument/2006/relationships/image" Target="../media/image3.png"/></Relationships>
</file>

<file path=ppt/slides/_rels/slide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slide" Target="slide455.xml"/><Relationship Id="rId7" Type="http://schemas.openxmlformats.org/officeDocument/2006/relationships/image" Target="../media/image3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55.xml"/></Relationships>
</file>

<file path=ppt/slides/_rels/slide467.xml.rels><?xml version="1.0" encoding="UTF-8" standalone="yes"?>
<Relationships xmlns="http://schemas.openxmlformats.org/package/2006/relationships"><Relationship Id="rId8" Type="http://schemas.openxmlformats.org/officeDocument/2006/relationships/slide" Target="slide474.xml"/><Relationship Id="rId3" Type="http://schemas.openxmlformats.org/officeDocument/2006/relationships/slide" Target="slide4.xml"/><Relationship Id="rId7" Type="http://schemas.openxmlformats.org/officeDocument/2006/relationships/slide" Target="slide471.xml"/><Relationship Id="rId2" Type="http://schemas.openxmlformats.org/officeDocument/2006/relationships/slide" Target="slide47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8.xml"/><Relationship Id="rId5" Type="http://schemas.openxmlformats.org/officeDocument/2006/relationships/slide" Target="slide473.xml"/><Relationship Id="rId10" Type="http://schemas.openxmlformats.org/officeDocument/2006/relationships/slide" Target="slide480.xml"/><Relationship Id="rId4" Type="http://schemas.openxmlformats.org/officeDocument/2006/relationships/image" Target="../media/image1.png"/><Relationship Id="rId9" Type="http://schemas.openxmlformats.org/officeDocument/2006/relationships/slide" Target="slide455.xml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3.png"/></Relationships>
</file>

<file path=ppt/slides/_rels/slide4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slide" Target="slide4.xml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3.png"/></Relationships>
</file>

<file path=ppt/slides/_rels/slide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1.png"/></Relationships>
</file>

<file path=ppt/slides/_rels/slide4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4.png"/><Relationship Id="rId7" Type="http://schemas.openxmlformats.org/officeDocument/2006/relationships/slide" Target="slide467.xml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3.png"/></Relationships>
</file>

<file path=ppt/slides/_rels/slide4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67.xml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67.xml"/><Relationship Id="rId4" Type="http://schemas.openxmlformats.org/officeDocument/2006/relationships/image" Target="../media/image3.png"/></Relationships>
</file>

<file path=ppt/slides/_rels/slide4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67.xml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2.xml.rels><?xml version="1.0" encoding="UTF-8" standalone="yes"?>
<Relationships xmlns="http://schemas.openxmlformats.org/package/2006/relationships"><Relationship Id="rId13" Type="http://schemas.openxmlformats.org/officeDocument/2006/relationships/slide" Target="slide503.xml"/><Relationship Id="rId18" Type="http://schemas.openxmlformats.org/officeDocument/2006/relationships/slide" Target="slide513.xml"/><Relationship Id="rId26" Type="http://schemas.openxmlformats.org/officeDocument/2006/relationships/slide" Target="slide526.xml"/><Relationship Id="rId39" Type="http://schemas.openxmlformats.org/officeDocument/2006/relationships/slide" Target="slide556.xml"/><Relationship Id="rId21" Type="http://schemas.openxmlformats.org/officeDocument/2006/relationships/slide" Target="slide517.xml"/><Relationship Id="rId34" Type="http://schemas.openxmlformats.org/officeDocument/2006/relationships/slide" Target="slide542.xml"/><Relationship Id="rId42" Type="http://schemas.openxmlformats.org/officeDocument/2006/relationships/slide" Target="slide564.xml"/><Relationship Id="rId47" Type="http://schemas.openxmlformats.org/officeDocument/2006/relationships/slide" Target="slide577.xml"/><Relationship Id="rId50" Type="http://schemas.openxmlformats.org/officeDocument/2006/relationships/slide" Target="slide584.xml"/><Relationship Id="rId55" Type="http://schemas.openxmlformats.org/officeDocument/2006/relationships/slide" Target="slide598.xml"/><Relationship Id="rId7" Type="http://schemas.openxmlformats.org/officeDocument/2006/relationships/slide" Target="slide497.xml"/><Relationship Id="rId12" Type="http://schemas.openxmlformats.org/officeDocument/2006/relationships/slide" Target="slide501.xml"/><Relationship Id="rId17" Type="http://schemas.openxmlformats.org/officeDocument/2006/relationships/slide" Target="slide511.xml"/><Relationship Id="rId25" Type="http://schemas.openxmlformats.org/officeDocument/2006/relationships/slide" Target="slide524.xml"/><Relationship Id="rId33" Type="http://schemas.openxmlformats.org/officeDocument/2006/relationships/slide" Target="slide540.xml"/><Relationship Id="rId38" Type="http://schemas.openxmlformats.org/officeDocument/2006/relationships/slide" Target="slide553.xml"/><Relationship Id="rId46" Type="http://schemas.openxmlformats.org/officeDocument/2006/relationships/slide" Target="slide574.xml"/><Relationship Id="rId2" Type="http://schemas.openxmlformats.org/officeDocument/2006/relationships/slide" Target="slide607.xml"/><Relationship Id="rId16" Type="http://schemas.openxmlformats.org/officeDocument/2006/relationships/slide" Target="slide509.xml"/><Relationship Id="rId20" Type="http://schemas.openxmlformats.org/officeDocument/2006/relationships/slide" Target="slide515.xml"/><Relationship Id="rId29" Type="http://schemas.openxmlformats.org/officeDocument/2006/relationships/slide" Target="slide532.xml"/><Relationship Id="rId41" Type="http://schemas.openxmlformats.org/officeDocument/2006/relationships/slide" Target="slide562.xml"/><Relationship Id="rId54" Type="http://schemas.openxmlformats.org/officeDocument/2006/relationships/slide" Target="slide5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89.xml"/><Relationship Id="rId11" Type="http://schemas.openxmlformats.org/officeDocument/2006/relationships/slide" Target="slide499.xml"/><Relationship Id="rId24" Type="http://schemas.openxmlformats.org/officeDocument/2006/relationships/image" Target="../media/image1.png"/><Relationship Id="rId32" Type="http://schemas.openxmlformats.org/officeDocument/2006/relationships/slide" Target="slide538.xml"/><Relationship Id="rId37" Type="http://schemas.openxmlformats.org/officeDocument/2006/relationships/slide" Target="slide550.xml"/><Relationship Id="rId40" Type="http://schemas.openxmlformats.org/officeDocument/2006/relationships/slide" Target="slide558.xml"/><Relationship Id="rId45" Type="http://schemas.openxmlformats.org/officeDocument/2006/relationships/slide" Target="slide572.xml"/><Relationship Id="rId53" Type="http://schemas.openxmlformats.org/officeDocument/2006/relationships/slide" Target="slide592.xml"/><Relationship Id="rId5" Type="http://schemas.openxmlformats.org/officeDocument/2006/relationships/slide" Target="slide487.xml"/><Relationship Id="rId15" Type="http://schemas.openxmlformats.org/officeDocument/2006/relationships/slide" Target="slide507.xml"/><Relationship Id="rId23" Type="http://schemas.openxmlformats.org/officeDocument/2006/relationships/slide" Target="slide4.xml"/><Relationship Id="rId28" Type="http://schemas.openxmlformats.org/officeDocument/2006/relationships/slide" Target="slide530.xml"/><Relationship Id="rId36" Type="http://schemas.openxmlformats.org/officeDocument/2006/relationships/slide" Target="slide548.xml"/><Relationship Id="rId49" Type="http://schemas.openxmlformats.org/officeDocument/2006/relationships/slide" Target="slide582.xml"/><Relationship Id="rId10" Type="http://schemas.openxmlformats.org/officeDocument/2006/relationships/slide" Target="slide493.xml"/><Relationship Id="rId19" Type="http://schemas.openxmlformats.org/officeDocument/2006/relationships/image" Target="../media/image503.jpeg"/><Relationship Id="rId31" Type="http://schemas.openxmlformats.org/officeDocument/2006/relationships/slide" Target="slide536.xml"/><Relationship Id="rId44" Type="http://schemas.openxmlformats.org/officeDocument/2006/relationships/slide" Target="slide569.xml"/><Relationship Id="rId52" Type="http://schemas.openxmlformats.org/officeDocument/2006/relationships/slide" Target="slide589.xml"/><Relationship Id="rId4" Type="http://schemas.openxmlformats.org/officeDocument/2006/relationships/slide" Target="slide485.xml"/><Relationship Id="rId9" Type="http://schemas.openxmlformats.org/officeDocument/2006/relationships/slide" Target="slide491.xml"/><Relationship Id="rId14" Type="http://schemas.openxmlformats.org/officeDocument/2006/relationships/slide" Target="slide505.xml"/><Relationship Id="rId22" Type="http://schemas.openxmlformats.org/officeDocument/2006/relationships/slide" Target="slide520.xml"/><Relationship Id="rId27" Type="http://schemas.openxmlformats.org/officeDocument/2006/relationships/slide" Target="slide528.xml"/><Relationship Id="rId30" Type="http://schemas.openxmlformats.org/officeDocument/2006/relationships/slide" Target="slide534.xml"/><Relationship Id="rId35" Type="http://schemas.openxmlformats.org/officeDocument/2006/relationships/slide" Target="slide545.xml"/><Relationship Id="rId43" Type="http://schemas.openxmlformats.org/officeDocument/2006/relationships/slide" Target="slide566.xml"/><Relationship Id="rId48" Type="http://schemas.openxmlformats.org/officeDocument/2006/relationships/slide" Target="slide579.xml"/><Relationship Id="rId56" Type="http://schemas.openxmlformats.org/officeDocument/2006/relationships/slide" Target="slide605.xml"/><Relationship Id="rId8" Type="http://schemas.openxmlformats.org/officeDocument/2006/relationships/slide" Target="slide495.xml"/><Relationship Id="rId51" Type="http://schemas.openxmlformats.org/officeDocument/2006/relationships/slide" Target="slide586.xml"/><Relationship Id="rId3" Type="http://schemas.openxmlformats.org/officeDocument/2006/relationships/slide" Target="slide483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slide" Target="slide482.xml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504.png"/><Relationship Id="rId4" Type="http://schemas.openxmlformats.org/officeDocument/2006/relationships/image" Target="../media/image2.png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82.xml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508.png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4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13.png"/><Relationship Id="rId7" Type="http://schemas.openxmlformats.org/officeDocument/2006/relationships/slide" Target="slide482.xml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21.xml"/><Relationship Id="rId18" Type="http://schemas.openxmlformats.org/officeDocument/2006/relationships/slide" Target="slide32.xml"/><Relationship Id="rId26" Type="http://schemas.openxmlformats.org/officeDocument/2006/relationships/slide" Target="slide52.xml"/><Relationship Id="rId3" Type="http://schemas.openxmlformats.org/officeDocument/2006/relationships/slide" Target="slide4.xml"/><Relationship Id="rId21" Type="http://schemas.openxmlformats.org/officeDocument/2006/relationships/slide" Target="slide40.xml"/><Relationship Id="rId34" Type="http://schemas.openxmlformats.org/officeDocument/2006/relationships/slide" Target="slide71.xml"/><Relationship Id="rId7" Type="http://schemas.openxmlformats.org/officeDocument/2006/relationships/slide" Target="slide10.xml"/><Relationship Id="rId12" Type="http://schemas.openxmlformats.org/officeDocument/2006/relationships/slide" Target="slide19.xml"/><Relationship Id="rId17" Type="http://schemas.openxmlformats.org/officeDocument/2006/relationships/slide" Target="slide30.xml"/><Relationship Id="rId25" Type="http://schemas.openxmlformats.org/officeDocument/2006/relationships/slide" Target="slide50.xml"/><Relationship Id="rId33" Type="http://schemas.openxmlformats.org/officeDocument/2006/relationships/slide" Target="slide69.xml"/><Relationship Id="rId2" Type="http://schemas.openxmlformats.org/officeDocument/2006/relationships/slide" Target="slide6.xml"/><Relationship Id="rId16" Type="http://schemas.openxmlformats.org/officeDocument/2006/relationships/slide" Target="slide27.xml"/><Relationship Id="rId20" Type="http://schemas.openxmlformats.org/officeDocument/2006/relationships/slide" Target="slide38.xml"/><Relationship Id="rId29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24" Type="http://schemas.openxmlformats.org/officeDocument/2006/relationships/slide" Target="slide47.xml"/><Relationship Id="rId32" Type="http://schemas.openxmlformats.org/officeDocument/2006/relationships/slide" Target="slide67.xml"/><Relationship Id="rId37" Type="http://schemas.openxmlformats.org/officeDocument/2006/relationships/slide" Target="slide78.xml"/><Relationship Id="rId5" Type="http://schemas.openxmlformats.org/officeDocument/2006/relationships/slide" Target="slide80.xml"/><Relationship Id="rId15" Type="http://schemas.openxmlformats.org/officeDocument/2006/relationships/slide" Target="slide25.xml"/><Relationship Id="rId23" Type="http://schemas.openxmlformats.org/officeDocument/2006/relationships/slide" Target="slide45.xml"/><Relationship Id="rId28" Type="http://schemas.openxmlformats.org/officeDocument/2006/relationships/slide" Target="slide57.xml"/><Relationship Id="rId36" Type="http://schemas.openxmlformats.org/officeDocument/2006/relationships/slide" Target="slide75.xml"/><Relationship Id="rId10" Type="http://schemas.openxmlformats.org/officeDocument/2006/relationships/slide" Target="slide14.xml"/><Relationship Id="rId19" Type="http://schemas.openxmlformats.org/officeDocument/2006/relationships/slide" Target="slide36.xml"/><Relationship Id="rId31" Type="http://schemas.openxmlformats.org/officeDocument/2006/relationships/slide" Target="slide65.xml"/><Relationship Id="rId4" Type="http://schemas.openxmlformats.org/officeDocument/2006/relationships/image" Target="../media/image1.png"/><Relationship Id="rId9" Type="http://schemas.openxmlformats.org/officeDocument/2006/relationships/slide" Target="slide386.xml"/><Relationship Id="rId14" Type="http://schemas.openxmlformats.org/officeDocument/2006/relationships/slide" Target="slide23.xml"/><Relationship Id="rId22" Type="http://schemas.openxmlformats.org/officeDocument/2006/relationships/slide" Target="slide42.xml"/><Relationship Id="rId27" Type="http://schemas.openxmlformats.org/officeDocument/2006/relationships/slide" Target="slide55.xml"/><Relationship Id="rId30" Type="http://schemas.openxmlformats.org/officeDocument/2006/relationships/slide" Target="slide63.xml"/><Relationship Id="rId35" Type="http://schemas.openxmlformats.org/officeDocument/2006/relationships/slide" Target="slide7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6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82.xml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82.xml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82.xml"/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4.png"/><Relationship Id="rId7" Type="http://schemas.openxmlformats.org/officeDocument/2006/relationships/slide" Target="slide482.xml"/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5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5.png"/><Relationship Id="rId7" Type="http://schemas.openxmlformats.org/officeDocument/2006/relationships/image" Target="../media/image2.png"/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82.xml"/><Relationship Id="rId4" Type="http://schemas.openxmlformats.org/officeDocument/2006/relationships/image" Target="../media/image1.png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07.xml.rels><?xml version="1.0" encoding="UTF-8" standalone="yes"?>
<Relationships xmlns="http://schemas.openxmlformats.org/package/2006/relationships"><Relationship Id="rId8" Type="http://schemas.openxmlformats.org/officeDocument/2006/relationships/slide" Target="slide616.xml"/><Relationship Id="rId3" Type="http://schemas.openxmlformats.org/officeDocument/2006/relationships/slide" Target="slide4.xml"/><Relationship Id="rId7" Type="http://schemas.openxmlformats.org/officeDocument/2006/relationships/slide" Target="slide612.xml"/><Relationship Id="rId12" Type="http://schemas.openxmlformats.org/officeDocument/2006/relationships/slide" Target="slide642.xml"/><Relationship Id="rId2" Type="http://schemas.openxmlformats.org/officeDocument/2006/relationships/slide" Target="slide6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08.xml"/><Relationship Id="rId11" Type="http://schemas.openxmlformats.org/officeDocument/2006/relationships/slide" Target="slide629.xml"/><Relationship Id="rId5" Type="http://schemas.openxmlformats.org/officeDocument/2006/relationships/slide" Target="slide634.xml"/><Relationship Id="rId10" Type="http://schemas.openxmlformats.org/officeDocument/2006/relationships/slide" Target="slide622.xml"/><Relationship Id="rId4" Type="http://schemas.openxmlformats.org/officeDocument/2006/relationships/image" Target="../media/image1.png"/><Relationship Id="rId9" Type="http://schemas.openxmlformats.org/officeDocument/2006/relationships/slide" Target="slide482.xml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07.xml"/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07.xml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9.png"/><Relationship Id="rId7" Type="http://schemas.openxmlformats.org/officeDocument/2006/relationships/slide" Target="slide607.xml"/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607.xml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6.png"/><Relationship Id="rId7" Type="http://schemas.openxmlformats.org/officeDocument/2006/relationships/slide" Target="slide607.xml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7.xml"/><Relationship Id="rId4" Type="http://schemas.openxmlformats.org/officeDocument/2006/relationships/image" Target="../media/image3.png"/></Relationships>
</file>

<file path=ppt/slides/_rels/slide6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650.png"/></Relationships>
</file>

<file path=ppt/slides/_rels/slide6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53.png"/><Relationship Id="rId7" Type="http://schemas.openxmlformats.org/officeDocument/2006/relationships/slide" Target="slide607.xml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7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59.png"/><Relationship Id="rId7" Type="http://schemas.openxmlformats.org/officeDocument/2006/relationships/slide" Target="slide607.xml"/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7.xml"/><Relationship Id="rId4" Type="http://schemas.openxmlformats.org/officeDocument/2006/relationships/image" Target="../media/image3.png"/></Relationships>
</file>

<file path=ppt/slides/_rels/slide635.xml.rels><?xml version="1.0" encoding="UTF-8" standalone="yes"?>
<Relationships xmlns="http://schemas.openxmlformats.org/package/2006/relationships"><Relationship Id="rId8" Type="http://schemas.openxmlformats.org/officeDocument/2006/relationships/slide" Target="slide607.xml"/><Relationship Id="rId3" Type="http://schemas.openxmlformats.org/officeDocument/2006/relationships/image" Target="../media/image664.png"/><Relationship Id="rId7" Type="http://schemas.openxmlformats.org/officeDocument/2006/relationships/image" Target="../media/image3.png"/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6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4.png"/><Relationship Id="rId7" Type="http://schemas.openxmlformats.org/officeDocument/2006/relationships/image" Target="../media/image2.png"/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slide" Target="slide607.xml"/><Relationship Id="rId7" Type="http://schemas.openxmlformats.org/officeDocument/2006/relationships/image" Target="../media/image1.png"/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07.xml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07.xml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07.xml"/><Relationship Id="rId4" Type="http://schemas.openxmlformats.org/officeDocument/2006/relationships/image" Target="../media/image3.png"/></Relationships>
</file>

<file path=ppt/slides/_rels/slide6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607.xml"/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45.xml.rels><?xml version="1.0" encoding="UTF-8" standalone="yes"?>
<Relationships xmlns="http://schemas.openxmlformats.org/package/2006/relationships"><Relationship Id="rId8" Type="http://schemas.openxmlformats.org/officeDocument/2006/relationships/slide" Target="slide652.xml"/><Relationship Id="rId13" Type="http://schemas.openxmlformats.org/officeDocument/2006/relationships/slide" Target="slide665.xml"/><Relationship Id="rId18" Type="http://schemas.openxmlformats.org/officeDocument/2006/relationships/slide" Target="slide680.xml"/><Relationship Id="rId26" Type="http://schemas.openxmlformats.org/officeDocument/2006/relationships/slide" Target="slide699.xml"/><Relationship Id="rId3" Type="http://schemas.openxmlformats.org/officeDocument/2006/relationships/image" Target="../media/image1.png"/><Relationship Id="rId21" Type="http://schemas.openxmlformats.org/officeDocument/2006/relationships/slide" Target="slide687.xml"/><Relationship Id="rId7" Type="http://schemas.openxmlformats.org/officeDocument/2006/relationships/slide" Target="slide650.xml"/><Relationship Id="rId12" Type="http://schemas.openxmlformats.org/officeDocument/2006/relationships/slide" Target="slide663.xml"/><Relationship Id="rId17" Type="http://schemas.openxmlformats.org/officeDocument/2006/relationships/slide" Target="slide675.xml"/><Relationship Id="rId25" Type="http://schemas.openxmlformats.org/officeDocument/2006/relationships/slide" Target="slide696.xml"/><Relationship Id="rId2" Type="http://schemas.openxmlformats.org/officeDocument/2006/relationships/slide" Target="slide4.xml"/><Relationship Id="rId16" Type="http://schemas.openxmlformats.org/officeDocument/2006/relationships/slide" Target="slide672.xml"/><Relationship Id="rId20" Type="http://schemas.openxmlformats.org/officeDocument/2006/relationships/slide" Target="slide684.xml"/><Relationship Id="rId29" Type="http://schemas.openxmlformats.org/officeDocument/2006/relationships/slide" Target="slide70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8.xml"/><Relationship Id="rId11" Type="http://schemas.openxmlformats.org/officeDocument/2006/relationships/slide" Target="slide661.xml"/><Relationship Id="rId24" Type="http://schemas.openxmlformats.org/officeDocument/2006/relationships/slide" Target="slide694.xml"/><Relationship Id="rId5" Type="http://schemas.openxmlformats.org/officeDocument/2006/relationships/slide" Target="slide716.xml"/><Relationship Id="rId15" Type="http://schemas.openxmlformats.org/officeDocument/2006/relationships/slide" Target="slide669.xml"/><Relationship Id="rId23" Type="http://schemas.openxmlformats.org/officeDocument/2006/relationships/slide" Target="slide692.xml"/><Relationship Id="rId28" Type="http://schemas.openxmlformats.org/officeDocument/2006/relationships/slide" Target="slide704.xml"/><Relationship Id="rId10" Type="http://schemas.openxmlformats.org/officeDocument/2006/relationships/slide" Target="slide658.xml"/><Relationship Id="rId19" Type="http://schemas.openxmlformats.org/officeDocument/2006/relationships/slide" Target="slide682.xml"/><Relationship Id="rId31" Type="http://schemas.openxmlformats.org/officeDocument/2006/relationships/slide" Target="slide713.xml"/><Relationship Id="rId4" Type="http://schemas.openxmlformats.org/officeDocument/2006/relationships/slide" Target="slide646.xml"/><Relationship Id="rId9" Type="http://schemas.openxmlformats.org/officeDocument/2006/relationships/slide" Target="slide655.xml"/><Relationship Id="rId14" Type="http://schemas.openxmlformats.org/officeDocument/2006/relationships/slide" Target="slide667.xml"/><Relationship Id="rId22" Type="http://schemas.openxmlformats.org/officeDocument/2006/relationships/slide" Target="slide689.xml"/><Relationship Id="rId27" Type="http://schemas.openxmlformats.org/officeDocument/2006/relationships/slide" Target="slide701.xml"/><Relationship Id="rId30" Type="http://schemas.openxmlformats.org/officeDocument/2006/relationships/slide" Target="slide709.xml"/></Relationships>
</file>

<file path=ppt/slides/_rels/slide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76.png"/><Relationship Id="rId7" Type="http://schemas.openxmlformats.org/officeDocument/2006/relationships/slide" Target="slide645.xml"/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1.png"/><Relationship Id="rId7" Type="http://schemas.openxmlformats.org/officeDocument/2006/relationships/image" Target="../media/image4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1.png"/></Relationships>
</file>

<file path=ppt/slides/_rels/slide6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1.png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1.png"/></Relationships>
</file>

<file path=ppt/slides/_rels/slide6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6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1.png"/><Relationship Id="rId7" Type="http://schemas.openxmlformats.org/officeDocument/2006/relationships/image" Target="../media/image6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10" Type="http://schemas.openxmlformats.org/officeDocument/2006/relationships/image" Target="../media/image702.png"/><Relationship Id="rId4" Type="http://schemas.openxmlformats.org/officeDocument/2006/relationships/image" Target="../media/image3.png"/><Relationship Id="rId9" Type="http://schemas.openxmlformats.org/officeDocument/2006/relationships/image" Target="../media/image701.png"/></Relationships>
</file>

<file path=ppt/slides/_rels/slide6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0.png"/><Relationship Id="rId7" Type="http://schemas.openxmlformats.org/officeDocument/2006/relationships/slide" Target="slide645.xml"/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5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45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725.xml"/><Relationship Id="rId2" Type="http://schemas.openxmlformats.org/officeDocument/2006/relationships/slide" Target="slide7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5.xml"/><Relationship Id="rId5" Type="http://schemas.openxmlformats.org/officeDocument/2006/relationships/slide" Target="slide717.xml"/><Relationship Id="rId4" Type="http://schemas.openxmlformats.org/officeDocument/2006/relationships/image" Target="../media/image1.png"/></Relationships>
</file>

<file path=ppt/slides/_rels/slide7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6.xml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747.png"/></Relationships>
</file>

<file path=ppt/slides/_rels/slide718.xml.rels><?xml version="1.0" encoding="UTF-8" standalone="yes"?>
<Relationships xmlns="http://schemas.openxmlformats.org/package/2006/relationships"><Relationship Id="rId8" Type="http://schemas.openxmlformats.org/officeDocument/2006/relationships/slide" Target="slide716.xml"/><Relationship Id="rId3" Type="http://schemas.openxmlformats.org/officeDocument/2006/relationships/image" Target="../media/image749.png"/><Relationship Id="rId7" Type="http://schemas.openxmlformats.org/officeDocument/2006/relationships/image" Target="../media/image3.png"/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51.png"/><Relationship Id="rId7" Type="http://schemas.openxmlformats.org/officeDocument/2006/relationships/slide" Target="slide716.xml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7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16.xml"/><Relationship Id="rId4" Type="http://schemas.openxmlformats.org/officeDocument/2006/relationships/image" Target="../media/image3.png"/></Relationships>
</file>

<file path=ppt/slides/_rels/slide7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716.xml"/><Relationship Id="rId2" Type="http://schemas.openxmlformats.org/officeDocument/2006/relationships/image" Target="../media/image7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57.png"/><Relationship Id="rId7" Type="http://schemas.openxmlformats.org/officeDocument/2006/relationships/slide" Target="slide4.xml"/><Relationship Id="rId2" Type="http://schemas.openxmlformats.org/officeDocument/2006/relationships/image" Target="../media/image7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16.xml"/><Relationship Id="rId4" Type="http://schemas.openxmlformats.org/officeDocument/2006/relationships/image" Target="../media/image4.png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716.xml"/><Relationship Id="rId2" Type="http://schemas.openxmlformats.org/officeDocument/2006/relationships/image" Target="../media/image7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61.png"/><Relationship Id="rId7" Type="http://schemas.openxmlformats.org/officeDocument/2006/relationships/slide" Target="slide4.xml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716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5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slide" Target="slide101.xml"/><Relationship Id="rId3" Type="http://schemas.openxmlformats.org/officeDocument/2006/relationships/slide" Target="slide4.xml"/><Relationship Id="rId7" Type="http://schemas.openxmlformats.org/officeDocument/2006/relationships/slide" Target="slide81.xml"/><Relationship Id="rId12" Type="http://schemas.openxmlformats.org/officeDocument/2006/relationships/slide" Target="slide91.xml"/><Relationship Id="rId2" Type="http://schemas.openxmlformats.org/officeDocument/2006/relationships/slide" Target="slide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11" Type="http://schemas.openxmlformats.org/officeDocument/2006/relationships/slide" Target="slide607.xml"/><Relationship Id="rId5" Type="http://schemas.openxmlformats.org/officeDocument/2006/relationships/slide" Target="slide98.xml"/><Relationship Id="rId10" Type="http://schemas.openxmlformats.org/officeDocument/2006/relationships/slide" Target="slide386.xml"/><Relationship Id="rId4" Type="http://schemas.openxmlformats.org/officeDocument/2006/relationships/image" Target="../media/image1.png"/><Relationship Id="rId9" Type="http://schemas.openxmlformats.org/officeDocument/2006/relationships/slide" Target="slide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0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0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5.png"/><Relationship Id="rId7" Type="http://schemas.openxmlformats.org/officeDocument/2006/relationships/slide" Target="slide80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0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80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80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0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80.xml"/><Relationship Id="rId7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Mechanics Past Paper Questions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5078"/>
            <a:ext cx="7200800" cy="61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98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687768"/>
            <a:ext cx="8496942" cy="34824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1687768"/>
            <a:ext cx="8496944" cy="2245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3933056"/>
            <a:ext cx="8496944" cy="1260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09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082" y="461304"/>
            <a:ext cx="7009836" cy="628006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13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467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404664"/>
            <a:ext cx="8496944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2204864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4005064"/>
            <a:ext cx="8496944" cy="186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0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354245" y="571327"/>
            <a:ext cx="4305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anose="030F0702030302020204" pitchFamily="66" charset="0"/>
              </a:rPr>
              <a:t>Old Spec Power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15616" y="155679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115616" y="220492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115616" y="2853000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115616" y="350107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  <a:endParaRPr lang="en-GB" b="1" dirty="0"/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115616" y="4149080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1115616" y="479721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  <a:endParaRPr lang="en-GB" b="1" dirty="0"/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1115616" y="544528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b="1" dirty="0"/>
          </a:p>
        </p:txBody>
      </p:sp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2483768" y="155679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b="1" dirty="0"/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2483768" y="220486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2483768" y="2853000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>
            <a:off x="2483768" y="350107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2483768" y="414914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21" name="Rectangle 20">
            <a:hlinkClick r:id="rId17" action="ppaction://hlinksldjump"/>
          </p:cNvPr>
          <p:cNvSpPr/>
          <p:nvPr/>
        </p:nvSpPr>
        <p:spPr>
          <a:xfrm>
            <a:off x="2483768" y="479721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2" name="Rectangle 21">
            <a:hlinkClick r:id="rId18" action="ppaction://hlinksldjump"/>
          </p:cNvPr>
          <p:cNvSpPr/>
          <p:nvPr/>
        </p:nvSpPr>
        <p:spPr>
          <a:xfrm>
            <a:off x="2483768" y="544528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23" name="Rectangle 22">
            <a:hlinkClick r:id="rId19" action="ppaction://hlinksldjump"/>
          </p:cNvPr>
          <p:cNvSpPr/>
          <p:nvPr/>
        </p:nvSpPr>
        <p:spPr>
          <a:xfrm>
            <a:off x="3851920" y="155679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4" name="Rectangle 23">
            <a:hlinkClick r:id="rId20" action="ppaction://hlinksldjump"/>
          </p:cNvPr>
          <p:cNvSpPr/>
          <p:nvPr/>
        </p:nvSpPr>
        <p:spPr>
          <a:xfrm>
            <a:off x="3851920" y="220486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25" name="Rectangle 24">
            <a:hlinkClick r:id="rId21" action="ppaction://hlinksldjump"/>
          </p:cNvPr>
          <p:cNvSpPr/>
          <p:nvPr/>
        </p:nvSpPr>
        <p:spPr>
          <a:xfrm>
            <a:off x="3851920" y="2853000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3851920" y="350107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23" action="ppaction://hlinksldjump"/>
          </p:cNvPr>
          <p:cNvSpPr/>
          <p:nvPr/>
        </p:nvSpPr>
        <p:spPr>
          <a:xfrm>
            <a:off x="3851920" y="414914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24" action="ppaction://hlinksldjump"/>
          </p:cNvPr>
          <p:cNvSpPr/>
          <p:nvPr/>
        </p:nvSpPr>
        <p:spPr>
          <a:xfrm>
            <a:off x="3851920" y="479721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b="1" dirty="0"/>
          </a:p>
        </p:txBody>
      </p:sp>
      <p:sp>
        <p:nvSpPr>
          <p:cNvPr id="29" name="Rectangle 28">
            <a:hlinkClick r:id="rId25" action="ppaction://hlinksldjump"/>
          </p:cNvPr>
          <p:cNvSpPr/>
          <p:nvPr/>
        </p:nvSpPr>
        <p:spPr>
          <a:xfrm>
            <a:off x="3851920" y="544528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0" name="Rectangle 29">
            <a:hlinkClick r:id="rId26" action="ppaction://hlinksldjump"/>
          </p:cNvPr>
          <p:cNvSpPr/>
          <p:nvPr/>
        </p:nvSpPr>
        <p:spPr>
          <a:xfrm>
            <a:off x="5220072" y="155679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1" name="Rectangle 30">
            <a:hlinkClick r:id="rId27" action="ppaction://hlinksldjump"/>
          </p:cNvPr>
          <p:cNvSpPr/>
          <p:nvPr/>
        </p:nvSpPr>
        <p:spPr>
          <a:xfrm>
            <a:off x="5220072" y="220492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(R)</a:t>
            </a:r>
            <a:endParaRPr lang="en-GB" b="1" dirty="0"/>
          </a:p>
        </p:txBody>
      </p:sp>
      <p:sp>
        <p:nvSpPr>
          <p:cNvPr id="32" name="Rectangle 31">
            <a:hlinkClick r:id="rId28" action="ppaction://hlinksldjump"/>
          </p:cNvPr>
          <p:cNvSpPr/>
          <p:nvPr/>
        </p:nvSpPr>
        <p:spPr>
          <a:xfrm>
            <a:off x="5220072" y="2853000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33" name="Rectangle 32">
            <a:hlinkClick r:id="rId29" action="ppaction://hlinksldjump"/>
          </p:cNvPr>
          <p:cNvSpPr/>
          <p:nvPr/>
        </p:nvSpPr>
        <p:spPr>
          <a:xfrm>
            <a:off x="5220072" y="350107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  <a:endParaRPr lang="en-GB" b="1" dirty="0"/>
          </a:p>
        </p:txBody>
      </p:sp>
      <p:sp>
        <p:nvSpPr>
          <p:cNvPr id="34" name="Rectangle 33">
            <a:hlinkClick r:id="rId30" action="ppaction://hlinksldjump"/>
          </p:cNvPr>
          <p:cNvSpPr/>
          <p:nvPr/>
        </p:nvSpPr>
        <p:spPr>
          <a:xfrm>
            <a:off x="5220072" y="4149144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35" name="Rectangle 34">
            <a:hlinkClick r:id="rId31" action="ppaction://hlinksldjump"/>
          </p:cNvPr>
          <p:cNvSpPr/>
          <p:nvPr/>
        </p:nvSpPr>
        <p:spPr>
          <a:xfrm>
            <a:off x="5220072" y="479721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6" name="Rectangle 35">
            <a:hlinkClick r:id="rId32" action="ppaction://hlinksldjump"/>
          </p:cNvPr>
          <p:cNvSpPr/>
          <p:nvPr/>
        </p:nvSpPr>
        <p:spPr>
          <a:xfrm>
            <a:off x="5220072" y="544528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7" name="Rectangle 36">
            <a:hlinkClick r:id="rId33" action="ppaction://hlinksldjump"/>
          </p:cNvPr>
          <p:cNvSpPr/>
          <p:nvPr/>
        </p:nvSpPr>
        <p:spPr>
          <a:xfrm>
            <a:off x="6588224" y="155679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8" name="Rectangle 37">
            <a:hlinkClick r:id="rId34" action="ppaction://hlinksldjump"/>
          </p:cNvPr>
          <p:cNvSpPr/>
          <p:nvPr/>
        </p:nvSpPr>
        <p:spPr>
          <a:xfrm>
            <a:off x="6588224" y="220492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232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5" y="476672"/>
            <a:ext cx="7952890" cy="545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11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385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908720"/>
            <a:ext cx="878497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996952"/>
            <a:ext cx="87849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4293096"/>
            <a:ext cx="8784976" cy="47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58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5078"/>
            <a:ext cx="7200800" cy="61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524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3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25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1844824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3356992"/>
            <a:ext cx="8640960" cy="9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1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72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29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1556792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2780928"/>
            <a:ext cx="864096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573016"/>
            <a:ext cx="8640960" cy="948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2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250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1844824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3356992"/>
            <a:ext cx="8640960" cy="995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59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91568"/>
            <a:ext cx="7632848" cy="59457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7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2928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04664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1772816"/>
            <a:ext cx="864096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429000"/>
            <a:ext cx="86409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3789040"/>
            <a:ext cx="8640960" cy="1943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42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628800"/>
            <a:ext cx="8496944" cy="19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16141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772816"/>
            <a:ext cx="8640960" cy="161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3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124744"/>
            <a:ext cx="8640960" cy="32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4109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196752"/>
            <a:ext cx="8640960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140968"/>
            <a:ext cx="8640960" cy="146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948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0400"/>
            <a:ext cx="8064896" cy="59469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6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4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1772816"/>
            <a:ext cx="8640960" cy="958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2730960"/>
            <a:ext cx="8640960" cy="842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251520" y="3573016"/>
            <a:ext cx="8640960" cy="112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4702088"/>
            <a:ext cx="8640960" cy="53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424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36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40960" cy="34513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80728"/>
            <a:ext cx="864096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564904"/>
            <a:ext cx="8640960" cy="1867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234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40960" cy="372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4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980728"/>
            <a:ext cx="8352926" cy="3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62012"/>
            <a:ext cx="8640958" cy="3475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962012"/>
            <a:ext cx="8640960" cy="145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20888"/>
            <a:ext cx="864096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8808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80728"/>
            <a:ext cx="8640960" cy="327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640960" cy="2460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556792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420888"/>
            <a:ext cx="8640960" cy="1596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31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6859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522466"/>
            <a:ext cx="8640960" cy="2474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2996952"/>
            <a:ext cx="8640960" cy="2237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95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760640" cy="40796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91680" y="908720"/>
            <a:ext cx="5760640" cy="407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General notes and Alternatives for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456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754154"/>
            <a:ext cx="8496944" cy="18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640960" cy="27778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12776"/>
            <a:ext cx="864096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2996952"/>
            <a:ext cx="8640960" cy="1193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3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08720"/>
            <a:ext cx="8496942" cy="39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296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1556792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2780928"/>
            <a:ext cx="864096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573016"/>
            <a:ext cx="8640960" cy="948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452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6237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692696"/>
            <a:ext cx="86409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520" y="1916832"/>
            <a:ext cx="8640960" cy="3399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193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677992"/>
            <a:ext cx="8496942" cy="16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00808"/>
            <a:ext cx="8352926" cy="19201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700808"/>
            <a:ext cx="8352927" cy="192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78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484784"/>
            <a:ext cx="8352928" cy="21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226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556792"/>
            <a:ext cx="8352927" cy="222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9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836712"/>
            <a:ext cx="8352928" cy="40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4833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1556792"/>
            <a:ext cx="8352927" cy="987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2544098"/>
            <a:ext cx="8352927" cy="1495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3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893324"/>
            <a:ext cx="8640958" cy="40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43256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908720"/>
            <a:ext cx="8352927" cy="1413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2321914"/>
            <a:ext cx="8352927" cy="2912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707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39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39174"/>
            <a:ext cx="8352928" cy="352613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43541"/>
            <a:ext cx="4464496" cy="25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52928" cy="38871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908720"/>
            <a:ext cx="8352927" cy="395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9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4438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908720"/>
            <a:ext cx="8352927" cy="4438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268760"/>
            <a:ext cx="8352926" cy="322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1488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2204864"/>
            <a:ext cx="8352927" cy="1852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908720"/>
            <a:ext cx="835292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73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700808"/>
            <a:ext cx="8496944" cy="19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3263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764704"/>
            <a:ext cx="8352927" cy="432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1098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3861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1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50072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594474"/>
            <a:ext cx="8352927" cy="168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276872"/>
            <a:ext cx="8352927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4077072"/>
            <a:ext cx="835292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5013176"/>
            <a:ext cx="8352927" cy="640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154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916832"/>
            <a:ext cx="8352926" cy="1812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1916832"/>
            <a:ext cx="8352927" cy="1812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67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764704"/>
            <a:ext cx="8496942" cy="41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1269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412776"/>
            <a:ext cx="8640960" cy="215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6440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1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5278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980728"/>
            <a:ext cx="8352927" cy="352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85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53989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332656"/>
            <a:ext cx="8352927" cy="5398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129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980728"/>
            <a:ext cx="8352928" cy="32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352928" cy="25943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1484784"/>
            <a:ext cx="8352927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2852936"/>
            <a:ext cx="8352927" cy="122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370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2876"/>
            <a:ext cx="8496944" cy="439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352928" cy="45406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764704"/>
            <a:ext cx="8352927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789040"/>
            <a:ext cx="8352927" cy="1516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316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959094"/>
            <a:ext cx="8208912" cy="42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24284"/>
            <a:ext cx="8352926" cy="47929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724184"/>
            <a:ext cx="8352927" cy="18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2564904"/>
            <a:ext cx="8352927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247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628800"/>
            <a:ext cx="8352926" cy="28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916832"/>
            <a:ext cx="8352926" cy="20657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1916832"/>
            <a:ext cx="8352927" cy="2065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41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40960" cy="47791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692696"/>
            <a:ext cx="8640960" cy="4779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866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08912" cy="59156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7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92488"/>
            <a:ext cx="6867094" cy="66730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38453" y="92488"/>
            <a:ext cx="6867094" cy="3552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38453" y="3645024"/>
            <a:ext cx="6867094" cy="312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1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76864" cy="56783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0744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974398"/>
            <a:ext cx="8496944" cy="40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9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8505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558338"/>
            <a:ext cx="8496944" cy="2510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8" y="3068960"/>
            <a:ext cx="8496944" cy="2402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42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692696"/>
            <a:ext cx="8352928" cy="42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2457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875104"/>
            <a:ext cx="8496944" cy="427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02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8725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980728"/>
            <a:ext cx="8496944" cy="3872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3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628800"/>
            <a:ext cx="8352928" cy="271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35992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980728"/>
            <a:ext cx="8496944" cy="359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8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636912"/>
            <a:ext cx="6624736" cy="4049858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488" y="368362"/>
            <a:ext cx="6341024" cy="19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156176" y="1340768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755316" y="476672"/>
            <a:ext cx="17411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anose="030F0702030302020204" pitchFamily="66" charset="0"/>
              </a:rPr>
              <a:t>Power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6156176" y="1988776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899592" y="1340768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899592" y="1988840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899592" y="2636912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107504" y="34293"/>
            <a:ext cx="2088232" cy="370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899592" y="3285048"/>
            <a:ext cx="129614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6156176" y="2636912"/>
            <a:ext cx="1296144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273851"/>
            <a:ext cx="8640958" cy="43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619"/>
          <a:stretch/>
        </p:blipFill>
        <p:spPr>
          <a:xfrm>
            <a:off x="179512" y="1572672"/>
            <a:ext cx="8784976" cy="2720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572672"/>
            <a:ext cx="8784976" cy="272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6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40380" b="-237"/>
          <a:stretch/>
        </p:blipFill>
        <p:spPr>
          <a:xfrm>
            <a:off x="179512" y="476672"/>
            <a:ext cx="8784976" cy="4032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1"/>
            <a:ext cx="8784976" cy="4032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7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96752"/>
            <a:ext cx="8784978" cy="35802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96751"/>
            <a:ext cx="8784976" cy="1656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0" y="2852937"/>
            <a:ext cx="8784978" cy="1924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427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85212"/>
            <a:ext cx="8496942" cy="36119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9" y="2492896"/>
            <a:ext cx="849694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1185212"/>
            <a:ext cx="8496942" cy="1307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21288"/>
            <a:ext cx="1152128" cy="766165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7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22414"/>
            <a:ext cx="7344816" cy="26131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591" y="2122414"/>
            <a:ext cx="7344817" cy="1090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899591" y="3212976"/>
            <a:ext cx="7344817" cy="154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137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548680"/>
            <a:ext cx="8496942" cy="52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154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3154"/>
            <a:ext cx="8784976" cy="206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2605482"/>
            <a:ext cx="8784976" cy="30979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846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064896" cy="4309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4509120"/>
            <a:ext cx="7241916" cy="1805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9552" y="177344"/>
            <a:ext cx="8064896" cy="134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39552" y="1520444"/>
            <a:ext cx="8064896" cy="126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39552" y="2780928"/>
            <a:ext cx="8064896" cy="467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39552" y="3248636"/>
            <a:ext cx="8064896" cy="1249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97768" y="4509120"/>
            <a:ext cx="7241916" cy="1805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Alternative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7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7488832" cy="62570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59" y="188640"/>
            <a:ext cx="748883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11559" y="2852936"/>
            <a:ext cx="7488833" cy="359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9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552897"/>
            <a:ext cx="8352928" cy="4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66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6" y="2725828"/>
            <a:ext cx="8352928" cy="3345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369332"/>
            <a:ext cx="8352928" cy="2356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5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951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6" y="2636912"/>
            <a:ext cx="8352928" cy="2863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95536" y="529110"/>
            <a:ext cx="8352928" cy="2107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77272"/>
            <a:ext cx="1299393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3" y="143888"/>
            <a:ext cx="7263074" cy="6302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463" y="143888"/>
            <a:ext cx="7263074" cy="2297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40463" y="2441320"/>
            <a:ext cx="7263074" cy="4005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8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548680"/>
            <a:ext cx="8784976" cy="5346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71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69332"/>
            <a:ext cx="8496943" cy="25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930738"/>
            <a:ext cx="8496943" cy="3145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6021288"/>
            <a:ext cx="1191110" cy="7920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792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3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789040"/>
            <a:ext cx="8496943" cy="2336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0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476672"/>
            <a:ext cx="8208912" cy="54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98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04664"/>
            <a:ext cx="8784976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636912"/>
            <a:ext cx="8784976" cy="31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0482" y="5838956"/>
            <a:ext cx="1465294" cy="97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0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5813478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5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836712"/>
            <a:ext cx="8640956" cy="4141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836712"/>
            <a:ext cx="86409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51521" y="2564904"/>
            <a:ext cx="8640958" cy="241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082" y="461304"/>
            <a:ext cx="7009836" cy="628006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3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467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404664"/>
            <a:ext cx="8496944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2204864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4005064"/>
            <a:ext cx="8496944" cy="1866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7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5622" y="332656"/>
            <a:ext cx="89408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Elastic </a:t>
            </a:r>
            <a:r>
              <a:rPr lang="en-GB" sz="4400" dirty="0">
                <a:latin typeface="Comic Sans MS" panose="030F0702030302020204" pitchFamily="66" charset="0"/>
              </a:rPr>
              <a:t>Springs, Strings &amp; Hooke’s </a:t>
            </a:r>
            <a:r>
              <a:rPr lang="en-GB" sz="4400" dirty="0" smtClean="0">
                <a:latin typeface="Comic Sans MS" panose="030F0702030302020204" pitchFamily="66" charset="0"/>
              </a:rPr>
              <a:t>Law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899592" y="170080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2001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899592" y="234894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899592" y="299701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 (ii)</a:t>
            </a: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899592" y="36450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2002</a:t>
            </a:r>
          </a:p>
        </p:txBody>
      </p: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899592" y="429309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899592" y="494123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 (ii)</a:t>
            </a: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899592" y="558930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2003</a:t>
            </a: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2123728" y="170080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</a:p>
        </p:txBody>
      </p:sp>
      <p:sp>
        <p:nvSpPr>
          <p:cNvPr id="21" name="Rectangle 20">
            <a:hlinkClick r:id="rId13" action="ppaction://hlinksldjump"/>
          </p:cNvPr>
          <p:cNvSpPr/>
          <p:nvPr/>
        </p:nvSpPr>
        <p:spPr>
          <a:xfrm>
            <a:off x="2123728" y="234894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2004</a:t>
            </a:r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2123728" y="299701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2123728" y="36450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 (ii)</a:t>
            </a:r>
          </a:p>
        </p:txBody>
      </p:sp>
      <p:sp>
        <p:nvSpPr>
          <p:cNvPr id="24" name="Rectangle 23">
            <a:hlinkClick r:id="rId16" action="ppaction://hlinksldjump"/>
          </p:cNvPr>
          <p:cNvSpPr/>
          <p:nvPr/>
        </p:nvSpPr>
        <p:spPr>
          <a:xfrm>
            <a:off x="2123728" y="4293160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</a:p>
        </p:txBody>
      </p:sp>
      <p:sp>
        <p:nvSpPr>
          <p:cNvPr id="25" name="Rectangle 24">
            <a:hlinkClick r:id="rId17" action="ppaction://hlinksldjump"/>
          </p:cNvPr>
          <p:cNvSpPr/>
          <p:nvPr/>
        </p:nvSpPr>
        <p:spPr>
          <a:xfrm>
            <a:off x="2123728" y="494123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</a:p>
        </p:txBody>
      </p:sp>
      <p:sp>
        <p:nvSpPr>
          <p:cNvPr id="26" name="Rectangle 25">
            <a:hlinkClick r:id="rId18" action="ppaction://hlinksldjump"/>
          </p:cNvPr>
          <p:cNvSpPr/>
          <p:nvPr/>
        </p:nvSpPr>
        <p:spPr>
          <a:xfrm>
            <a:off x="2123728" y="558930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</a:p>
        </p:txBody>
      </p:sp>
      <p:sp>
        <p:nvSpPr>
          <p:cNvPr id="27" name="Rectangle 26">
            <a:hlinkClick r:id="rId19" action="ppaction://hlinksldjump"/>
          </p:cNvPr>
          <p:cNvSpPr/>
          <p:nvPr/>
        </p:nvSpPr>
        <p:spPr>
          <a:xfrm>
            <a:off x="3347864" y="170087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</a:p>
        </p:txBody>
      </p:sp>
      <p:sp>
        <p:nvSpPr>
          <p:cNvPr id="28" name="Rectangle 27">
            <a:hlinkClick r:id="rId20" action="ppaction://hlinksldjump"/>
          </p:cNvPr>
          <p:cNvSpPr/>
          <p:nvPr/>
        </p:nvSpPr>
        <p:spPr>
          <a:xfrm>
            <a:off x="3347864" y="234894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29" name="Rectangle 28">
            <a:hlinkClick r:id="rId21" action="ppaction://hlinksldjump"/>
          </p:cNvPr>
          <p:cNvSpPr/>
          <p:nvPr/>
        </p:nvSpPr>
        <p:spPr>
          <a:xfrm>
            <a:off x="3347864" y="299701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3347864" y="36450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3347864" y="429309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3347864" y="494123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3347864" y="558930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4576068" y="170087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4572000" y="234894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4572000" y="299701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4572000" y="364502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4572000" y="4293160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4572000" y="494123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4572000" y="5589304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 </a:t>
            </a:r>
            <a:r>
              <a:rPr lang="en-GB" sz="1200" b="1" dirty="0" smtClean="0"/>
              <a:t>(ignore c &amp; d)</a:t>
            </a: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5796136" y="170080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sz="1200" b="1" dirty="0" smtClean="0"/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5796136" y="234894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sz="1200" b="1" dirty="0" smtClean="0"/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5796136" y="2997016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(ii) a only</a:t>
            </a:r>
            <a:endParaRPr lang="en-GB" sz="1200" b="1" dirty="0" smtClean="0"/>
          </a:p>
        </p:txBody>
      </p:sp>
      <p:sp>
        <p:nvSpPr>
          <p:cNvPr id="45" name="Rectangle 44"/>
          <p:cNvSpPr/>
          <p:nvPr/>
        </p:nvSpPr>
        <p:spPr>
          <a:xfrm>
            <a:off x="1768202" y="6381328"/>
            <a:ext cx="4079194" cy="4312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ignore harmonic motion parts (I included a couple, but not all of these questions from old M3 papers)</a:t>
            </a: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5796136" y="36450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</a:t>
            </a:r>
            <a:r>
              <a:rPr lang="en-GB" sz="1400" b="1" dirty="0" smtClean="0"/>
              <a:t>(withdrawn)</a:t>
            </a:r>
            <a:endParaRPr lang="en-GB" sz="1050" b="1" dirty="0" smtClean="0"/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5796136" y="4293160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(R)</a:t>
            </a:r>
            <a:endParaRPr lang="en-GB" sz="1200" b="1" dirty="0" smtClean="0"/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5796136" y="4941232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sz="1200" b="1" dirty="0" smtClean="0"/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5796136" y="5589304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 (R)</a:t>
            </a:r>
            <a:endParaRPr lang="en-GB" sz="1200" b="1" dirty="0" smtClean="0"/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7020272" y="170080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sz="1200" b="1" dirty="0" smtClean="0"/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7020272" y="2348944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 (</a:t>
            </a:r>
            <a:r>
              <a:rPr lang="en-GB" b="1" dirty="0" err="1" smtClean="0"/>
              <a:t>i</a:t>
            </a:r>
            <a:r>
              <a:rPr lang="en-GB" b="1" dirty="0" smtClean="0"/>
              <a:t>) a only</a:t>
            </a:r>
            <a:endParaRPr lang="en-GB" sz="1200" b="1" dirty="0" smtClean="0"/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7020272" y="2997016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</a:t>
            </a:r>
            <a:endParaRPr lang="en-GB" sz="1200" b="1" dirty="0" smtClean="0"/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7020272" y="364508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</a:t>
            </a:r>
            <a:endParaRPr lang="en-GB" sz="1200" b="1" dirty="0" smtClean="0"/>
          </a:p>
        </p:txBody>
      </p:sp>
      <p:sp>
        <p:nvSpPr>
          <p:cNvPr id="54" name="Rectangle 53">
            <a:hlinkClick r:id="rId44" action="ppaction://hlinksldjump"/>
          </p:cNvPr>
          <p:cNvSpPr/>
          <p:nvPr/>
        </p:nvSpPr>
        <p:spPr>
          <a:xfrm>
            <a:off x="7020272" y="4293160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2018</a:t>
            </a:r>
            <a:endParaRPr lang="en-GB" sz="1200" b="1" dirty="0" smtClean="0"/>
          </a:p>
        </p:txBody>
      </p:sp>
      <p:sp>
        <p:nvSpPr>
          <p:cNvPr id="55" name="Rectangle 54">
            <a:hlinkClick r:id="rId45" action="ppaction://hlinksldjump"/>
          </p:cNvPr>
          <p:cNvSpPr/>
          <p:nvPr/>
        </p:nvSpPr>
        <p:spPr>
          <a:xfrm>
            <a:off x="7020272" y="4941168"/>
            <a:ext cx="1152128" cy="576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sz="1200" b="1" dirty="0" smtClean="0"/>
          </a:p>
        </p:txBody>
      </p:sp>
      <p:sp>
        <p:nvSpPr>
          <p:cNvPr id="56" name="Rectangle 55">
            <a:hlinkClick r:id="rId46" action="ppaction://hlinksldjump"/>
          </p:cNvPr>
          <p:cNvSpPr/>
          <p:nvPr/>
        </p:nvSpPr>
        <p:spPr>
          <a:xfrm>
            <a:off x="7020272" y="5589304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2019 (ii) a only</a:t>
            </a:r>
            <a:endParaRPr lang="en-GB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9865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7" y="2808278"/>
            <a:ext cx="6192686" cy="3861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1" y="546228"/>
            <a:ext cx="5040558" cy="21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253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772816"/>
            <a:ext cx="8352927" cy="887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660526"/>
            <a:ext cx="8352927" cy="1651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40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700808"/>
            <a:ext cx="8352928" cy="26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26078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772816"/>
            <a:ext cx="835292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212976"/>
            <a:ext cx="8352927" cy="1191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1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2708920"/>
            <a:ext cx="7200798" cy="361033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7" y="116632"/>
            <a:ext cx="4032446" cy="25427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0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9629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80728"/>
            <a:ext cx="835292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412776"/>
            <a:ext cx="8352927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717032"/>
            <a:ext cx="8352927" cy="122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4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251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908720"/>
            <a:ext cx="8496942" cy="1209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2118518"/>
            <a:ext cx="8496942" cy="3065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4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412776"/>
            <a:ext cx="8352928" cy="34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475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173138"/>
            <a:ext cx="8352927" cy="160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780928"/>
            <a:ext cx="8352927" cy="1915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329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50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1876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772816"/>
            <a:ext cx="8352927" cy="1876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4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1484784"/>
            <a:ext cx="8208912" cy="29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352928" cy="2736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484784"/>
            <a:ext cx="8352927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996952"/>
            <a:ext cx="8352927" cy="124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197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628800"/>
            <a:ext cx="8352926" cy="21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3412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196752"/>
            <a:ext cx="8352927" cy="343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5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620688"/>
            <a:ext cx="8208910" cy="44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442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620688"/>
            <a:ext cx="8352927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3501008"/>
            <a:ext cx="8352927" cy="15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649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74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491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04664"/>
            <a:ext cx="8352926" cy="5328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04664"/>
            <a:ext cx="8352927" cy="532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8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620688"/>
            <a:ext cx="8208912" cy="50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352928" cy="2207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905422"/>
            <a:ext cx="8352927" cy="221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4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620688"/>
            <a:ext cx="8208912" cy="477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352928" cy="2850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484784"/>
            <a:ext cx="8352927" cy="2850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72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052736"/>
            <a:ext cx="8352926" cy="38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3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5168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48680"/>
            <a:ext cx="8352927" cy="432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4869160"/>
            <a:ext cx="8352927" cy="848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023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260648"/>
            <a:ext cx="7120370" cy="603585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32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80728"/>
            <a:ext cx="8352926" cy="36572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980728"/>
            <a:ext cx="8352927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204864"/>
            <a:ext cx="8352927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573016"/>
            <a:ext cx="8352927" cy="108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64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3671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1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649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620688"/>
            <a:ext cx="8496942" cy="728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1349348"/>
            <a:ext cx="8496942" cy="1359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2708920"/>
            <a:ext cx="8496942" cy="124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3956670"/>
            <a:ext cx="8496942" cy="1313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478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  <p:bldP spid="1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692696"/>
            <a:ext cx="8352930" cy="4623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692696"/>
            <a:ext cx="8352927" cy="462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5925517"/>
            <a:ext cx="1335126" cy="88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6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1" y="469811"/>
            <a:ext cx="5760638" cy="5918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1681" y="469811"/>
            <a:ext cx="5760638" cy="5941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12776"/>
            <a:ext cx="8352926" cy="27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400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1080120"/>
            <a:ext cx="8352927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132856"/>
            <a:ext cx="8352927" cy="2392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650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260648"/>
            <a:ext cx="6867094" cy="607119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6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5006"/>
            <a:ext cx="8352928" cy="5688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405006"/>
            <a:ext cx="8352927" cy="5688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78216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1122652"/>
            <a:ext cx="8352927" cy="3784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774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3" y="1484784"/>
            <a:ext cx="8064894" cy="29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391911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492896"/>
            <a:ext cx="8352927" cy="2502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1052736"/>
            <a:ext cx="835292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100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052736"/>
            <a:ext cx="8352928" cy="358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12776"/>
            <a:ext cx="8352926" cy="27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83359"/>
            <a:ext cx="8352926" cy="58912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2852935"/>
            <a:ext cx="8352927" cy="3521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438735"/>
            <a:ext cx="8352927" cy="2414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77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8352928" cy="397414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980728"/>
            <a:ext cx="8352927" cy="3997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027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95" y="125900"/>
            <a:ext cx="8046810" cy="611141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3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64704"/>
            <a:ext cx="8352926" cy="47340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6" y="3212976"/>
            <a:ext cx="8352927" cy="2309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764704"/>
            <a:ext cx="8352927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106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5300"/>
            <a:ext cx="8496944" cy="331000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44624"/>
            <a:ext cx="2880320" cy="27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41182"/>
            <a:ext cx="8352926" cy="42880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941182"/>
            <a:ext cx="8352927" cy="4288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109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352928" cy="197423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844824"/>
            <a:ext cx="8352927" cy="1974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6752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89086"/>
            <a:ext cx="8208912" cy="321617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414251"/>
            <a:ext cx="4032448" cy="21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22362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476672"/>
            <a:ext cx="8352927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492896"/>
            <a:ext cx="8352927" cy="323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01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1340768"/>
            <a:ext cx="8208910" cy="29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404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908720"/>
            <a:ext cx="8496942" cy="646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1556792"/>
            <a:ext cx="8496942" cy="339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47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052736"/>
            <a:ext cx="8352926" cy="342496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1052736"/>
            <a:ext cx="8352927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852936"/>
            <a:ext cx="8352927" cy="1648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65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620688"/>
            <a:ext cx="8208912" cy="497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74079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332656"/>
            <a:ext cx="8352927" cy="57407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6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92696"/>
            <a:ext cx="8352926" cy="42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8856"/>
            <a:ext cx="7920880" cy="58884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1559" y="3717032"/>
            <a:ext cx="7920881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1" y="332656"/>
            <a:ext cx="792088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11559" y="1700808"/>
            <a:ext cx="7920881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55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372768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908720"/>
            <a:ext cx="8352927" cy="3727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2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37940"/>
            <a:ext cx="7632848" cy="5982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577" y="369332"/>
            <a:ext cx="7632848" cy="605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&amp; C Alternatives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93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534652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5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32656"/>
            <a:ext cx="7632846" cy="576586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55577" y="332656"/>
            <a:ext cx="7632848" cy="5765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62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2912644"/>
            <a:ext cx="7120370" cy="325266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3062" y="34940"/>
            <a:ext cx="3337876" cy="28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24744"/>
            <a:ext cx="8496944" cy="32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508108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548680"/>
            <a:ext cx="8208912" cy="511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093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4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21073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476672"/>
            <a:ext cx="8352926" cy="5210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2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48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8208912" cy="452947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735386"/>
            <a:ext cx="8208912" cy="4558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093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1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548680"/>
            <a:ext cx="8352924" cy="512492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7" y="476672"/>
            <a:ext cx="8352926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7" y="3861048"/>
            <a:ext cx="8352926" cy="1836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8217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715232"/>
            <a:ext cx="8352926" cy="16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8208912" cy="177001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844824"/>
            <a:ext cx="8208912" cy="1770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6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90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 (ignore part c &amp; d)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476672"/>
            <a:ext cx="8640958" cy="52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47550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504056"/>
            <a:ext cx="8208912" cy="1772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4" y="2276872"/>
            <a:ext cx="8208912" cy="307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94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556792"/>
            <a:ext cx="8208910" cy="291112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556792"/>
            <a:ext cx="820891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67544" y="2780928"/>
            <a:ext cx="8208912" cy="1710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490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52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908720"/>
            <a:ext cx="8496942" cy="89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1803456"/>
            <a:ext cx="8496942" cy="1049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9" y="2852936"/>
            <a:ext cx="8496942" cy="1808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76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43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01" y="308350"/>
            <a:ext cx="6847798" cy="54969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38452" y="308350"/>
            <a:ext cx="6857448" cy="888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8452" y="1196752"/>
            <a:ext cx="6857447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597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208912" cy="270159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556792"/>
            <a:ext cx="8208912" cy="2725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8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77472"/>
            <a:ext cx="8496944" cy="38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83789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548680"/>
            <a:ext cx="8352928" cy="4837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0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18" y="404664"/>
            <a:ext cx="7424964" cy="536543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59518" y="369332"/>
            <a:ext cx="7424964" cy="540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1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06304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548680"/>
            <a:ext cx="8352928" cy="5063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1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08912" cy="3558612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196752"/>
            <a:ext cx="8208912" cy="355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0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83255"/>
            <a:ext cx="6624736" cy="569149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(part a only)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38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51744"/>
            <a:ext cx="8352928" cy="510950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548680"/>
            <a:ext cx="835292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6" y="2996952"/>
            <a:ext cx="8352928" cy="266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132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700808"/>
            <a:ext cx="8640960" cy="22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1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920880" cy="439580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0" y="797044"/>
            <a:ext cx="7920880" cy="4435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7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4" y="332656"/>
            <a:ext cx="6867092" cy="552769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148101" y="288032"/>
            <a:ext cx="6857446" cy="2708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101" y="5877272"/>
            <a:ext cx="1407675" cy="93610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38453" y="2996952"/>
            <a:ext cx="6867093" cy="2863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031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8208912" cy="34114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196752"/>
            <a:ext cx="8208912" cy="3435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63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34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12776"/>
            <a:ext cx="8352926" cy="215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326991"/>
            <a:ext cx="7488830" cy="62040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234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(withdrawn)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27584" y="326991"/>
            <a:ext cx="7488831" cy="620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44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052736"/>
            <a:ext cx="8352928" cy="32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544420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95536" y="548680"/>
            <a:ext cx="835292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2420888"/>
            <a:ext cx="8352928" cy="3571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1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60" y="1844824"/>
            <a:ext cx="6981080" cy="432048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2294" y="44624"/>
            <a:ext cx="261941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91400"/>
            <a:ext cx="8352926" cy="60179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267786"/>
            <a:ext cx="8352928" cy="3031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3284984"/>
            <a:ext cx="8352928" cy="304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5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32656"/>
            <a:ext cx="8208910" cy="55836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267786"/>
            <a:ext cx="8208911" cy="293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3205838"/>
            <a:ext cx="8208911" cy="2719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3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908720"/>
            <a:ext cx="8496940" cy="36848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9" y="908720"/>
            <a:ext cx="849694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1628800"/>
            <a:ext cx="849694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9" y="2780928"/>
            <a:ext cx="8496942" cy="1812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6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1340768"/>
            <a:ext cx="7400925" cy="3419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1537" y="1340768"/>
            <a:ext cx="7400925" cy="3419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further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20688"/>
            <a:ext cx="5904656" cy="52031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19672" y="576063"/>
            <a:ext cx="5904656" cy="2564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619672" y="3140968"/>
            <a:ext cx="5904656" cy="2682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00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 (R)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96752"/>
            <a:ext cx="8496944" cy="35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3346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146684"/>
            <a:ext cx="8352928" cy="165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806484"/>
            <a:ext cx="8352928" cy="1724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5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268760"/>
            <a:ext cx="8208910" cy="30790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1224134"/>
            <a:ext cx="8208911" cy="1344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2568164"/>
            <a:ext cx="8208911" cy="1803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5332"/>
            <a:ext cx="14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0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052736"/>
            <a:ext cx="8352926" cy="378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752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76063"/>
            <a:ext cx="8352928" cy="1453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029132"/>
            <a:ext cx="8352928" cy="3343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1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45532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620689"/>
            <a:ext cx="8208911" cy="801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1421933"/>
            <a:ext cx="8208911" cy="3752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55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4270476"/>
            <a:ext cx="6917364" cy="1822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18" y="280886"/>
            <a:ext cx="6917364" cy="397645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3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 (part a only)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2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5076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04055"/>
            <a:ext cx="8352928" cy="1916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420888"/>
            <a:ext cx="8352928" cy="868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289726"/>
            <a:ext cx="8352928" cy="176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1872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08720"/>
            <a:ext cx="7344816" cy="36724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99591" y="3140968"/>
            <a:ext cx="734481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899591" y="908720"/>
            <a:ext cx="734481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903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40130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124743"/>
            <a:ext cx="8352928" cy="143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555610"/>
            <a:ext cx="8352928" cy="1256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925156"/>
            <a:ext cx="1335667" cy="888219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812176"/>
            <a:ext cx="8352928" cy="1349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526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208912" cy="22710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1893218"/>
            <a:ext cx="8208911" cy="1080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67544" y="2973337"/>
            <a:ext cx="8208911" cy="123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5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196752"/>
            <a:ext cx="8496942" cy="33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3182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04055"/>
            <a:ext cx="8352928" cy="2263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2767222"/>
            <a:ext cx="8352928" cy="109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861048"/>
            <a:ext cx="8352928" cy="1933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792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2" y="332656"/>
            <a:ext cx="8352926" cy="5656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2" y="332655"/>
            <a:ext cx="8352926" cy="2592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11562" y="4869160"/>
            <a:ext cx="8352926" cy="1120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11562" y="2924944"/>
            <a:ext cx="835292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 Alternative (</a:t>
            </a:r>
            <a:r>
              <a:rPr lang="en-GB" sz="2800" b="1" dirty="0" smtClean="0"/>
              <a:t>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8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3" y="236112"/>
            <a:ext cx="5904654" cy="2112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3" y="2346042"/>
            <a:ext cx="5904654" cy="41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2560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476673"/>
            <a:ext cx="8352928" cy="986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1463160"/>
            <a:ext cx="8352928" cy="1826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6" y="3270852"/>
            <a:ext cx="8352928" cy="246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82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2" y="544722"/>
            <a:ext cx="7920876" cy="51532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2" y="472713"/>
            <a:ext cx="7920876" cy="972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11562" y="2920986"/>
            <a:ext cx="7920876" cy="2812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11562" y="1445494"/>
            <a:ext cx="7920876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7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124744"/>
            <a:ext cx="8352926" cy="3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908720"/>
            <a:ext cx="8352926" cy="40220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908720"/>
            <a:ext cx="8352928" cy="4022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3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Mechanics for Edexcel and this resource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There is some overlap between topics, particularly with the change of kinetic energy, which often comes up during impulse or collision questions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Rectangle 3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0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39124"/>
            <a:ext cx="7632848" cy="432618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22756"/>
            <a:ext cx="4464496" cy="182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2" y="476672"/>
            <a:ext cx="7920876" cy="54015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2" y="472713"/>
            <a:ext cx="7920876" cy="5405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4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764704"/>
            <a:ext cx="8208910" cy="44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48680"/>
            <a:ext cx="8352926" cy="48293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04026"/>
            <a:ext cx="8352928" cy="3429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933054"/>
            <a:ext cx="8352928" cy="14449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242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9" y="476672"/>
            <a:ext cx="6917362" cy="5431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3318" y="472713"/>
            <a:ext cx="6917363" cy="1660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113318" y="2132856"/>
            <a:ext cx="691736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3318" y="3212976"/>
            <a:ext cx="6917363" cy="2718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755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66" y="3429000"/>
            <a:ext cx="6769626" cy="284612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5877272"/>
            <a:ext cx="1407675" cy="9361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23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 (part a only)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0766" y="332656"/>
            <a:ext cx="6769626" cy="31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3380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124743"/>
            <a:ext cx="8352928" cy="2304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429001"/>
            <a:ext cx="8352928" cy="1171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225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5461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124743"/>
            <a:ext cx="8352928" cy="3569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101" y="5822310"/>
            <a:ext cx="1490324" cy="991066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80728"/>
            <a:ext cx="8208910" cy="4070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980728"/>
            <a:ext cx="820891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7545" y="2132856"/>
            <a:ext cx="820890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67545" y="3212976"/>
            <a:ext cx="8208909" cy="1862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87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139952" y="34290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5622" y="332656"/>
            <a:ext cx="8940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Elastic Springs, Strings &amp; Hooke’s Law</a:t>
            </a:r>
          </a:p>
          <a:p>
            <a:pPr algn="ctr"/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4139952" y="213285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04589" y="46088"/>
            <a:ext cx="2019139" cy="358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4139952" y="2780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 (ii)</a:t>
            </a: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4139952" y="40771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17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04008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90705"/>
            <a:ext cx="4032448" cy="22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290"/>
            <a:ext cx="8496944" cy="56793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2924944"/>
            <a:ext cx="8496943" cy="101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836712"/>
            <a:ext cx="8496944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6" y="404290"/>
            <a:ext cx="8496945" cy="43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6" y="3940316"/>
            <a:ext cx="8496945" cy="2143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0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  <p:bldP spid="14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990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32656"/>
            <a:ext cx="8784976" cy="6014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9981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5" cy="3070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66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700808"/>
            <a:ext cx="6192686" cy="391093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5589240"/>
            <a:ext cx="6192688" cy="1100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2150" b="19240"/>
          <a:stretch/>
        </p:blipFill>
        <p:spPr>
          <a:xfrm>
            <a:off x="2888339" y="44624"/>
            <a:ext cx="3367322" cy="165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40805" t="89187" r="38762" b="1016"/>
          <a:stretch/>
        </p:blipFill>
        <p:spPr>
          <a:xfrm>
            <a:off x="2915816" y="1247158"/>
            <a:ext cx="792088" cy="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655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3068960"/>
            <a:ext cx="8784976" cy="299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404664"/>
            <a:ext cx="8784976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34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118516"/>
            <a:ext cx="8784974" cy="1902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02092"/>
            <a:ext cx="8784974" cy="3805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2822372"/>
            <a:ext cx="8784976" cy="1284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302092"/>
            <a:ext cx="8784976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9512" y="4107192"/>
            <a:ext cx="8784976" cy="191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3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408776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961072"/>
            <a:ext cx="8784975" cy="1531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492896"/>
            <a:ext cx="8784975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4005064"/>
            <a:ext cx="8784975" cy="1083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96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48680"/>
            <a:ext cx="8496944" cy="50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052736"/>
            <a:ext cx="8496948" cy="3650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6" y="2996952"/>
            <a:ext cx="8496945" cy="171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1040546"/>
            <a:ext cx="8496944" cy="1956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56995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30" y="3634090"/>
            <a:ext cx="8496940" cy="2459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332656"/>
            <a:ext cx="8496944" cy="3301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06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6632"/>
            <a:ext cx="5904654" cy="352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649293"/>
            <a:ext cx="4752528" cy="29934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47665" y="3639260"/>
            <a:ext cx="4752528" cy="1877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547663" y="1922596"/>
            <a:ext cx="5904655" cy="172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547663" y="116632"/>
            <a:ext cx="5904655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47663" y="5517232"/>
            <a:ext cx="4752529" cy="112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116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16" y="2403342"/>
            <a:ext cx="7596168" cy="376196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94374"/>
            <a:ext cx="4032448" cy="22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620688"/>
            <a:ext cx="8352928" cy="46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052736"/>
            <a:ext cx="8496948" cy="3801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6" y="3291702"/>
            <a:ext cx="8496945" cy="1586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9" y="1040546"/>
            <a:ext cx="8496944" cy="225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1"/>
            <a:ext cx="1368152" cy="90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6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200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836712"/>
            <a:ext cx="8496944" cy="4200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5" y="5805264"/>
            <a:ext cx="1474779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3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615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9" y="404664"/>
            <a:ext cx="8496942" cy="5615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&amp; C Alternative (SHM)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0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hlinkClick r:id="rId2" action="ppaction://hlinksldjump"/>
          </p:cNvPr>
          <p:cNvSpPr/>
          <p:nvPr/>
        </p:nvSpPr>
        <p:spPr>
          <a:xfrm>
            <a:off x="4932040" y="184488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sz="1000" b="1" dirty="0"/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395536" y="184482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2003*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395536" y="119675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2001</a:t>
            </a:r>
            <a:endParaRPr lang="en-GB" b="1" dirty="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35496" y="44624"/>
            <a:ext cx="2079591" cy="47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479" y="427311"/>
            <a:ext cx="8913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Impulse and Momentum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395536" y="249296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2003*</a:t>
            </a:r>
            <a:endParaRPr lang="en-GB" b="1" dirty="0"/>
          </a:p>
        </p:txBody>
      </p:sp>
      <p:sp>
        <p:nvSpPr>
          <p:cNvPr id="8" name="Rectangle 7"/>
          <p:cNvSpPr/>
          <p:nvPr/>
        </p:nvSpPr>
        <p:spPr>
          <a:xfrm>
            <a:off x="60254" y="6381328"/>
            <a:ext cx="3791666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*with conservation of energy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95536" y="314103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395536" y="378904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2004*</a:t>
            </a:r>
            <a:endParaRPr lang="en-GB" b="1" dirty="0"/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395536" y="443711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 </a:t>
            </a:r>
            <a:r>
              <a:rPr lang="en-GB" sz="1200" b="1" dirty="0" smtClean="0"/>
              <a:t>(mainly collisions)</a:t>
            </a:r>
            <a:endParaRPr lang="en-GB" sz="1200" b="1" dirty="0"/>
          </a:p>
        </p:txBody>
      </p:sp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395536" y="508518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sz="1200" b="1" dirty="0"/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403523" y="5733256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sz="1200" b="1" dirty="0"/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1907704" y="119675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sz="1200" b="1" dirty="0"/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>
            <a:off x="1907704" y="184488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sz="1200" b="1" dirty="0"/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1907704" y="249296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sz="1200" b="1" dirty="0"/>
          </a:p>
        </p:txBody>
      </p:sp>
      <p:sp>
        <p:nvSpPr>
          <p:cNvPr id="21" name="Rectangle 20"/>
          <p:cNvSpPr/>
          <p:nvPr/>
        </p:nvSpPr>
        <p:spPr>
          <a:xfrm>
            <a:off x="6740881" y="1340768"/>
            <a:ext cx="2079591" cy="448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note that many of these questions were taken from the old M2 course and therefore the lead in to the impulse part of the question may come from a variable acceleration scenario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7" action="ppaction://hlinksldjump"/>
          </p:cNvPr>
          <p:cNvSpPr/>
          <p:nvPr/>
        </p:nvSpPr>
        <p:spPr>
          <a:xfrm>
            <a:off x="1907704" y="314103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sz="1200" b="1" dirty="0"/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1907704" y="378910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sz="1200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1907704" y="443711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sz="1200" b="1" dirty="0"/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1907704" y="508524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sz="1200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1907704" y="573332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2011*</a:t>
            </a:r>
            <a:endParaRPr lang="en-GB" sz="1200" b="1" dirty="0"/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3419872" y="119675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sz="1200" b="1" dirty="0"/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3419872" y="184488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sz="1200" b="1" dirty="0"/>
          </a:p>
        </p:txBody>
      </p:sp>
      <p:sp>
        <p:nvSpPr>
          <p:cNvPr id="29" name="Rectangle 28">
            <a:hlinkClick r:id="rId24" action="ppaction://hlinksldjump"/>
          </p:cNvPr>
          <p:cNvSpPr/>
          <p:nvPr/>
        </p:nvSpPr>
        <p:spPr>
          <a:xfrm>
            <a:off x="3419872" y="249296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  <a:endParaRPr lang="en-GB" sz="1200" b="1" dirty="0"/>
          </a:p>
        </p:txBody>
      </p:sp>
      <p:sp>
        <p:nvSpPr>
          <p:cNvPr id="30" name="Rectangle 29">
            <a:hlinkClick r:id="rId25" action="ppaction://hlinksldjump"/>
          </p:cNvPr>
          <p:cNvSpPr/>
          <p:nvPr/>
        </p:nvSpPr>
        <p:spPr>
          <a:xfrm>
            <a:off x="3419872" y="314103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</a:t>
            </a:r>
            <a:r>
              <a:rPr lang="en-GB" sz="1200" b="1" dirty="0" smtClean="0"/>
              <a:t>(mainly collisions)</a:t>
            </a:r>
            <a:endParaRPr lang="en-GB" sz="1000" b="1" dirty="0"/>
          </a:p>
        </p:txBody>
      </p:sp>
      <p:sp>
        <p:nvSpPr>
          <p:cNvPr id="31" name="Rectangle 30">
            <a:hlinkClick r:id="rId26" action="ppaction://hlinksldjump"/>
          </p:cNvPr>
          <p:cNvSpPr/>
          <p:nvPr/>
        </p:nvSpPr>
        <p:spPr>
          <a:xfrm>
            <a:off x="3419872" y="378910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  <a:endParaRPr lang="en-GB" sz="1000" b="1" dirty="0"/>
          </a:p>
        </p:txBody>
      </p:sp>
      <p:sp>
        <p:nvSpPr>
          <p:cNvPr id="32" name="Rectangle 31">
            <a:hlinkClick r:id="rId27" action="ppaction://hlinksldjump"/>
          </p:cNvPr>
          <p:cNvSpPr/>
          <p:nvPr/>
        </p:nvSpPr>
        <p:spPr>
          <a:xfrm>
            <a:off x="3419872" y="4437176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sz="1000" b="1" dirty="0"/>
          </a:p>
        </p:txBody>
      </p:sp>
      <p:sp>
        <p:nvSpPr>
          <p:cNvPr id="33" name="Rectangle 32">
            <a:hlinkClick r:id="rId28" action="ppaction://hlinksldjump"/>
          </p:cNvPr>
          <p:cNvSpPr/>
          <p:nvPr/>
        </p:nvSpPr>
        <p:spPr>
          <a:xfrm>
            <a:off x="3419872" y="508524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sz="1000" b="1" dirty="0"/>
          </a:p>
        </p:txBody>
      </p:sp>
      <p:sp>
        <p:nvSpPr>
          <p:cNvPr id="34" name="Rectangle 33">
            <a:hlinkClick r:id="rId29" action="ppaction://hlinksldjump"/>
          </p:cNvPr>
          <p:cNvSpPr/>
          <p:nvPr/>
        </p:nvSpPr>
        <p:spPr>
          <a:xfrm>
            <a:off x="3419872" y="5733320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sz="1000" b="1" dirty="0"/>
          </a:p>
        </p:txBody>
      </p:sp>
      <p:sp>
        <p:nvSpPr>
          <p:cNvPr id="35" name="Rectangle 34">
            <a:hlinkClick r:id="rId30" action="ppaction://hlinksldjump"/>
          </p:cNvPr>
          <p:cNvSpPr/>
          <p:nvPr/>
        </p:nvSpPr>
        <p:spPr>
          <a:xfrm>
            <a:off x="4932040" y="1196752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39190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84976" cy="50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0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4830"/>
            <a:ext cx="8784976" cy="41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9512" y="2348880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1334830"/>
            <a:ext cx="8784976" cy="1014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3212976"/>
            <a:ext cx="8784976" cy="2310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8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4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7488832" cy="41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1690"/>
            <a:ext cx="4896544" cy="241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8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8496944" cy="600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23528" y="5013176"/>
            <a:ext cx="8496944" cy="124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260648"/>
            <a:ext cx="8496944" cy="163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94703"/>
            <a:ext cx="8496944" cy="2326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4221088"/>
            <a:ext cx="84969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3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13" grpId="0" animBg="1"/>
      <p:bldP spid="15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96944" cy="267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844825"/>
            <a:ext cx="8496944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717033"/>
            <a:ext cx="8496944" cy="799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29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48733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3933056"/>
            <a:ext cx="8496943" cy="1488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070434"/>
            <a:ext cx="8496944" cy="1875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6" y="404290"/>
            <a:ext cx="8496945" cy="680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6" y="2945980"/>
            <a:ext cx="8496945" cy="98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551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484784"/>
            <a:ext cx="8640960" cy="282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8649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327480"/>
            <a:ext cx="8496944" cy="110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429001"/>
            <a:ext cx="8496944" cy="776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340768"/>
            <a:ext cx="8496944" cy="986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416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980728"/>
            <a:ext cx="8208910" cy="31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851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492896"/>
            <a:ext cx="8496944" cy="1699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1340768"/>
            <a:ext cx="849694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34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124744"/>
            <a:ext cx="8496942" cy="337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204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084462"/>
            <a:ext cx="8496944" cy="1149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836712"/>
            <a:ext cx="8496944" cy="124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3528" y="3234206"/>
            <a:ext cx="8496944" cy="180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894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692512"/>
            <a:ext cx="8496944" cy="423766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281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501008"/>
            <a:ext cx="8496941" cy="97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1196752"/>
            <a:ext cx="849694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9831" t="35105" b="31984"/>
          <a:stretch/>
        </p:blipFill>
        <p:spPr>
          <a:xfrm>
            <a:off x="3707904" y="2348880"/>
            <a:ext cx="5112566" cy="1080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7903" y="2313548"/>
            <a:ext cx="5112567" cy="118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9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268760"/>
            <a:ext cx="8640958" cy="31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26044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196752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2636912"/>
            <a:ext cx="8496943" cy="1164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8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841544"/>
            <a:ext cx="6748464" cy="47476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97769" y="841544"/>
            <a:ext cx="6748464" cy="474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62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817215"/>
            <a:ext cx="8640958" cy="32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12776"/>
            <a:ext cx="8496946" cy="3009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12776"/>
            <a:ext cx="849694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2852936"/>
            <a:ext cx="8496943" cy="1569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1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758854"/>
            <a:ext cx="8352928" cy="41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8" y="4173321"/>
            <a:ext cx="7776866" cy="25871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1558" y="4173320"/>
            <a:ext cx="7776866" cy="2587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1024"/>
            <a:ext cx="8496944" cy="3868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281024"/>
            <a:ext cx="8496942" cy="91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1196752"/>
            <a:ext cx="8496943" cy="197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3166912"/>
            <a:ext cx="8496943" cy="100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78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animBg="1"/>
      <p:bldP spid="12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92696"/>
            <a:ext cx="8496944" cy="46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268760"/>
            <a:ext cx="8496948" cy="31310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237882"/>
            <a:ext cx="8496942" cy="608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1846808"/>
            <a:ext cx="8496943" cy="934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780928"/>
            <a:ext cx="8496943" cy="1618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59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268760"/>
            <a:ext cx="8352928" cy="33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836712"/>
            <a:ext cx="8496946" cy="4302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36712"/>
            <a:ext cx="849694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7" y="3068960"/>
            <a:ext cx="8496943" cy="2070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06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844824"/>
            <a:ext cx="8496942" cy="14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700808"/>
            <a:ext cx="8496940" cy="1758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700808"/>
            <a:ext cx="8496942" cy="1758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71" y="1265739"/>
            <a:ext cx="6618458" cy="1381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36912"/>
            <a:ext cx="6624736" cy="13123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259632" y="1265739"/>
            <a:ext cx="6621597" cy="268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1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81182"/>
            <a:ext cx="8496944" cy="355613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68246"/>
            <a:ext cx="5472608" cy="256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062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836712"/>
            <a:ext cx="849694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2564904"/>
            <a:ext cx="8496944" cy="2334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271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70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714680"/>
            <a:ext cx="7776862" cy="3428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1714680"/>
            <a:ext cx="7776862" cy="342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Alternatives for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3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620688"/>
            <a:ext cx="8352926" cy="43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764704"/>
            <a:ext cx="8496946" cy="4617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764704"/>
            <a:ext cx="849694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3527" y="2348880"/>
            <a:ext cx="8496944" cy="303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7271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5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70" y="2874631"/>
            <a:ext cx="7776860" cy="1108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9" y="2874630"/>
            <a:ext cx="7776862" cy="1108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988840"/>
            <a:ext cx="8352926" cy="11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060848"/>
            <a:ext cx="8208910" cy="1799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2060849"/>
            <a:ext cx="8208910" cy="1799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3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412776"/>
            <a:ext cx="8352928" cy="32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836712"/>
            <a:ext cx="8208908" cy="4142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836712"/>
            <a:ext cx="820891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5" y="2420888"/>
            <a:ext cx="8208909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545" y="4005064"/>
            <a:ext cx="8208910" cy="973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79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12776"/>
            <a:ext cx="8496944" cy="22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916832"/>
            <a:ext cx="8496942" cy="11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2204864"/>
            <a:ext cx="8208910" cy="1168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5" y="2204864"/>
            <a:ext cx="8208910" cy="1168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2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890464"/>
            <a:ext cx="8496942" cy="255476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5" y="404664"/>
            <a:ext cx="3168350" cy="24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653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465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844824"/>
            <a:ext cx="8496944" cy="13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96944" cy="1447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628800"/>
            <a:ext cx="8496944" cy="1447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9" y="5782861"/>
            <a:ext cx="1075139" cy="1075139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22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33434"/>
            <a:ext cx="8640958" cy="452375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7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315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276872"/>
            <a:ext cx="8496945" cy="294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6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052736"/>
            <a:ext cx="8352928" cy="32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764704"/>
            <a:ext cx="8496946" cy="4466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780928"/>
            <a:ext cx="8496945" cy="2443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5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268760"/>
            <a:ext cx="8496948" cy="32283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1245146"/>
            <a:ext cx="8496945" cy="8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6" y="2059658"/>
            <a:ext cx="8496945" cy="246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772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196752"/>
            <a:ext cx="8352926" cy="300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548680"/>
            <a:ext cx="8496946" cy="4812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48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25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060848"/>
            <a:ext cx="8496942" cy="1550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2060848"/>
            <a:ext cx="8496943" cy="155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556792"/>
            <a:ext cx="8352928" cy="19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381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764704"/>
            <a:ext cx="8496943" cy="438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70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41" y="44624"/>
            <a:ext cx="7568447" cy="6005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6040" y="2708920"/>
            <a:ext cx="7568447" cy="3341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(ii)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96040" y="44624"/>
            <a:ext cx="756844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534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8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3" cy="4985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(iii)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7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628800"/>
            <a:ext cx="8352926" cy="26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105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82506"/>
            <a:ext cx="8496943" cy="240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275596"/>
            <a:ext cx="8496943" cy="1764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8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4018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80728"/>
            <a:ext cx="8496943" cy="4018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7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32266"/>
            <a:ext cx="8208912" cy="294500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39481"/>
            <a:ext cx="4320480" cy="28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5253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5322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369332"/>
            <a:ext cx="8496943" cy="556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2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3095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96752"/>
            <a:ext cx="8496943" cy="3309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8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844824"/>
            <a:ext cx="8352926" cy="16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97042"/>
            <a:ext cx="8496944" cy="2764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097042"/>
            <a:ext cx="8496943" cy="2764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9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18887"/>
            <a:ext cx="7560840" cy="4289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5" y="1018887"/>
            <a:ext cx="7560840" cy="428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851920" y="2348944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SAM*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851920" y="1700808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35496" y="44624"/>
            <a:ext cx="2079591" cy="474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7893" y="404664"/>
            <a:ext cx="6348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Impulse and Momentum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54" y="6381328"/>
            <a:ext cx="3791666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*with conservation of energy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3851920" y="2997016"/>
            <a:ext cx="144016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72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68760"/>
            <a:ext cx="8784974" cy="32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17216"/>
            <a:ext cx="8784976" cy="59641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3717032"/>
            <a:ext cx="8784976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392946"/>
            <a:ext cx="8784976" cy="3324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6634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4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290106"/>
            <a:ext cx="8784974" cy="44512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5184576"/>
            <a:ext cx="8784976" cy="1556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2290106"/>
            <a:ext cx="8784976" cy="2894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90496"/>
            <a:ext cx="8784976" cy="18143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390496"/>
            <a:ext cx="8784976" cy="183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46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268760"/>
            <a:ext cx="8496946" cy="36016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1245146"/>
            <a:ext cx="8496945" cy="1377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23526" y="2622994"/>
            <a:ext cx="8496945" cy="2247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958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348880"/>
            <a:ext cx="8496944" cy="12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7" y="116632"/>
            <a:ext cx="7905966" cy="4210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5" y="4437112"/>
            <a:ext cx="5328590" cy="2277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9016" y="116632"/>
            <a:ext cx="7905967" cy="4233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07705" y="4437112"/>
            <a:ext cx="5328590" cy="2277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5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628800"/>
            <a:ext cx="8496944" cy="1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3859850"/>
            <a:ext cx="6748464" cy="2953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768" y="103924"/>
            <a:ext cx="6748464" cy="37571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769" y="103924"/>
            <a:ext cx="6748464" cy="6754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8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88065" y="-27384"/>
            <a:ext cx="8776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Collisions</a:t>
            </a:r>
            <a:r>
              <a:rPr lang="en-GB" sz="44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One </a:t>
            </a:r>
            <a:r>
              <a:rPr lang="en-GB" sz="4400" dirty="0" smtClean="0">
                <a:latin typeface="Comic Sans MS" panose="030F0702030302020204" pitchFamily="66" charset="0"/>
              </a:rPr>
              <a:t>Sphere Oblique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123728" y="22768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46241"/>
            <a:ext cx="1944216" cy="358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2123728" y="2925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123728" y="3573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2123728" y="42211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2123728" y="48692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</a:p>
        </p:txBody>
      </p:sp>
      <p:sp>
        <p:nvSpPr>
          <p:cNvPr id="12" name="Rectangle 11">
            <a:hlinkClick r:id="rId10" action="ppaction://hlinksldjump"/>
          </p:cNvPr>
          <p:cNvSpPr/>
          <p:nvPr/>
        </p:nvSpPr>
        <p:spPr>
          <a:xfrm>
            <a:off x="3347864" y="22768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3347864" y="29249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14" name="Rectangle 13">
            <a:hlinkClick r:id="rId12" action="ppaction://hlinksldjump"/>
          </p:cNvPr>
          <p:cNvSpPr/>
          <p:nvPr/>
        </p:nvSpPr>
        <p:spPr>
          <a:xfrm>
            <a:off x="3347864" y="3573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</a:p>
        </p:txBody>
      </p:sp>
      <p:sp>
        <p:nvSpPr>
          <p:cNvPr id="15" name="Rectangle 14">
            <a:hlinkClick r:id="rId13" action="ppaction://hlinksldjump"/>
          </p:cNvPr>
          <p:cNvSpPr/>
          <p:nvPr/>
        </p:nvSpPr>
        <p:spPr>
          <a:xfrm>
            <a:off x="3347864" y="42210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</a:p>
        </p:txBody>
      </p:sp>
      <p:sp>
        <p:nvSpPr>
          <p:cNvPr id="16" name="Rectangle 15">
            <a:hlinkClick r:id="rId14" action="ppaction://hlinksldjump"/>
          </p:cNvPr>
          <p:cNvSpPr/>
          <p:nvPr/>
        </p:nvSpPr>
        <p:spPr>
          <a:xfrm>
            <a:off x="3347864" y="48692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</a:p>
        </p:txBody>
      </p:sp>
      <p:sp>
        <p:nvSpPr>
          <p:cNvPr id="17" name="Rectangle 16">
            <a:hlinkClick r:id="rId15" action="ppaction://hlinksldjump"/>
          </p:cNvPr>
          <p:cNvSpPr/>
          <p:nvPr/>
        </p:nvSpPr>
        <p:spPr>
          <a:xfrm>
            <a:off x="4572000" y="22769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</a:p>
        </p:txBody>
      </p:sp>
      <p:sp>
        <p:nvSpPr>
          <p:cNvPr id="18" name="Rectangle 17">
            <a:hlinkClick r:id="rId16" action="ppaction://hlinksldjump"/>
          </p:cNvPr>
          <p:cNvSpPr/>
          <p:nvPr/>
        </p:nvSpPr>
        <p:spPr>
          <a:xfrm>
            <a:off x="4572000" y="2925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(R)</a:t>
            </a:r>
          </a:p>
        </p:txBody>
      </p:sp>
      <p:sp>
        <p:nvSpPr>
          <p:cNvPr id="21" name="Rectangle 20">
            <a:hlinkClick r:id="rId17" action="ppaction://hlinksldjump"/>
          </p:cNvPr>
          <p:cNvSpPr/>
          <p:nvPr/>
        </p:nvSpPr>
        <p:spPr>
          <a:xfrm>
            <a:off x="4572000" y="3573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</a:p>
        </p:txBody>
      </p:sp>
      <p:sp>
        <p:nvSpPr>
          <p:cNvPr id="23" name="Rectangle 22">
            <a:hlinkClick r:id="rId18" action="ppaction://hlinksldjump"/>
          </p:cNvPr>
          <p:cNvSpPr/>
          <p:nvPr/>
        </p:nvSpPr>
        <p:spPr>
          <a:xfrm>
            <a:off x="4572000" y="48692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4572000" y="42211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</a:p>
        </p:txBody>
      </p:sp>
      <p:sp>
        <p:nvSpPr>
          <p:cNvPr id="25" name="Rectangle 24">
            <a:hlinkClick r:id="rId20" action="ppaction://hlinksldjump"/>
          </p:cNvPr>
          <p:cNvSpPr/>
          <p:nvPr/>
        </p:nvSpPr>
        <p:spPr>
          <a:xfrm>
            <a:off x="5796136" y="22768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5796136" y="2925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</a:p>
        </p:txBody>
      </p:sp>
      <p:sp>
        <p:nvSpPr>
          <p:cNvPr id="27" name="Rectangle 26">
            <a:hlinkClick r:id="rId22" action="ppaction://hlinksldjump"/>
          </p:cNvPr>
          <p:cNvSpPr/>
          <p:nvPr/>
        </p:nvSpPr>
        <p:spPr>
          <a:xfrm>
            <a:off x="5796136" y="3573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</a:p>
        </p:txBody>
      </p:sp>
      <p:sp>
        <p:nvSpPr>
          <p:cNvPr id="28" name="Rectangle 27">
            <a:hlinkClick r:id="rId23" action="ppaction://hlinksldjump"/>
          </p:cNvPr>
          <p:cNvSpPr/>
          <p:nvPr/>
        </p:nvSpPr>
        <p:spPr>
          <a:xfrm>
            <a:off x="5796136" y="42210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39638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75" y="1124744"/>
            <a:ext cx="87058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268760"/>
            <a:ext cx="8208910" cy="33000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5" y="1268760"/>
            <a:ext cx="820891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67545" y="2996952"/>
            <a:ext cx="8208910" cy="1571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372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000350"/>
            <a:ext cx="5760640" cy="4813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021" y="44624"/>
            <a:ext cx="2789958" cy="187220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1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516676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459872"/>
            <a:ext cx="8352929" cy="2825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3284984"/>
            <a:ext cx="8352929" cy="571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856414"/>
            <a:ext cx="8352929" cy="17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  <p:pic>
        <p:nvPicPr>
          <p:cNvPr id="1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5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359914"/>
            <a:ext cx="8352930" cy="575746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359914"/>
            <a:ext cx="8352929" cy="242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2780928"/>
            <a:ext cx="8352929" cy="333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6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sphere hitting wa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12890"/>
          <a:stretch/>
        </p:blipFill>
        <p:spPr bwMode="auto">
          <a:xfrm>
            <a:off x="6817229" y="4124953"/>
            <a:ext cx="2079591" cy="114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2348393" y="1412776"/>
            <a:ext cx="2151599" cy="10801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Work-Energy Principle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2348393" y="2564904"/>
            <a:ext cx="2151599" cy="108012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Power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4571999" y="1412777"/>
            <a:ext cx="215159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Impulse and Momentum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4571999" y="2564905"/>
            <a:ext cx="215159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Elastic Springs, </a:t>
            </a:r>
            <a:r>
              <a:rPr lang="en-GB" sz="2000" b="1" dirty="0">
                <a:latin typeface="Comic Sans MS" panose="030F0702030302020204" pitchFamily="66" charset="0"/>
              </a:rPr>
              <a:t>S</a:t>
            </a:r>
            <a:r>
              <a:rPr lang="en-GB" sz="2000" b="1" dirty="0" smtClean="0">
                <a:latin typeface="Comic Sans MS" panose="030F0702030302020204" pitchFamily="66" charset="0"/>
              </a:rPr>
              <a:t>trings &amp; Hooke’s Law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572000" y="4023050"/>
            <a:ext cx="2151599" cy="1350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One Sphere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Oblique Impact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171400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>
            <a:hlinkClick r:id="rId11" action="ppaction://hlinksldjump"/>
          </p:cNvPr>
          <p:cNvSpPr/>
          <p:nvPr/>
        </p:nvSpPr>
        <p:spPr>
          <a:xfrm>
            <a:off x="2348393" y="4023050"/>
            <a:ext cx="2151599" cy="135016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One Sphere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Direct Impact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12" action="ppaction://hlinksldjump"/>
          </p:cNvPr>
          <p:cNvSpPr/>
          <p:nvPr/>
        </p:nvSpPr>
        <p:spPr>
          <a:xfrm>
            <a:off x="4572000" y="5445224"/>
            <a:ext cx="2151599" cy="1350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Two Spheres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Oblique Impact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13" action="ppaction://hlinksldjump"/>
          </p:cNvPr>
          <p:cNvSpPr/>
          <p:nvPr/>
        </p:nvSpPr>
        <p:spPr>
          <a:xfrm>
            <a:off x="2339752" y="5445224"/>
            <a:ext cx="2151599" cy="135016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Two Spheres</a:t>
            </a:r>
          </a:p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Direct Impact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 result for sphere hitting w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3" y="4293096"/>
            <a:ext cx="2088232" cy="9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wo spheres direct collidi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9" y="5517232"/>
            <a:ext cx="1499187" cy="12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wo spheres oblique collidi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61867"/>
            <a:ext cx="1355171" cy="11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7504" y="44624"/>
            <a:ext cx="2063474" cy="10801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I</a:t>
            </a:r>
            <a:r>
              <a:rPr lang="en-GB" sz="2000" b="1" dirty="0" smtClean="0">
                <a:latin typeface="Comic Sans MS" panose="030F0702030302020204" pitchFamily="66" charset="0"/>
              </a:rPr>
              <a:t>ncludes AS Further Maths Questions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08720"/>
            <a:ext cx="8496944" cy="35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836712"/>
            <a:ext cx="8496944" cy="39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04664"/>
            <a:ext cx="8352930" cy="559685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369332"/>
            <a:ext cx="8352929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5535" y="1412776"/>
            <a:ext cx="8352929" cy="4057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5" y="5470502"/>
            <a:ext cx="8352929" cy="56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91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12776"/>
            <a:ext cx="8496944" cy="269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556792"/>
            <a:ext cx="8352930" cy="286290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533178"/>
            <a:ext cx="8352929" cy="2111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395535" y="3645024"/>
            <a:ext cx="8352929" cy="79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28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916832"/>
            <a:ext cx="8352928" cy="13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988840"/>
            <a:ext cx="8352930" cy="153369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988840"/>
            <a:ext cx="8352929" cy="153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9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90392"/>
            <a:ext cx="8352926" cy="24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692696"/>
            <a:ext cx="8352930" cy="439568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692696"/>
            <a:ext cx="8352929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5" y="3501008"/>
            <a:ext cx="8352929" cy="1587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76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96752"/>
            <a:ext cx="8352930" cy="324407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196752"/>
            <a:ext cx="835292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5" y="3212976"/>
            <a:ext cx="8352929" cy="1227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770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548680"/>
            <a:ext cx="8352926" cy="50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260648"/>
            <a:ext cx="8496948" cy="59060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260648"/>
            <a:ext cx="8496945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23526" y="2492896"/>
            <a:ext cx="8496945" cy="3673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6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352928" cy="221723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700808"/>
            <a:ext cx="8352929" cy="221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2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8064896" cy="532664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36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700808"/>
            <a:ext cx="8352930" cy="157243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700808"/>
            <a:ext cx="8352929" cy="1586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8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04664"/>
            <a:ext cx="7344814" cy="553049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45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34888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1268760"/>
            <a:ext cx="8352926" cy="3488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2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0918"/>
            <a:ext cx="8352928" cy="55537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6" y="380918"/>
            <a:ext cx="8352928" cy="441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4797152"/>
            <a:ext cx="8352928" cy="1149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3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260648"/>
            <a:ext cx="7200798" cy="593259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8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1633"/>
            <a:ext cx="7488832" cy="6154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351633"/>
            <a:ext cx="7488832" cy="6154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7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692696"/>
            <a:ext cx="8208912" cy="50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1353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836712"/>
            <a:ext cx="849694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1340768"/>
            <a:ext cx="8496942" cy="3631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7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27250"/>
            <a:ext cx="8352928" cy="433805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462" y="44622"/>
            <a:ext cx="3395076" cy="17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04664"/>
            <a:ext cx="8496940" cy="414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81128"/>
            <a:ext cx="5194920" cy="12867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199" y="4553914"/>
            <a:ext cx="5194921" cy="1313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9" y="369332"/>
            <a:ext cx="8496942" cy="4208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862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476672"/>
            <a:ext cx="8064894" cy="538347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2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836712"/>
            <a:ext cx="8496940" cy="4149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836712"/>
            <a:ext cx="8496942" cy="414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2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12776"/>
            <a:ext cx="8352926" cy="24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33" y="332656"/>
            <a:ext cx="7708934" cy="57545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7533" y="332656"/>
            <a:ext cx="7737965" cy="5754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9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32656"/>
            <a:ext cx="8064896" cy="57950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332656"/>
            <a:ext cx="8064895" cy="5795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9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556792"/>
            <a:ext cx="8352928" cy="19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340768"/>
            <a:ext cx="8208910" cy="25736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5" y="1340768"/>
            <a:ext cx="8208910" cy="2573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7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7056784" cy="609863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3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2925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369332"/>
            <a:ext cx="8064895" cy="2699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39552" y="3068960"/>
            <a:ext cx="8064895" cy="2651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0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24744"/>
            <a:ext cx="8496948" cy="37357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1124744"/>
            <a:ext cx="8496945" cy="373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6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8" y="1340768"/>
            <a:ext cx="6255024" cy="3600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444489" y="1340768"/>
            <a:ext cx="6255024" cy="360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883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54"/>
            <a:ext cx="7920880" cy="588004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4" y="366350"/>
            <a:ext cx="6867092" cy="6125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38453" y="366350"/>
            <a:ext cx="6867093" cy="6148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8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980728"/>
            <a:ext cx="8352928" cy="35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624"/>
            <a:ext cx="6048672" cy="59208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7664" y="44624"/>
            <a:ext cx="6048672" cy="592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6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4624"/>
            <a:ext cx="6048672" cy="59208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7664" y="44624"/>
            <a:ext cx="6048672" cy="5920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1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32165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369332"/>
            <a:ext cx="8496942" cy="325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840" y="3751174"/>
            <a:ext cx="4416648" cy="30371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131839" y="3751174"/>
            <a:ext cx="4416649" cy="3062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97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22" y="188640"/>
            <a:ext cx="6234756" cy="54702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54621" y="188640"/>
            <a:ext cx="6234757" cy="547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</a:t>
            </a:r>
            <a:r>
              <a:rPr lang="en-GB" sz="2800" b="1" dirty="0" smtClean="0"/>
              <a:t>ore B Alternatives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8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124744"/>
            <a:ext cx="8208910" cy="37201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5" y="1124744"/>
            <a:ext cx="8208910" cy="372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Another B Alternative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72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268760"/>
            <a:ext cx="8496944" cy="254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548680"/>
            <a:ext cx="8496948" cy="4488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486980"/>
            <a:ext cx="8496945" cy="4549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9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0908"/>
            <a:ext cx="8352928" cy="56403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380908"/>
            <a:ext cx="8352928" cy="5640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8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0711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476672"/>
            <a:ext cx="8352928" cy="5071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2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24744"/>
            <a:ext cx="8496944" cy="30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8352928" cy="36283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1124744"/>
            <a:ext cx="8352928" cy="3628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9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249296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88065" y="-27384"/>
            <a:ext cx="8776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One </a:t>
            </a:r>
            <a:r>
              <a:rPr lang="en-GB" sz="4400" dirty="0" smtClean="0">
                <a:latin typeface="Comic Sans MS" panose="030F0702030302020204" pitchFamily="66" charset="0"/>
              </a:rPr>
              <a:t>Sphere Oblique </a:t>
            </a:r>
            <a:r>
              <a:rPr lang="en-GB" sz="4400" dirty="0">
                <a:latin typeface="Comic Sans MS" panose="030F0702030302020204" pitchFamily="66" charset="0"/>
              </a:rPr>
              <a:t>Impact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4067944" y="18448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4067944" y="314096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24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81" y="2177986"/>
            <a:ext cx="6944038" cy="398731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3783" y="404664"/>
            <a:ext cx="2576434" cy="172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981" y="44624"/>
            <a:ext cx="6944038" cy="311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3783" y="454601"/>
            <a:ext cx="712153" cy="2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1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90" y="29908"/>
            <a:ext cx="5493820" cy="3083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92" y="3140968"/>
            <a:ext cx="5493816" cy="37049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5089" y="29908"/>
            <a:ext cx="5493819" cy="6815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981" y="692696"/>
            <a:ext cx="6944038" cy="1647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981" y="2350965"/>
            <a:ext cx="6944038" cy="3261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9981" y="692696"/>
            <a:ext cx="6944038" cy="492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4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230392"/>
            <a:ext cx="8720658" cy="63972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1671" y="230392"/>
            <a:ext cx="8720658" cy="6397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9939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0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88" y="2390690"/>
            <a:ext cx="6761780" cy="435067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508" y="116632"/>
            <a:ext cx="3618984" cy="2160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100" y="184666"/>
            <a:ext cx="797401" cy="2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700808"/>
            <a:ext cx="8352926" cy="13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4015"/>
            <a:ext cx="7488832" cy="6389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584" y="234015"/>
            <a:ext cx="7488832" cy="6389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6" y="1054768"/>
            <a:ext cx="8516148" cy="862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27" y="2420888"/>
            <a:ext cx="8516146" cy="3072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926" y="2420888"/>
            <a:ext cx="851614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13926" y="4941168"/>
            <a:ext cx="8516147" cy="551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13926" y="1054768"/>
            <a:ext cx="8516147" cy="86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850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 animBg="1"/>
    </p:bld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412690"/>
            <a:ext cx="6192688" cy="4400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25828"/>
            <a:ext cx="2448272" cy="232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5082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519392"/>
            <a:ext cx="8208912" cy="283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2367" y="5877272"/>
            <a:ext cx="1299393" cy="86409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67544" y="3356992"/>
            <a:ext cx="8208912" cy="2297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94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7" y="1628800"/>
            <a:ext cx="8516146" cy="200514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13926" y="1628800"/>
            <a:ext cx="8516147" cy="200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371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rId2" action="ppaction://hlinksldjump"/>
          </p:cNvPr>
          <p:cNvSpPr/>
          <p:nvPr/>
        </p:nvSpPr>
        <p:spPr>
          <a:xfrm>
            <a:off x="2195736" y="2708968"/>
            <a:ext cx="114357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b="1" dirty="0"/>
          </a:p>
        </p:txBody>
      </p:sp>
      <p:sp>
        <p:nvSpPr>
          <p:cNvPr id="32" name="Rectangle 31">
            <a:hlinkClick r:id="rId3" action="ppaction://hlinksldjump"/>
          </p:cNvPr>
          <p:cNvSpPr/>
          <p:nvPr/>
        </p:nvSpPr>
        <p:spPr>
          <a:xfrm>
            <a:off x="2195736" y="3213024"/>
            <a:ext cx="114357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9513" y="-273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One </a:t>
            </a:r>
            <a:r>
              <a:rPr lang="en-GB" sz="4400" dirty="0" smtClean="0">
                <a:latin typeface="Comic Sans MS" panose="030F0702030302020204" pitchFamily="66" charset="0"/>
              </a:rPr>
              <a:t>Sphere Direct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4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38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1979712" y="2204912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M1 Q’s (no e)</a:t>
            </a:r>
            <a:endParaRPr lang="en-GB" b="1" dirty="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5436096" y="2780928"/>
            <a:ext cx="114357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5220072" y="2204864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M2 Q’s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23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412776"/>
            <a:ext cx="8640958" cy="2515802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412776"/>
            <a:ext cx="8640956" cy="2776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412776"/>
            <a:ext cx="8640958" cy="2776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7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5238"/>
            <a:ext cx="8640960" cy="5308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369332"/>
            <a:ext cx="8640958" cy="5507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03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9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772816"/>
            <a:ext cx="8496948" cy="21185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1772816"/>
            <a:ext cx="8496945" cy="211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0275"/>
            <a:ext cx="8208910" cy="6177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40275"/>
            <a:ext cx="8208910" cy="100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1340768"/>
            <a:ext cx="820891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2780928"/>
            <a:ext cx="8208911" cy="373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2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2518"/>
            <a:ext cx="8208910" cy="5340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392518"/>
            <a:ext cx="8208911" cy="246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67544" y="2852936"/>
            <a:ext cx="8208911" cy="290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46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24744"/>
            <a:ext cx="6748464" cy="403277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97769" y="1124744"/>
            <a:ext cx="6748464" cy="403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605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30584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55576" y="369332"/>
            <a:ext cx="7627913" cy="20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2456220"/>
            <a:ext cx="7627913" cy="325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5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3" y="1712055"/>
            <a:ext cx="7642714" cy="343389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55576" y="1712054"/>
            <a:ext cx="7627913" cy="205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Further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768872"/>
            <a:ext cx="7627913" cy="137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7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633434"/>
            <a:ext cx="8640958" cy="45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315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3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2276872"/>
            <a:ext cx="8496945" cy="294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2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28184" y="2204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9513" y="-27384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One </a:t>
            </a:r>
            <a:r>
              <a:rPr lang="en-GB" sz="4400" dirty="0" smtClean="0">
                <a:latin typeface="Comic Sans MS" panose="030F0702030302020204" pitchFamily="66" charset="0"/>
              </a:rPr>
              <a:t>Sphere Direct </a:t>
            </a:r>
            <a:r>
              <a:rPr lang="en-GB" sz="4400" dirty="0">
                <a:latin typeface="Comic Sans MS" panose="030F0702030302020204" pitchFamily="66" charset="0"/>
              </a:rPr>
              <a:t>Impact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6228184" y="155679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1187624" y="1556792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187624" y="2204864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1187624" y="2853000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2018*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80700" y="6191248"/>
            <a:ext cx="5067364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*no coefficient of restitution, mainly </a:t>
            </a:r>
            <a:r>
              <a:rPr lang="en-GB" b="1" dirty="0" err="1" smtClean="0"/>
              <a:t>coe</a:t>
            </a:r>
            <a:r>
              <a:rPr lang="en-GB" b="1" dirty="0" smtClean="0"/>
              <a:t> &amp; impulse</a:t>
            </a: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6228184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840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196752"/>
            <a:ext cx="8496942" cy="38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390668"/>
            <a:ext cx="8720658" cy="5846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671" y="369332"/>
            <a:ext cx="8720658" cy="4643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11671" y="5013176"/>
            <a:ext cx="8720658" cy="1245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3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412776"/>
            <a:ext cx="8640960" cy="28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5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628800"/>
            <a:ext cx="6192688" cy="32979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4221088"/>
            <a:ext cx="6192688" cy="705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475655" y="1628800"/>
            <a:ext cx="619268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9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052736"/>
            <a:ext cx="8640958" cy="32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0875"/>
          <a:stretch/>
        </p:blipFill>
        <p:spPr>
          <a:xfrm>
            <a:off x="211671" y="404664"/>
            <a:ext cx="8720658" cy="545888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369332"/>
            <a:ext cx="8720658" cy="3491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1671" y="3861048"/>
            <a:ext cx="8720658" cy="200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620688"/>
            <a:ext cx="8720656" cy="1358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138" y="2492894"/>
            <a:ext cx="6817724" cy="374441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620688"/>
            <a:ext cx="8720658" cy="1358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63137" y="2492894"/>
            <a:ext cx="6817725" cy="1944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163137" y="4437112"/>
            <a:ext cx="6817725" cy="115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63137" y="5594174"/>
            <a:ext cx="6817725" cy="64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3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4" grpId="0" animBg="1"/>
      <p:bldP spid="16" grpId="0" animBg="1"/>
    </p:bld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556792"/>
            <a:ext cx="8640958" cy="27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980728"/>
            <a:ext cx="8720656" cy="42473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980728"/>
            <a:ext cx="872065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11671" y="3429000"/>
            <a:ext cx="8720658" cy="1799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8303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8997"/>
            <a:ext cx="7632848" cy="61800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575" y="4437112"/>
            <a:ext cx="7632849" cy="2081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55575" y="338997"/>
            <a:ext cx="7632849" cy="4098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365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548680"/>
            <a:ext cx="8496944" cy="49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76" y="44624"/>
            <a:ext cx="8150196" cy="6222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276" y="44625"/>
            <a:ext cx="8150196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70277" y="2564905"/>
            <a:ext cx="8150196" cy="3702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0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46225"/>
            <a:ext cx="8496944" cy="2965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946225"/>
            <a:ext cx="8496944" cy="1194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140967"/>
            <a:ext cx="8496944" cy="1770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0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332656"/>
            <a:ext cx="8496948" cy="52373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332656"/>
            <a:ext cx="8496945" cy="523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9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76672"/>
            <a:ext cx="6480720" cy="588752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264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9" y="836712"/>
            <a:ext cx="8450502" cy="4450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749" y="836712"/>
            <a:ext cx="8450502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46749" y="3501009"/>
            <a:ext cx="8450502" cy="1786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4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6660232" y="1340768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M2 Q’s </a:t>
            </a:r>
            <a:endParaRPr lang="en-GB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1520" y="-273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Collisions</a:t>
            </a:r>
            <a:r>
              <a:rPr lang="en-GB" sz="44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Two Spheres Direct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" action="ppaction://hlinksldjump"/>
          </p:cNvPr>
          <p:cNvSpPr/>
          <p:nvPr/>
        </p:nvSpPr>
        <p:spPr>
          <a:xfrm>
            <a:off x="35495" y="46241"/>
            <a:ext cx="1939939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179512" y="1844968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79512" y="23489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79512" y="285303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79512" y="335704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  <a:endParaRPr lang="en-GB" b="1" dirty="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79512" y="537331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 </a:t>
            </a:r>
            <a:endParaRPr lang="en-GB" b="1" dirty="0"/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179512" y="486925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179512" y="3861144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179512" y="436520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 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184135" y="5877320"/>
            <a:ext cx="114750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179512" y="63813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 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1403648" y="1844968"/>
            <a:ext cx="1143575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1403648" y="234897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1403648" y="285303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1403648" y="3357137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7" action="ppaction://hlinksldjump"/>
          </p:cNvPr>
          <p:cNvSpPr/>
          <p:nvPr/>
        </p:nvSpPr>
        <p:spPr>
          <a:xfrm>
            <a:off x="1403648" y="3861096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1410619" y="4365152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pic>
        <p:nvPicPr>
          <p:cNvPr id="1026" name="Picture 2" descr="http://sp.imgci.com/PICTURES/CMS/26000/26082.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9527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1410619" y="4869208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1410619" y="5373120"/>
            <a:ext cx="1152128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1403648" y="5877176"/>
            <a:ext cx="1159099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37" name="Rectangle 36"/>
          <p:cNvSpPr/>
          <p:nvPr/>
        </p:nvSpPr>
        <p:spPr>
          <a:xfrm>
            <a:off x="611560" y="1340768"/>
            <a:ext cx="1512168" cy="43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M1 Q’s (no e)</a:t>
            </a:r>
            <a:endParaRPr lang="en-GB" b="1" dirty="0"/>
          </a:p>
        </p:txBody>
      </p:sp>
      <p:pic>
        <p:nvPicPr>
          <p:cNvPr id="38" name="Picture 7" descr="http://www.thecyrenians.org/Resources/Tyneside%20Cyrenians/News/Home_News1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2" name="Rectangle 31">
            <a:hlinkClick r:id="rId25" action="ppaction://hlinksldjump"/>
          </p:cNvPr>
          <p:cNvSpPr/>
          <p:nvPr/>
        </p:nvSpPr>
        <p:spPr>
          <a:xfrm>
            <a:off x="6084169" y="1844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2001</a:t>
            </a:r>
            <a:endParaRPr lang="en-GB" sz="1400" b="1" dirty="0"/>
          </a:p>
        </p:txBody>
      </p:sp>
      <p:sp>
        <p:nvSpPr>
          <p:cNvPr id="40" name="Rectangle 39">
            <a:hlinkClick r:id="rId26" action="ppaction://hlinksldjump"/>
          </p:cNvPr>
          <p:cNvSpPr/>
          <p:nvPr/>
        </p:nvSpPr>
        <p:spPr>
          <a:xfrm>
            <a:off x="6084169" y="2276920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2002</a:t>
            </a:r>
            <a:endParaRPr lang="en-GB" sz="1400" b="1" dirty="0"/>
          </a:p>
        </p:txBody>
      </p:sp>
      <p:sp>
        <p:nvSpPr>
          <p:cNvPr id="41" name="Rectangle 40">
            <a:hlinkClick r:id="rId27" action="ppaction://hlinksldjump"/>
          </p:cNvPr>
          <p:cNvSpPr/>
          <p:nvPr/>
        </p:nvSpPr>
        <p:spPr>
          <a:xfrm>
            <a:off x="6084169" y="2708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2002*</a:t>
            </a:r>
            <a:endParaRPr lang="en-GB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1907704" y="6427456"/>
            <a:ext cx="4032448" cy="385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*also includes one sphere direct impact</a:t>
            </a:r>
          </a:p>
        </p:txBody>
      </p:sp>
      <p:sp>
        <p:nvSpPr>
          <p:cNvPr id="43" name="Rectangle 42">
            <a:hlinkClick r:id="rId28" action="ppaction://hlinksldjump"/>
          </p:cNvPr>
          <p:cNvSpPr/>
          <p:nvPr/>
        </p:nvSpPr>
        <p:spPr>
          <a:xfrm>
            <a:off x="6084169" y="314096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2003*</a:t>
            </a:r>
            <a:endParaRPr lang="en-GB" sz="1400" b="1" dirty="0"/>
          </a:p>
        </p:txBody>
      </p:sp>
      <p:sp>
        <p:nvSpPr>
          <p:cNvPr id="44" name="Rectangle 43">
            <a:hlinkClick r:id="rId29" action="ppaction://hlinksldjump"/>
          </p:cNvPr>
          <p:cNvSpPr/>
          <p:nvPr/>
        </p:nvSpPr>
        <p:spPr>
          <a:xfrm>
            <a:off x="6084169" y="3573064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June 2003</a:t>
            </a:r>
            <a:endParaRPr lang="en-GB" sz="1400" b="1" dirty="0"/>
          </a:p>
        </p:txBody>
      </p:sp>
      <p:sp>
        <p:nvSpPr>
          <p:cNvPr id="45" name="Rectangle 44">
            <a:hlinkClick r:id="rId30" action="ppaction://hlinksldjump"/>
          </p:cNvPr>
          <p:cNvSpPr/>
          <p:nvPr/>
        </p:nvSpPr>
        <p:spPr>
          <a:xfrm>
            <a:off x="6084169" y="400511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Jan 2004</a:t>
            </a:r>
            <a:endParaRPr lang="en-GB" sz="1400" b="1" dirty="0"/>
          </a:p>
        </p:txBody>
      </p:sp>
      <p:sp>
        <p:nvSpPr>
          <p:cNvPr id="46" name="Rectangle 45"/>
          <p:cNvSpPr/>
          <p:nvPr/>
        </p:nvSpPr>
        <p:spPr>
          <a:xfrm>
            <a:off x="2699792" y="5923400"/>
            <a:ext cx="2376264" cy="385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includes kinetic energy</a:t>
            </a:r>
          </a:p>
        </p:txBody>
      </p:sp>
      <p:sp>
        <p:nvSpPr>
          <p:cNvPr id="47" name="Rectangle 46">
            <a:hlinkClick r:id="rId31" action="ppaction://hlinksldjump"/>
          </p:cNvPr>
          <p:cNvSpPr/>
          <p:nvPr/>
        </p:nvSpPr>
        <p:spPr>
          <a:xfrm>
            <a:off x="6084169" y="4437112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2004*</a:t>
            </a:r>
            <a:endParaRPr lang="en-GB" sz="1200" b="1" dirty="0"/>
          </a:p>
        </p:txBody>
      </p:sp>
      <p:sp>
        <p:nvSpPr>
          <p:cNvPr id="48" name="Rectangle 47">
            <a:hlinkClick r:id="rId32" action="ppaction://hlinksldjump"/>
          </p:cNvPr>
          <p:cNvSpPr/>
          <p:nvPr/>
        </p:nvSpPr>
        <p:spPr>
          <a:xfrm>
            <a:off x="6084169" y="4869208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2005 </a:t>
            </a:r>
            <a:r>
              <a:rPr lang="en-GB" sz="900" b="1" dirty="0" smtClean="0"/>
              <a:t>(with impulse)</a:t>
            </a:r>
            <a:endParaRPr lang="en-GB" sz="900" b="1" dirty="0"/>
          </a:p>
        </p:txBody>
      </p:sp>
      <p:sp>
        <p:nvSpPr>
          <p:cNvPr id="49" name="Rectangle 48">
            <a:hlinkClick r:id="rId33" action="ppaction://hlinksldjump"/>
          </p:cNvPr>
          <p:cNvSpPr/>
          <p:nvPr/>
        </p:nvSpPr>
        <p:spPr>
          <a:xfrm>
            <a:off x="6084169" y="5301256"/>
            <a:ext cx="936103" cy="35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2005</a:t>
            </a:r>
            <a:endParaRPr lang="en-GB" sz="1050" b="1" dirty="0"/>
          </a:p>
        </p:txBody>
      </p:sp>
      <p:sp>
        <p:nvSpPr>
          <p:cNvPr id="50" name="Rectangle 49">
            <a:hlinkClick r:id="rId34" action="ppaction://hlinksldjump"/>
          </p:cNvPr>
          <p:cNvSpPr/>
          <p:nvPr/>
        </p:nvSpPr>
        <p:spPr>
          <a:xfrm>
            <a:off x="6084168" y="5733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2006*</a:t>
            </a:r>
            <a:endParaRPr lang="en-GB" sz="1050" b="1" dirty="0"/>
          </a:p>
        </p:txBody>
      </p:sp>
      <p:sp>
        <p:nvSpPr>
          <p:cNvPr id="51" name="Rectangle 50">
            <a:hlinkClick r:id="rId35" action="ppaction://hlinksldjump"/>
          </p:cNvPr>
          <p:cNvSpPr/>
          <p:nvPr/>
        </p:nvSpPr>
        <p:spPr>
          <a:xfrm>
            <a:off x="6091139" y="6165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2006*</a:t>
            </a:r>
            <a:endParaRPr lang="en-GB" sz="1050" b="1" dirty="0"/>
          </a:p>
        </p:txBody>
      </p:sp>
      <p:sp>
        <p:nvSpPr>
          <p:cNvPr id="52" name="Rectangle 51">
            <a:hlinkClick r:id="rId36" action="ppaction://hlinksldjump"/>
          </p:cNvPr>
          <p:cNvSpPr/>
          <p:nvPr/>
        </p:nvSpPr>
        <p:spPr>
          <a:xfrm>
            <a:off x="7092280" y="1844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2007</a:t>
            </a:r>
            <a:endParaRPr lang="en-GB" sz="1050" b="1" dirty="0"/>
          </a:p>
        </p:txBody>
      </p:sp>
      <p:sp>
        <p:nvSpPr>
          <p:cNvPr id="53" name="Rectangle 52">
            <a:hlinkClick r:id="rId37" action="ppaction://hlinksldjump"/>
          </p:cNvPr>
          <p:cNvSpPr/>
          <p:nvPr/>
        </p:nvSpPr>
        <p:spPr>
          <a:xfrm>
            <a:off x="7092280" y="2276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2007</a:t>
            </a:r>
            <a:endParaRPr lang="en-GB" sz="1050" b="1" dirty="0"/>
          </a:p>
        </p:txBody>
      </p:sp>
      <p:sp>
        <p:nvSpPr>
          <p:cNvPr id="54" name="Rectangle 53">
            <a:hlinkClick r:id="rId38" action="ppaction://hlinksldjump"/>
          </p:cNvPr>
          <p:cNvSpPr/>
          <p:nvPr/>
        </p:nvSpPr>
        <p:spPr>
          <a:xfrm>
            <a:off x="7092280" y="270896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2008</a:t>
            </a:r>
            <a:endParaRPr lang="en-GB" sz="1050" b="1" dirty="0"/>
          </a:p>
        </p:txBody>
      </p:sp>
      <p:sp>
        <p:nvSpPr>
          <p:cNvPr id="55" name="Rectangle 54">
            <a:hlinkClick r:id="rId39" action="ppaction://hlinksldjump"/>
          </p:cNvPr>
          <p:cNvSpPr/>
          <p:nvPr/>
        </p:nvSpPr>
        <p:spPr>
          <a:xfrm>
            <a:off x="7092280" y="314096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2008</a:t>
            </a:r>
            <a:endParaRPr lang="en-GB" sz="1050" b="1" dirty="0"/>
          </a:p>
        </p:txBody>
      </p:sp>
      <p:sp>
        <p:nvSpPr>
          <p:cNvPr id="56" name="Rectangle 55">
            <a:hlinkClick r:id="rId40" action="ppaction://hlinksldjump"/>
          </p:cNvPr>
          <p:cNvSpPr/>
          <p:nvPr/>
        </p:nvSpPr>
        <p:spPr>
          <a:xfrm>
            <a:off x="7092280" y="357301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2009*</a:t>
            </a:r>
            <a:endParaRPr lang="en-GB" sz="1050" b="1" dirty="0"/>
          </a:p>
        </p:txBody>
      </p:sp>
      <p:sp>
        <p:nvSpPr>
          <p:cNvPr id="57" name="Rectangle 56">
            <a:hlinkClick r:id="rId41" action="ppaction://hlinksldjump"/>
          </p:cNvPr>
          <p:cNvSpPr/>
          <p:nvPr/>
        </p:nvSpPr>
        <p:spPr>
          <a:xfrm>
            <a:off x="7092280" y="4005064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2009</a:t>
            </a:r>
            <a:endParaRPr lang="en-GB" sz="1050" b="1" dirty="0"/>
          </a:p>
        </p:txBody>
      </p:sp>
      <p:sp>
        <p:nvSpPr>
          <p:cNvPr id="58" name="Rectangle 57">
            <a:hlinkClick r:id="rId42" action="ppaction://hlinksldjump"/>
          </p:cNvPr>
          <p:cNvSpPr/>
          <p:nvPr/>
        </p:nvSpPr>
        <p:spPr>
          <a:xfrm>
            <a:off x="7092280" y="4437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2010</a:t>
            </a:r>
            <a:endParaRPr lang="en-GB" sz="1050" b="1" dirty="0"/>
          </a:p>
        </p:txBody>
      </p:sp>
      <p:sp>
        <p:nvSpPr>
          <p:cNvPr id="59" name="Rectangle 58">
            <a:hlinkClick r:id="rId43" action="ppaction://hlinksldjump"/>
          </p:cNvPr>
          <p:cNvSpPr/>
          <p:nvPr/>
        </p:nvSpPr>
        <p:spPr>
          <a:xfrm>
            <a:off x="7092280" y="4869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2010</a:t>
            </a:r>
            <a:endParaRPr lang="en-GB" sz="1050" b="1" dirty="0"/>
          </a:p>
        </p:txBody>
      </p:sp>
      <p:sp>
        <p:nvSpPr>
          <p:cNvPr id="60" name="Rectangle 59">
            <a:hlinkClick r:id="rId44" action="ppaction://hlinksldjump"/>
          </p:cNvPr>
          <p:cNvSpPr/>
          <p:nvPr/>
        </p:nvSpPr>
        <p:spPr>
          <a:xfrm>
            <a:off x="7092280" y="5301208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2011</a:t>
            </a:r>
            <a:endParaRPr lang="en-GB" sz="1050" b="1" dirty="0"/>
          </a:p>
        </p:txBody>
      </p:sp>
      <p:sp>
        <p:nvSpPr>
          <p:cNvPr id="61" name="Rectangle 60">
            <a:hlinkClick r:id="rId45" action="ppaction://hlinksldjump"/>
          </p:cNvPr>
          <p:cNvSpPr/>
          <p:nvPr/>
        </p:nvSpPr>
        <p:spPr>
          <a:xfrm>
            <a:off x="7092280" y="573325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2011</a:t>
            </a:r>
            <a:endParaRPr lang="en-GB" sz="1050" b="1" dirty="0"/>
          </a:p>
        </p:txBody>
      </p:sp>
      <p:sp>
        <p:nvSpPr>
          <p:cNvPr id="62" name="Rectangle 61">
            <a:hlinkClick r:id="rId46" action="ppaction://hlinksldjump"/>
          </p:cNvPr>
          <p:cNvSpPr/>
          <p:nvPr/>
        </p:nvSpPr>
        <p:spPr>
          <a:xfrm>
            <a:off x="7092280" y="6165352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2012</a:t>
            </a:r>
            <a:endParaRPr lang="en-GB" sz="1050" b="1" dirty="0"/>
          </a:p>
        </p:txBody>
      </p:sp>
      <p:sp>
        <p:nvSpPr>
          <p:cNvPr id="63" name="Rectangle 62">
            <a:hlinkClick r:id="rId47" action="ppaction://hlinksldjump"/>
          </p:cNvPr>
          <p:cNvSpPr/>
          <p:nvPr/>
        </p:nvSpPr>
        <p:spPr>
          <a:xfrm>
            <a:off x="8100393" y="1844872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May 2012</a:t>
            </a:r>
            <a:endParaRPr lang="en-GB" sz="1050" b="1" dirty="0"/>
          </a:p>
        </p:txBody>
      </p:sp>
      <p:sp>
        <p:nvSpPr>
          <p:cNvPr id="64" name="Rectangle 63">
            <a:hlinkClick r:id="rId48" action="ppaction://hlinksldjump"/>
          </p:cNvPr>
          <p:cNvSpPr/>
          <p:nvPr/>
        </p:nvSpPr>
        <p:spPr>
          <a:xfrm>
            <a:off x="8100392" y="227692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Jan 2013</a:t>
            </a:r>
            <a:endParaRPr lang="en-GB" sz="1050" b="1" dirty="0"/>
          </a:p>
        </p:txBody>
      </p:sp>
      <p:sp>
        <p:nvSpPr>
          <p:cNvPr id="65" name="Rectangle 64">
            <a:hlinkClick r:id="rId49" action="ppaction://hlinksldjump"/>
          </p:cNvPr>
          <p:cNvSpPr/>
          <p:nvPr/>
        </p:nvSpPr>
        <p:spPr>
          <a:xfrm>
            <a:off x="8100392" y="2708968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</a:t>
            </a:r>
            <a:endParaRPr lang="en-GB" sz="1050" b="1" dirty="0"/>
          </a:p>
        </p:txBody>
      </p:sp>
      <p:sp>
        <p:nvSpPr>
          <p:cNvPr id="66" name="Rectangle 65">
            <a:hlinkClick r:id="rId50" action="ppaction://hlinksldjump"/>
          </p:cNvPr>
          <p:cNvSpPr/>
          <p:nvPr/>
        </p:nvSpPr>
        <p:spPr>
          <a:xfrm>
            <a:off x="8100392" y="3141016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2013 (R)</a:t>
            </a:r>
            <a:endParaRPr lang="en-GB" sz="1050" b="1" dirty="0"/>
          </a:p>
        </p:txBody>
      </p:sp>
      <p:sp>
        <p:nvSpPr>
          <p:cNvPr id="67" name="Rectangle 66">
            <a:hlinkClick r:id="rId51" action="ppaction://hlinksldjump"/>
          </p:cNvPr>
          <p:cNvSpPr/>
          <p:nvPr/>
        </p:nvSpPr>
        <p:spPr>
          <a:xfrm>
            <a:off x="8100392" y="3573016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2014 (R)</a:t>
            </a:r>
            <a:endParaRPr lang="en-GB" sz="1050" b="1" dirty="0"/>
          </a:p>
        </p:txBody>
      </p:sp>
      <p:sp>
        <p:nvSpPr>
          <p:cNvPr id="68" name="Rectangle 67">
            <a:hlinkClick r:id="rId52" action="ppaction://hlinksldjump"/>
          </p:cNvPr>
          <p:cNvSpPr/>
          <p:nvPr/>
        </p:nvSpPr>
        <p:spPr>
          <a:xfrm>
            <a:off x="8100392" y="4005064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2015</a:t>
            </a:r>
            <a:endParaRPr lang="en-GB" sz="1050" b="1" dirty="0"/>
          </a:p>
        </p:txBody>
      </p:sp>
      <p:sp>
        <p:nvSpPr>
          <p:cNvPr id="69" name="Rectangle 68">
            <a:hlinkClick r:id="rId53" action="ppaction://hlinksldjump"/>
          </p:cNvPr>
          <p:cNvSpPr/>
          <p:nvPr/>
        </p:nvSpPr>
        <p:spPr>
          <a:xfrm>
            <a:off x="8100392" y="4437160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2016*</a:t>
            </a:r>
            <a:endParaRPr lang="en-GB" sz="1050" b="1" dirty="0"/>
          </a:p>
        </p:txBody>
      </p:sp>
      <p:sp>
        <p:nvSpPr>
          <p:cNvPr id="70" name="Rectangle 69">
            <a:hlinkClick r:id="rId54" action="ppaction://hlinksldjump"/>
          </p:cNvPr>
          <p:cNvSpPr/>
          <p:nvPr/>
        </p:nvSpPr>
        <p:spPr>
          <a:xfrm>
            <a:off x="8100392" y="4869160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2017*</a:t>
            </a:r>
            <a:endParaRPr lang="en-GB" sz="1050" b="1" dirty="0"/>
          </a:p>
        </p:txBody>
      </p:sp>
      <p:sp>
        <p:nvSpPr>
          <p:cNvPr id="71" name="Rectangle 70">
            <a:hlinkClick r:id="rId55" action="ppaction://hlinksldjump"/>
          </p:cNvPr>
          <p:cNvSpPr/>
          <p:nvPr/>
        </p:nvSpPr>
        <p:spPr>
          <a:xfrm>
            <a:off x="8100392" y="5301208"/>
            <a:ext cx="936103" cy="3599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2018</a:t>
            </a:r>
            <a:endParaRPr lang="en-GB" sz="1050" b="1" dirty="0"/>
          </a:p>
        </p:txBody>
      </p:sp>
      <p:sp>
        <p:nvSpPr>
          <p:cNvPr id="72" name="Rectangle 71">
            <a:hlinkClick r:id="rId56" action="ppaction://hlinksldjump"/>
          </p:cNvPr>
          <p:cNvSpPr/>
          <p:nvPr/>
        </p:nvSpPr>
        <p:spPr>
          <a:xfrm>
            <a:off x="8100392" y="5733256"/>
            <a:ext cx="936103" cy="3599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/>
              <a:t>June 2019*</a:t>
            </a:r>
            <a:endParaRPr lang="en-GB" sz="1050" b="1" dirty="0"/>
          </a:p>
        </p:txBody>
      </p:sp>
    </p:spTree>
    <p:extLst>
      <p:ext uri="{BB962C8B-B14F-4D97-AF65-F5344CB8AC3E}">
        <p14:creationId xmlns:p14="http://schemas.microsoft.com/office/powerpoint/2010/main" val="25144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04664"/>
            <a:ext cx="8784976" cy="5436884"/>
          </a:xfrm>
          <a:prstGeom prst="rect">
            <a:avLst/>
          </a:prstGeom>
        </p:spPr>
      </p:pic>
      <p:pic>
        <p:nvPicPr>
          <p:cNvPr id="7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0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0796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520" y="1196752"/>
            <a:ext cx="8640960" cy="945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51520" y="2142149"/>
            <a:ext cx="8640960" cy="926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0" y="3068961"/>
            <a:ext cx="8640960" cy="1207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3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296" t="7368" r="296" b="-2414"/>
          <a:stretch/>
        </p:blipFill>
        <p:spPr>
          <a:xfrm>
            <a:off x="179512" y="1124744"/>
            <a:ext cx="8778280" cy="3496868"/>
          </a:xfrm>
          <a:prstGeom prst="rect">
            <a:avLst/>
          </a:prstGeom>
        </p:spPr>
      </p:pic>
      <p:pic>
        <p:nvPicPr>
          <p:cNvPr id="8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4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5" y="332656"/>
            <a:ext cx="8868130" cy="2842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7935" y="332656"/>
            <a:ext cx="886813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35" y="5789462"/>
            <a:ext cx="1080120" cy="10801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7935" y="2708920"/>
            <a:ext cx="8868130" cy="46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56992"/>
            <a:ext cx="7344816" cy="2512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592" y="3356992"/>
            <a:ext cx="7344816" cy="1357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99592" y="4714304"/>
            <a:ext cx="7344816" cy="1155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11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57420"/>
            <a:ext cx="8928992" cy="4471780"/>
          </a:xfrm>
          <a:prstGeom prst="rect">
            <a:avLst/>
          </a:prstGeom>
        </p:spPr>
      </p:pic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3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4976" cy="26210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268760"/>
            <a:ext cx="878497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1988840"/>
            <a:ext cx="8784976" cy="705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2708920"/>
            <a:ext cx="8784976" cy="118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5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3409204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0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484784"/>
            <a:ext cx="8496948" cy="26994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1484784"/>
            <a:ext cx="8496945" cy="269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20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4509120"/>
            <a:ext cx="8496940" cy="1406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404664"/>
            <a:ext cx="8496942" cy="40369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661248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4665"/>
            <a:ext cx="8496941" cy="280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3212976"/>
            <a:ext cx="8496941" cy="1228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4509120"/>
            <a:ext cx="8496941" cy="1406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3350080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42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151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1" y="548680"/>
            <a:ext cx="878497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1" y="2132856"/>
            <a:ext cx="8784975" cy="2567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1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56436"/>
            <a:ext cx="8784976" cy="2945128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8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9808"/>
            <a:ext cx="8640960" cy="4387384"/>
          </a:xfrm>
          <a:prstGeom prst="rect">
            <a:avLst/>
          </a:prstGeom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19" y="769808"/>
            <a:ext cx="8640961" cy="93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19" y="1700808"/>
            <a:ext cx="8640961" cy="3477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640960" cy="4158700"/>
          </a:xfrm>
          <a:prstGeom prst="rect">
            <a:avLst/>
          </a:prstGeom>
        </p:spPr>
      </p:pic>
      <p:pic>
        <p:nvPicPr>
          <p:cNvPr id="8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34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84976" cy="3475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980728"/>
            <a:ext cx="8784976" cy="107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2051514"/>
            <a:ext cx="8784976" cy="130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3356992"/>
            <a:ext cx="8784976" cy="1098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9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980728"/>
            <a:ext cx="8928990" cy="3732970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37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27258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1" y="1340768"/>
            <a:ext cx="86409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1" y="2348880"/>
            <a:ext cx="8640958" cy="1784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73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4"/>
            <a:ext cx="8496944" cy="2770280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>
            <a:spLocks/>
          </p:cNvSpPr>
          <p:nvPr/>
        </p:nvSpPr>
        <p:spPr>
          <a:xfrm>
            <a:off x="1475656" y="15206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2001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7929" y="488130"/>
            <a:ext cx="8664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Old Spec Work-Energy Principle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60254" y="44624"/>
            <a:ext cx="1935994" cy="47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>
            <a:spLocks/>
          </p:cNvSpPr>
          <p:nvPr/>
        </p:nvSpPr>
        <p:spPr>
          <a:xfrm>
            <a:off x="1475656" y="21327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  <a:endParaRPr lang="en-GB" b="1" dirty="0"/>
          </a:p>
        </p:txBody>
      </p:sp>
      <p:sp>
        <p:nvSpPr>
          <p:cNvPr id="7" name="Rectangle 6">
            <a:hlinkClick r:id="rId7" action="ppaction://hlinksldjump"/>
          </p:cNvPr>
          <p:cNvSpPr>
            <a:spLocks/>
          </p:cNvSpPr>
          <p:nvPr/>
        </p:nvSpPr>
        <p:spPr>
          <a:xfrm>
            <a:off x="1475656" y="274474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  <a:endParaRPr lang="en-GB" b="1" dirty="0"/>
          </a:p>
        </p:txBody>
      </p:sp>
      <p:sp>
        <p:nvSpPr>
          <p:cNvPr id="8" name="Rectangle 7">
            <a:hlinkClick r:id="rId8" action="ppaction://hlinksldjump"/>
          </p:cNvPr>
          <p:cNvSpPr>
            <a:spLocks/>
          </p:cNvSpPr>
          <p:nvPr/>
        </p:nvSpPr>
        <p:spPr>
          <a:xfrm>
            <a:off x="1475656" y="335687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  <a:endParaRPr lang="en-GB" b="1" dirty="0"/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1484297" y="6381328"/>
            <a:ext cx="3087703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Impulse and Momentum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54" y="6381328"/>
            <a:ext cx="1352035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10" action="ppaction://hlinksldjump"/>
          </p:cNvPr>
          <p:cNvSpPr>
            <a:spLocks/>
          </p:cNvSpPr>
          <p:nvPr/>
        </p:nvSpPr>
        <p:spPr>
          <a:xfrm>
            <a:off x="1475656" y="396888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</a:t>
            </a:r>
            <a:endParaRPr lang="en-GB" b="1" dirty="0"/>
          </a:p>
        </p:txBody>
      </p:sp>
      <p:sp>
        <p:nvSpPr>
          <p:cNvPr id="13" name="Rectangle 12">
            <a:hlinkClick r:id="rId11" action="ppaction://hlinksldjump"/>
          </p:cNvPr>
          <p:cNvSpPr>
            <a:spLocks/>
          </p:cNvSpPr>
          <p:nvPr/>
        </p:nvSpPr>
        <p:spPr>
          <a:xfrm>
            <a:off x="1475656" y="45810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 </a:t>
            </a:r>
            <a:r>
              <a:rPr lang="en-GB" sz="1400" b="1" dirty="0" smtClean="0"/>
              <a:t>(part a only)</a:t>
            </a:r>
            <a:endParaRPr lang="en-GB" sz="1400" b="1" dirty="0"/>
          </a:p>
        </p:txBody>
      </p:sp>
      <p:sp>
        <p:nvSpPr>
          <p:cNvPr id="16" name="Rectangle 15">
            <a:hlinkClick r:id="rId12" action="ppaction://hlinksldjump"/>
          </p:cNvPr>
          <p:cNvSpPr>
            <a:spLocks/>
          </p:cNvSpPr>
          <p:nvPr/>
        </p:nvSpPr>
        <p:spPr>
          <a:xfrm>
            <a:off x="1475656" y="519301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  <a:endParaRPr lang="en-GB" sz="1400" b="1" dirty="0"/>
          </a:p>
        </p:txBody>
      </p:sp>
      <p:sp>
        <p:nvSpPr>
          <p:cNvPr id="17" name="Rectangle 16">
            <a:hlinkClick r:id="rId13" action="ppaction://hlinksldjump"/>
          </p:cNvPr>
          <p:cNvSpPr>
            <a:spLocks/>
          </p:cNvSpPr>
          <p:nvPr/>
        </p:nvSpPr>
        <p:spPr>
          <a:xfrm>
            <a:off x="2735928" y="15206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  <a:endParaRPr lang="en-GB" sz="1400" b="1" dirty="0"/>
          </a:p>
        </p:txBody>
      </p:sp>
      <p:sp>
        <p:nvSpPr>
          <p:cNvPr id="18" name="Rectangle 17">
            <a:hlinkClick r:id="rId14" action="ppaction://hlinksldjump"/>
          </p:cNvPr>
          <p:cNvSpPr>
            <a:spLocks/>
          </p:cNvSpPr>
          <p:nvPr/>
        </p:nvSpPr>
        <p:spPr>
          <a:xfrm>
            <a:off x="2735928" y="21327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sz="1400" b="1" dirty="0"/>
          </a:p>
        </p:txBody>
      </p:sp>
      <p:sp>
        <p:nvSpPr>
          <p:cNvPr id="21" name="Rectangle 20">
            <a:hlinkClick r:id="rId15" action="ppaction://hlinksldjump"/>
          </p:cNvPr>
          <p:cNvSpPr>
            <a:spLocks/>
          </p:cNvSpPr>
          <p:nvPr/>
        </p:nvSpPr>
        <p:spPr>
          <a:xfrm>
            <a:off x="2735928" y="274486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sz="1400" b="1" dirty="0"/>
          </a:p>
        </p:txBody>
      </p:sp>
      <p:sp>
        <p:nvSpPr>
          <p:cNvPr id="22" name="Rectangle 21">
            <a:hlinkClick r:id="rId16" action="ppaction://hlinksldjump"/>
          </p:cNvPr>
          <p:cNvSpPr>
            <a:spLocks/>
          </p:cNvSpPr>
          <p:nvPr/>
        </p:nvSpPr>
        <p:spPr>
          <a:xfrm>
            <a:off x="2735928" y="335687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sz="1400" b="1" dirty="0"/>
          </a:p>
        </p:txBody>
      </p:sp>
      <p:sp>
        <p:nvSpPr>
          <p:cNvPr id="23" name="Rectangle 22">
            <a:hlinkClick r:id="rId17" action="ppaction://hlinksldjump"/>
          </p:cNvPr>
          <p:cNvSpPr>
            <a:spLocks/>
          </p:cNvSpPr>
          <p:nvPr/>
        </p:nvSpPr>
        <p:spPr>
          <a:xfrm>
            <a:off x="2735928" y="396900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sz="1400" b="1" dirty="0"/>
          </a:p>
        </p:txBody>
      </p:sp>
      <p:sp>
        <p:nvSpPr>
          <p:cNvPr id="24" name="Rectangle 23">
            <a:hlinkClick r:id="rId18" action="ppaction://hlinksldjump"/>
          </p:cNvPr>
          <p:cNvSpPr>
            <a:spLocks/>
          </p:cNvSpPr>
          <p:nvPr/>
        </p:nvSpPr>
        <p:spPr>
          <a:xfrm>
            <a:off x="2735928" y="45810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 (ii) </a:t>
            </a:r>
            <a:r>
              <a:rPr lang="en-GB" sz="1600" b="1" dirty="0" smtClean="0"/>
              <a:t>[C only]</a:t>
            </a:r>
            <a:endParaRPr lang="en-GB" sz="1200" b="1" dirty="0"/>
          </a:p>
        </p:txBody>
      </p:sp>
      <p:sp>
        <p:nvSpPr>
          <p:cNvPr id="25" name="Rectangle 24">
            <a:hlinkClick r:id="rId19" action="ppaction://hlinksldjump"/>
          </p:cNvPr>
          <p:cNvSpPr>
            <a:spLocks/>
          </p:cNvSpPr>
          <p:nvPr/>
        </p:nvSpPr>
        <p:spPr>
          <a:xfrm>
            <a:off x="2735928" y="51931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sz="1200" b="1" dirty="0"/>
          </a:p>
        </p:txBody>
      </p:sp>
      <p:sp>
        <p:nvSpPr>
          <p:cNvPr id="26" name="Rectangle 25">
            <a:hlinkClick r:id="rId20" action="ppaction://hlinksldjump"/>
          </p:cNvPr>
          <p:cNvSpPr>
            <a:spLocks/>
          </p:cNvSpPr>
          <p:nvPr/>
        </p:nvSpPr>
        <p:spPr>
          <a:xfrm>
            <a:off x="3995936" y="15206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sz="1200" b="1" dirty="0"/>
          </a:p>
        </p:txBody>
      </p:sp>
      <p:sp>
        <p:nvSpPr>
          <p:cNvPr id="27" name="Rectangle 26">
            <a:hlinkClick r:id="rId21" action="ppaction://hlinksldjump"/>
          </p:cNvPr>
          <p:cNvSpPr>
            <a:spLocks/>
          </p:cNvSpPr>
          <p:nvPr/>
        </p:nvSpPr>
        <p:spPr>
          <a:xfrm>
            <a:off x="3995936" y="21327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sz="1200" b="1" dirty="0"/>
          </a:p>
        </p:txBody>
      </p:sp>
      <p:sp>
        <p:nvSpPr>
          <p:cNvPr id="28" name="Rectangle 27">
            <a:hlinkClick r:id="rId22" action="ppaction://hlinksldjump"/>
          </p:cNvPr>
          <p:cNvSpPr>
            <a:spLocks/>
          </p:cNvSpPr>
          <p:nvPr/>
        </p:nvSpPr>
        <p:spPr>
          <a:xfrm>
            <a:off x="3995672" y="274486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sz="1200" b="1" dirty="0"/>
          </a:p>
        </p:txBody>
      </p:sp>
      <p:sp>
        <p:nvSpPr>
          <p:cNvPr id="29" name="Rectangle 28">
            <a:hlinkClick r:id="rId23" action="ppaction://hlinksldjump"/>
          </p:cNvPr>
          <p:cNvSpPr>
            <a:spLocks/>
          </p:cNvSpPr>
          <p:nvPr/>
        </p:nvSpPr>
        <p:spPr>
          <a:xfrm>
            <a:off x="3995672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sz="1200" b="1" dirty="0"/>
          </a:p>
        </p:txBody>
      </p:sp>
      <p:sp>
        <p:nvSpPr>
          <p:cNvPr id="30" name="Rectangle 29">
            <a:hlinkClick r:id="rId24" action="ppaction://hlinksldjump"/>
          </p:cNvPr>
          <p:cNvSpPr>
            <a:spLocks/>
          </p:cNvSpPr>
          <p:nvPr/>
        </p:nvSpPr>
        <p:spPr>
          <a:xfrm>
            <a:off x="3995672" y="396900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sz="1200" b="1" dirty="0"/>
          </a:p>
        </p:txBody>
      </p:sp>
      <p:sp>
        <p:nvSpPr>
          <p:cNvPr id="31" name="Rectangle 30">
            <a:hlinkClick r:id="rId25" action="ppaction://hlinksldjump"/>
          </p:cNvPr>
          <p:cNvSpPr>
            <a:spLocks/>
          </p:cNvSpPr>
          <p:nvPr/>
        </p:nvSpPr>
        <p:spPr>
          <a:xfrm>
            <a:off x="3995672" y="458112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sz="1200" b="1" dirty="0"/>
          </a:p>
        </p:txBody>
      </p:sp>
      <p:sp>
        <p:nvSpPr>
          <p:cNvPr id="32" name="Rectangle 31">
            <a:hlinkClick r:id="rId26" action="ppaction://hlinksldjump"/>
          </p:cNvPr>
          <p:cNvSpPr>
            <a:spLocks/>
          </p:cNvSpPr>
          <p:nvPr/>
        </p:nvSpPr>
        <p:spPr>
          <a:xfrm>
            <a:off x="3995672" y="51931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  <a:endParaRPr lang="en-GB" sz="1200" b="1" dirty="0"/>
          </a:p>
        </p:txBody>
      </p:sp>
      <p:sp>
        <p:nvSpPr>
          <p:cNvPr id="33" name="Rectangle 32">
            <a:hlinkClick r:id="rId27" action="ppaction://hlinksldjump"/>
          </p:cNvPr>
          <p:cNvSpPr>
            <a:spLocks/>
          </p:cNvSpPr>
          <p:nvPr/>
        </p:nvSpPr>
        <p:spPr>
          <a:xfrm>
            <a:off x="5256208" y="15206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sz="1200" b="1" dirty="0"/>
          </a:p>
        </p:txBody>
      </p:sp>
      <p:sp>
        <p:nvSpPr>
          <p:cNvPr id="34" name="Rectangle 33">
            <a:hlinkClick r:id="rId28" action="ppaction://hlinksldjump"/>
          </p:cNvPr>
          <p:cNvSpPr>
            <a:spLocks/>
          </p:cNvSpPr>
          <p:nvPr/>
        </p:nvSpPr>
        <p:spPr>
          <a:xfrm>
            <a:off x="5268488" y="21327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sz="1200" b="1" dirty="0"/>
          </a:p>
        </p:txBody>
      </p:sp>
      <p:sp>
        <p:nvSpPr>
          <p:cNvPr id="35" name="Rectangle 34">
            <a:hlinkClick r:id="rId29" action="ppaction://hlinksldjump"/>
          </p:cNvPr>
          <p:cNvSpPr>
            <a:spLocks/>
          </p:cNvSpPr>
          <p:nvPr/>
        </p:nvSpPr>
        <p:spPr>
          <a:xfrm>
            <a:off x="5268488" y="274486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sz="1200" b="1" dirty="0"/>
          </a:p>
        </p:txBody>
      </p:sp>
      <p:sp>
        <p:nvSpPr>
          <p:cNvPr id="36" name="Rectangle 35">
            <a:hlinkClick r:id="rId30" action="ppaction://hlinksldjump"/>
          </p:cNvPr>
          <p:cNvSpPr>
            <a:spLocks/>
          </p:cNvSpPr>
          <p:nvPr/>
        </p:nvSpPr>
        <p:spPr>
          <a:xfrm>
            <a:off x="5268488" y="335699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(a only)</a:t>
            </a:r>
            <a:endParaRPr lang="en-GB" sz="1200" b="1" dirty="0"/>
          </a:p>
        </p:txBody>
      </p:sp>
      <p:sp>
        <p:nvSpPr>
          <p:cNvPr id="37" name="Rectangle 36">
            <a:hlinkClick r:id="rId31" action="ppaction://hlinksldjump"/>
          </p:cNvPr>
          <p:cNvSpPr>
            <a:spLocks/>
          </p:cNvSpPr>
          <p:nvPr/>
        </p:nvSpPr>
        <p:spPr>
          <a:xfrm>
            <a:off x="5268488" y="396912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(R)</a:t>
            </a:r>
            <a:endParaRPr lang="en-GB" sz="1200" b="1" dirty="0"/>
          </a:p>
        </p:txBody>
      </p:sp>
      <p:sp>
        <p:nvSpPr>
          <p:cNvPr id="38" name="Rectangle 37">
            <a:hlinkClick r:id="rId32" action="ppaction://hlinksldjump"/>
          </p:cNvPr>
          <p:cNvSpPr>
            <a:spLocks/>
          </p:cNvSpPr>
          <p:nvPr/>
        </p:nvSpPr>
        <p:spPr>
          <a:xfrm>
            <a:off x="5268488" y="458112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  <a:endParaRPr lang="en-GB" sz="1200" b="1" dirty="0"/>
          </a:p>
        </p:txBody>
      </p:sp>
      <p:sp>
        <p:nvSpPr>
          <p:cNvPr id="39" name="Rectangle 38">
            <a:hlinkClick r:id="rId33" action="ppaction://hlinksldjump"/>
          </p:cNvPr>
          <p:cNvSpPr>
            <a:spLocks/>
          </p:cNvSpPr>
          <p:nvPr/>
        </p:nvSpPr>
        <p:spPr>
          <a:xfrm>
            <a:off x="5268488" y="51932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  <a:endParaRPr lang="en-GB" sz="1200" b="1" dirty="0"/>
          </a:p>
        </p:txBody>
      </p:sp>
      <p:sp>
        <p:nvSpPr>
          <p:cNvPr id="40" name="Rectangle 39">
            <a:hlinkClick r:id="rId34" action="ppaction://hlinksldjump"/>
          </p:cNvPr>
          <p:cNvSpPr>
            <a:spLocks/>
          </p:cNvSpPr>
          <p:nvPr/>
        </p:nvSpPr>
        <p:spPr>
          <a:xfrm>
            <a:off x="6516712" y="152060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sz="1200" b="1" dirty="0"/>
          </a:p>
        </p:txBody>
      </p:sp>
      <p:sp>
        <p:nvSpPr>
          <p:cNvPr id="41" name="Rectangle 40">
            <a:hlinkClick r:id="rId35" action="ppaction://hlinksldjump"/>
          </p:cNvPr>
          <p:cNvSpPr>
            <a:spLocks/>
          </p:cNvSpPr>
          <p:nvPr/>
        </p:nvSpPr>
        <p:spPr>
          <a:xfrm>
            <a:off x="6516216" y="213273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  <a:endParaRPr lang="en-GB" sz="1200" b="1" dirty="0"/>
          </a:p>
        </p:txBody>
      </p:sp>
      <p:sp>
        <p:nvSpPr>
          <p:cNvPr id="42" name="Rectangle 41">
            <a:hlinkClick r:id="rId36" action="ppaction://hlinksldjump"/>
          </p:cNvPr>
          <p:cNvSpPr>
            <a:spLocks/>
          </p:cNvSpPr>
          <p:nvPr/>
        </p:nvSpPr>
        <p:spPr>
          <a:xfrm>
            <a:off x="6516216" y="274474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sz="1200" b="1" dirty="0"/>
          </a:p>
        </p:txBody>
      </p:sp>
      <p:sp>
        <p:nvSpPr>
          <p:cNvPr id="43" name="Rectangle 42">
            <a:hlinkClick r:id="rId37" action="ppaction://hlinksldjump"/>
          </p:cNvPr>
          <p:cNvSpPr>
            <a:spLocks/>
          </p:cNvSpPr>
          <p:nvPr/>
        </p:nvSpPr>
        <p:spPr>
          <a:xfrm>
            <a:off x="6516480" y="335687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2915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144202"/>
            <a:ext cx="7920878" cy="4021102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217" y="49040"/>
            <a:ext cx="3539566" cy="20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0" y="1268760"/>
            <a:ext cx="8705880" cy="2258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19060" y="1268760"/>
            <a:ext cx="8705879" cy="46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967690"/>
            <a:ext cx="989702" cy="98970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19059" y="2636912"/>
            <a:ext cx="8705880" cy="89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19058" y="1737484"/>
            <a:ext cx="870588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8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2" grpId="0" animBg="1"/>
    </p:bld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556792"/>
            <a:ext cx="8640958" cy="2771834"/>
          </a:xfrm>
          <a:prstGeom prst="rect">
            <a:avLst/>
          </a:prstGeom>
        </p:spPr>
      </p:pic>
      <p:pic>
        <p:nvPicPr>
          <p:cNvPr id="7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6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625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908720"/>
            <a:ext cx="8784973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3573016"/>
            <a:ext cx="8784973" cy="960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0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2736"/>
            <a:ext cx="8496944" cy="3490578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0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114438"/>
            <a:ext cx="8928988" cy="26025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5" y="1114438"/>
            <a:ext cx="8928990" cy="127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2977" y="5759624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5" y="2384540"/>
            <a:ext cx="8928990" cy="1332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5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12776"/>
            <a:ext cx="8784974" cy="2530424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2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052736"/>
            <a:ext cx="8640962" cy="304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18" y="1052736"/>
            <a:ext cx="864096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33256"/>
            <a:ext cx="1124744" cy="11247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18" y="2924944"/>
            <a:ext cx="8640962" cy="1173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7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640960" cy="3028678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4082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52128" cy="115212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1124744"/>
            <a:ext cx="8784976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2" y="3933056"/>
            <a:ext cx="8784976" cy="1274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6" y="6144704"/>
            <a:ext cx="1005522" cy="6686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34636"/>
            <a:ext cx="8496944" cy="3390508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692696"/>
            <a:ext cx="8496948" cy="46016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6" y="2996952"/>
            <a:ext cx="8496945" cy="2297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6" y="692696"/>
            <a:ext cx="8496945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83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568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764704"/>
            <a:ext cx="892899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4" y="4293096"/>
            <a:ext cx="8928990" cy="1039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2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84784"/>
            <a:ext cx="8784976" cy="2662946"/>
          </a:xfrm>
          <a:prstGeom prst="rect">
            <a:avLst/>
          </a:prstGeom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1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12776"/>
            <a:ext cx="8640958" cy="2656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412776"/>
            <a:ext cx="8640960" cy="1296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2708918"/>
            <a:ext cx="8640960" cy="1360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4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340768"/>
            <a:ext cx="8496942" cy="2703806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4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340768"/>
            <a:ext cx="8640956" cy="2963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1340768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2420888"/>
            <a:ext cx="8640958" cy="191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8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80728"/>
            <a:ext cx="8640958" cy="3376854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5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5475"/>
            <a:ext cx="8640958" cy="616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492896"/>
            <a:ext cx="8640958" cy="2304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51521" y="4797152"/>
            <a:ext cx="8640958" cy="171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0" y="345476"/>
            <a:ext cx="8640958" cy="923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1268760"/>
            <a:ext cx="8640958" cy="1224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2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4744"/>
            <a:ext cx="8640960" cy="3668928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4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04664"/>
            <a:ext cx="8640958" cy="5274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404664"/>
            <a:ext cx="8640958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924944"/>
            <a:ext cx="864095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789040"/>
            <a:ext cx="8640958" cy="1890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44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4582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764704"/>
            <a:ext cx="8640958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1736140"/>
            <a:ext cx="8640958" cy="9714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2707576"/>
            <a:ext cx="8640958" cy="2639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6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48984"/>
            <a:ext cx="7344816" cy="381632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36146"/>
            <a:ext cx="3600400" cy="224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052736"/>
            <a:ext cx="8496942" cy="3315730"/>
          </a:xfrm>
          <a:prstGeom prst="rect">
            <a:avLst/>
          </a:prstGeom>
        </p:spPr>
      </p:pic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1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682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908720"/>
            <a:ext cx="864095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645024"/>
            <a:ext cx="8640958" cy="1378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97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620688"/>
            <a:ext cx="8640956" cy="5021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604086"/>
            <a:ext cx="8640958" cy="503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17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764704"/>
            <a:ext cx="8640956" cy="4572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754916"/>
            <a:ext cx="8640958" cy="252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276940"/>
            <a:ext cx="8640958" cy="206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notes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6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414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9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10906"/>
            <a:ext cx="8640958" cy="490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610906"/>
            <a:ext cx="8640958" cy="1809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2852936"/>
            <a:ext cx="8640958" cy="2665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9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7" y="620688"/>
            <a:ext cx="8132186" cy="506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4744"/>
            <a:ext cx="8640958" cy="36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1124744"/>
            <a:ext cx="864095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51521" y="3501008"/>
            <a:ext cx="86409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51521" y="4509120"/>
            <a:ext cx="8640958" cy="27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964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9" grpId="0" animBg="1"/>
    </p:bld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454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15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420888"/>
            <a:ext cx="8640958" cy="328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7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908720"/>
            <a:ext cx="8496948" cy="38069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6" y="908720"/>
            <a:ext cx="8496945" cy="380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94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45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8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8640958" cy="527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1" y="548680"/>
            <a:ext cx="864095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21" y="2708920"/>
            <a:ext cx="864095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1" y="5157192"/>
            <a:ext cx="8640958" cy="663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985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836712"/>
            <a:ext cx="8496942" cy="41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820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1" y="2420888"/>
            <a:ext cx="8064897" cy="3803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39551" y="369332"/>
            <a:ext cx="8064897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1" y="1772816"/>
            <a:ext cx="806489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1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767130"/>
            <a:ext cx="8496944" cy="43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6672"/>
            <a:ext cx="8640960" cy="5411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852936"/>
            <a:ext cx="8640959" cy="2054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18" y="476672"/>
            <a:ext cx="8640961" cy="1665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9" y="2142148"/>
            <a:ext cx="8640960" cy="71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251518" y="4907000"/>
            <a:ext cx="8640961" cy="980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494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  <p:bldP spid="16" grpId="0" animBg="1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692696"/>
            <a:ext cx="8784974" cy="43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7632848" cy="63076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1" y="4653136"/>
            <a:ext cx="7632848" cy="1771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251519" y="116632"/>
            <a:ext cx="763285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1519" y="3140968"/>
            <a:ext cx="7632849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3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92512"/>
            <a:ext cx="8496944" cy="42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96752"/>
            <a:ext cx="8496942" cy="32819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501008"/>
            <a:ext cx="8496941" cy="97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9" y="1196752"/>
            <a:ext cx="8496942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9831" t="35105" b="31984"/>
          <a:stretch/>
        </p:blipFill>
        <p:spPr>
          <a:xfrm>
            <a:off x="3707904" y="2348880"/>
            <a:ext cx="5112566" cy="10801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07903" y="2313548"/>
            <a:ext cx="5112567" cy="1187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63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24744"/>
            <a:ext cx="8496946" cy="32889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6" y="1124744"/>
            <a:ext cx="8496945" cy="3288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34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8640"/>
            <a:ext cx="7488832" cy="6299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7" y="3501008"/>
            <a:ext cx="7488833" cy="2986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43607" y="188640"/>
            <a:ext cx="7488833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5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764704"/>
            <a:ext cx="8640960" cy="42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8208912" cy="4230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836712"/>
            <a:ext cx="8208911" cy="4230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31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4197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5" y="2961620"/>
            <a:ext cx="8352928" cy="21444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908720"/>
            <a:ext cx="8352927" cy="205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2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48680"/>
            <a:ext cx="8640960" cy="51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8208912" cy="26607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1556792"/>
            <a:ext cx="8208911" cy="2660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764704"/>
            <a:ext cx="8352930" cy="4856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535" y="3912130"/>
            <a:ext cx="8352928" cy="170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6" y="764704"/>
            <a:ext cx="8352927" cy="314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5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86218"/>
            <a:ext cx="8496942" cy="475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208912" cy="43383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620688"/>
            <a:ext cx="820891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67544" y="2348880"/>
            <a:ext cx="8208911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67544" y="4077072"/>
            <a:ext cx="8208911" cy="88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002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836712"/>
            <a:ext cx="8208910" cy="39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352928" cy="563292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2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8208912" cy="6006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4725144"/>
            <a:ext cx="8208912" cy="1686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7" y="404664"/>
            <a:ext cx="8208910" cy="322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630424"/>
            <a:ext cx="8208911" cy="109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239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3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94" y="249992"/>
            <a:ext cx="7228812" cy="4403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94" y="4682692"/>
            <a:ext cx="7228812" cy="126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7594" y="4054622"/>
            <a:ext cx="7228812" cy="189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71599" y="249992"/>
            <a:ext cx="7214807" cy="2314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71599" y="2564904"/>
            <a:ext cx="7214807" cy="148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191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908720"/>
            <a:ext cx="8640960" cy="41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074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7" cy="3349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825716"/>
            <a:ext cx="8352928" cy="1725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9239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5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8208912" cy="40868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908720"/>
            <a:ext cx="8208912" cy="408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412776"/>
            <a:ext cx="8496942" cy="25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53760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476672"/>
            <a:ext cx="8352927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3501008"/>
            <a:ext cx="8352928" cy="235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820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828104"/>
            <a:ext cx="7776864" cy="1265192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8" y="337940"/>
            <a:ext cx="7776864" cy="45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352928" cy="5982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6632"/>
            <a:ext cx="835292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6" y="2636912"/>
            <a:ext cx="8352928" cy="3461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5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404664"/>
            <a:ext cx="8496948" cy="56319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6" y="4365104"/>
            <a:ext cx="8496945" cy="1671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6" y="369332"/>
            <a:ext cx="8496945" cy="3995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6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8352928" cy="3378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1196752"/>
            <a:ext cx="8352927" cy="3378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247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9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585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32656"/>
            <a:ext cx="8352927" cy="558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515273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43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7782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9553" y="4653136"/>
            <a:ext cx="8064896" cy="1529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539553" y="404664"/>
            <a:ext cx="8064896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39552" y="4077072"/>
            <a:ext cx="806489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7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1" grpId="0" animBg="1"/>
    </p:bld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84784"/>
            <a:ext cx="8496944" cy="27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908720"/>
            <a:ext cx="8064898" cy="4021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908720"/>
            <a:ext cx="8064896" cy="4021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136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05" y="307004"/>
            <a:ext cx="7844990" cy="590785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5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620688"/>
            <a:ext cx="8064894" cy="47021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620688"/>
            <a:ext cx="80648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3" y="3573016"/>
            <a:ext cx="8064894" cy="963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39553" y="4537002"/>
            <a:ext cx="8064894" cy="785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83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5207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548680"/>
            <a:ext cx="8064896" cy="520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0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40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53861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1700808"/>
            <a:ext cx="8064894" cy="2232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1700808"/>
            <a:ext cx="8064896" cy="2232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6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48680"/>
            <a:ext cx="8064894" cy="5473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548680"/>
            <a:ext cx="8064896" cy="547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7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556792"/>
            <a:ext cx="8496942" cy="19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37091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836712"/>
            <a:ext cx="8064896" cy="370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53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38249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4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3533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836712"/>
            <a:ext cx="8064896" cy="435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3255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4" y="1484784"/>
            <a:ext cx="8064892" cy="290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553" y="1484784"/>
            <a:ext cx="806489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39553" y="3356992"/>
            <a:ext cx="8064893" cy="1034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82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124744"/>
            <a:ext cx="8496944" cy="3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340770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780928"/>
            <a:ext cx="8496943" cy="2396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836712"/>
            <a:ext cx="8496943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246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51143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7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50072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6" y="594474"/>
            <a:ext cx="8352927" cy="168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2276872"/>
            <a:ext cx="8352927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4077072"/>
            <a:ext cx="835292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5013176"/>
            <a:ext cx="8352927" cy="640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3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379108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764704"/>
            <a:ext cx="8496943" cy="437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5263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6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6622"/>
            <a:ext cx="8496944" cy="6074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4077072"/>
            <a:ext cx="8496943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877272"/>
            <a:ext cx="980728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306622"/>
            <a:ext cx="8496943" cy="3770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42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91096"/>
            <a:ext cx="8352928" cy="584621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6063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528" y="4725144"/>
            <a:ext cx="8496943" cy="135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476672"/>
            <a:ext cx="8496943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2420888"/>
            <a:ext cx="8496943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675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 animBg="1"/>
    </p:bld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412776"/>
            <a:ext cx="8496944" cy="263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02281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836712"/>
            <a:ext cx="8496943" cy="260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3438634"/>
            <a:ext cx="8496943" cy="1420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923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764704"/>
            <a:ext cx="8208910" cy="47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5075582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548680"/>
            <a:ext cx="8496943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3717032"/>
            <a:ext cx="8496943" cy="1907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5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496944" cy="285502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484784"/>
            <a:ext cx="8496943" cy="2855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835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052736"/>
            <a:ext cx="8496942" cy="35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916832"/>
            <a:ext cx="8352926" cy="18126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5536" y="1916832"/>
            <a:ext cx="8352927" cy="1812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72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299370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692696"/>
            <a:ext cx="8496943" cy="4299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3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2460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2924944"/>
            <a:ext cx="8496946" cy="319842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24944"/>
            <a:ext cx="8496943" cy="3198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369332"/>
            <a:ext cx="8496945" cy="2495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</a:t>
            </a:r>
            <a:r>
              <a:rPr lang="en-GB" sz="2800" b="1" dirty="0" err="1" smtClean="0"/>
              <a:t>Alterntive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50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920880" cy="600018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583447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60648"/>
            <a:ext cx="8496943" cy="5834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1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764704"/>
            <a:ext cx="8496948" cy="4719350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047000"/>
            <a:ext cx="8496943" cy="1437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764704"/>
            <a:ext cx="8496945" cy="3282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47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71597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3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496944" cy="5332896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404664"/>
            <a:ext cx="8496943" cy="25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8" y="2937012"/>
            <a:ext cx="8496943" cy="2796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22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620688"/>
            <a:ext cx="8496948" cy="4788940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23528" y="2924944"/>
            <a:ext cx="8496943" cy="2484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618534"/>
            <a:ext cx="8496945" cy="230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830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53859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77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4240788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836712"/>
            <a:ext cx="8640960" cy="4240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2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5110"/>
            <a:ext cx="8640960" cy="426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2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692696"/>
            <a:ext cx="8064896" cy="44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648184"/>
            <a:ext cx="8496946" cy="3561632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648184"/>
            <a:ext cx="8496945" cy="3561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12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24744"/>
            <a:ext cx="8496948" cy="3867280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88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97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196752"/>
            <a:ext cx="8496946" cy="3445636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96752"/>
            <a:ext cx="8496945" cy="344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3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24744"/>
            <a:ext cx="8496948" cy="3628426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642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(iii)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5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6" y="1196752"/>
            <a:ext cx="8496948" cy="337144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23526" y="1110564"/>
            <a:ext cx="8496945" cy="3457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(iv)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088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1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622000"/>
            <a:ext cx="8496944" cy="36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9793"/>
            <a:ext cx="7056784" cy="6258414"/>
          </a:xfrm>
          <a:prstGeom prst="rect">
            <a:avLst/>
          </a:prstGeom>
        </p:spPr>
      </p:pic>
      <p:pic>
        <p:nvPicPr>
          <p:cNvPr id="13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43608" y="299793"/>
            <a:ext cx="7056784" cy="6258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28" y="5733256"/>
            <a:ext cx="1124744" cy="112474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5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300192" y="2132920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9513" y="-27384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Two </a:t>
            </a:r>
            <a:r>
              <a:rPr lang="en-GB" sz="4400" dirty="0" smtClean="0">
                <a:latin typeface="Comic Sans MS" panose="030F0702030302020204" pitchFamily="66" charset="0"/>
              </a:rPr>
              <a:t>Spheres Direct Impact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6300192" y="1484784"/>
            <a:ext cx="1152128" cy="576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92D050"/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1259632" y="1556792"/>
            <a:ext cx="1152128" cy="576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92D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259632" y="2204864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SAM*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1259632" y="2853000"/>
            <a:ext cx="1152128" cy="576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2018*</a:t>
            </a: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6381328"/>
            <a:ext cx="4032448" cy="3859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*also includes one sphere direct impact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504" y="5923400"/>
            <a:ext cx="2376264" cy="385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includes kinetic energy</a:t>
            </a: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1259632" y="3501008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1259632" y="4149144"/>
            <a:ext cx="1152128" cy="57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 (ii)</a:t>
            </a:r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6300192" y="2780992"/>
            <a:ext cx="1152128" cy="576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rgbClr val="92D05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979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5002"/>
            <a:ext cx="7920880" cy="562030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908720"/>
            <a:ext cx="8720658" cy="4115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671" y="908720"/>
            <a:ext cx="8720658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11671" y="4149080"/>
            <a:ext cx="8720658" cy="874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23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4624"/>
            <a:ext cx="8352928" cy="56642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44624"/>
            <a:ext cx="8352927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7727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6" y="4005064"/>
            <a:ext cx="8352927" cy="1727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3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8064896" cy="60321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7" y="44624"/>
            <a:ext cx="8064897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43605" y="3140968"/>
            <a:ext cx="8064899" cy="2935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3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40074"/>
            <a:ext cx="7200800" cy="63778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7624" y="5013176"/>
            <a:ext cx="7200800" cy="160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187624" y="2924944"/>
            <a:ext cx="720080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187625" y="2276872"/>
            <a:ext cx="72008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87625" y="240074"/>
            <a:ext cx="7200799" cy="2036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014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1" grpId="0" animBg="1"/>
      <p:bldP spid="14" grpId="0" animBg="1"/>
    </p:bld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6" y="295522"/>
            <a:ext cx="7905968" cy="586978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61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476672"/>
            <a:ext cx="8720656" cy="51047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476672"/>
            <a:ext cx="872065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1671" y="3212976"/>
            <a:ext cx="872065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1671" y="4436096"/>
            <a:ext cx="8720658" cy="1145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738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268760"/>
            <a:ext cx="8720658" cy="349440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1268760"/>
            <a:ext cx="8720658" cy="349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3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404664"/>
            <a:ext cx="7056782" cy="3449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10" y="3861048"/>
            <a:ext cx="7056780" cy="224330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43609" y="404664"/>
            <a:ext cx="7056781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43609" y="2204864"/>
            <a:ext cx="705678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9" y="3068960"/>
            <a:ext cx="7056781" cy="78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43609" y="3854226"/>
            <a:ext cx="7056781" cy="2250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60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6" grpId="0" animBg="1"/>
    </p:bld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96422"/>
            <a:ext cx="8064896" cy="569687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7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476672"/>
            <a:ext cx="8720656" cy="456437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476672"/>
            <a:ext cx="8720658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11671" y="3933056"/>
            <a:ext cx="8720658" cy="115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814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515506"/>
            <a:ext cx="8720656" cy="47136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515506"/>
            <a:ext cx="8720658" cy="4713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0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780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332656"/>
            <a:ext cx="8352929" cy="578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5" y="5949280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4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60552"/>
            <a:ext cx="8208912" cy="51286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67545" y="460552"/>
            <a:ext cx="8208912" cy="51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1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352928" cy="19677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1844824"/>
            <a:ext cx="8352929" cy="196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5" y="5949280"/>
            <a:ext cx="1299391" cy="86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9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5" y="460718"/>
            <a:ext cx="6903170" cy="3040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15" y="3501008"/>
            <a:ext cx="6903170" cy="29898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20416" y="369332"/>
            <a:ext cx="6903170" cy="612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0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412776"/>
            <a:ext cx="8352926" cy="27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07" y="116632"/>
            <a:ext cx="7143186" cy="628572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00407" y="72008"/>
            <a:ext cx="7194446" cy="6330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6" y="6021288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8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09846"/>
            <a:ext cx="8064894" cy="269221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476672"/>
            <a:ext cx="8064894" cy="2725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4" y="3376868"/>
            <a:ext cx="8064892" cy="214036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9553" y="3358524"/>
            <a:ext cx="8064893" cy="2158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623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836712"/>
            <a:ext cx="8064894" cy="433018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792088"/>
            <a:ext cx="8064894" cy="4374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8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88640"/>
            <a:ext cx="5472608" cy="344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676554"/>
            <a:ext cx="5472608" cy="295941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555775" y="188640"/>
            <a:ext cx="5523869" cy="6447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4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89156"/>
            <a:ext cx="7632846" cy="571610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55577" y="89156"/>
            <a:ext cx="7684107" cy="5725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24390"/>
            <a:ext cx="8352928" cy="3256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5535" y="1324390"/>
            <a:ext cx="8352929" cy="325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7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80728"/>
            <a:ext cx="8496942" cy="35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3501008"/>
            <a:ext cx="6624734" cy="325555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1" y="116632"/>
            <a:ext cx="4320478" cy="32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44" y="332656"/>
            <a:ext cx="7838512" cy="582376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52742" y="332656"/>
            <a:ext cx="7838513" cy="5837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415" y="5877272"/>
            <a:ext cx="1407675" cy="9361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3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1" y="3201888"/>
            <a:ext cx="3600398" cy="454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1412776"/>
            <a:ext cx="8064894" cy="15107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1412776"/>
            <a:ext cx="806489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771802" y="3201888"/>
            <a:ext cx="3600398" cy="45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669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764704"/>
            <a:ext cx="8064894" cy="424036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39553" y="764704"/>
            <a:ext cx="8064894" cy="424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22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39155"/>
            <a:ext cx="5904654" cy="677969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619674" y="39155"/>
            <a:ext cx="5904654" cy="6152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19672" y="6191247"/>
            <a:ext cx="5904655" cy="627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01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80728"/>
            <a:ext cx="8496944" cy="4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44624"/>
            <a:ext cx="6748464" cy="4918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8762"/>
          <a:stretch/>
        </p:blipFill>
        <p:spPr>
          <a:xfrm>
            <a:off x="1197768" y="4941168"/>
            <a:ext cx="6748464" cy="17188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97767" y="44624"/>
            <a:ext cx="6748465" cy="6615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6" y="4725144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5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284984"/>
            <a:ext cx="8208910" cy="29844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41836" b="1154"/>
          <a:stretch/>
        </p:blipFill>
        <p:spPr>
          <a:xfrm>
            <a:off x="467544" y="332656"/>
            <a:ext cx="8208912" cy="2890516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5" y="3284984"/>
            <a:ext cx="8208910" cy="2984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67545" y="332656"/>
            <a:ext cx="8208910" cy="289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9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6" y="368051"/>
            <a:ext cx="8208908" cy="6121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67545" y="5229199"/>
            <a:ext cx="8208910" cy="1260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67545" y="332656"/>
            <a:ext cx="8208910" cy="4896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0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542090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19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9" y="335492"/>
            <a:ext cx="8476582" cy="63338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335492"/>
            <a:ext cx="8476583" cy="6333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9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9163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1124744"/>
            <a:ext cx="8352927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3068959"/>
            <a:ext cx="8352927" cy="1338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95536" y="4409248"/>
            <a:ext cx="8352927" cy="629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521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9" y="1052736"/>
            <a:ext cx="8476582" cy="3865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1052736"/>
            <a:ext cx="8476583" cy="2880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33708" y="3933054"/>
            <a:ext cx="8476583" cy="98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246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970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48680"/>
            <a:ext cx="8352928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6" y="3212975"/>
            <a:ext cx="8352928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6" y="5013176"/>
            <a:ext cx="8352928" cy="50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32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</p:bld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980728"/>
            <a:ext cx="8208910" cy="39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8" y="764704"/>
            <a:ext cx="8476584" cy="4317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764704"/>
            <a:ext cx="8476583" cy="4317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1"/>
            <a:ext cx="1335126" cy="887859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4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8" y="1340768"/>
            <a:ext cx="8476584" cy="1963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708" y="1340767"/>
            <a:ext cx="8476583" cy="1963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21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51520" y="-27384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anose="030F0702030302020204" pitchFamily="66" charset="0"/>
              </a:rPr>
              <a:t>Old Spec Collisions</a:t>
            </a:r>
            <a:r>
              <a:rPr lang="en-GB" sz="4400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Two </a:t>
            </a:r>
            <a:r>
              <a:rPr lang="en-GB" sz="4400" dirty="0" smtClean="0">
                <a:latin typeface="Comic Sans MS" panose="030F0702030302020204" pitchFamily="66" charset="0"/>
              </a:rPr>
              <a:t>Spheres Oblique </a:t>
            </a:r>
            <a:r>
              <a:rPr lang="en-GB" sz="4400" dirty="0">
                <a:latin typeface="Comic Sans MS" panose="030F0702030302020204" pitchFamily="66" charset="0"/>
              </a:rPr>
              <a:t>Impact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23528" y="220492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5496" y="46241"/>
            <a:ext cx="1935663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484848"/>
            <a:ext cx="1152128" cy="57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M2 (very basic)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688" y="1484784"/>
            <a:ext cx="1152128" cy="576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M4</a:t>
            </a: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1763688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2002</a:t>
            </a: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763688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2002</a:t>
            </a: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63688" y="3501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2003</a:t>
            </a: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763688" y="4149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2003</a:t>
            </a: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1763688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1763688" y="5445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2004 (ii)</a:t>
            </a: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2987824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2004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2987824" y="285293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2005</a:t>
            </a:r>
          </a:p>
        </p:txBody>
      </p:sp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2987824" y="350100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2005</a:t>
            </a:r>
          </a:p>
        </p:txBody>
      </p:sp>
      <p:sp>
        <p:nvSpPr>
          <p:cNvPr id="21" name="Rectangle 20">
            <a:hlinkClick r:id="rId15" action="ppaction://hlinksldjump"/>
          </p:cNvPr>
          <p:cNvSpPr/>
          <p:nvPr/>
        </p:nvSpPr>
        <p:spPr>
          <a:xfrm>
            <a:off x="2987824" y="414908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</a:p>
        </p:txBody>
      </p:sp>
      <p:sp>
        <p:nvSpPr>
          <p:cNvPr id="22" name="Rectangle 21">
            <a:hlinkClick r:id="rId16" action="ppaction://hlinksldjump"/>
          </p:cNvPr>
          <p:cNvSpPr/>
          <p:nvPr/>
        </p:nvSpPr>
        <p:spPr>
          <a:xfrm>
            <a:off x="2987824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</a:p>
        </p:txBody>
      </p:sp>
      <p:sp>
        <p:nvSpPr>
          <p:cNvPr id="23" name="Rectangle 22">
            <a:hlinkClick r:id="rId17" action="ppaction://hlinksldjump"/>
          </p:cNvPr>
          <p:cNvSpPr/>
          <p:nvPr/>
        </p:nvSpPr>
        <p:spPr>
          <a:xfrm>
            <a:off x="2987824" y="5445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2007</a:t>
            </a:r>
          </a:p>
        </p:txBody>
      </p:sp>
      <p:sp>
        <p:nvSpPr>
          <p:cNvPr id="24" name="Rectangle 23">
            <a:hlinkClick r:id="rId18" action="ppaction://hlinksldjump"/>
          </p:cNvPr>
          <p:cNvSpPr/>
          <p:nvPr/>
        </p:nvSpPr>
        <p:spPr>
          <a:xfrm>
            <a:off x="4211960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25" name="Rectangle 24">
            <a:hlinkClick r:id="rId19" action="ppaction://hlinksldjump"/>
          </p:cNvPr>
          <p:cNvSpPr/>
          <p:nvPr/>
        </p:nvSpPr>
        <p:spPr>
          <a:xfrm>
            <a:off x="4211960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4211960" y="3501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</a:p>
        </p:txBody>
      </p:sp>
      <p:sp>
        <p:nvSpPr>
          <p:cNvPr id="27" name="Rectangle 26">
            <a:hlinkClick r:id="rId21" action="ppaction://hlinksldjump"/>
          </p:cNvPr>
          <p:cNvSpPr/>
          <p:nvPr/>
        </p:nvSpPr>
        <p:spPr>
          <a:xfrm>
            <a:off x="4211960" y="4149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2011</a:t>
            </a:r>
          </a:p>
        </p:txBody>
      </p:sp>
      <p:sp>
        <p:nvSpPr>
          <p:cNvPr id="28" name="Rectangle 27">
            <a:hlinkClick r:id="rId22" action="ppaction://hlinksldjump"/>
          </p:cNvPr>
          <p:cNvSpPr/>
          <p:nvPr/>
        </p:nvSpPr>
        <p:spPr>
          <a:xfrm>
            <a:off x="4211960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2012</a:t>
            </a:r>
          </a:p>
        </p:txBody>
      </p:sp>
      <p:sp>
        <p:nvSpPr>
          <p:cNvPr id="29" name="Rectangle 28">
            <a:hlinkClick r:id="rId23" action="ppaction://hlinksldjump"/>
          </p:cNvPr>
          <p:cNvSpPr/>
          <p:nvPr/>
        </p:nvSpPr>
        <p:spPr>
          <a:xfrm>
            <a:off x="4211960" y="5445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</a:t>
            </a:r>
          </a:p>
        </p:txBody>
      </p:sp>
      <p:sp>
        <p:nvSpPr>
          <p:cNvPr id="30" name="Rectangle 29">
            <a:hlinkClick r:id="rId24" action="ppaction://hlinksldjump"/>
          </p:cNvPr>
          <p:cNvSpPr/>
          <p:nvPr/>
        </p:nvSpPr>
        <p:spPr>
          <a:xfrm>
            <a:off x="5436096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2013 (R)</a:t>
            </a:r>
          </a:p>
        </p:txBody>
      </p:sp>
      <p:sp>
        <p:nvSpPr>
          <p:cNvPr id="31" name="Rectangle 30">
            <a:hlinkClick r:id="rId25" action="ppaction://hlinksldjump"/>
          </p:cNvPr>
          <p:cNvSpPr/>
          <p:nvPr/>
        </p:nvSpPr>
        <p:spPr>
          <a:xfrm>
            <a:off x="5436096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</a:t>
            </a:r>
          </a:p>
        </p:txBody>
      </p:sp>
      <p:sp>
        <p:nvSpPr>
          <p:cNvPr id="32" name="Rectangle 31">
            <a:hlinkClick r:id="rId26" action="ppaction://hlinksldjump"/>
          </p:cNvPr>
          <p:cNvSpPr/>
          <p:nvPr/>
        </p:nvSpPr>
        <p:spPr>
          <a:xfrm>
            <a:off x="5436096" y="350107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2014 (R)</a:t>
            </a:r>
          </a:p>
        </p:txBody>
      </p:sp>
      <p:sp>
        <p:nvSpPr>
          <p:cNvPr id="33" name="Rectangle 32">
            <a:hlinkClick r:id="rId27" action="ppaction://hlinksldjump"/>
          </p:cNvPr>
          <p:cNvSpPr/>
          <p:nvPr/>
        </p:nvSpPr>
        <p:spPr>
          <a:xfrm>
            <a:off x="5436096" y="414914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</a:p>
        </p:txBody>
      </p:sp>
      <p:sp>
        <p:nvSpPr>
          <p:cNvPr id="34" name="Rectangle 33">
            <a:hlinkClick r:id="rId28" action="ppaction://hlinksldjump"/>
          </p:cNvPr>
          <p:cNvSpPr/>
          <p:nvPr/>
        </p:nvSpPr>
        <p:spPr>
          <a:xfrm>
            <a:off x="5436096" y="47972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2016</a:t>
            </a:r>
          </a:p>
        </p:txBody>
      </p:sp>
      <p:sp>
        <p:nvSpPr>
          <p:cNvPr id="35" name="Rectangle 34">
            <a:hlinkClick r:id="rId29" action="ppaction://hlinksldjump"/>
          </p:cNvPr>
          <p:cNvSpPr/>
          <p:nvPr/>
        </p:nvSpPr>
        <p:spPr>
          <a:xfrm>
            <a:off x="5436096" y="5445288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</a:p>
        </p:txBody>
      </p:sp>
      <p:sp>
        <p:nvSpPr>
          <p:cNvPr id="36" name="Rectangle 35">
            <a:hlinkClick r:id="rId30" action="ppaction://hlinksldjump"/>
          </p:cNvPr>
          <p:cNvSpPr/>
          <p:nvPr/>
        </p:nvSpPr>
        <p:spPr>
          <a:xfrm>
            <a:off x="6660232" y="220486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</a:p>
        </p:txBody>
      </p:sp>
      <p:sp>
        <p:nvSpPr>
          <p:cNvPr id="37" name="Rectangle 36">
            <a:hlinkClick r:id="rId31" action="ppaction://hlinksldjump"/>
          </p:cNvPr>
          <p:cNvSpPr/>
          <p:nvPr/>
        </p:nvSpPr>
        <p:spPr>
          <a:xfrm>
            <a:off x="6660232" y="2853000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16712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340768"/>
            <a:ext cx="8496944" cy="29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9" y="3645024"/>
            <a:ext cx="6830616" cy="3153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8640"/>
            <a:ext cx="8352928" cy="340115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5" y="1048874"/>
            <a:ext cx="8352929" cy="253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97768" y="3645024"/>
            <a:ext cx="6830618" cy="315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188640"/>
            <a:ext cx="8352929" cy="860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63" y="260648"/>
            <a:ext cx="6343674" cy="633670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0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8352928" cy="422832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5" y="2348880"/>
            <a:ext cx="8352929" cy="257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552542"/>
            <a:ext cx="8352929" cy="179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2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628800"/>
            <a:ext cx="8352928" cy="16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04664"/>
            <a:ext cx="7344814" cy="568266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352928" cy="434985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836712"/>
            <a:ext cx="8352929" cy="4349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9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2000350"/>
            <a:ext cx="5760640" cy="4813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021" y="44624"/>
            <a:ext cx="278995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516676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459872"/>
            <a:ext cx="8352929" cy="2825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3284984"/>
            <a:ext cx="8352929" cy="571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5" y="3856414"/>
            <a:ext cx="8352929" cy="17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86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359914"/>
            <a:ext cx="8352930" cy="575746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359914"/>
            <a:ext cx="8352929" cy="2421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2780928"/>
            <a:ext cx="8352929" cy="333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1" y="2636912"/>
            <a:ext cx="6273278" cy="412924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162" y="44624"/>
            <a:ext cx="26436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42441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620688"/>
            <a:ext cx="8352929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2204864"/>
            <a:ext cx="8352929" cy="2840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04664"/>
            <a:ext cx="8352930" cy="5272270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359914"/>
            <a:ext cx="8352929" cy="5317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33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12" y="260648"/>
            <a:ext cx="6508176" cy="633670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95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484784"/>
            <a:ext cx="8352930" cy="290198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484784"/>
            <a:ext cx="8352929" cy="2901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4432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11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72816"/>
            <a:ext cx="8352926" cy="13322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1772816"/>
            <a:ext cx="8352927" cy="133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8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908720"/>
            <a:ext cx="8352930" cy="3982648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908720"/>
            <a:ext cx="8352929" cy="398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3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404664"/>
            <a:ext cx="7120370" cy="571495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548680"/>
            <a:ext cx="8352930" cy="49558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525020"/>
            <a:ext cx="8352929" cy="2327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2852936"/>
            <a:ext cx="8352929" cy="2651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57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548680"/>
            <a:ext cx="8640960" cy="50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841984"/>
            <a:ext cx="8352930" cy="424320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841984"/>
            <a:ext cx="8352929" cy="42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1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1124744"/>
            <a:ext cx="8352926" cy="32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24744"/>
            <a:ext cx="8352930" cy="343479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124744"/>
            <a:ext cx="835292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2005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5" y="2492896"/>
            <a:ext cx="8352929" cy="2066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360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69817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4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8352928" cy="320697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268760"/>
            <a:ext cx="8352929" cy="3206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0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620688"/>
            <a:ext cx="8496944" cy="48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980728"/>
            <a:ext cx="8640958" cy="31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836712"/>
            <a:ext cx="8352930" cy="432358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836712"/>
            <a:ext cx="835292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5" y="2852936"/>
            <a:ext cx="8352929" cy="230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132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352928" cy="2452892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700808"/>
            <a:ext cx="8352929" cy="245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38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182763"/>
            <a:ext cx="6675996" cy="1920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242" y="1815296"/>
            <a:ext cx="1142414" cy="3024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4695618"/>
            <a:ext cx="6675996" cy="1058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9833" y="2103330"/>
            <a:ext cx="3312366" cy="25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352928" cy="402876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836712"/>
            <a:ext cx="8352929" cy="402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52928" cy="286313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95535" y="1556792"/>
            <a:ext cx="8352929" cy="286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1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980728"/>
            <a:ext cx="8496942" cy="36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04664"/>
            <a:ext cx="8352930" cy="5440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404664"/>
            <a:ext cx="8352929" cy="5454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5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620688"/>
            <a:ext cx="8352930" cy="48710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576064"/>
            <a:ext cx="8352929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5" y="1628800"/>
            <a:ext cx="8352929" cy="390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21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196752"/>
            <a:ext cx="8352930" cy="32815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1152128"/>
            <a:ext cx="8352929" cy="270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5535" y="3852228"/>
            <a:ext cx="8352929" cy="63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643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435815"/>
            <a:ext cx="6867094" cy="59863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38454" y="369333"/>
            <a:ext cx="6918354" cy="605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764704"/>
            <a:ext cx="8352930" cy="44496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764704"/>
            <a:ext cx="8352927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4" y="2420888"/>
            <a:ext cx="8352929" cy="2793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35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772816"/>
            <a:ext cx="8496942" cy="18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16832"/>
            <a:ext cx="8352928" cy="1591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5" y="1916832"/>
            <a:ext cx="8352929" cy="159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76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908720"/>
            <a:ext cx="8496944" cy="38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5815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552" y="404664"/>
            <a:ext cx="8064896" cy="61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39552" y="1017340"/>
            <a:ext cx="8064896" cy="93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39552" y="1957006"/>
            <a:ext cx="8064896" cy="4257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88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404664"/>
            <a:ext cx="7344814" cy="553049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77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268760"/>
            <a:ext cx="8352926" cy="34888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1268760"/>
            <a:ext cx="8352926" cy="3488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9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0918"/>
            <a:ext cx="8352928" cy="55537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95536" y="380918"/>
            <a:ext cx="8352928" cy="441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95536" y="4797152"/>
            <a:ext cx="8352928" cy="1149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9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116632"/>
            <a:ext cx="6867094" cy="6005288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9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8808"/>
            <a:ext cx="7344816" cy="62403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308808"/>
            <a:ext cx="7344816" cy="624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2011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11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34485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6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43176"/>
            <a:ext cx="6624736" cy="42981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44624"/>
            <a:ext cx="4032448" cy="23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220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476672"/>
            <a:ext cx="8352926" cy="5220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7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700808"/>
            <a:ext cx="8352926" cy="19841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1700808"/>
            <a:ext cx="8352926" cy="198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2012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1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79133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78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32656"/>
            <a:ext cx="8352926" cy="58231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332656"/>
            <a:ext cx="8352926" cy="5823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9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7" y="980728"/>
            <a:ext cx="8352926" cy="35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76672"/>
            <a:ext cx="8352924" cy="52899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476672"/>
            <a:ext cx="8352926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2013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5537" y="3501008"/>
            <a:ext cx="8352926" cy="226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949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332656"/>
            <a:ext cx="6867094" cy="583429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9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404664"/>
            <a:ext cx="8352924" cy="55192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369332"/>
            <a:ext cx="8352926" cy="555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3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556792"/>
            <a:ext cx="8352924" cy="23913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7" y="1556792"/>
            <a:ext cx="8352926" cy="239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8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476672"/>
            <a:ext cx="8208912" cy="52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398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1052736"/>
            <a:ext cx="8640960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51520" y="3933056"/>
            <a:ext cx="8640960" cy="1107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284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476672"/>
            <a:ext cx="8352930" cy="55064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476672"/>
            <a:ext cx="835292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4" y="980728"/>
            <a:ext cx="8352929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4" y="2996952"/>
            <a:ext cx="8352929" cy="2986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24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8203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4437112"/>
            <a:ext cx="7920880" cy="182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11560" y="369332"/>
            <a:ext cx="7920880" cy="4067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2014 (R)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1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20880" cy="5577224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365104"/>
            <a:ext cx="7848872" cy="1692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32656"/>
            <a:ext cx="7920880" cy="40244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0" y="332656"/>
            <a:ext cx="7920880" cy="5725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95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48680"/>
            <a:ext cx="7920878" cy="53393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1560" y="548680"/>
            <a:ext cx="7920880" cy="5339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57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436014"/>
            <a:ext cx="8352928" cy="522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014" y="215589"/>
            <a:ext cx="5643972" cy="64268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0014" y="215589"/>
            <a:ext cx="5643972" cy="6426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2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45" y="3628606"/>
            <a:ext cx="6383310" cy="311276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78066"/>
            <a:ext cx="3600400" cy="34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85" y="128198"/>
            <a:ext cx="6226430" cy="66016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58785" y="128199"/>
            <a:ext cx="6226429" cy="660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2514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5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8208912" cy="24438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1412776"/>
            <a:ext cx="8208911" cy="2443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9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92696"/>
            <a:ext cx="8496942" cy="38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465798"/>
            <a:ext cx="7488832" cy="369950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168646"/>
            <a:ext cx="4752528" cy="21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3056"/>
            <a:ext cx="8208912" cy="43961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800364"/>
            <a:ext cx="8208911" cy="176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7544" y="2564904"/>
            <a:ext cx="8208911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825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48036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476672"/>
            <a:ext cx="8208911" cy="4803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5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34" y="82603"/>
            <a:ext cx="5954332" cy="66927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94835" y="82603"/>
            <a:ext cx="6005592" cy="6692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0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12" y="197447"/>
            <a:ext cx="6425176" cy="646310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6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556792"/>
            <a:ext cx="8208910" cy="28241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1556792"/>
            <a:ext cx="8208911" cy="2824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77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8210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3861048"/>
            <a:ext cx="8208911" cy="229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7544" y="332656"/>
            <a:ext cx="8208911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662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4067944" y="2420952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79513" y="-27384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omic Sans MS" panose="030F0702030302020204" pitchFamily="66" charset="0"/>
              </a:rPr>
              <a:t>Collisions:</a:t>
            </a:r>
          </a:p>
          <a:p>
            <a:pPr algn="ctr"/>
            <a:r>
              <a:rPr lang="en-GB" sz="4400" dirty="0">
                <a:latin typeface="Comic Sans MS" panose="030F0702030302020204" pitchFamily="66" charset="0"/>
              </a:rPr>
              <a:t>Two </a:t>
            </a:r>
            <a:r>
              <a:rPr lang="en-GB" sz="4400" dirty="0" smtClean="0">
                <a:latin typeface="Comic Sans MS" panose="030F0702030302020204" pitchFamily="66" charset="0"/>
              </a:rPr>
              <a:t>Spheres Oblique </a:t>
            </a:r>
            <a:r>
              <a:rPr lang="en-GB" sz="4400" dirty="0">
                <a:latin typeface="Comic Sans MS" panose="030F0702030302020204" pitchFamily="66" charset="0"/>
              </a:rPr>
              <a:t>Impact</a:t>
            </a:r>
          </a:p>
          <a:p>
            <a:endParaRPr lang="en-GB" sz="4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4067944" y="1772816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88065" y="46241"/>
            <a:ext cx="2151687" cy="286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4067944" y="3069024"/>
            <a:ext cx="1152128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65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81" y="2420888"/>
            <a:ext cx="6944038" cy="389625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268" y="116632"/>
            <a:ext cx="3391464" cy="216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480" y="1081492"/>
            <a:ext cx="652320" cy="2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82" y="44474"/>
            <a:ext cx="5761036" cy="2160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482" y="2206894"/>
            <a:ext cx="5761036" cy="44624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91481" y="44474"/>
            <a:ext cx="5761037" cy="6624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8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414540"/>
            <a:ext cx="8720658" cy="223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2" y="2801870"/>
            <a:ext cx="8720656" cy="1277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671" y="2801870"/>
            <a:ext cx="8720657" cy="1277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404664"/>
            <a:ext cx="8720658" cy="2243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1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4" y="980728"/>
            <a:ext cx="8352932" cy="38697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6" y="980728"/>
            <a:ext cx="8352927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4" y="3212976"/>
            <a:ext cx="8352929" cy="163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8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2" y="692696"/>
            <a:ext cx="8720656" cy="490766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692696"/>
            <a:ext cx="8720658" cy="4907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8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916832"/>
            <a:ext cx="8720658" cy="2172774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211671" y="1916832"/>
            <a:ext cx="872065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11671" y="3501008"/>
            <a:ext cx="8720658" cy="588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39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692696"/>
            <a:ext cx="8496942" cy="50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5974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32656"/>
            <a:ext cx="8496943" cy="5974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50" y="5877272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47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93" y="3135274"/>
            <a:ext cx="7751977" cy="3534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260648"/>
            <a:ext cx="8496942" cy="2754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8493" y="3135274"/>
            <a:ext cx="7751976" cy="2669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68492" y="5805264"/>
            <a:ext cx="775197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260647"/>
            <a:ext cx="8496940" cy="275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8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52928" cy="5492006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57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4010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908720"/>
            <a:ext cx="8496943" cy="40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0649" y="5805265"/>
            <a:ext cx="1443407" cy="959866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9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76872"/>
            <a:ext cx="8496944" cy="2892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764704"/>
            <a:ext cx="8496940" cy="11078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2276872"/>
            <a:ext cx="8496941" cy="2892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23529" y="764704"/>
            <a:ext cx="849694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208912" cy="59156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76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453" y="92488"/>
            <a:ext cx="6867094" cy="66730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38453" y="92488"/>
            <a:ext cx="6867094" cy="3552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38453" y="3645024"/>
            <a:ext cx="6867094" cy="3120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01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776864" cy="56783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87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496944" cy="40744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974398"/>
            <a:ext cx="8496944" cy="408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71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20688"/>
            <a:ext cx="8496942" cy="48505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558338"/>
            <a:ext cx="8496944" cy="2510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3068960"/>
            <a:ext cx="8496944" cy="2402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4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047754"/>
            <a:ext cx="7200800" cy="418955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153172"/>
            <a:ext cx="3456384" cy="18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692696"/>
            <a:ext cx="8496942" cy="46777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2019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8" y="659156"/>
            <a:ext cx="8496944" cy="1185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844824"/>
            <a:ext cx="8496944" cy="3525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596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496944" cy="178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3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>
            <a:spLocks/>
          </p:cNvSpPr>
          <p:nvPr/>
        </p:nvSpPr>
        <p:spPr>
          <a:xfrm>
            <a:off x="5976288" y="152084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75656" y="488130"/>
            <a:ext cx="6312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Work-Energy Principle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6" name="Rectangle 25">
            <a:hlinkClick r:id="rId5" action="ppaction://hlinksldjump"/>
          </p:cNvPr>
          <p:cNvSpPr>
            <a:spLocks/>
          </p:cNvSpPr>
          <p:nvPr/>
        </p:nvSpPr>
        <p:spPr>
          <a:xfrm>
            <a:off x="5976288" y="213285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>
            <a:spLocks/>
          </p:cNvSpPr>
          <p:nvPr/>
        </p:nvSpPr>
        <p:spPr>
          <a:xfrm>
            <a:off x="1727816" y="2744984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</a:t>
            </a:r>
            <a:endParaRPr lang="en-GB" b="1" dirty="0"/>
          </a:p>
        </p:txBody>
      </p:sp>
      <p:sp>
        <p:nvSpPr>
          <p:cNvPr id="12" name="Rectangle 11">
            <a:hlinkClick r:id="rId7" action="ppaction://hlinksldjump"/>
          </p:cNvPr>
          <p:cNvSpPr>
            <a:spLocks/>
          </p:cNvSpPr>
          <p:nvPr/>
        </p:nvSpPr>
        <p:spPr>
          <a:xfrm>
            <a:off x="1727816" y="1525109"/>
            <a:ext cx="1188000" cy="54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Specimen</a:t>
            </a:r>
            <a:endParaRPr lang="en-GB" b="1" dirty="0"/>
          </a:p>
        </p:txBody>
      </p:sp>
      <p:sp>
        <p:nvSpPr>
          <p:cNvPr id="13" name="Rectangle 12">
            <a:hlinkClick r:id="rId8" action="ppaction://hlinksldjump"/>
          </p:cNvPr>
          <p:cNvSpPr>
            <a:spLocks/>
          </p:cNvSpPr>
          <p:nvPr/>
        </p:nvSpPr>
        <p:spPr>
          <a:xfrm>
            <a:off x="1727816" y="2132976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60254" y="44624"/>
            <a:ext cx="1935994" cy="47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1484297" y="6381328"/>
            <a:ext cx="3087703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Impulse and Momentum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54" y="6381328"/>
            <a:ext cx="1352035" cy="391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see also: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4644008" y="6381328"/>
            <a:ext cx="3672408" cy="3913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Collisions: Two Spheres Direct Impact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12" action="ppaction://hlinksldjump"/>
          </p:cNvPr>
          <p:cNvSpPr>
            <a:spLocks/>
          </p:cNvSpPr>
          <p:nvPr/>
        </p:nvSpPr>
        <p:spPr>
          <a:xfrm>
            <a:off x="1727816" y="3356992"/>
            <a:ext cx="1188000" cy="540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  <p:sp>
        <p:nvSpPr>
          <p:cNvPr id="21" name="Rectangle 20">
            <a:hlinkClick r:id="rId13" action="ppaction://hlinksldjump"/>
          </p:cNvPr>
          <p:cNvSpPr>
            <a:spLocks/>
          </p:cNvSpPr>
          <p:nvPr/>
        </p:nvSpPr>
        <p:spPr>
          <a:xfrm>
            <a:off x="5976288" y="274498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2019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1" y="1556792"/>
            <a:ext cx="8640958" cy="204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888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620014"/>
            <a:ext cx="8496944" cy="3025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23528" y="3645024"/>
            <a:ext cx="8496944" cy="1788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2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196752"/>
            <a:ext cx="8784974" cy="3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836712"/>
            <a:ext cx="8496942" cy="43177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836712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636912"/>
            <a:ext cx="84969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05064"/>
            <a:ext cx="8496944" cy="1149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888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2776"/>
            <a:ext cx="7344816" cy="26421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9592" y="3429000"/>
            <a:ext cx="7344816" cy="625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899592" y="2492896"/>
            <a:ext cx="734481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99592" y="1412776"/>
            <a:ext cx="734481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709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29830"/>
            <a:ext cx="7200800" cy="43835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185020"/>
            <a:ext cx="5760640" cy="21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861048"/>
            <a:ext cx="8640958" cy="1202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34707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348880"/>
            <a:ext cx="864096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69333"/>
            <a:ext cx="8640960" cy="1979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3861048"/>
            <a:ext cx="8640960" cy="1202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59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08176"/>
            <a:ext cx="8640958" cy="35169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299303"/>
            <a:ext cx="8640960" cy="2425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163553"/>
            <a:ext cx="8640960" cy="113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89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6982"/>
            <a:ext cx="8352928" cy="5902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3751391"/>
            <a:ext cx="8352928" cy="2557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44" y="369332"/>
            <a:ext cx="8352928" cy="3382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656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130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20" y="2276872"/>
            <a:ext cx="8640960" cy="130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9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2806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30" y="1484784"/>
            <a:ext cx="8496942" cy="226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(SF)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5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1340768"/>
            <a:ext cx="8208910" cy="21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064896" cy="494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39552" y="476672"/>
            <a:ext cx="8064896" cy="494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3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8352928" cy="4315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536" y="908721"/>
            <a:ext cx="8352928" cy="431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9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092" y="123213"/>
            <a:ext cx="5493816" cy="66115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825092" y="123214"/>
            <a:ext cx="5493816" cy="6635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5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84976" cy="4040082"/>
          </a:xfrm>
          <a:prstGeom prst="rect">
            <a:avLst/>
          </a:prstGeom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90705"/>
            <a:ext cx="4032448" cy="220432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4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32656"/>
            <a:ext cx="8784974" cy="5990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32656"/>
            <a:ext cx="8784976" cy="6014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1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2998114"/>
          </a:xfrm>
          <a:prstGeom prst="rect">
            <a:avLst/>
          </a:prstGeom>
        </p:spPr>
      </p:pic>
      <p:pic>
        <p:nvPicPr>
          <p:cNvPr id="12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Specimen</a:t>
            </a:r>
            <a:endParaRPr lang="en-GB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2" y="1340768"/>
            <a:ext cx="8784975" cy="3070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3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63" y="1124744"/>
            <a:ext cx="875187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3990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404664"/>
            <a:ext cx="8784974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3356992"/>
            <a:ext cx="8784974" cy="1037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7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8958</TotalTime>
  <Words>3615</Words>
  <Application>Microsoft Office PowerPoint</Application>
  <PresentationFormat>On-screen Show (4:3)</PresentationFormat>
  <Paragraphs>1863</Paragraphs>
  <Slides>727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727</vt:i4>
      </vt:variant>
    </vt:vector>
  </HeadingPairs>
  <TitlesOfParts>
    <vt:vector size="732" baseType="lpstr">
      <vt:lpstr>Arial</vt:lpstr>
      <vt:lpstr>Calibri</vt:lpstr>
      <vt:lpstr>Calibri Light</vt:lpstr>
      <vt:lpstr>Comic Sans MS</vt:lpstr>
      <vt:lpstr>Theme1</vt:lpstr>
      <vt:lpstr>Mechanics Past Paper Questions</vt:lpstr>
      <vt:lpstr>Notes on operating this resource</vt:lpstr>
      <vt:lpstr>Notes on Mechanics for Edexcel and this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858</cp:revision>
  <dcterms:created xsi:type="dcterms:W3CDTF">2014-02-21T20:01:10Z</dcterms:created>
  <dcterms:modified xsi:type="dcterms:W3CDTF">2020-08-08T18:39:05Z</dcterms:modified>
</cp:coreProperties>
</file>