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0" y="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0B2E062-E594-49D2-BE48-C593AD74037A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C19BCC-BB74-4CC2-92A3-EC1D4C3826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656" y="539552"/>
            <a:ext cx="6172200" cy="1426464"/>
          </a:xfrm>
        </p:spPr>
        <p:txBody>
          <a:bodyPr/>
          <a:lstStyle/>
          <a:p>
            <a:r>
              <a:rPr lang="en-GB" dirty="0" smtClean="0"/>
              <a:t>Factorising Quadratics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27384" y="1691680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  <a:buFont typeface="+mj-lt"/>
              <a:buAutoNum type="arabicPeriod"/>
            </a:pPr>
            <a:r>
              <a:rPr lang="en-GB" sz="1200" dirty="0" smtClean="0"/>
              <a:t>Factorise Fully: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/>
              <a:t> </a:t>
            </a: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+3x+2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+6x+9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+6x+8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+13x+22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+7x+10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+8x+15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+7x+12 = (      +      ) (        +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+7x+6 = (      +      ) (        +       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6992" y="1691680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</a:pPr>
            <a:r>
              <a:rPr lang="en-GB" sz="1200" dirty="0" smtClean="0"/>
              <a:t>2.  Factorise Fully: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/>
              <a:t> </a:t>
            </a: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-7x+10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</a:t>
            </a:r>
            <a:r>
              <a:rPr lang="en-GB" sz="1200" dirty="0"/>
              <a:t>8</a:t>
            </a:r>
            <a:r>
              <a:rPr lang="en-GB" sz="1200" dirty="0" smtClean="0"/>
              <a:t>x+12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-13x+12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-12x+20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-11x+24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-13x+36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-14x+40 = (      -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-10x+21 = (      -      ) (        -       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148064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</a:pPr>
            <a:r>
              <a:rPr lang="en-GB" sz="1200" dirty="0" smtClean="0"/>
              <a:t>3.  Factorise Fully: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/>
              <a:t> </a:t>
            </a: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+x-20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+3x-18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+5x-24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-6x-40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-x-42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-13x-30 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smtClean="0"/>
              <a:t>x</a:t>
            </a:r>
            <a:r>
              <a:rPr lang="en-GB" sz="1200" baseline="30000" smtClean="0"/>
              <a:t>2</a:t>
            </a:r>
            <a:r>
              <a:rPr lang="en-GB" sz="1200" smtClean="0"/>
              <a:t>+2x-24 </a:t>
            </a:r>
            <a:r>
              <a:rPr lang="en-GB" sz="1200" dirty="0" smtClean="0"/>
              <a:t>= (      +      ) (        -        )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-7x-18 = (      +      ) (        -       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9000" y="5148064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</a:pPr>
            <a:r>
              <a:rPr lang="en-GB" sz="1200" dirty="0" smtClean="0"/>
              <a:t>4.   Factorise Fully: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 </a:t>
            </a: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+2x+1</a:t>
            </a:r>
            <a:r>
              <a:rPr lang="en-GB" sz="1200" dirty="0" smtClean="0"/>
              <a:t>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+7x+10=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+8x-20=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-7x-30=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-9x+20=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-8x+12=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+3x-40=</a:t>
            </a:r>
          </a:p>
          <a:p>
            <a:pPr marL="685800" lvl="1" indent="-228600">
              <a:lnSpc>
                <a:spcPct val="200000"/>
              </a:lnSpc>
              <a:buFont typeface="+mj-lt"/>
              <a:buAutoNum type="alphaLcParenR"/>
            </a:pPr>
            <a:r>
              <a:rPr lang="en-GB" sz="1200" dirty="0" smtClean="0"/>
              <a:t>x</a:t>
            </a:r>
            <a:r>
              <a:rPr lang="en-GB" sz="1200" baseline="30000" dirty="0" smtClean="0"/>
              <a:t>2</a:t>
            </a:r>
            <a:r>
              <a:rPr lang="en-GB" sz="1200" dirty="0" smtClean="0"/>
              <a:t>-6x-7=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232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Factorising Quadratics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Factorising Quadratics</dc:title>
  <dc:creator>Jen Walker</dc:creator>
  <cp:lastModifiedBy>Gareth Westwater (GSW)</cp:lastModifiedBy>
  <cp:revision>6</cp:revision>
  <cp:lastPrinted>2019-03-12T08:43:11Z</cp:lastPrinted>
  <dcterms:created xsi:type="dcterms:W3CDTF">2014-02-16T20:16:24Z</dcterms:created>
  <dcterms:modified xsi:type="dcterms:W3CDTF">2019-03-12T09:27:45Z</dcterms:modified>
</cp:coreProperties>
</file>