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0" y="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4057637" y="5080001"/>
            <a:ext cx="2800364" cy="1214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4057650" y="5196013"/>
            <a:ext cx="2800351" cy="25603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4057650" y="5486889"/>
            <a:ext cx="2800351" cy="1219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4057650" y="5552537"/>
            <a:ext cx="1474470" cy="24384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4057650" y="5599429"/>
            <a:ext cx="1474470" cy="1219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4057650" y="5283200"/>
            <a:ext cx="229743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5532380" y="5414644"/>
            <a:ext cx="1200150" cy="4876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866216"/>
            <a:ext cx="6858000" cy="3255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4900704"/>
            <a:ext cx="6858001" cy="18756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4810538" y="4857453"/>
            <a:ext cx="2047463" cy="33124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6858000" cy="49356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3202517"/>
            <a:ext cx="6343650" cy="1960033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42900" y="5199917"/>
            <a:ext cx="3714750" cy="23368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029200" y="5608320"/>
            <a:ext cx="720090" cy="609600"/>
          </a:xfrm>
        </p:spPr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4057650" y="5607051"/>
            <a:ext cx="971550" cy="6096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240066" y="1515"/>
            <a:ext cx="560784" cy="48768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1524000"/>
            <a:ext cx="1428750" cy="73152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24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641601"/>
            <a:ext cx="5829300" cy="1816100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489451"/>
            <a:ext cx="5829300" cy="2012949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99233"/>
            <a:ext cx="3028950" cy="603461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999233"/>
            <a:ext cx="3028950" cy="603461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524000"/>
            <a:ext cx="6286500" cy="1426464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993293"/>
            <a:ext cx="3031236" cy="6096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540919" y="2993293"/>
            <a:ext cx="3031331" cy="6096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85750" y="3611359"/>
            <a:ext cx="3031236" cy="5181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38729" y="3611359"/>
            <a:ext cx="3031331" cy="5181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24000"/>
            <a:ext cx="6172200" cy="142646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37760" y="816864"/>
            <a:ext cx="717948" cy="609600"/>
          </a:xfrm>
        </p:spPr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43350" y="816864"/>
            <a:ext cx="994410" cy="6096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31052" y="3029"/>
            <a:ext cx="571500" cy="487680"/>
          </a:xfrm>
        </p:spPr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5122" y="1469293"/>
            <a:ext cx="2537460" cy="1170432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15122" y="2680969"/>
            <a:ext cx="2537460" cy="615696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4300" y="1035049"/>
            <a:ext cx="3826764" cy="78028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0326" y="1478881"/>
            <a:ext cx="440102" cy="6242183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753" y="1524000"/>
            <a:ext cx="3429000" cy="6096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32" y="4365745"/>
            <a:ext cx="1943100" cy="335531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89091"/>
            <a:ext cx="6858000" cy="112543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6858000" cy="41421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411036"/>
            <a:ext cx="6858001" cy="12192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4057637" y="480329"/>
            <a:ext cx="2800364" cy="1214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4057650" y="586817"/>
            <a:ext cx="2800351" cy="24004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4055504" y="663339"/>
            <a:ext cx="229743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5530235" y="785257"/>
            <a:ext cx="1200150" cy="4876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6813724" y="-2668"/>
            <a:ext cx="43220" cy="829056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6783361" y="-2668"/>
            <a:ext cx="20574" cy="829056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6769071" y="-2668"/>
            <a:ext cx="6858" cy="829056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6731567" y="-2668"/>
            <a:ext cx="20574" cy="829056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6686758" y="507"/>
            <a:ext cx="41148" cy="7802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6655106" y="507"/>
            <a:ext cx="6858" cy="7802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1524000"/>
            <a:ext cx="6172200" cy="1422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999232"/>
            <a:ext cx="6172200" cy="57668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939902" y="816864"/>
            <a:ext cx="717948" cy="6096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0B2E062-E594-49D2-BE48-C593AD74037A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943350" y="816864"/>
            <a:ext cx="994410" cy="6096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31052" y="3029"/>
            <a:ext cx="571500" cy="48768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3C19BCC-BB74-4CC2-92A3-EC1D4C3826D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656" y="539552"/>
            <a:ext cx="6172200" cy="1426464"/>
          </a:xfrm>
        </p:spPr>
        <p:txBody>
          <a:bodyPr/>
          <a:lstStyle/>
          <a:p>
            <a:r>
              <a:rPr lang="en-GB" dirty="0" smtClean="0"/>
              <a:t>Factorising Quadratics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27384" y="1691680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  <a:buFont typeface="+mj-lt"/>
              <a:buAutoNum type="arabicPeriod"/>
            </a:pPr>
            <a:r>
              <a:rPr lang="en-GB" sz="1200" dirty="0" smtClean="0"/>
              <a:t>Factorise Fully: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/>
              <a:t> </a:t>
            </a: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+3x+2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+6x+9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+6x+8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+13x+22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+7x+10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+8x+15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+7x+12 = (      +      ) (        +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+7x+6 = (      +      ) (        +       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6992" y="1691680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</a:pPr>
            <a:r>
              <a:rPr lang="en-GB" sz="1200" dirty="0" smtClean="0"/>
              <a:t>2.  Factorise Fully: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/>
              <a:t> </a:t>
            </a: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-7x+10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</a:t>
            </a:r>
            <a:r>
              <a:rPr lang="en-GB" sz="1200" dirty="0"/>
              <a:t>8</a:t>
            </a:r>
            <a:r>
              <a:rPr lang="en-GB" sz="1200" dirty="0" smtClean="0"/>
              <a:t>x+12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-13x+12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-12x+20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-11x+24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-13x+36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-14x+40 = (      -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-10x+21 = (      -      ) (        -       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148064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</a:pPr>
            <a:r>
              <a:rPr lang="en-GB" sz="1200" dirty="0" smtClean="0"/>
              <a:t>3.  Factorise Fully: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/>
              <a:t> </a:t>
            </a: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+x-20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+3x-18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+5x-24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-6x-40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-x-42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-13x-30 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smtClean="0"/>
              <a:t>x</a:t>
            </a:r>
            <a:r>
              <a:rPr lang="en-GB" sz="1200" baseline="30000" smtClean="0"/>
              <a:t>2</a:t>
            </a:r>
            <a:r>
              <a:rPr lang="en-GB" sz="1200" smtClean="0"/>
              <a:t>+2x-24 </a:t>
            </a:r>
            <a:r>
              <a:rPr lang="en-GB" sz="1200" dirty="0" smtClean="0"/>
              <a:t>= (      +      ) (        -        )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-7x-18 = (      +      ) (        -       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9000" y="5148064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</a:pPr>
            <a:r>
              <a:rPr lang="en-GB" sz="1200" dirty="0" smtClean="0"/>
              <a:t>4.   Factorise Fully: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 </a:t>
            </a: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+2x+1</a:t>
            </a:r>
            <a:r>
              <a:rPr lang="en-GB" sz="1200" dirty="0" smtClean="0"/>
              <a:t>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+7x+10=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+8x-20=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-7x-30=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-9x+20=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-8x+12=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+3x-40=</a:t>
            </a:r>
          </a:p>
          <a:p>
            <a:pPr marL="685800" lvl="1" indent="-228600">
              <a:lnSpc>
                <a:spcPct val="200000"/>
              </a:lnSpc>
              <a:buFont typeface="+mj-lt"/>
              <a:buAutoNum type="alphaLcParenR"/>
            </a:pPr>
            <a:r>
              <a:rPr lang="en-GB" sz="1200" dirty="0" smtClean="0"/>
              <a:t>x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-6x-7=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</TotalTime>
  <Words>232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</vt:lpstr>
      <vt:lpstr>Factorising Quadratics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Factorising Quadratics</dc:title>
  <dc:creator>Jen Walker</dc:creator>
  <cp:lastModifiedBy>Gareth Westwater (GSW)</cp:lastModifiedBy>
  <cp:revision>6</cp:revision>
  <cp:lastPrinted>2019-03-12T08:43:11Z</cp:lastPrinted>
  <dcterms:created xsi:type="dcterms:W3CDTF">2014-02-16T20:16:24Z</dcterms:created>
  <dcterms:modified xsi:type="dcterms:W3CDTF">2019-03-12T09:27:45Z</dcterms:modified>
</cp:coreProperties>
</file>