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331" r:id="rId2"/>
    <p:sldId id="2332" r:id="rId3"/>
    <p:sldId id="2333" r:id="rId4"/>
    <p:sldId id="2334" r:id="rId5"/>
    <p:sldId id="2335" r:id="rId6"/>
    <p:sldId id="2336" r:id="rId7"/>
    <p:sldId id="2337" r:id="rId8"/>
    <p:sldId id="2338" r:id="rId9"/>
    <p:sldId id="2339" r:id="rId10"/>
    <p:sldId id="2340" r:id="rId11"/>
    <p:sldId id="2341" r:id="rId12"/>
    <p:sldId id="2342" r:id="rId13"/>
    <p:sldId id="2343" r:id="rId14"/>
    <p:sldId id="2543" r:id="rId15"/>
    <p:sldId id="2550" r:id="rId16"/>
    <p:sldId id="2551" r:id="rId17"/>
    <p:sldId id="2552" r:id="rId18"/>
    <p:sldId id="2556" r:id="rId19"/>
    <p:sldId id="2557" r:id="rId20"/>
    <p:sldId id="2558" r:id="rId21"/>
    <p:sldId id="2569" r:id="rId22"/>
    <p:sldId id="2570" r:id="rId23"/>
    <p:sldId id="2571" r:id="rId24"/>
    <p:sldId id="2572" r:id="rId25"/>
    <p:sldId id="2573" r:id="rId26"/>
    <p:sldId id="2574" r:id="rId27"/>
    <p:sldId id="2575" r:id="rId28"/>
    <p:sldId id="2576" r:id="rId29"/>
    <p:sldId id="2579" r:id="rId30"/>
    <p:sldId id="2580" r:id="rId31"/>
    <p:sldId id="2581" r:id="rId32"/>
    <p:sldId id="2582" r:id="rId33"/>
    <p:sldId id="2583" r:id="rId34"/>
    <p:sldId id="2584" r:id="rId35"/>
    <p:sldId id="2585" r:id="rId36"/>
    <p:sldId id="2588" r:id="rId37"/>
    <p:sldId id="2589" r:id="rId38"/>
    <p:sldId id="2592" r:id="rId39"/>
    <p:sldId id="2593" r:id="rId40"/>
    <p:sldId id="2594" r:id="rId41"/>
    <p:sldId id="2595" r:id="rId42"/>
    <p:sldId id="2596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08" autoAdjust="0"/>
    <p:restoredTop sz="96433" autoAdjust="0"/>
  </p:normalViewPr>
  <p:slideViewPr>
    <p:cSldViewPr>
      <p:cViewPr varScale="1">
        <p:scale>
          <a:sx n="74" d="100"/>
          <a:sy n="74" d="100"/>
        </p:scale>
        <p:origin x="112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71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1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02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51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3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28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02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52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51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2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08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 smtClean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810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3" Type="http://schemas.openxmlformats.org/officeDocument/2006/relationships/slide" Target="slide18.xml"/><Relationship Id="rId7" Type="http://schemas.openxmlformats.org/officeDocument/2006/relationships/slide" Target="slide34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2.xml"/><Relationship Id="rId11" Type="http://schemas.openxmlformats.org/officeDocument/2006/relationships/slide" Target="slide1.xml"/><Relationship Id="rId5" Type="http://schemas.openxmlformats.org/officeDocument/2006/relationships/slide" Target="slide29.xml"/><Relationship Id="rId10" Type="http://schemas.openxmlformats.org/officeDocument/2006/relationships/slide" Target="slide40.xml"/><Relationship Id="rId4" Type="http://schemas.openxmlformats.org/officeDocument/2006/relationships/slide" Target="slide21.xml"/><Relationship Id="rId9" Type="http://schemas.openxmlformats.org/officeDocument/2006/relationships/slide" Target="slide3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slide" Target="sl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0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slide" Target="slide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978507" y="306140"/>
            <a:ext cx="72571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>
                <a:latin typeface="Comic Sans MS" pitchFamily="66" charset="0"/>
              </a:rPr>
              <a:t>Discrete Random Variables</a:t>
            </a:r>
            <a:endParaRPr lang="en-GB" sz="4400" dirty="0">
              <a:latin typeface="Comic Sans MS" pitchFamily="66" charset="0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3995936" y="2132856"/>
            <a:ext cx="1152128" cy="576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Practice J</a:t>
            </a:r>
            <a:endParaRPr lang="en-GB" b="1" dirty="0"/>
          </a:p>
        </p:txBody>
      </p:sp>
      <p:sp>
        <p:nvSpPr>
          <p:cNvPr id="16" name="Rectangle 15">
            <a:hlinkClick r:id="rId3" action="ppaction://hlinksldjump"/>
          </p:cNvPr>
          <p:cNvSpPr/>
          <p:nvPr/>
        </p:nvSpPr>
        <p:spPr>
          <a:xfrm>
            <a:off x="3995936" y="1484784"/>
            <a:ext cx="1152128" cy="576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Practice G</a:t>
            </a:r>
          </a:p>
        </p:txBody>
      </p:sp>
      <p:sp>
        <p:nvSpPr>
          <p:cNvPr id="22" name="Rectangle 21">
            <a:hlinkClick r:id="rId4" action="ppaction://hlinksldjump"/>
          </p:cNvPr>
          <p:cNvSpPr/>
          <p:nvPr/>
        </p:nvSpPr>
        <p:spPr>
          <a:xfrm>
            <a:off x="3995936" y="2780928"/>
            <a:ext cx="1152128" cy="576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2018 Binomial</a:t>
            </a:r>
            <a:endParaRPr lang="en-GB" b="1" dirty="0"/>
          </a:p>
        </p:txBody>
      </p:sp>
      <p:sp>
        <p:nvSpPr>
          <p:cNvPr id="7" name="Rectangle 6">
            <a:hlinkClick r:id="rId5" action="ppaction://hlinksldjump"/>
          </p:cNvPr>
          <p:cNvSpPr/>
          <p:nvPr/>
        </p:nvSpPr>
        <p:spPr>
          <a:xfrm>
            <a:off x="107504" y="44624"/>
            <a:ext cx="208823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Old Spec Q’s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02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4" y="563954"/>
            <a:ext cx="8784972" cy="48812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3" y="563954"/>
            <a:ext cx="8784974" cy="16409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179513" y="2204864"/>
            <a:ext cx="8784974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8642" y="5949280"/>
            <a:ext cx="1191110" cy="79208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179513" y="3501008"/>
            <a:ext cx="8784974" cy="19678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14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5063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548680"/>
            <a:ext cx="8352928" cy="48084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5535" y="525066"/>
            <a:ext cx="8352929" cy="26879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(SF)</a:t>
            </a:r>
            <a:endParaRPr lang="en-GB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395535" y="3212976"/>
            <a:ext cx="8352929" cy="21678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(SF)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8642" y="5949280"/>
            <a:ext cx="1191110" cy="79208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</a:t>
            </a:r>
            <a:endParaRPr lang="en-GB" dirty="0"/>
          </a:p>
        </p:txBody>
      </p:sp>
      <p:pic>
        <p:nvPicPr>
          <p:cNvPr id="14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3542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404664"/>
            <a:ext cx="8784974" cy="2847358"/>
          </a:xfrm>
          <a:prstGeom prst="rect">
            <a:avLst/>
          </a:prstGeom>
        </p:spPr>
      </p:pic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8642" y="5949280"/>
            <a:ext cx="1191110" cy="79208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179513" y="404664"/>
            <a:ext cx="8784974" cy="28473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 (SF)</a:t>
            </a:r>
            <a:endParaRPr lang="en-GB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4" y="3567990"/>
            <a:ext cx="8784972" cy="180522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79513" y="3539038"/>
            <a:ext cx="8784973" cy="18341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pic>
        <p:nvPicPr>
          <p:cNvPr id="16" name="Picture 11" descr="Back Icon - back, go back, green, previous, return, hand drawn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598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548680"/>
            <a:ext cx="8496942" cy="49274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3529" y="525066"/>
            <a:ext cx="8496941" cy="22911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323529" y="2816260"/>
            <a:ext cx="8496941" cy="26834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 notes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</a:t>
            </a:r>
            <a:endParaRPr lang="en-GB" dirty="0"/>
          </a:p>
        </p:txBody>
      </p:sp>
      <p:pic>
        <p:nvPicPr>
          <p:cNvPr id="13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1455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hlinkClick r:id="rId2" action="ppaction://hlinksldjump"/>
          </p:cNvPr>
          <p:cNvSpPr/>
          <p:nvPr/>
        </p:nvSpPr>
        <p:spPr>
          <a:xfrm>
            <a:off x="2987824" y="1988840"/>
            <a:ext cx="1584176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2007</a:t>
            </a:r>
            <a:endParaRPr lang="en-GB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427311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Comic Sans MS" pitchFamily="66" charset="0"/>
              </a:rPr>
              <a:t>Old Spec Probability Distributions</a:t>
            </a:r>
            <a:endParaRPr lang="en-GB" sz="4400" dirty="0">
              <a:latin typeface="Comic Sans MS" pitchFamily="66" charset="0"/>
            </a:endParaRPr>
          </a:p>
        </p:txBody>
      </p:sp>
      <p:sp>
        <p:nvSpPr>
          <p:cNvPr id="21" name="Rectangle 20">
            <a:hlinkClick r:id="rId3" action="ppaction://hlinksldjump"/>
          </p:cNvPr>
          <p:cNvSpPr/>
          <p:nvPr/>
        </p:nvSpPr>
        <p:spPr>
          <a:xfrm>
            <a:off x="2987824" y="2564960"/>
            <a:ext cx="1584176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2008</a:t>
            </a:r>
            <a:endParaRPr lang="en-GB" b="1" dirty="0"/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987824" y="3141024"/>
            <a:ext cx="1584176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2010</a:t>
            </a:r>
            <a:endParaRPr lang="en-GB" b="1" dirty="0"/>
          </a:p>
        </p:txBody>
      </p:sp>
      <p:sp>
        <p:nvSpPr>
          <p:cNvPr id="26" name="Rectangle 25">
            <a:hlinkClick r:id="rId5" action="ppaction://hlinksldjump"/>
          </p:cNvPr>
          <p:cNvSpPr/>
          <p:nvPr/>
        </p:nvSpPr>
        <p:spPr>
          <a:xfrm>
            <a:off x="2987824" y="3717032"/>
            <a:ext cx="1584176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May 2011</a:t>
            </a:r>
            <a:endParaRPr lang="en-GB" b="1" dirty="0"/>
          </a:p>
        </p:txBody>
      </p:sp>
      <p:sp>
        <p:nvSpPr>
          <p:cNvPr id="27" name="Rectangle 26">
            <a:hlinkClick r:id="rId6" action="ppaction://hlinksldjump"/>
          </p:cNvPr>
          <p:cNvSpPr/>
          <p:nvPr/>
        </p:nvSpPr>
        <p:spPr>
          <a:xfrm>
            <a:off x="2987824" y="4293040"/>
            <a:ext cx="1584176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2012</a:t>
            </a:r>
            <a:endParaRPr lang="en-GB" b="1" dirty="0"/>
          </a:p>
        </p:txBody>
      </p:sp>
      <p:sp>
        <p:nvSpPr>
          <p:cNvPr id="28" name="Rectangle 27">
            <a:hlinkClick r:id="rId7" action="ppaction://hlinksldjump"/>
          </p:cNvPr>
          <p:cNvSpPr/>
          <p:nvPr/>
        </p:nvSpPr>
        <p:spPr>
          <a:xfrm>
            <a:off x="4644008" y="1988840"/>
            <a:ext cx="1584176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May 2012</a:t>
            </a:r>
            <a:endParaRPr lang="en-GB" b="1" dirty="0"/>
          </a:p>
        </p:txBody>
      </p:sp>
      <p:sp>
        <p:nvSpPr>
          <p:cNvPr id="30" name="Rectangle 29">
            <a:hlinkClick r:id="rId8" action="ppaction://hlinksldjump"/>
          </p:cNvPr>
          <p:cNvSpPr/>
          <p:nvPr/>
        </p:nvSpPr>
        <p:spPr>
          <a:xfrm>
            <a:off x="4644008" y="2564904"/>
            <a:ext cx="1584176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2013</a:t>
            </a:r>
            <a:endParaRPr lang="en-GB" b="1" dirty="0"/>
          </a:p>
        </p:txBody>
      </p:sp>
      <p:sp>
        <p:nvSpPr>
          <p:cNvPr id="32" name="Rectangle 31">
            <a:hlinkClick r:id="rId9" action="ppaction://hlinksldjump"/>
          </p:cNvPr>
          <p:cNvSpPr/>
          <p:nvPr/>
        </p:nvSpPr>
        <p:spPr>
          <a:xfrm>
            <a:off x="4644008" y="3140912"/>
            <a:ext cx="1584176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May 2014</a:t>
            </a:r>
            <a:endParaRPr lang="en-GB" b="1" dirty="0"/>
          </a:p>
        </p:txBody>
      </p:sp>
      <p:sp>
        <p:nvSpPr>
          <p:cNvPr id="33" name="Rectangle 32">
            <a:hlinkClick r:id="rId10" action="ppaction://hlinksldjump"/>
          </p:cNvPr>
          <p:cNvSpPr/>
          <p:nvPr/>
        </p:nvSpPr>
        <p:spPr>
          <a:xfrm>
            <a:off x="4644008" y="3717032"/>
            <a:ext cx="1584176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2015</a:t>
            </a:r>
            <a:endParaRPr lang="en-GB" b="1" dirty="0"/>
          </a:p>
        </p:txBody>
      </p:sp>
      <p:sp>
        <p:nvSpPr>
          <p:cNvPr id="39" name="Rectangle 38">
            <a:hlinkClick r:id="rId11" action="ppaction://hlinksldjump"/>
          </p:cNvPr>
          <p:cNvSpPr/>
          <p:nvPr/>
        </p:nvSpPr>
        <p:spPr>
          <a:xfrm>
            <a:off x="107504" y="44624"/>
            <a:ext cx="208823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New Spec Q’s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  <p:sp>
        <p:nvSpPr>
          <p:cNvPr id="40" name="Rectangle 39">
            <a:hlinkClick r:id="rId11" action="ppaction://hlinksldjump"/>
          </p:cNvPr>
          <p:cNvSpPr/>
          <p:nvPr/>
        </p:nvSpPr>
        <p:spPr>
          <a:xfrm>
            <a:off x="2267744" y="44624"/>
            <a:ext cx="547260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note. ignore all E(X) and </a:t>
            </a:r>
            <a:r>
              <a:rPr lang="en-GB" sz="2000" b="1" dirty="0" err="1" smtClean="0">
                <a:latin typeface="Comic Sans MS" panose="030F0702030302020204" pitchFamily="66" charset="0"/>
              </a:rPr>
              <a:t>Var</a:t>
            </a:r>
            <a:r>
              <a:rPr lang="en-GB" sz="2000" b="1" dirty="0" smtClean="0">
                <a:latin typeface="Comic Sans MS" panose="030F0702030302020204" pitchFamily="66" charset="0"/>
              </a:rPr>
              <a:t>(X) questions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07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2007</a:t>
            </a:r>
            <a:endParaRPr lang="en-GB" dirty="0"/>
          </a:p>
        </p:txBody>
      </p:sp>
      <p:pic>
        <p:nvPicPr>
          <p:cNvPr id="6" name="Picture 11" descr="Back Icon - back, go back, green, previous, return, hand draw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03486"/>
            <a:ext cx="1435360" cy="954514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5" y="476672"/>
            <a:ext cx="8928990" cy="522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67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2721"/>
            <a:ext cx="9144000" cy="53849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2007</a:t>
            </a:r>
            <a:endParaRPr lang="en-GB" dirty="0"/>
          </a:p>
        </p:txBody>
      </p:sp>
      <p:pic>
        <p:nvPicPr>
          <p:cNvPr id="6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5733256"/>
            <a:ext cx="1197768" cy="1197768"/>
          </a:xfrm>
          <a:prstGeom prst="rect">
            <a:avLst/>
          </a:prstGeom>
          <a:noFill/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903486"/>
            <a:ext cx="1435360" cy="954514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0" y="332720"/>
            <a:ext cx="9217024" cy="17281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0" y="2084461"/>
            <a:ext cx="9217024" cy="6782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0" y="2778328"/>
            <a:ext cx="9217024" cy="794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0" y="3596630"/>
            <a:ext cx="9217024" cy="12725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</a:t>
            </a:r>
            <a:endParaRPr lang="en-GB" sz="2800" b="1" dirty="0"/>
          </a:p>
        </p:txBody>
      </p:sp>
      <p:sp>
        <p:nvSpPr>
          <p:cNvPr id="13" name="Rectangle 12"/>
          <p:cNvSpPr/>
          <p:nvPr/>
        </p:nvSpPr>
        <p:spPr>
          <a:xfrm>
            <a:off x="0" y="4869160"/>
            <a:ext cx="9217024" cy="8720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E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37080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014" y="261090"/>
            <a:ext cx="8455498" cy="5858759"/>
          </a:xfrm>
          <a:prstGeom prst="rect">
            <a:avLst/>
          </a:prstGeom>
        </p:spPr>
      </p:pic>
      <p:pic>
        <p:nvPicPr>
          <p:cNvPr id="5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725014" y="218189"/>
            <a:ext cx="8418986" cy="1194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725014" y="1396682"/>
            <a:ext cx="8418986" cy="4481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725014" y="1820683"/>
            <a:ext cx="8418986" cy="6722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725014" y="2420888"/>
            <a:ext cx="8418986" cy="26626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</a:t>
            </a:r>
            <a:endParaRPr lang="en-GB" sz="2800" b="1" dirty="0"/>
          </a:p>
        </p:txBody>
      </p:sp>
      <p:sp>
        <p:nvSpPr>
          <p:cNvPr id="13" name="Rectangle 12"/>
          <p:cNvSpPr/>
          <p:nvPr/>
        </p:nvSpPr>
        <p:spPr>
          <a:xfrm>
            <a:off x="725014" y="5044957"/>
            <a:ext cx="8418986" cy="10748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E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161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 Icon - back, go back, green, previous, return, hand draw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03486"/>
            <a:ext cx="1435360" cy="95451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2008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7705" y="44624"/>
            <a:ext cx="5356060" cy="18722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b="22996"/>
          <a:stretch/>
        </p:blipFill>
        <p:spPr>
          <a:xfrm>
            <a:off x="2699792" y="1916832"/>
            <a:ext cx="3824492" cy="18601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7705" y="3777488"/>
            <a:ext cx="5328590" cy="303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456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18542673">
            <a:off x="-140430" y="246641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2008</a:t>
            </a:r>
            <a:endParaRPr lang="en-GB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181" y="0"/>
            <a:ext cx="7915275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7273" y="5589240"/>
            <a:ext cx="78771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755576" y="0"/>
            <a:ext cx="8029400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755576" y="548680"/>
            <a:ext cx="8029400" cy="3240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755576" y="3789040"/>
            <a:ext cx="802940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755576" y="4365104"/>
            <a:ext cx="8029400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</a:t>
            </a:r>
            <a:endParaRPr lang="en-GB" sz="2800" b="1" dirty="0"/>
          </a:p>
        </p:txBody>
      </p:sp>
      <p:sp>
        <p:nvSpPr>
          <p:cNvPr id="13" name="Rectangle 12"/>
          <p:cNvSpPr/>
          <p:nvPr/>
        </p:nvSpPr>
        <p:spPr>
          <a:xfrm>
            <a:off x="755576" y="5589240"/>
            <a:ext cx="8029400" cy="126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E</a:t>
            </a:r>
          </a:p>
        </p:txBody>
      </p:sp>
      <p:pic>
        <p:nvPicPr>
          <p:cNvPr id="6" name="Picture 5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00862" y="5517232"/>
            <a:ext cx="643138" cy="643138"/>
          </a:xfrm>
          <a:prstGeom prst="rect">
            <a:avLst/>
          </a:prstGeom>
          <a:noFill/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9632" y="5850904"/>
            <a:ext cx="1080120" cy="1080120"/>
          </a:xfrm>
          <a:prstGeom prst="rect">
            <a:avLst/>
          </a:prstGeom>
          <a:noFill/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949280"/>
            <a:ext cx="1366497" cy="9087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7901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384290"/>
            <a:ext cx="8208912" cy="5853022"/>
          </a:xfrm>
          <a:prstGeom prst="rect">
            <a:avLst/>
          </a:prstGeom>
        </p:spPr>
      </p:pic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21288"/>
            <a:ext cx="1191110" cy="792088"/>
          </a:xfrm>
          <a:prstGeom prst="rect">
            <a:avLst/>
          </a:prstGeom>
          <a:noFill/>
        </p:spPr>
      </p:pic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128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915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9144000" cy="3232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2008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0" y="1628800"/>
            <a:ext cx="914400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0" y="1988840"/>
            <a:ext cx="914400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0" y="2636912"/>
            <a:ext cx="914400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</a:t>
            </a:r>
            <a:endParaRPr lang="en-GB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0" y="3212976"/>
            <a:ext cx="9144000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E</a:t>
            </a:r>
            <a:endParaRPr lang="en-GB" sz="2800" b="1" dirty="0"/>
          </a:p>
        </p:txBody>
      </p:sp>
      <p:pic>
        <p:nvPicPr>
          <p:cNvPr id="10" name="Picture 9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11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8917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 Icon - back, go back, green, previous, return, hand draw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49280"/>
            <a:ext cx="1366497" cy="90872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2010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5" y="476672"/>
            <a:ext cx="8928990" cy="525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76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5358"/>
            <a:ext cx="9144000" cy="5247284"/>
          </a:xfrm>
          <a:prstGeom prst="rect">
            <a:avLst/>
          </a:prstGeom>
        </p:spPr>
      </p:pic>
      <p:pic>
        <p:nvPicPr>
          <p:cNvPr id="5" name="Picture 4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2010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0" y="805358"/>
            <a:ext cx="9144000" cy="13995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0" y="2204864"/>
            <a:ext cx="914400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0" y="3140968"/>
            <a:ext cx="914400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0" y="4005064"/>
            <a:ext cx="9144000" cy="20475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D</a:t>
            </a: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5850904"/>
            <a:ext cx="1080120" cy="1080120"/>
          </a:xfrm>
          <a:prstGeom prst="rect">
            <a:avLst/>
          </a:prstGeom>
          <a:noFill/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949280"/>
            <a:ext cx="1366497" cy="9087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1516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825883"/>
            <a:ext cx="9143998" cy="5206234"/>
          </a:xfrm>
          <a:prstGeom prst="rect">
            <a:avLst/>
          </a:prstGeom>
        </p:spPr>
      </p:pic>
      <p:pic>
        <p:nvPicPr>
          <p:cNvPr id="5" name="Picture 4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2010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0" y="805358"/>
            <a:ext cx="9144000" cy="1687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0" y="2492896"/>
            <a:ext cx="914400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-1" y="3275596"/>
            <a:ext cx="9144000" cy="10895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-1" y="4365103"/>
            <a:ext cx="9144000" cy="16670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777880"/>
            <a:ext cx="1080120" cy="10801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3982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5517232"/>
            <a:ext cx="8496942" cy="518382"/>
          </a:xfrm>
          <a:prstGeom prst="rect">
            <a:avLst/>
          </a:prstGeom>
        </p:spPr>
      </p:pic>
      <p:pic>
        <p:nvPicPr>
          <p:cNvPr id="5" name="Picture 4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949280"/>
            <a:ext cx="1366497" cy="90872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-36676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2010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8" y="332656"/>
            <a:ext cx="8496944" cy="518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85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970"/>
            <a:ext cx="9144000" cy="4778060"/>
          </a:xfrm>
          <a:prstGeom prst="rect">
            <a:avLst/>
          </a:prstGeom>
        </p:spPr>
      </p:pic>
      <p:pic>
        <p:nvPicPr>
          <p:cNvPr id="5" name="Picture 4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777880"/>
            <a:ext cx="1080120" cy="108012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0" y="1016356"/>
            <a:ext cx="9144000" cy="10208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0" y="2040168"/>
            <a:ext cx="9144000" cy="417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0" y="2437000"/>
            <a:ext cx="9144000" cy="1352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0" y="3768360"/>
            <a:ext cx="9144000" cy="678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</a:t>
            </a:r>
            <a:endParaRPr lang="en-GB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0" y="4444400"/>
            <a:ext cx="9144000" cy="13972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E</a:t>
            </a:r>
            <a:endParaRPr lang="en-GB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989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-27384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2011</a:t>
            </a:r>
            <a:endParaRPr lang="en-GB" dirty="0"/>
          </a:p>
        </p:txBody>
      </p:sp>
      <p:pic>
        <p:nvPicPr>
          <p:cNvPr id="6" name="Picture 5" descr="Back Icon - back, go back, green, previous, return, hand draw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9443" y="5445224"/>
            <a:ext cx="643138" cy="643138"/>
          </a:xfrm>
          <a:prstGeom prst="rect">
            <a:avLst/>
          </a:prstGeom>
          <a:noFill/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49280"/>
            <a:ext cx="1366497" cy="90872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3650" y="44624"/>
            <a:ext cx="6972618" cy="38076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3648" y="3819742"/>
            <a:ext cx="6972620" cy="292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06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3556"/>
            <a:ext cx="9143998" cy="55730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-27384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2011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-6552" y="583557"/>
            <a:ext cx="9150549" cy="973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-6553" y="1562469"/>
            <a:ext cx="9150549" cy="6423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0" y="2202239"/>
            <a:ext cx="9150549" cy="6506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13" name="Rectangle 12"/>
          <p:cNvSpPr/>
          <p:nvPr/>
        </p:nvSpPr>
        <p:spPr>
          <a:xfrm>
            <a:off x="0" y="2860060"/>
            <a:ext cx="9150549" cy="9634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</a:t>
            </a:r>
            <a:endParaRPr lang="en-GB" sz="2800" b="1" dirty="0"/>
          </a:p>
        </p:txBody>
      </p:sp>
      <p:sp>
        <p:nvSpPr>
          <p:cNvPr id="14" name="Rectangle 13"/>
          <p:cNvSpPr/>
          <p:nvPr/>
        </p:nvSpPr>
        <p:spPr>
          <a:xfrm>
            <a:off x="0" y="3837301"/>
            <a:ext cx="9150549" cy="6343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E</a:t>
            </a:r>
            <a:endParaRPr lang="en-GB" sz="2800" b="1" dirty="0"/>
          </a:p>
        </p:txBody>
      </p:sp>
      <p:sp>
        <p:nvSpPr>
          <p:cNvPr id="15" name="Rectangle 14"/>
          <p:cNvSpPr/>
          <p:nvPr/>
        </p:nvSpPr>
        <p:spPr>
          <a:xfrm>
            <a:off x="0" y="4471619"/>
            <a:ext cx="9150549" cy="7762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F</a:t>
            </a:r>
            <a:endParaRPr lang="en-GB" sz="2800" b="1" dirty="0"/>
          </a:p>
        </p:txBody>
      </p:sp>
      <p:sp>
        <p:nvSpPr>
          <p:cNvPr id="16" name="Rectangle 15"/>
          <p:cNvSpPr/>
          <p:nvPr/>
        </p:nvSpPr>
        <p:spPr>
          <a:xfrm>
            <a:off x="-6554" y="5241626"/>
            <a:ext cx="9150549" cy="900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G</a:t>
            </a:r>
            <a:endParaRPr lang="en-GB" sz="2800" b="1" dirty="0"/>
          </a:p>
        </p:txBody>
      </p:sp>
      <p:pic>
        <p:nvPicPr>
          <p:cNvPr id="6" name="Picture 5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5850904"/>
            <a:ext cx="1080120" cy="1080120"/>
          </a:xfrm>
          <a:prstGeom prst="rect">
            <a:avLst/>
          </a:prstGeom>
          <a:noFill/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949280"/>
            <a:ext cx="1366497" cy="9087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5577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608" y="0"/>
            <a:ext cx="8478392" cy="619124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59056" y="30683"/>
            <a:ext cx="8484945" cy="7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659055" y="783543"/>
            <a:ext cx="8484945" cy="6682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665608" y="1479149"/>
            <a:ext cx="8484945" cy="6531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665608" y="2157230"/>
            <a:ext cx="8484945" cy="1539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</a:t>
            </a:r>
            <a:endParaRPr lang="en-GB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665608" y="3710637"/>
            <a:ext cx="8484945" cy="938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E</a:t>
            </a:r>
            <a:endParaRPr lang="en-GB" sz="2800" b="1" dirty="0"/>
          </a:p>
        </p:txBody>
      </p:sp>
      <p:sp>
        <p:nvSpPr>
          <p:cNvPr id="13" name="Rectangle 12"/>
          <p:cNvSpPr/>
          <p:nvPr/>
        </p:nvSpPr>
        <p:spPr>
          <a:xfrm>
            <a:off x="665608" y="4662568"/>
            <a:ext cx="8484945" cy="6529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F</a:t>
            </a:r>
            <a:endParaRPr lang="en-GB" sz="2800" b="1" dirty="0"/>
          </a:p>
        </p:txBody>
      </p:sp>
      <p:sp>
        <p:nvSpPr>
          <p:cNvPr id="14" name="Rectangle 13"/>
          <p:cNvSpPr/>
          <p:nvPr/>
        </p:nvSpPr>
        <p:spPr>
          <a:xfrm>
            <a:off x="659054" y="5329320"/>
            <a:ext cx="8484945" cy="8756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G</a:t>
            </a:r>
            <a:endParaRPr lang="en-GB" sz="2800" b="1" dirty="0"/>
          </a:p>
        </p:txBody>
      </p:sp>
      <p:pic>
        <p:nvPicPr>
          <p:cNvPr id="6" name="Picture 5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777880"/>
            <a:ext cx="1080120" cy="108012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-27384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799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3620683"/>
            <a:ext cx="7632848" cy="24726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496" y="35332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2011</a:t>
            </a:r>
            <a:endParaRPr lang="en-GB" dirty="0"/>
          </a:p>
        </p:txBody>
      </p:sp>
      <p:pic>
        <p:nvPicPr>
          <p:cNvPr id="6" name="Picture 5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949280"/>
            <a:ext cx="1366497" cy="90872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5616" y="44624"/>
            <a:ext cx="7632848" cy="356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22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404664"/>
            <a:ext cx="8640958" cy="53511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1520" y="369332"/>
            <a:ext cx="8640960" cy="18355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1128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G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251520" y="2204864"/>
            <a:ext cx="8640960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4" name="Rectangle 13"/>
          <p:cNvSpPr/>
          <p:nvPr/>
        </p:nvSpPr>
        <p:spPr>
          <a:xfrm>
            <a:off x="251520" y="4005064"/>
            <a:ext cx="8640960" cy="17507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8899" y="5949280"/>
            <a:ext cx="1191110" cy="792088"/>
          </a:xfrm>
          <a:prstGeom prst="rect">
            <a:avLst/>
          </a:prstGeom>
          <a:noFill/>
        </p:spPr>
      </p:pic>
      <p:pic>
        <p:nvPicPr>
          <p:cNvPr id="15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6087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042" y="0"/>
            <a:ext cx="8640958" cy="606514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03042" y="0"/>
            <a:ext cx="8640958" cy="8460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503042" y="846004"/>
            <a:ext cx="8640958" cy="5667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503042" y="1412776"/>
            <a:ext cx="8640958" cy="8460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503042" y="2258780"/>
            <a:ext cx="8640958" cy="7381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</a:t>
            </a:r>
            <a:endParaRPr lang="en-GB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514709" y="3008514"/>
            <a:ext cx="8640958" cy="7085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E</a:t>
            </a:r>
            <a:endParaRPr lang="en-GB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514709" y="3717032"/>
            <a:ext cx="8640958" cy="14424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F</a:t>
            </a:r>
            <a:endParaRPr lang="en-GB" sz="2800" b="1" dirty="0"/>
          </a:p>
        </p:txBody>
      </p:sp>
      <p:sp>
        <p:nvSpPr>
          <p:cNvPr id="13" name="Rectangle 12"/>
          <p:cNvSpPr/>
          <p:nvPr/>
        </p:nvSpPr>
        <p:spPr>
          <a:xfrm>
            <a:off x="514709" y="5189300"/>
            <a:ext cx="8640958" cy="9289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G</a:t>
            </a:r>
            <a:endParaRPr lang="en-GB" sz="2800" b="1" dirty="0"/>
          </a:p>
        </p:txBody>
      </p:sp>
      <p:pic>
        <p:nvPicPr>
          <p:cNvPr id="14" name="Picture 13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15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5850904"/>
            <a:ext cx="1080120" cy="1080120"/>
          </a:xfrm>
          <a:prstGeom prst="rect">
            <a:avLst/>
          </a:prstGeom>
          <a:noFill/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949280"/>
            <a:ext cx="1366497" cy="90872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-53617" y="476672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579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7150"/>
            <a:ext cx="9144000" cy="5463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-99392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2011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0" y="666752"/>
            <a:ext cx="9144000" cy="66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0" y="1326887"/>
            <a:ext cx="9144000" cy="7182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0" y="2045093"/>
            <a:ext cx="9144000" cy="5667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0" y="2611864"/>
            <a:ext cx="9144000" cy="10265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</a:t>
            </a:r>
            <a:endParaRPr lang="en-GB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11667" y="3668809"/>
            <a:ext cx="9144000" cy="7077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E</a:t>
            </a:r>
            <a:endParaRPr lang="en-GB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11667" y="4406980"/>
            <a:ext cx="9144000" cy="8942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F</a:t>
            </a:r>
            <a:endParaRPr lang="en-GB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11667" y="5301208"/>
            <a:ext cx="9144000" cy="8596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G</a:t>
            </a:r>
            <a:endParaRPr lang="en-GB" sz="2800" b="1" dirty="0"/>
          </a:p>
        </p:txBody>
      </p:sp>
      <p:pic>
        <p:nvPicPr>
          <p:cNvPr id="13" name="Picture 12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14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777880"/>
            <a:ext cx="1080120" cy="10801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674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522" y="3473216"/>
            <a:ext cx="7997966" cy="26920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793" y="44624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2012</a:t>
            </a:r>
            <a:endParaRPr lang="en-GB" dirty="0"/>
          </a:p>
        </p:txBody>
      </p:sp>
      <p:pic>
        <p:nvPicPr>
          <p:cNvPr id="6" name="Picture 5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949280"/>
            <a:ext cx="1366497" cy="90872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6522" y="260648"/>
            <a:ext cx="7997966" cy="322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77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709" y="2"/>
            <a:ext cx="8175424" cy="685799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7709" y="2"/>
            <a:ext cx="8181975" cy="14401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257709" y="1440160"/>
            <a:ext cx="8181975" cy="836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251158" y="2276872"/>
            <a:ext cx="8181975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257709" y="3645024"/>
            <a:ext cx="8181975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</a:t>
            </a:r>
            <a:endParaRPr lang="en-GB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269376" y="4653136"/>
            <a:ext cx="8181975" cy="22048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E</a:t>
            </a:r>
            <a:endParaRPr lang="en-GB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476672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2012</a:t>
            </a:r>
            <a:endParaRPr lang="en-GB" dirty="0"/>
          </a:p>
        </p:txBody>
      </p:sp>
      <p:pic>
        <p:nvPicPr>
          <p:cNvPr id="12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6191248"/>
            <a:ext cx="643138" cy="643138"/>
          </a:xfrm>
          <a:prstGeom prst="rect">
            <a:avLst/>
          </a:prstGeom>
          <a:noFill/>
        </p:spPr>
      </p:pic>
      <p:pic>
        <p:nvPicPr>
          <p:cNvPr id="1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777880"/>
            <a:ext cx="1080120" cy="10801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75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2012</a:t>
            </a:r>
            <a:endParaRPr lang="en-GB" dirty="0"/>
          </a:p>
        </p:txBody>
      </p:sp>
      <p:pic>
        <p:nvPicPr>
          <p:cNvPr id="6" name="Picture 5" descr="Back Icon - back, go back, green, previous, return, hand draw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49280"/>
            <a:ext cx="1366497" cy="908720"/>
          </a:xfrm>
          <a:prstGeom prst="rect">
            <a:avLst/>
          </a:prstGeom>
          <a:noFill/>
        </p:spPr>
      </p:pic>
      <p:grpSp>
        <p:nvGrpSpPr>
          <p:cNvPr id="9" name="Group 8"/>
          <p:cNvGrpSpPr/>
          <p:nvPr/>
        </p:nvGrpSpPr>
        <p:grpSpPr>
          <a:xfrm>
            <a:off x="179512" y="548680"/>
            <a:ext cx="8784976" cy="4470568"/>
            <a:chOff x="179512" y="548680"/>
            <a:chExt cx="8784976" cy="447056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9512" y="4437112"/>
              <a:ext cx="8784976" cy="582136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9512" y="548680"/>
              <a:ext cx="8784976" cy="39280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6365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640"/>
            <a:ext cx="9144000" cy="60864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-99392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2012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-36512" y="188639"/>
            <a:ext cx="9289032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-36512" y="1772816"/>
            <a:ext cx="9289032" cy="1232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-36512" y="3005166"/>
            <a:ext cx="9289032" cy="146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-36512" y="4437112"/>
            <a:ext cx="9289032" cy="18616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</a:t>
            </a:r>
            <a:endParaRPr lang="en-GB" sz="2800" b="1" dirty="0"/>
          </a:p>
        </p:txBody>
      </p:sp>
      <p:pic>
        <p:nvPicPr>
          <p:cNvPr id="11" name="Picture 10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777880"/>
            <a:ext cx="1080120" cy="10801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401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 rot="18840391">
            <a:off x="-26550" y="260648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2013</a:t>
            </a:r>
            <a:endParaRPr lang="en-GB" dirty="0"/>
          </a:p>
        </p:txBody>
      </p:sp>
      <p:pic>
        <p:nvPicPr>
          <p:cNvPr id="7" name="Picture 6" descr="Back Icon - back, go back, green, previous, return, hand draw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39265" y="5548110"/>
            <a:ext cx="643138" cy="643138"/>
          </a:xfrm>
          <a:prstGeom prst="rect">
            <a:avLst/>
          </a:prstGeom>
          <a:noFill/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8980" y="5857872"/>
            <a:ext cx="1002635" cy="666752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9671" y="44625"/>
            <a:ext cx="6192689" cy="18489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9672" y="1844824"/>
            <a:ext cx="6192688" cy="27523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9672" y="4581128"/>
            <a:ext cx="6192688" cy="218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92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244"/>
            <a:ext cx="9144000" cy="614500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4734" y="46244"/>
            <a:ext cx="9144000" cy="11325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-14734" y="1178766"/>
            <a:ext cx="9144000" cy="3889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-14734" y="1584101"/>
            <a:ext cx="9144000" cy="4767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-1211" y="2077234"/>
            <a:ext cx="9144000" cy="10368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</a:t>
            </a:r>
            <a:endParaRPr lang="en-GB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6157" y="3130443"/>
            <a:ext cx="9144000" cy="13786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E</a:t>
            </a:r>
            <a:endParaRPr lang="en-GB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33218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2013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14734" y="4525506"/>
            <a:ext cx="9144000" cy="16657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F</a:t>
            </a:r>
            <a:endParaRPr lang="en-GB" sz="2800" b="1" dirty="0"/>
          </a:p>
        </p:txBody>
      </p:sp>
      <p:pic>
        <p:nvPicPr>
          <p:cNvPr id="12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1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777880"/>
            <a:ext cx="1080120" cy="10801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4939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476672"/>
            <a:ext cx="8208912" cy="55760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2014</a:t>
            </a:r>
            <a:endParaRPr lang="en-GB" dirty="0"/>
          </a:p>
        </p:txBody>
      </p:sp>
      <p:pic>
        <p:nvPicPr>
          <p:cNvPr id="6" name="Picture 5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949280"/>
            <a:ext cx="1366497" cy="9087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4520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16632"/>
            <a:ext cx="7992888" cy="42934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4463873"/>
            <a:ext cx="7704856" cy="16442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2014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043608" y="116633"/>
            <a:ext cx="7992888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1043608" y="1052737"/>
            <a:ext cx="7992888" cy="7200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1043608" y="1772816"/>
            <a:ext cx="7992888" cy="1224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1043607" y="2996954"/>
            <a:ext cx="7992889" cy="14131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</a:t>
            </a:r>
            <a:endParaRPr lang="en-GB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1331639" y="4433721"/>
            <a:ext cx="7704857" cy="16743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E</a:t>
            </a:r>
            <a:endParaRPr lang="en-GB" sz="2800" b="1" dirty="0"/>
          </a:p>
        </p:txBody>
      </p:sp>
      <p:pic>
        <p:nvPicPr>
          <p:cNvPr id="12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1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877272"/>
            <a:ext cx="980728" cy="9807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1384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8640960" cy="22952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3140968"/>
            <a:ext cx="8640960" cy="194486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0"/>
            <a:ext cx="1128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G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251520" y="548680"/>
            <a:ext cx="8640960" cy="2295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251520" y="3140968"/>
            <a:ext cx="8640960" cy="8319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  <p:sp>
        <p:nvSpPr>
          <p:cNvPr id="17" name="Rectangle 16"/>
          <p:cNvSpPr/>
          <p:nvPr/>
        </p:nvSpPr>
        <p:spPr>
          <a:xfrm>
            <a:off x="251520" y="3972962"/>
            <a:ext cx="8640960" cy="11128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 notes</a:t>
            </a:r>
            <a:endParaRPr lang="en-GB" sz="2800" b="1" dirty="0"/>
          </a:p>
        </p:txBody>
      </p:sp>
      <p:pic>
        <p:nvPicPr>
          <p:cNvPr id="14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1868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1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2015</a:t>
            </a:r>
            <a:endParaRPr lang="en-GB" dirty="0"/>
          </a:p>
        </p:txBody>
      </p:sp>
      <p:pic>
        <p:nvPicPr>
          <p:cNvPr id="6" name="Picture 5" descr="Back Icon - back, go back, green, previous, return, hand draw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49280"/>
            <a:ext cx="1366497" cy="90872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5656" y="326376"/>
            <a:ext cx="6192688" cy="38227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5656" y="4149080"/>
            <a:ext cx="6192688" cy="221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17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26418"/>
            <a:ext cx="8496944" cy="57668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3528" y="302804"/>
            <a:ext cx="8496944" cy="10940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323528" y="1396895"/>
            <a:ext cx="8496944" cy="5857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323528" y="1982602"/>
            <a:ext cx="8496944" cy="7665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323529" y="2749166"/>
            <a:ext cx="8496944" cy="8556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</a:t>
            </a:r>
            <a:endParaRPr lang="en-GB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323527" y="3604778"/>
            <a:ext cx="8496945" cy="9642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E</a:t>
            </a:r>
            <a:endParaRPr lang="en-GB" sz="2800" b="1" dirty="0"/>
          </a:p>
        </p:txBody>
      </p:sp>
      <p:pic>
        <p:nvPicPr>
          <p:cNvPr id="12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323527" y="4569072"/>
            <a:ext cx="8496945" cy="15478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F</a:t>
            </a:r>
            <a:endParaRPr lang="en-GB" sz="2800" b="1" dirty="0"/>
          </a:p>
        </p:txBody>
      </p:sp>
      <p:pic>
        <p:nvPicPr>
          <p:cNvPr id="1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877272"/>
            <a:ext cx="980728" cy="98072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2015</a:t>
            </a:r>
            <a:endParaRPr lang="en-GB" dirty="0"/>
          </a:p>
        </p:txBody>
      </p: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01247" y="5949280"/>
            <a:ext cx="1366497" cy="9087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8781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332656"/>
            <a:ext cx="8064896" cy="582213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9551" y="332655"/>
            <a:ext cx="8064898" cy="5168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539550" y="849475"/>
            <a:ext cx="8064898" cy="5126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539550" y="1362136"/>
            <a:ext cx="8064898" cy="17900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 notes</a:t>
            </a:r>
            <a:endParaRPr lang="en-GB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539551" y="3152190"/>
            <a:ext cx="8064897" cy="5126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 notes</a:t>
            </a:r>
            <a:endParaRPr lang="en-GB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539552" y="3664852"/>
            <a:ext cx="8064896" cy="1356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E notes</a:t>
            </a:r>
            <a:endParaRPr lang="en-GB" sz="2800" b="1" dirty="0"/>
          </a:p>
        </p:txBody>
      </p:sp>
      <p:pic>
        <p:nvPicPr>
          <p:cNvPr id="12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539552" y="5021660"/>
            <a:ext cx="8064896" cy="1133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F notes</a:t>
            </a:r>
            <a:endParaRPr lang="en-GB" sz="2800" b="1" dirty="0"/>
          </a:p>
        </p:txBody>
      </p:sp>
      <p:pic>
        <p:nvPicPr>
          <p:cNvPr id="1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877272"/>
            <a:ext cx="980728" cy="98072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450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48680"/>
            <a:ext cx="8784976" cy="5036338"/>
          </a:xfrm>
          <a:prstGeom prst="rect">
            <a:avLst/>
          </a:prstGeom>
        </p:spPr>
      </p:pic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21288"/>
            <a:ext cx="1191110" cy="79208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35332"/>
            <a:ext cx="1056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J</a:t>
            </a:r>
            <a:endParaRPr lang="en-GB" dirty="0"/>
          </a:p>
        </p:txBody>
      </p:sp>
      <p:pic>
        <p:nvPicPr>
          <p:cNvPr id="7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456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5" y="332656"/>
            <a:ext cx="8352930" cy="568101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5536" y="332656"/>
            <a:ext cx="8352927" cy="1655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5" name="Rectangle 14"/>
          <p:cNvSpPr/>
          <p:nvPr/>
        </p:nvSpPr>
        <p:spPr>
          <a:xfrm>
            <a:off x="395535" y="1987824"/>
            <a:ext cx="8352928" cy="1873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-36676"/>
            <a:ext cx="1635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Paper I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395535" y="3861048"/>
            <a:ext cx="8352928" cy="21762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8642" y="5877272"/>
            <a:ext cx="1191110" cy="792088"/>
          </a:xfrm>
          <a:prstGeom prst="rect">
            <a:avLst/>
          </a:prstGeom>
          <a:noFill/>
        </p:spPr>
      </p:pic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7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6752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3" y="476672"/>
            <a:ext cx="8352934" cy="4120616"/>
          </a:xfrm>
          <a:prstGeom prst="rect">
            <a:avLst/>
          </a:prstGeom>
        </p:spPr>
      </p:pic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395535" y="476672"/>
            <a:ext cx="8352928" cy="41206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(ii)</a:t>
            </a:r>
            <a:endParaRPr lang="en-GB" sz="2800" b="1" dirty="0"/>
          </a:p>
        </p:txBody>
      </p: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8642" y="5877272"/>
            <a:ext cx="1191110" cy="79208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35332"/>
            <a:ext cx="1635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Paper I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8797" y="4221088"/>
            <a:ext cx="2321315" cy="254573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258797" y="4221088"/>
            <a:ext cx="2321315" cy="25457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(ii) (Alternative)</a:t>
            </a:r>
            <a:endParaRPr lang="en-GB" sz="2800" b="1" dirty="0"/>
          </a:p>
        </p:txBody>
      </p:sp>
      <p:pic>
        <p:nvPicPr>
          <p:cNvPr id="17" name="Picture 11" descr="Back Icon - back, go back, green, previous, return, hand drawn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1645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598" y="1628800"/>
            <a:ext cx="8526804" cy="226483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8597" y="1628800"/>
            <a:ext cx="8526805" cy="22648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5496" y="35332"/>
            <a:ext cx="1635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Paper I</a:t>
            </a:r>
            <a:endParaRPr lang="en-GB" dirty="0"/>
          </a:p>
        </p:txBody>
      </p:sp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9683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1288"/>
            <a:ext cx="1191110" cy="79208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566316"/>
            <a:ext cx="8640958" cy="4878908"/>
          </a:xfrm>
          <a:prstGeom prst="rect">
            <a:avLst/>
          </a:prstGeom>
        </p:spPr>
      </p:pic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585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48250D90-56C0-4142-BB69-D3F479A8CD84}" vid="{030C5516-7F21-4E6F-9A93-0A2DFC4F395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925</TotalTime>
  <Words>267</Words>
  <Application>Microsoft Office PowerPoint</Application>
  <PresentationFormat>On-screen Show (4:3)</PresentationFormat>
  <Paragraphs>170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Calibri Light</vt:lpstr>
      <vt:lpstr>Comic Sans MS</vt:lpstr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C4</dc:title>
  <dc:creator>Gareth</dc:creator>
  <cp:lastModifiedBy>gareth westwater</cp:lastModifiedBy>
  <cp:revision>683</cp:revision>
  <dcterms:created xsi:type="dcterms:W3CDTF">2014-02-21T20:01:10Z</dcterms:created>
  <dcterms:modified xsi:type="dcterms:W3CDTF">2020-10-30T14:50:46Z</dcterms:modified>
</cp:coreProperties>
</file>