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62" r:id="rId2"/>
    <p:sldId id="2211" r:id="rId3"/>
    <p:sldId id="2212" r:id="rId4"/>
    <p:sldId id="2255" r:id="rId5"/>
    <p:sldId id="2256" r:id="rId6"/>
    <p:sldId id="2259" r:id="rId7"/>
    <p:sldId id="2257" r:id="rId8"/>
    <p:sldId id="2258" r:id="rId9"/>
    <p:sldId id="2279" r:id="rId10"/>
    <p:sldId id="2280" r:id="rId11"/>
    <p:sldId id="2292" r:id="rId12"/>
    <p:sldId id="2293" r:id="rId13"/>
    <p:sldId id="2306" r:id="rId14"/>
    <p:sldId id="2307" r:id="rId15"/>
    <p:sldId id="2308" r:id="rId16"/>
    <p:sldId id="2193" r:id="rId17"/>
    <p:sldId id="2194" r:id="rId18"/>
    <p:sldId id="2195" r:id="rId19"/>
    <p:sldId id="2196" r:id="rId20"/>
    <p:sldId id="2227" r:id="rId21"/>
    <p:sldId id="2228" r:id="rId22"/>
    <p:sldId id="2319" r:id="rId23"/>
    <p:sldId id="2320" r:id="rId24"/>
    <p:sldId id="2229" r:id="rId25"/>
    <p:sldId id="2326" r:id="rId26"/>
    <p:sldId id="2327" r:id="rId27"/>
    <p:sldId id="2328" r:id="rId28"/>
    <p:sldId id="2329" r:id="rId29"/>
    <p:sldId id="2330" r:id="rId30"/>
    <p:sldId id="2597" r:id="rId31"/>
    <p:sldId id="2598" r:id="rId32"/>
    <p:sldId id="2599" r:id="rId33"/>
    <p:sldId id="2600" r:id="rId34"/>
    <p:sldId id="2601" r:id="rId35"/>
    <p:sldId id="2602" r:id="rId36"/>
    <p:sldId id="2603" r:id="rId37"/>
    <p:sldId id="2604" r:id="rId38"/>
    <p:sldId id="2605" r:id="rId39"/>
    <p:sldId id="2606" r:id="rId40"/>
    <p:sldId id="2607" r:id="rId41"/>
    <p:sldId id="2608" r:id="rId42"/>
    <p:sldId id="2609" r:id="rId43"/>
    <p:sldId id="2610" r:id="rId44"/>
    <p:sldId id="2611" r:id="rId45"/>
    <p:sldId id="2612" r:id="rId46"/>
    <p:sldId id="2613" r:id="rId47"/>
    <p:sldId id="2614" r:id="rId48"/>
    <p:sldId id="2615" r:id="rId49"/>
    <p:sldId id="2616" r:id="rId50"/>
    <p:sldId id="2617" r:id="rId51"/>
    <p:sldId id="2618" r:id="rId52"/>
    <p:sldId id="2619" r:id="rId53"/>
    <p:sldId id="2620" r:id="rId54"/>
    <p:sldId id="2621" r:id="rId55"/>
    <p:sldId id="2622" r:id="rId56"/>
    <p:sldId id="2623" r:id="rId57"/>
    <p:sldId id="2624" r:id="rId58"/>
    <p:sldId id="2625" r:id="rId59"/>
    <p:sldId id="2626" r:id="rId60"/>
    <p:sldId id="2627" r:id="rId61"/>
    <p:sldId id="2628" r:id="rId62"/>
    <p:sldId id="2629" r:id="rId63"/>
    <p:sldId id="2630" r:id="rId64"/>
    <p:sldId id="2631" r:id="rId65"/>
    <p:sldId id="2632" r:id="rId66"/>
    <p:sldId id="2633" r:id="rId67"/>
    <p:sldId id="2634" r:id="rId68"/>
    <p:sldId id="2635" r:id="rId69"/>
    <p:sldId id="2636" r:id="rId70"/>
    <p:sldId id="2637" r:id="rId71"/>
    <p:sldId id="2638" r:id="rId72"/>
    <p:sldId id="2639" r:id="rId73"/>
    <p:sldId id="2640" r:id="rId74"/>
    <p:sldId id="2641" r:id="rId75"/>
    <p:sldId id="2642" r:id="rId76"/>
    <p:sldId id="2643" r:id="rId77"/>
    <p:sldId id="2644" r:id="rId78"/>
    <p:sldId id="2645" r:id="rId79"/>
    <p:sldId id="2646" r:id="rId80"/>
    <p:sldId id="2647" r:id="rId81"/>
    <p:sldId id="2648" r:id="rId82"/>
    <p:sldId id="2649" r:id="rId83"/>
    <p:sldId id="2650" r:id="rId84"/>
    <p:sldId id="2651" r:id="rId85"/>
    <p:sldId id="2652" r:id="rId86"/>
    <p:sldId id="2653" r:id="rId87"/>
    <p:sldId id="2654" r:id="rId88"/>
    <p:sldId id="2655" r:id="rId89"/>
    <p:sldId id="2656" r:id="rId90"/>
    <p:sldId id="2657" r:id="rId91"/>
    <p:sldId id="2658" r:id="rId92"/>
    <p:sldId id="2659" r:id="rId93"/>
    <p:sldId id="2660" r:id="rId94"/>
    <p:sldId id="2661" r:id="rId95"/>
    <p:sldId id="2662" r:id="rId96"/>
    <p:sldId id="2663" r:id="rId97"/>
    <p:sldId id="2664" r:id="rId98"/>
    <p:sldId id="2665" r:id="rId99"/>
    <p:sldId id="2666" r:id="rId100"/>
    <p:sldId id="2667" r:id="rId101"/>
    <p:sldId id="2668" r:id="rId102"/>
    <p:sldId id="2669" r:id="rId103"/>
    <p:sldId id="2670" r:id="rId104"/>
    <p:sldId id="2671" r:id="rId105"/>
    <p:sldId id="2672" r:id="rId106"/>
    <p:sldId id="2673" r:id="rId107"/>
    <p:sldId id="2674" r:id="rId108"/>
    <p:sldId id="2675" r:id="rId109"/>
    <p:sldId id="2676" r:id="rId110"/>
    <p:sldId id="2677" r:id="rId111"/>
    <p:sldId id="2678" r:id="rId112"/>
    <p:sldId id="2679" r:id="rId113"/>
    <p:sldId id="2680" r:id="rId114"/>
    <p:sldId id="2681" r:id="rId115"/>
    <p:sldId id="2682" r:id="rId116"/>
    <p:sldId id="2683" r:id="rId117"/>
    <p:sldId id="2684" r:id="rId118"/>
    <p:sldId id="2685" r:id="rId119"/>
    <p:sldId id="2686" r:id="rId120"/>
    <p:sldId id="2687" r:id="rId121"/>
    <p:sldId id="2688" r:id="rId122"/>
    <p:sldId id="2689" r:id="rId123"/>
    <p:sldId id="2690" r:id="rId124"/>
    <p:sldId id="2691" r:id="rId125"/>
    <p:sldId id="2692" r:id="rId126"/>
    <p:sldId id="2693" r:id="rId127"/>
    <p:sldId id="2694" r:id="rId128"/>
    <p:sldId id="2695" r:id="rId129"/>
    <p:sldId id="2696" r:id="rId130"/>
    <p:sldId id="2697" r:id="rId131"/>
    <p:sldId id="2698" r:id="rId132"/>
    <p:sldId id="2699" r:id="rId133"/>
    <p:sldId id="2700" r:id="rId134"/>
    <p:sldId id="2701" r:id="rId135"/>
    <p:sldId id="2702" r:id="rId136"/>
    <p:sldId id="2703" r:id="rId137"/>
    <p:sldId id="2704" r:id="rId138"/>
    <p:sldId id="2705" r:id="rId139"/>
    <p:sldId id="2706" r:id="rId140"/>
    <p:sldId id="2707" r:id="rId141"/>
    <p:sldId id="2708" r:id="rId142"/>
    <p:sldId id="2709" r:id="rId143"/>
    <p:sldId id="2710" r:id="rId144"/>
    <p:sldId id="2711" r:id="rId145"/>
    <p:sldId id="2712" r:id="rId146"/>
    <p:sldId id="2713" r:id="rId147"/>
    <p:sldId id="2714" r:id="rId148"/>
    <p:sldId id="2715" r:id="rId149"/>
    <p:sldId id="2716" r:id="rId150"/>
    <p:sldId id="2717" r:id="rId151"/>
    <p:sldId id="2718" r:id="rId152"/>
    <p:sldId id="2719" r:id="rId153"/>
    <p:sldId id="2720" r:id="rId154"/>
    <p:sldId id="2721" r:id="rId155"/>
    <p:sldId id="2722" r:id="rId156"/>
    <p:sldId id="2723" r:id="rId1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08" autoAdjust="0"/>
    <p:restoredTop sz="96433" autoAdjust="0"/>
  </p:normalViewPr>
  <p:slideViewPr>
    <p:cSldViewPr>
      <p:cViewPr varScale="1">
        <p:scale>
          <a:sx n="74" d="100"/>
          <a:sy n="74" d="100"/>
        </p:scale>
        <p:origin x="112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6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7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2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5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8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0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16016" y="-127601"/>
            <a:ext cx="437273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50" b="1" i="1" dirty="0" smtClean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@westiesworkshop</a:t>
            </a:r>
            <a:endParaRPr lang="en-GB" sz="4050" b="1" i="1" dirty="0">
              <a:solidFill>
                <a:schemeClr val="tx2">
                  <a:lumMod val="60000"/>
                  <a:lumOff val="40000"/>
                  <a:alpha val="3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81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20.xml"/><Relationship Id="rId7" Type="http://schemas.openxmlformats.org/officeDocument/2006/relationships/slide" Target="slide9.xml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slide" Target="slide7.xml"/><Relationship Id="rId10" Type="http://schemas.openxmlformats.org/officeDocument/2006/relationships/slide" Target="slide30.xml"/><Relationship Id="rId4" Type="http://schemas.openxmlformats.org/officeDocument/2006/relationships/slide" Target="slide2.xml"/><Relationship Id="rId9" Type="http://schemas.openxmlformats.org/officeDocument/2006/relationships/slide" Target="slide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1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1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image" Target="../media/image1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png"/><Relationship Id="rId4" Type="http://schemas.openxmlformats.org/officeDocument/2006/relationships/image" Target="../media/image1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1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slide" Target="slide30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png"/><Relationship Id="rId4" Type="http://schemas.openxmlformats.org/officeDocument/2006/relationships/image" Target="../media/image1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4.png"/><Relationship Id="rId4" Type="http://schemas.openxmlformats.org/officeDocument/2006/relationships/image" Target="../media/image1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3.png"/><Relationship Id="rId4" Type="http://schemas.openxmlformats.org/officeDocument/2006/relationships/image" Target="../media/image1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68.xml"/><Relationship Id="rId13" Type="http://schemas.openxmlformats.org/officeDocument/2006/relationships/slide" Target="slide100.xml"/><Relationship Id="rId18" Type="http://schemas.openxmlformats.org/officeDocument/2006/relationships/slide" Target="slide130.xml"/><Relationship Id="rId26" Type="http://schemas.openxmlformats.org/officeDocument/2006/relationships/slide" Target="slide1.xml"/><Relationship Id="rId39" Type="http://schemas.openxmlformats.org/officeDocument/2006/relationships/slide" Target="slide97.xml"/><Relationship Id="rId3" Type="http://schemas.openxmlformats.org/officeDocument/2006/relationships/slide" Target="slide39.xml"/><Relationship Id="rId21" Type="http://schemas.openxmlformats.org/officeDocument/2006/relationships/slide" Target="slide142.xml"/><Relationship Id="rId34" Type="http://schemas.openxmlformats.org/officeDocument/2006/relationships/slide" Target="slide70.xml"/><Relationship Id="rId42" Type="http://schemas.openxmlformats.org/officeDocument/2006/relationships/slide" Target="slide112.xml"/><Relationship Id="rId7" Type="http://schemas.openxmlformats.org/officeDocument/2006/relationships/slide" Target="slide73.xml"/><Relationship Id="rId12" Type="http://schemas.openxmlformats.org/officeDocument/2006/relationships/slide" Target="slide94.xml"/><Relationship Id="rId17" Type="http://schemas.openxmlformats.org/officeDocument/2006/relationships/slide" Target="slide126.xml"/><Relationship Id="rId25" Type="http://schemas.openxmlformats.org/officeDocument/2006/relationships/slide" Target="slide154.xml"/><Relationship Id="rId33" Type="http://schemas.openxmlformats.org/officeDocument/2006/relationships/slide" Target="slide65.xml"/><Relationship Id="rId38" Type="http://schemas.openxmlformats.org/officeDocument/2006/relationships/slide" Target="slide91.xml"/><Relationship Id="rId2" Type="http://schemas.openxmlformats.org/officeDocument/2006/relationships/slide" Target="slide31.xml"/><Relationship Id="rId16" Type="http://schemas.openxmlformats.org/officeDocument/2006/relationships/slide" Target="slide115.xml"/><Relationship Id="rId20" Type="http://schemas.openxmlformats.org/officeDocument/2006/relationships/slide" Target="slide139.xml"/><Relationship Id="rId29" Type="http://schemas.openxmlformats.org/officeDocument/2006/relationships/slide" Target="slide45.xml"/><Relationship Id="rId41" Type="http://schemas.openxmlformats.org/officeDocument/2006/relationships/slide" Target="slide10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2.xml"/><Relationship Id="rId11" Type="http://schemas.openxmlformats.org/officeDocument/2006/relationships/slide" Target="slide88.xml"/><Relationship Id="rId24" Type="http://schemas.openxmlformats.org/officeDocument/2006/relationships/slide" Target="slide151.xml"/><Relationship Id="rId32" Type="http://schemas.openxmlformats.org/officeDocument/2006/relationships/slide" Target="slide59.xml"/><Relationship Id="rId37" Type="http://schemas.openxmlformats.org/officeDocument/2006/relationships/slide" Target="slide85.xml"/><Relationship Id="rId40" Type="http://schemas.openxmlformats.org/officeDocument/2006/relationships/slide" Target="slide104.xml"/><Relationship Id="rId45" Type="http://schemas.openxmlformats.org/officeDocument/2006/relationships/slide" Target="slide133.xml"/><Relationship Id="rId5" Type="http://schemas.openxmlformats.org/officeDocument/2006/relationships/slide" Target="slide78.xml"/><Relationship Id="rId15" Type="http://schemas.openxmlformats.org/officeDocument/2006/relationships/slide" Target="slide106.xml"/><Relationship Id="rId23" Type="http://schemas.openxmlformats.org/officeDocument/2006/relationships/slide" Target="slide148.xml"/><Relationship Id="rId28" Type="http://schemas.openxmlformats.org/officeDocument/2006/relationships/slide" Target="slide41.xml"/><Relationship Id="rId36" Type="http://schemas.openxmlformats.org/officeDocument/2006/relationships/slide" Target="slide80.xml"/><Relationship Id="rId10" Type="http://schemas.openxmlformats.org/officeDocument/2006/relationships/slide" Target="slide82.xml"/><Relationship Id="rId19" Type="http://schemas.openxmlformats.org/officeDocument/2006/relationships/slide" Target="slide136.xml"/><Relationship Id="rId31" Type="http://schemas.openxmlformats.org/officeDocument/2006/relationships/slide" Target="slide54.xml"/><Relationship Id="rId44" Type="http://schemas.openxmlformats.org/officeDocument/2006/relationships/slide" Target="slide122.xml"/><Relationship Id="rId4" Type="http://schemas.openxmlformats.org/officeDocument/2006/relationships/slide" Target="slide43.xml"/><Relationship Id="rId9" Type="http://schemas.openxmlformats.org/officeDocument/2006/relationships/slide" Target="slide51.xml"/><Relationship Id="rId14" Type="http://schemas.openxmlformats.org/officeDocument/2006/relationships/slide" Target="slide102.xml"/><Relationship Id="rId22" Type="http://schemas.openxmlformats.org/officeDocument/2006/relationships/slide" Target="slide145.xml"/><Relationship Id="rId27" Type="http://schemas.openxmlformats.org/officeDocument/2006/relationships/slide" Target="slide34.xml"/><Relationship Id="rId30" Type="http://schemas.openxmlformats.org/officeDocument/2006/relationships/slide" Target="slide48.xml"/><Relationship Id="rId35" Type="http://schemas.openxmlformats.org/officeDocument/2006/relationships/slide" Target="slide75.xml"/><Relationship Id="rId43" Type="http://schemas.openxmlformats.org/officeDocument/2006/relationships/slide" Target="slide1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.xml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>
            <a:spLocks/>
          </p:cNvSpPr>
          <p:nvPr/>
        </p:nvSpPr>
        <p:spPr>
          <a:xfrm>
            <a:off x="3563888" y="4828156"/>
            <a:ext cx="1224136" cy="6170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339752" y="332656"/>
            <a:ext cx="56781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Binomial Distribution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7" name="Rectangle 6">
            <a:hlinkClick r:id="rId3" action="ppaction://hlinksldjump"/>
          </p:cNvPr>
          <p:cNvSpPr>
            <a:spLocks/>
          </p:cNvSpPr>
          <p:nvPr/>
        </p:nvSpPr>
        <p:spPr>
          <a:xfrm>
            <a:off x="4932040" y="1196752"/>
            <a:ext cx="1224136" cy="6170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8" name="Rectangle 7">
            <a:hlinkClick r:id="rId4" action="ppaction://hlinksldjump"/>
          </p:cNvPr>
          <p:cNvSpPr>
            <a:spLocks/>
          </p:cNvSpPr>
          <p:nvPr/>
        </p:nvSpPr>
        <p:spPr>
          <a:xfrm>
            <a:off x="3563888" y="1196752"/>
            <a:ext cx="1224136" cy="6170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E</a:t>
            </a:r>
            <a:endParaRPr lang="en-GB" b="1" dirty="0"/>
          </a:p>
        </p:txBody>
      </p:sp>
      <p:sp>
        <p:nvSpPr>
          <p:cNvPr id="11" name="Rectangle 10">
            <a:hlinkClick r:id="rId5" action="ppaction://hlinksldjump"/>
          </p:cNvPr>
          <p:cNvSpPr>
            <a:spLocks/>
          </p:cNvSpPr>
          <p:nvPr/>
        </p:nvSpPr>
        <p:spPr>
          <a:xfrm>
            <a:off x="3563888" y="2667916"/>
            <a:ext cx="1224136" cy="6170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F (ii)</a:t>
            </a:r>
            <a:endParaRPr lang="en-GB" b="1" dirty="0"/>
          </a:p>
        </p:txBody>
      </p:sp>
      <p:sp>
        <p:nvSpPr>
          <p:cNvPr id="12" name="Rectangle 11">
            <a:hlinkClick r:id="rId6" action="ppaction://hlinksldjump"/>
          </p:cNvPr>
          <p:cNvSpPr>
            <a:spLocks/>
          </p:cNvSpPr>
          <p:nvPr/>
        </p:nvSpPr>
        <p:spPr>
          <a:xfrm>
            <a:off x="3563888" y="1916832"/>
            <a:ext cx="1224136" cy="6170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F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13" name="Rectangle 12">
            <a:hlinkClick r:id="rId7" action="ppaction://hlinksldjump"/>
          </p:cNvPr>
          <p:cNvSpPr>
            <a:spLocks/>
          </p:cNvSpPr>
          <p:nvPr/>
        </p:nvSpPr>
        <p:spPr>
          <a:xfrm>
            <a:off x="3563888" y="3387996"/>
            <a:ext cx="1224136" cy="6170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</a:t>
            </a:r>
            <a:r>
              <a:rPr lang="en-GB" b="1" dirty="0"/>
              <a:t>H</a:t>
            </a:r>
          </a:p>
        </p:txBody>
      </p:sp>
      <p:sp>
        <p:nvSpPr>
          <p:cNvPr id="14" name="Rectangle 13">
            <a:hlinkClick r:id="rId8" action="ppaction://hlinksldjump"/>
          </p:cNvPr>
          <p:cNvSpPr>
            <a:spLocks/>
          </p:cNvSpPr>
          <p:nvPr/>
        </p:nvSpPr>
        <p:spPr>
          <a:xfrm>
            <a:off x="3563888" y="4108076"/>
            <a:ext cx="1224136" cy="6170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I</a:t>
            </a:r>
            <a:endParaRPr lang="en-GB" b="1" dirty="0"/>
          </a:p>
        </p:txBody>
      </p:sp>
      <p:sp>
        <p:nvSpPr>
          <p:cNvPr id="15" name="Rectangle 14">
            <a:hlinkClick r:id="rId9" action="ppaction://hlinksldjump"/>
          </p:cNvPr>
          <p:cNvSpPr>
            <a:spLocks/>
          </p:cNvSpPr>
          <p:nvPr/>
        </p:nvSpPr>
        <p:spPr>
          <a:xfrm>
            <a:off x="4932040" y="1947836"/>
            <a:ext cx="1224136" cy="6170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 (ii) DRV</a:t>
            </a:r>
            <a:endParaRPr lang="en-GB" b="1" dirty="0"/>
          </a:p>
        </p:txBody>
      </p:sp>
      <p:sp>
        <p:nvSpPr>
          <p:cNvPr id="16" name="Rectangle 15">
            <a:hlinkClick r:id="rId10" action="ppaction://hlinksldjump"/>
          </p:cNvPr>
          <p:cNvSpPr/>
          <p:nvPr/>
        </p:nvSpPr>
        <p:spPr>
          <a:xfrm>
            <a:off x="107504" y="74165"/>
            <a:ext cx="2063474" cy="330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Old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6216388"/>
            <a:ext cx="3312368" cy="524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332656"/>
            <a:ext cx="8208912" cy="58231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7544" y="270160"/>
            <a:ext cx="8208912" cy="3086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467544" y="3356992"/>
            <a:ext cx="8208912" cy="2798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27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H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2915817" y="6214862"/>
            <a:ext cx="3312368" cy="5265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  <a:r>
              <a:rPr lang="en-GB" sz="2800" b="1" dirty="0" smtClean="0"/>
              <a:t>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1392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6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5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196752"/>
            <a:ext cx="8640958" cy="342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0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2276872"/>
            <a:ext cx="8496942" cy="10747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166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2276872"/>
            <a:ext cx="8496943" cy="4296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30" y="2708920"/>
            <a:ext cx="8496942" cy="6402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703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5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620688"/>
            <a:ext cx="8496942" cy="493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20688"/>
            <a:ext cx="8352928" cy="48172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95536" y="620688"/>
            <a:ext cx="8352928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95536" y="2420888"/>
            <a:ext cx="8352928" cy="3017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733256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026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5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915376"/>
            <a:ext cx="8496942" cy="388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0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620688"/>
            <a:ext cx="8352926" cy="4538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95536" y="620688"/>
            <a:ext cx="8352928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95536" y="1340768"/>
            <a:ext cx="8352928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733256"/>
            <a:ext cx="1197768" cy="119776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95536" y="2924944"/>
            <a:ext cx="8352928" cy="22576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05607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45293" y="-3667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700808"/>
            <a:ext cx="8640958" cy="249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5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196752"/>
            <a:ext cx="8640958" cy="31800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45293" y="-3667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20" y="1190626"/>
            <a:ext cx="8640959" cy="31861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875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972" y="260648"/>
            <a:ext cx="7228056" cy="6336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45293" y="-3667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957973" y="260648"/>
            <a:ext cx="7228056" cy="6336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378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45293" y="-3667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476672"/>
            <a:ext cx="8640958" cy="529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03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40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I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844824"/>
            <a:ext cx="8640958" cy="17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55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92696"/>
            <a:ext cx="8640960" cy="45719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45293" y="-3667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20" y="692696"/>
            <a:ext cx="8640959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1556792"/>
            <a:ext cx="8640959" cy="973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251520" y="2530604"/>
            <a:ext cx="8640959" cy="8263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251520" y="3356992"/>
            <a:ext cx="8640959" cy="1907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08982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2" grpId="0" animBg="1"/>
      <p:bldP spid="15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1772816"/>
            <a:ext cx="8208910" cy="25332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45293" y="-3667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467545" y="1772816"/>
            <a:ext cx="8208910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467545" y="2060848"/>
            <a:ext cx="8208910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467545" y="2348880"/>
            <a:ext cx="8208910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467545" y="2636912"/>
            <a:ext cx="8208910" cy="1692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75773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052736"/>
            <a:ext cx="8640960" cy="350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4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556792"/>
            <a:ext cx="8496944" cy="27802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1556792"/>
            <a:ext cx="8496944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8" y="3284984"/>
            <a:ext cx="8496944" cy="1052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349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908720"/>
            <a:ext cx="8496942" cy="40078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908720"/>
            <a:ext cx="8496944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8" y="2996952"/>
            <a:ext cx="8496944" cy="19432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7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5721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251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20688"/>
            <a:ext cx="8496944" cy="47516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567962"/>
            <a:ext cx="8496944" cy="1874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8" y="3587088"/>
            <a:ext cx="8496944" cy="1785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8" y="2442476"/>
            <a:ext cx="8496944" cy="1144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57764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764704"/>
            <a:ext cx="8496942" cy="41559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2852936"/>
            <a:ext cx="8496944" cy="1171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8" y="4024606"/>
            <a:ext cx="8496944" cy="896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8" y="720080"/>
            <a:ext cx="8496944" cy="21328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12346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916832"/>
            <a:ext cx="8496944" cy="216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323528" y="1916833"/>
            <a:ext cx="8496944" cy="219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852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476672"/>
            <a:ext cx="8352926" cy="53584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46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980728"/>
            <a:ext cx="8640958" cy="36867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1" y="980728"/>
            <a:ext cx="8640958" cy="36867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040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I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784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53702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369332"/>
            <a:ext cx="8496944" cy="17635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8" y="3622420"/>
            <a:ext cx="8496944" cy="2152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8" y="2132856"/>
            <a:ext cx="8496944" cy="14895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92934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836712"/>
            <a:ext cx="8496942" cy="40365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836712"/>
            <a:ext cx="8496944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8" y="3068960"/>
            <a:ext cx="8496944" cy="1804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3528" y="2132856"/>
            <a:ext cx="8496944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81356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5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908720"/>
            <a:ext cx="8496944" cy="386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51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908720"/>
            <a:ext cx="8640958" cy="40555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251520" y="862395"/>
            <a:ext cx="8640959" cy="3343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20" y="2852936"/>
            <a:ext cx="8640959" cy="21113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1196752"/>
            <a:ext cx="8640959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945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80728"/>
            <a:ext cx="8640960" cy="37190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251520" y="862395"/>
            <a:ext cx="8640959" cy="38374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583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68760"/>
            <a:ext cx="8640960" cy="35376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251520" y="2787844"/>
            <a:ext cx="8640959" cy="2018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19" y="1992298"/>
            <a:ext cx="8640959" cy="8122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1196752"/>
            <a:ext cx="8640959" cy="7955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96258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48680"/>
            <a:ext cx="8496944" cy="54895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38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836712"/>
            <a:ext cx="8640960" cy="39151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251520" y="800101"/>
            <a:ext cx="8640959" cy="420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20" y="1220366"/>
            <a:ext cx="8640959" cy="12033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2423748"/>
            <a:ext cx="8640959" cy="2328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486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08720"/>
            <a:ext cx="8640960" cy="40728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251520" y="908720"/>
            <a:ext cx="8640959" cy="3816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4725144"/>
            <a:ext cx="8640959" cy="280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25456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08720"/>
            <a:ext cx="8640960" cy="37620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251520" y="862395"/>
            <a:ext cx="8640960" cy="24770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0" y="3339397"/>
            <a:ext cx="8640960" cy="13313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370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56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J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980728"/>
            <a:ext cx="8640958" cy="302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09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548680"/>
            <a:ext cx="8496944" cy="445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7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548680"/>
            <a:ext cx="8496942" cy="7603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30" y="1340768"/>
            <a:ext cx="8496940" cy="31872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548680"/>
            <a:ext cx="8496942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9" y="1844824"/>
            <a:ext cx="8496942" cy="2699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437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48680"/>
            <a:ext cx="8496944" cy="50850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522150"/>
            <a:ext cx="8496942" cy="2464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9" y="2987134"/>
            <a:ext cx="8496942" cy="26465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585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32656"/>
            <a:ext cx="8352928" cy="59069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974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92696"/>
            <a:ext cx="8496944" cy="44259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692696"/>
            <a:ext cx="849694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9" y="1196752"/>
            <a:ext cx="8496942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9" y="2636912"/>
            <a:ext cx="8496942" cy="2505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62690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76672"/>
            <a:ext cx="8640958" cy="53514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20" y="476673"/>
            <a:ext cx="8640959" cy="17635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20" y="2780928"/>
            <a:ext cx="8640959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20" y="3573016"/>
            <a:ext cx="8640959" cy="13681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51520" y="2240197"/>
            <a:ext cx="8640959" cy="540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251520" y="4941167"/>
            <a:ext cx="8640959" cy="886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353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 animBg="1"/>
      <p:bldP spid="12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32656"/>
            <a:ext cx="7920880" cy="58542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530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2656"/>
            <a:ext cx="8496944" cy="58864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332657"/>
            <a:ext cx="8496944" cy="800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8" y="2852935"/>
            <a:ext cx="8496944" cy="23674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3528" y="5220414"/>
            <a:ext cx="8496944" cy="10075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73278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23528" y="1133626"/>
            <a:ext cx="8496944" cy="17193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2704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236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2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332656"/>
            <a:ext cx="8496942" cy="59636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332657"/>
            <a:ext cx="8496944" cy="891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8" y="2195475"/>
            <a:ext cx="8496944" cy="21696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3528" y="4365104"/>
            <a:ext cx="8496944" cy="19312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73278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23528" y="1224641"/>
            <a:ext cx="8496944" cy="970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80854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2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764704"/>
            <a:ext cx="8496942" cy="410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620688"/>
            <a:ext cx="8640956" cy="43429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1" y="620688"/>
            <a:ext cx="8640958" cy="16797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056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</a:t>
            </a:r>
            <a:r>
              <a:rPr lang="en-GB" dirty="0"/>
              <a:t>J</a:t>
            </a:r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51521" y="2300486"/>
            <a:ext cx="8640957" cy="26631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896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1" y="1556792"/>
            <a:ext cx="8208918" cy="20706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467544" y="1556792"/>
            <a:ext cx="8208911" cy="2070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021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42126"/>
            <a:ext cx="8064896" cy="63737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539552" y="242126"/>
            <a:ext cx="8064896" cy="63737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094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404664"/>
            <a:ext cx="8496944" cy="522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99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484784"/>
            <a:ext cx="8496942" cy="29182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9" y="1484784"/>
            <a:ext cx="8496941" cy="8994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3529" y="2384212"/>
            <a:ext cx="8496942" cy="133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/>
        </p:nvSpPr>
        <p:spPr>
          <a:xfrm>
            <a:off x="323529" y="3717032"/>
            <a:ext cx="8496942" cy="686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60730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20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216398"/>
            <a:ext cx="6662890" cy="642520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76827" y="216398"/>
            <a:ext cx="6701679" cy="64252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643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703578"/>
            <a:ext cx="8496944" cy="445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27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620688"/>
            <a:ext cx="8496942" cy="42391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612586"/>
            <a:ext cx="8492011" cy="42472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638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348"/>
            <a:ext cx="8496944" cy="547292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369332"/>
            <a:ext cx="8496944" cy="5507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973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57172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081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052736"/>
            <a:ext cx="8496942" cy="35922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1052736"/>
            <a:ext cx="8492011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8" y="3068960"/>
            <a:ext cx="8492011" cy="15698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79894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1956985"/>
            <a:ext cx="3744416" cy="29440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99792" y="1894380"/>
            <a:ext cx="3744416" cy="23267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056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</a:t>
            </a:r>
            <a:r>
              <a:rPr lang="en-GB" dirty="0"/>
              <a:t>J</a:t>
            </a:r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699792" y="4221088"/>
            <a:ext cx="3744416" cy="742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20393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44624"/>
            <a:ext cx="7344816" cy="625881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15616" y="44624"/>
            <a:ext cx="7344816" cy="6258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582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55151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217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04664"/>
            <a:ext cx="8496942" cy="56539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369332"/>
            <a:ext cx="8492011" cy="12517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1621048"/>
            <a:ext cx="8492011" cy="16272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23528" y="3248308"/>
            <a:ext cx="8492011" cy="1260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23528" y="4509120"/>
            <a:ext cx="8492011" cy="15494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466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96752"/>
            <a:ext cx="8352928" cy="394126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5536" y="1196752"/>
            <a:ext cx="8352927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395538" y="1988840"/>
            <a:ext cx="835292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395538" y="2420888"/>
            <a:ext cx="835292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6" y="2708920"/>
            <a:ext cx="8352927" cy="24290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21603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  <p:bldP spid="13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5777" y="112164"/>
            <a:ext cx="5612446" cy="663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42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024" y="44624"/>
            <a:ext cx="7683448" cy="60486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120416" y="44624"/>
            <a:ext cx="7695123" cy="18718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110550" y="2996952"/>
            <a:ext cx="770499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115483" y="1916482"/>
            <a:ext cx="7700056" cy="1080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137024" y="3789040"/>
            <a:ext cx="7678515" cy="243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132092" y="4032294"/>
            <a:ext cx="7683447" cy="21056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696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3" grpId="0" animBg="1"/>
      <p:bldP spid="15" grpId="0" animBg="1"/>
      <p:bldP spid="14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76672"/>
            <a:ext cx="8352928" cy="539590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5536" y="476672"/>
            <a:ext cx="8352927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395538" y="2708920"/>
            <a:ext cx="835292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395538" y="3717032"/>
            <a:ext cx="8352926" cy="503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95536" y="4220072"/>
            <a:ext cx="8352927" cy="16525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160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4624"/>
            <a:ext cx="6938690" cy="6336704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71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616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620688"/>
            <a:ext cx="8496942" cy="46503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620689"/>
            <a:ext cx="8496944" cy="1215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23528" y="1835856"/>
            <a:ext cx="8496944" cy="801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3528" y="2636912"/>
            <a:ext cx="8496944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8" y="4509120"/>
            <a:ext cx="8496944" cy="801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35526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5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548680"/>
            <a:ext cx="8784976" cy="27021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1484784"/>
            <a:ext cx="8784976" cy="1766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79512" y="548680"/>
            <a:ext cx="8784976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3" y="3429000"/>
            <a:ext cx="8784974" cy="162466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79510" y="3428999"/>
            <a:ext cx="8784976" cy="99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179511" y="4428144"/>
            <a:ext cx="8784975" cy="647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86487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1052736"/>
            <a:ext cx="8496946" cy="382594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3527" y="1070517"/>
            <a:ext cx="8496945" cy="10801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323528" y="2150638"/>
            <a:ext cx="8496944" cy="990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323526" y="3140969"/>
            <a:ext cx="8496946" cy="8640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  <p:pic>
        <p:nvPicPr>
          <p:cNvPr id="1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5" y="4005064"/>
            <a:ext cx="8496947" cy="8736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13788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980728"/>
            <a:ext cx="8640958" cy="387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35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620688"/>
            <a:ext cx="8640958" cy="4636312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960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052736"/>
            <a:ext cx="8784974" cy="34122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3" y="1052736"/>
            <a:ext cx="878497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79513" y="2276872"/>
            <a:ext cx="8784974" cy="2211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79513" y="1700808"/>
            <a:ext cx="878497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1085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60648"/>
            <a:ext cx="8352928" cy="57023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5" y="260648"/>
            <a:ext cx="8352929" cy="14637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(SF)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95535" y="2420888"/>
            <a:ext cx="8352929" cy="35420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(SF)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395535" y="1724422"/>
            <a:ext cx="8352929" cy="6964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 (SF)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72163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1196752"/>
            <a:ext cx="8784972" cy="34700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3" y="1173138"/>
            <a:ext cx="8784974" cy="1391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79513" y="2564904"/>
            <a:ext cx="8784974" cy="2125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375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123754"/>
            <a:ext cx="8496942" cy="37454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1123754"/>
            <a:ext cx="8496941" cy="20892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3529" y="3212976"/>
            <a:ext cx="8496941" cy="16797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general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291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566316"/>
            <a:ext cx="8640958" cy="487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34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563954"/>
            <a:ext cx="8784972" cy="48812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3" y="563954"/>
            <a:ext cx="8784974" cy="1640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79513" y="2204864"/>
            <a:ext cx="8784974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179513" y="3501008"/>
            <a:ext cx="8784974" cy="19678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91179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548680"/>
            <a:ext cx="8352928" cy="48084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5" y="525066"/>
            <a:ext cx="8352929" cy="2687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95535" y="3212976"/>
            <a:ext cx="8352929" cy="21678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(SF)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123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404664"/>
            <a:ext cx="8784974" cy="2847358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79513" y="404664"/>
            <a:ext cx="8784974" cy="28473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(SF)</a:t>
            </a:r>
            <a:endParaRPr lang="en-GB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4" y="3567990"/>
            <a:ext cx="8784972" cy="180522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79513" y="3539038"/>
            <a:ext cx="8784973" cy="18341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54942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548680"/>
            <a:ext cx="8496942" cy="49274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525066"/>
            <a:ext cx="8496941" cy="22911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3529" y="2816260"/>
            <a:ext cx="8496941" cy="2683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305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04664"/>
            <a:ext cx="7776864" cy="55374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3568" y="404664"/>
            <a:ext cx="7756116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683568" y="2132856"/>
            <a:ext cx="7756116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683568" y="3573016"/>
            <a:ext cx="7756116" cy="2404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3848" y="5994401"/>
            <a:ext cx="1933612" cy="80648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03848" y="5994400"/>
            <a:ext cx="1933612" cy="8064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7458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1331768" y="134076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1331768" y="249289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2006 (</a:t>
            </a:r>
            <a:r>
              <a:rPr lang="en-GB" b="1" dirty="0" err="1" smtClean="0"/>
              <a:t>i</a:t>
            </a:r>
            <a:r>
              <a:rPr lang="en-GB" b="1" dirty="0" smtClean="0"/>
              <a:t>)*</a:t>
            </a:r>
            <a:endParaRPr lang="en-GB" b="1" dirty="0"/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1331768" y="364502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 (</a:t>
            </a:r>
            <a:r>
              <a:rPr lang="en-GB" b="1" dirty="0" err="1" smtClean="0"/>
              <a:t>i</a:t>
            </a:r>
            <a:r>
              <a:rPr lang="en-GB" b="1" dirty="0" smtClean="0"/>
              <a:t>)*</a:t>
            </a:r>
            <a:endParaRPr lang="en-GB" b="1" dirty="0"/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555904" y="537321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2009 (</a:t>
            </a:r>
            <a:r>
              <a:rPr lang="en-GB" b="1" dirty="0" err="1" smtClean="0"/>
              <a:t>i</a:t>
            </a:r>
            <a:r>
              <a:rPr lang="en-GB" b="1" dirty="0" smtClean="0"/>
              <a:t>)*</a:t>
            </a:r>
            <a:endParaRPr lang="en-GB" b="1" dirty="0"/>
          </a:p>
        </p:txBody>
      </p: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2555904" y="191688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2555904" y="422108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17" name="Rectangle 16">
            <a:hlinkClick r:id="rId8" action="ppaction://hlinksldjump"/>
          </p:cNvPr>
          <p:cNvSpPr/>
          <p:nvPr/>
        </p:nvSpPr>
        <p:spPr>
          <a:xfrm>
            <a:off x="2555904" y="306896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2008 (</a:t>
            </a:r>
            <a:r>
              <a:rPr lang="en-GB" b="1" dirty="0" err="1" smtClean="0"/>
              <a:t>i</a:t>
            </a:r>
            <a:r>
              <a:rPr lang="en-GB" b="1" dirty="0" smtClean="0"/>
              <a:t>)*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11074" y="355303"/>
            <a:ext cx="82429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Old Spec Binomial Distribution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21" name="Rectangle 20">
            <a:hlinkClick r:id="rId9" action="ppaction://hlinksldjump"/>
          </p:cNvPr>
          <p:cNvSpPr/>
          <p:nvPr/>
        </p:nvSpPr>
        <p:spPr>
          <a:xfrm>
            <a:off x="1331768" y="537327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2007 (</a:t>
            </a:r>
            <a:r>
              <a:rPr lang="en-GB" b="1" dirty="0" err="1" smtClean="0"/>
              <a:t>i</a:t>
            </a:r>
            <a:r>
              <a:rPr lang="en-GB" b="1" dirty="0" smtClean="0"/>
              <a:t>)*</a:t>
            </a:r>
            <a:endParaRPr lang="en-GB" b="1" dirty="0"/>
          </a:p>
        </p:txBody>
      </p:sp>
      <p:sp>
        <p:nvSpPr>
          <p:cNvPr id="15" name="Rectangle 14">
            <a:hlinkClick r:id="rId10" action="ppaction://hlinksldjump"/>
          </p:cNvPr>
          <p:cNvSpPr/>
          <p:nvPr/>
        </p:nvSpPr>
        <p:spPr>
          <a:xfrm>
            <a:off x="3780040" y="134076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18" name="Rectangle 17">
            <a:hlinkClick r:id="rId11" action="ppaction://hlinksldjump"/>
          </p:cNvPr>
          <p:cNvSpPr/>
          <p:nvPr/>
        </p:nvSpPr>
        <p:spPr>
          <a:xfrm>
            <a:off x="3780040" y="249289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2010 (</a:t>
            </a:r>
            <a:r>
              <a:rPr lang="en-GB" b="1" dirty="0" err="1" smtClean="0"/>
              <a:t>i</a:t>
            </a:r>
            <a:r>
              <a:rPr lang="en-GB" b="1" dirty="0" smtClean="0"/>
              <a:t>)*</a:t>
            </a:r>
            <a:endParaRPr lang="en-GB" b="1" dirty="0"/>
          </a:p>
        </p:txBody>
      </p:sp>
      <p:sp>
        <p:nvSpPr>
          <p:cNvPr id="22" name="Rectangle 21">
            <a:hlinkClick r:id="rId12" action="ppaction://hlinksldjump"/>
          </p:cNvPr>
          <p:cNvSpPr/>
          <p:nvPr/>
        </p:nvSpPr>
        <p:spPr>
          <a:xfrm>
            <a:off x="3780040" y="364502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 (</a:t>
            </a:r>
            <a:r>
              <a:rPr lang="en-GB" b="1" dirty="0" err="1" smtClean="0"/>
              <a:t>i</a:t>
            </a:r>
            <a:r>
              <a:rPr lang="en-GB" b="1" dirty="0" smtClean="0"/>
              <a:t>)*</a:t>
            </a:r>
            <a:endParaRPr lang="en-GB" b="1" dirty="0"/>
          </a:p>
        </p:txBody>
      </p:sp>
      <p:sp>
        <p:nvSpPr>
          <p:cNvPr id="23" name="Rectangle 22">
            <a:hlinkClick r:id="rId13" action="ppaction://hlinksldjump"/>
          </p:cNvPr>
          <p:cNvSpPr/>
          <p:nvPr/>
        </p:nvSpPr>
        <p:spPr>
          <a:xfrm>
            <a:off x="3780040" y="479720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2011 (i)</a:t>
            </a:r>
            <a:endParaRPr lang="en-GB" b="1" dirty="0"/>
          </a:p>
        </p:txBody>
      </p:sp>
      <p:sp>
        <p:nvSpPr>
          <p:cNvPr id="24" name="Rectangle 23">
            <a:hlinkClick r:id="rId14" action="ppaction://hlinksldjump"/>
          </p:cNvPr>
          <p:cNvSpPr/>
          <p:nvPr/>
        </p:nvSpPr>
        <p:spPr>
          <a:xfrm>
            <a:off x="3780040" y="537327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2011 (ii)</a:t>
            </a:r>
            <a:endParaRPr lang="en-GB" b="1" dirty="0"/>
          </a:p>
        </p:txBody>
      </p:sp>
      <p:sp>
        <p:nvSpPr>
          <p:cNvPr id="25" name="Rectangle 24">
            <a:hlinkClick r:id="rId15" action="ppaction://hlinksldjump"/>
          </p:cNvPr>
          <p:cNvSpPr/>
          <p:nvPr/>
        </p:nvSpPr>
        <p:spPr>
          <a:xfrm>
            <a:off x="5004176" y="134076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26" name="Rectangle 25">
            <a:hlinkClick r:id="rId16" action="ppaction://hlinksldjump"/>
          </p:cNvPr>
          <p:cNvSpPr/>
          <p:nvPr/>
        </p:nvSpPr>
        <p:spPr>
          <a:xfrm>
            <a:off x="5004176" y="306901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2012 (ii)*</a:t>
            </a:r>
            <a:endParaRPr lang="en-GB" b="1" dirty="0"/>
          </a:p>
        </p:txBody>
      </p:sp>
      <p:sp>
        <p:nvSpPr>
          <p:cNvPr id="27" name="Rectangle 26">
            <a:hlinkClick r:id="rId17" action="ppaction://hlinksldjump"/>
          </p:cNvPr>
          <p:cNvSpPr/>
          <p:nvPr/>
        </p:nvSpPr>
        <p:spPr>
          <a:xfrm>
            <a:off x="5004176" y="479720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 (ii)</a:t>
            </a:r>
            <a:endParaRPr lang="en-GB" b="1" dirty="0"/>
          </a:p>
        </p:txBody>
      </p:sp>
      <p:sp>
        <p:nvSpPr>
          <p:cNvPr id="28" name="Rectangle 27">
            <a:hlinkClick r:id="rId18" action="ppaction://hlinksldjump"/>
          </p:cNvPr>
          <p:cNvSpPr/>
          <p:nvPr/>
        </p:nvSpPr>
        <p:spPr>
          <a:xfrm>
            <a:off x="5004176" y="537321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2013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29" name="Rectangle 28">
            <a:hlinkClick r:id="rId19" action="ppaction://hlinksldjump"/>
          </p:cNvPr>
          <p:cNvSpPr/>
          <p:nvPr/>
        </p:nvSpPr>
        <p:spPr>
          <a:xfrm>
            <a:off x="6228312" y="134076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2014</a:t>
            </a:r>
            <a:endParaRPr lang="en-GB" b="1" dirty="0"/>
          </a:p>
        </p:txBody>
      </p:sp>
      <p:sp>
        <p:nvSpPr>
          <p:cNvPr id="30" name="Rectangle 29">
            <a:hlinkClick r:id="rId20" action="ppaction://hlinksldjump"/>
          </p:cNvPr>
          <p:cNvSpPr/>
          <p:nvPr/>
        </p:nvSpPr>
        <p:spPr>
          <a:xfrm>
            <a:off x="6228312" y="191683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2015</a:t>
            </a:r>
            <a:endParaRPr lang="en-GB" b="1" dirty="0"/>
          </a:p>
        </p:txBody>
      </p:sp>
      <p:sp>
        <p:nvSpPr>
          <p:cNvPr id="31" name="Rectangle 30">
            <a:hlinkClick r:id="rId21" action="ppaction://hlinksldjump"/>
          </p:cNvPr>
          <p:cNvSpPr/>
          <p:nvPr/>
        </p:nvSpPr>
        <p:spPr>
          <a:xfrm>
            <a:off x="6228312" y="249289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2016</a:t>
            </a:r>
            <a:endParaRPr lang="en-GB" b="1" dirty="0"/>
          </a:p>
        </p:txBody>
      </p:sp>
      <p:sp>
        <p:nvSpPr>
          <p:cNvPr id="32" name="Rectangle 31">
            <a:hlinkClick r:id="rId22" action="ppaction://hlinksldjump"/>
          </p:cNvPr>
          <p:cNvSpPr/>
          <p:nvPr/>
        </p:nvSpPr>
        <p:spPr>
          <a:xfrm>
            <a:off x="6228312" y="306896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June </a:t>
            </a:r>
            <a:r>
              <a:rPr lang="en-GB" b="1" dirty="0" smtClean="0"/>
              <a:t>2017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33" name="Rectangle 32">
            <a:hlinkClick r:id="rId23" action="ppaction://hlinksldjump"/>
          </p:cNvPr>
          <p:cNvSpPr/>
          <p:nvPr/>
        </p:nvSpPr>
        <p:spPr>
          <a:xfrm>
            <a:off x="6228312" y="364508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2017 (ii)</a:t>
            </a:r>
            <a:endParaRPr lang="en-GB" b="1" dirty="0"/>
          </a:p>
        </p:txBody>
      </p:sp>
      <p:sp>
        <p:nvSpPr>
          <p:cNvPr id="34" name="Rectangle 33">
            <a:hlinkClick r:id="rId24" action="ppaction://hlinksldjump"/>
          </p:cNvPr>
          <p:cNvSpPr/>
          <p:nvPr/>
        </p:nvSpPr>
        <p:spPr>
          <a:xfrm>
            <a:off x="6228312" y="422108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2018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35" name="Rectangle 34">
            <a:hlinkClick r:id="rId25" action="ppaction://hlinksldjump"/>
          </p:cNvPr>
          <p:cNvSpPr/>
          <p:nvPr/>
        </p:nvSpPr>
        <p:spPr>
          <a:xfrm>
            <a:off x="6228312" y="479709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2018 (ii)</a:t>
            </a:r>
            <a:endParaRPr lang="en-GB" b="1" dirty="0"/>
          </a:p>
        </p:txBody>
      </p:sp>
      <p:sp>
        <p:nvSpPr>
          <p:cNvPr id="36" name="Rectangle 35">
            <a:hlinkClick r:id="rId26" action="ppaction://hlinksldjump"/>
          </p:cNvPr>
          <p:cNvSpPr/>
          <p:nvPr/>
        </p:nvSpPr>
        <p:spPr>
          <a:xfrm>
            <a:off x="107504" y="74165"/>
            <a:ext cx="2063474" cy="330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New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37" name="Rectangle 36">
            <a:hlinkClick r:id="rId27" action="ppaction://hlinksldjump"/>
          </p:cNvPr>
          <p:cNvSpPr/>
          <p:nvPr/>
        </p:nvSpPr>
        <p:spPr>
          <a:xfrm>
            <a:off x="1331768" y="191688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 (ii)</a:t>
            </a:r>
            <a:endParaRPr lang="en-GB" b="1" dirty="0"/>
          </a:p>
        </p:txBody>
      </p:sp>
      <p:sp>
        <p:nvSpPr>
          <p:cNvPr id="38" name="Rectangle 37">
            <a:hlinkClick r:id="" action="ppaction://noaction"/>
          </p:cNvPr>
          <p:cNvSpPr/>
          <p:nvPr/>
        </p:nvSpPr>
        <p:spPr>
          <a:xfrm>
            <a:off x="2420401" y="77275"/>
            <a:ext cx="5247943" cy="3993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*Poisson Distribution not on new spec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39" name="Rectangle 38">
            <a:hlinkClick r:id="rId28" action="ppaction://hlinksldjump"/>
          </p:cNvPr>
          <p:cNvSpPr/>
          <p:nvPr/>
        </p:nvSpPr>
        <p:spPr>
          <a:xfrm>
            <a:off x="1331768" y="306901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2006 (ii)</a:t>
            </a:r>
            <a:endParaRPr lang="en-GB" b="1" dirty="0"/>
          </a:p>
        </p:txBody>
      </p:sp>
      <p:sp>
        <p:nvSpPr>
          <p:cNvPr id="40" name="Rectangle 39">
            <a:hlinkClick r:id="rId29" action="ppaction://hlinksldjump"/>
          </p:cNvPr>
          <p:cNvSpPr/>
          <p:nvPr/>
        </p:nvSpPr>
        <p:spPr>
          <a:xfrm>
            <a:off x="1331768" y="422114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 (ii)*</a:t>
            </a:r>
            <a:endParaRPr lang="en-GB" b="1" dirty="0"/>
          </a:p>
        </p:txBody>
      </p:sp>
      <p:sp>
        <p:nvSpPr>
          <p:cNvPr id="41" name="Rectangle 40">
            <a:hlinkClick r:id="rId30" action="ppaction://hlinksldjump"/>
          </p:cNvPr>
          <p:cNvSpPr/>
          <p:nvPr/>
        </p:nvSpPr>
        <p:spPr>
          <a:xfrm>
            <a:off x="1331768" y="479720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 (iii)*</a:t>
            </a:r>
            <a:endParaRPr lang="en-GB" b="1" dirty="0"/>
          </a:p>
        </p:txBody>
      </p:sp>
      <p:sp>
        <p:nvSpPr>
          <p:cNvPr id="42" name="Rectangle 41">
            <a:hlinkClick r:id="rId31" action="ppaction://hlinksldjump"/>
          </p:cNvPr>
          <p:cNvSpPr/>
          <p:nvPr/>
        </p:nvSpPr>
        <p:spPr>
          <a:xfrm>
            <a:off x="1331768" y="594933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2007 (ii)</a:t>
            </a:r>
            <a:endParaRPr lang="en-GB" b="1" dirty="0"/>
          </a:p>
        </p:txBody>
      </p:sp>
      <p:sp>
        <p:nvSpPr>
          <p:cNvPr id="43" name="Rectangle 42">
            <a:hlinkClick r:id="rId32" action="ppaction://hlinksldjump"/>
          </p:cNvPr>
          <p:cNvSpPr/>
          <p:nvPr/>
        </p:nvSpPr>
        <p:spPr>
          <a:xfrm>
            <a:off x="2555904" y="134076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2007 (iii)</a:t>
            </a:r>
            <a:endParaRPr lang="en-GB" b="1" dirty="0"/>
          </a:p>
        </p:txBody>
      </p:sp>
      <p:sp>
        <p:nvSpPr>
          <p:cNvPr id="44" name="Rectangle 43">
            <a:hlinkClick r:id="rId33" action="ppaction://hlinksldjump"/>
          </p:cNvPr>
          <p:cNvSpPr/>
          <p:nvPr/>
        </p:nvSpPr>
        <p:spPr>
          <a:xfrm>
            <a:off x="2555904" y="249295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 (ii)</a:t>
            </a:r>
            <a:endParaRPr lang="en-GB" b="1" dirty="0"/>
          </a:p>
        </p:txBody>
      </p:sp>
      <p:sp>
        <p:nvSpPr>
          <p:cNvPr id="45" name="Rectangle 44">
            <a:hlinkClick r:id="rId34" action="ppaction://hlinksldjump"/>
          </p:cNvPr>
          <p:cNvSpPr/>
          <p:nvPr/>
        </p:nvSpPr>
        <p:spPr>
          <a:xfrm>
            <a:off x="2555904" y="364508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2008 (ii)</a:t>
            </a:r>
            <a:endParaRPr lang="en-GB" b="1" dirty="0"/>
          </a:p>
        </p:txBody>
      </p:sp>
      <p:sp>
        <p:nvSpPr>
          <p:cNvPr id="46" name="Rectangle 45">
            <a:hlinkClick r:id="rId35" action="ppaction://hlinksldjump"/>
          </p:cNvPr>
          <p:cNvSpPr/>
          <p:nvPr/>
        </p:nvSpPr>
        <p:spPr>
          <a:xfrm>
            <a:off x="2555904" y="479720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 (ii)*</a:t>
            </a:r>
            <a:endParaRPr lang="en-GB" b="1" dirty="0"/>
          </a:p>
        </p:txBody>
      </p:sp>
      <p:sp>
        <p:nvSpPr>
          <p:cNvPr id="47" name="Rectangle 46">
            <a:hlinkClick r:id="rId36" action="ppaction://hlinksldjump"/>
          </p:cNvPr>
          <p:cNvSpPr/>
          <p:nvPr/>
        </p:nvSpPr>
        <p:spPr>
          <a:xfrm>
            <a:off x="2555904" y="594933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2009 (ii)</a:t>
            </a:r>
            <a:endParaRPr lang="en-GB" b="1" dirty="0"/>
          </a:p>
        </p:txBody>
      </p:sp>
      <p:sp>
        <p:nvSpPr>
          <p:cNvPr id="48" name="Rectangle 47">
            <a:hlinkClick r:id="rId37" action="ppaction://hlinksldjump"/>
          </p:cNvPr>
          <p:cNvSpPr/>
          <p:nvPr/>
        </p:nvSpPr>
        <p:spPr>
          <a:xfrm>
            <a:off x="3780040" y="191688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 (ii)</a:t>
            </a:r>
            <a:endParaRPr lang="en-GB" b="1" dirty="0"/>
          </a:p>
        </p:txBody>
      </p:sp>
      <p:sp>
        <p:nvSpPr>
          <p:cNvPr id="49" name="Rectangle 48">
            <a:hlinkClick r:id="rId38" action="ppaction://hlinksldjump"/>
          </p:cNvPr>
          <p:cNvSpPr/>
          <p:nvPr/>
        </p:nvSpPr>
        <p:spPr>
          <a:xfrm>
            <a:off x="3780040" y="306896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2010 (ii)</a:t>
            </a:r>
            <a:endParaRPr lang="en-GB" b="1" dirty="0"/>
          </a:p>
        </p:txBody>
      </p:sp>
      <p:sp>
        <p:nvSpPr>
          <p:cNvPr id="50" name="Rectangle 49">
            <a:hlinkClick r:id="rId39" action="ppaction://hlinksldjump"/>
          </p:cNvPr>
          <p:cNvSpPr/>
          <p:nvPr/>
        </p:nvSpPr>
        <p:spPr>
          <a:xfrm>
            <a:off x="3780040" y="422114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 (ii)</a:t>
            </a:r>
            <a:endParaRPr lang="en-GB" b="1" dirty="0"/>
          </a:p>
        </p:txBody>
      </p:sp>
      <p:sp>
        <p:nvSpPr>
          <p:cNvPr id="51" name="Rectangle 50">
            <a:hlinkClick r:id="rId40" action="ppaction://hlinksldjump"/>
          </p:cNvPr>
          <p:cNvSpPr/>
          <p:nvPr/>
        </p:nvSpPr>
        <p:spPr>
          <a:xfrm>
            <a:off x="3780040" y="594933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2011 (iii)*</a:t>
            </a:r>
            <a:endParaRPr lang="en-GB" b="1" dirty="0"/>
          </a:p>
        </p:txBody>
      </p:sp>
      <p:sp>
        <p:nvSpPr>
          <p:cNvPr id="52" name="Rectangle 51">
            <a:hlinkClick r:id="rId41" action="ppaction://hlinksldjump"/>
          </p:cNvPr>
          <p:cNvSpPr/>
          <p:nvPr/>
        </p:nvSpPr>
        <p:spPr>
          <a:xfrm>
            <a:off x="5004176" y="191688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 (ii)</a:t>
            </a:r>
            <a:endParaRPr lang="en-GB" b="1" dirty="0"/>
          </a:p>
        </p:txBody>
      </p:sp>
      <p:sp>
        <p:nvSpPr>
          <p:cNvPr id="54" name="Rectangle 53">
            <a:hlinkClick r:id="rId42" action="ppaction://hlinksldjump"/>
          </p:cNvPr>
          <p:cNvSpPr/>
          <p:nvPr/>
        </p:nvSpPr>
        <p:spPr>
          <a:xfrm>
            <a:off x="5004176" y="249289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2012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55" name="Rectangle 54">
            <a:hlinkClick r:id="rId43" action="ppaction://hlinksldjump"/>
          </p:cNvPr>
          <p:cNvSpPr/>
          <p:nvPr/>
        </p:nvSpPr>
        <p:spPr>
          <a:xfrm>
            <a:off x="5004176" y="364508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2012 (iii)</a:t>
            </a:r>
            <a:endParaRPr lang="en-GB" b="1" dirty="0"/>
          </a:p>
        </p:txBody>
      </p:sp>
      <p:sp>
        <p:nvSpPr>
          <p:cNvPr id="56" name="Rectangle 55">
            <a:hlinkClick r:id="rId44" action="ppaction://hlinksldjump"/>
          </p:cNvPr>
          <p:cNvSpPr/>
          <p:nvPr/>
        </p:nvSpPr>
        <p:spPr>
          <a:xfrm>
            <a:off x="5004176" y="422108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57" name="Rectangle 56">
            <a:hlinkClick r:id="rId45" action="ppaction://hlinksldjump"/>
          </p:cNvPr>
          <p:cNvSpPr/>
          <p:nvPr/>
        </p:nvSpPr>
        <p:spPr>
          <a:xfrm>
            <a:off x="5004176" y="594933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2013 (ii)*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93795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268760"/>
            <a:ext cx="8640960" cy="290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68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20688"/>
            <a:ext cx="8496944" cy="4802892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3528" y="620688"/>
            <a:ext cx="8496944" cy="1979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8" y="2599876"/>
            <a:ext cx="8496944" cy="169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3528" y="4293096"/>
            <a:ext cx="8496944" cy="11540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78685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089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1412776"/>
            <a:ext cx="5524500" cy="3114675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809750" y="1412776"/>
            <a:ext cx="5524500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809750" y="3717032"/>
            <a:ext cx="5524500" cy="8104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604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5621668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86854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757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620688"/>
            <a:ext cx="8496942" cy="4016736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3528" y="620688"/>
            <a:ext cx="8496944" cy="2862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786854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3483326"/>
            <a:ext cx="8496944" cy="11494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93324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23" y="764704"/>
            <a:ext cx="8578754" cy="4462464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82623" y="764704"/>
            <a:ext cx="8578754" cy="4462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78685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154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23" y="2060848"/>
            <a:ext cx="8578754" cy="34139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23" y="404664"/>
            <a:ext cx="8578754" cy="1577344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82623" y="369332"/>
            <a:ext cx="8578754" cy="16126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92424" y="5786854"/>
            <a:ext cx="1435360" cy="95451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82623" y="2017340"/>
            <a:ext cx="8578754" cy="34575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reduced marks for 1 tailed approach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85931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23" y="404664"/>
            <a:ext cx="8578754" cy="5672710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82623" y="4581128"/>
            <a:ext cx="8578754" cy="14962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C</a:t>
            </a:r>
            <a:r>
              <a:rPr lang="en-GB" sz="2800" b="1" dirty="0" smtClean="0"/>
              <a:t> marks for 1 tailed approach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82623" y="369332"/>
            <a:ext cx="8578754" cy="4211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marks for 1 tailed approach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19159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20688"/>
            <a:ext cx="8496944" cy="49499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2371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7" y="980728"/>
            <a:ext cx="8352926" cy="372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66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35790"/>
            <a:ext cx="8064896" cy="64055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7504" y="4436096"/>
            <a:ext cx="8064896" cy="2305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(ii)</a:t>
            </a:r>
            <a:endParaRPr lang="en-GB" sz="2800" b="1" dirty="0"/>
          </a:p>
        </p:txBody>
      </p:sp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93358" y="5450158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7504" y="335790"/>
            <a:ext cx="8064896" cy="716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07504" y="1052736"/>
            <a:ext cx="8064896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4" y="2276872"/>
            <a:ext cx="8064896" cy="2159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367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0" grpId="0" animBg="1"/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764704"/>
            <a:ext cx="8640960" cy="446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37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2656"/>
            <a:ext cx="8064896" cy="6290026"/>
          </a:xfrm>
          <a:prstGeom prst="rect">
            <a:avLst/>
          </a:prstGeom>
        </p:spPr>
      </p:pic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93358" y="5450158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18594" y="335790"/>
            <a:ext cx="8069830" cy="2373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18594" y="2708920"/>
            <a:ext cx="806983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18594" y="3645024"/>
            <a:ext cx="8069830" cy="29776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289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1556792"/>
            <a:ext cx="8352928" cy="240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3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24744"/>
            <a:ext cx="8496944" cy="35668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1124744"/>
            <a:ext cx="8496944" cy="16897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323528" y="2814514"/>
            <a:ext cx="8496944" cy="1877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4300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57722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303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124744"/>
            <a:ext cx="8496942" cy="37332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1052736"/>
            <a:ext cx="8496944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323528" y="3275596"/>
            <a:ext cx="8496944" cy="1582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6570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56124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392946"/>
            <a:ext cx="8496944" cy="1451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323528" y="1844824"/>
            <a:ext cx="8496944" cy="4195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057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620688"/>
            <a:ext cx="8640958" cy="485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11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052736"/>
            <a:ext cx="8496944" cy="26771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1052736"/>
            <a:ext cx="8496944" cy="2677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826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04664"/>
            <a:ext cx="7776864" cy="55288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3568" y="392946"/>
            <a:ext cx="7756116" cy="1739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683568" y="2132856"/>
            <a:ext cx="7756116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683568" y="3573016"/>
            <a:ext cx="7756116" cy="23605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6021288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401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980728"/>
            <a:ext cx="8496942" cy="40701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3861048"/>
            <a:ext cx="8496944" cy="11897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323528" y="978724"/>
            <a:ext cx="8496944" cy="2882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704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548680"/>
            <a:ext cx="8496944" cy="519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8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80728"/>
            <a:ext cx="8496944" cy="37090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980728"/>
            <a:ext cx="8496944" cy="11296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3528" y="2110406"/>
            <a:ext cx="8496944" cy="95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23528" y="3068960"/>
            <a:ext cx="8496944" cy="1620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775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80728"/>
            <a:ext cx="8496944" cy="28695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980728"/>
            <a:ext cx="8496944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3528" y="1988840"/>
            <a:ext cx="8496944" cy="18614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013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052736"/>
            <a:ext cx="8640960" cy="20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2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69" y="692696"/>
            <a:ext cx="8638662" cy="3931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2669" y="692696"/>
            <a:ext cx="8638662" cy="3931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(One-Tailed)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354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69" y="692696"/>
            <a:ext cx="8638662" cy="40734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2669" y="692696"/>
            <a:ext cx="8638662" cy="4073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 Alternative (</a:t>
            </a:r>
            <a:r>
              <a:rPr lang="en-GB" sz="2800" b="1" dirty="0" smtClean="0"/>
              <a:t>One-Tailed)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183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0" y="908720"/>
            <a:ext cx="8638660" cy="42347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2669" y="908720"/>
            <a:ext cx="8638662" cy="4234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(Two-Tailed)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186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36230"/>
          <a:stretch/>
        </p:blipFill>
        <p:spPr>
          <a:xfrm>
            <a:off x="252670" y="435354"/>
            <a:ext cx="8638660" cy="40017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2669" y="435354"/>
            <a:ext cx="8638662" cy="40017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(Two-Tailed)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618" y="4545926"/>
            <a:ext cx="7344814" cy="16193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15617" y="4545926"/>
            <a:ext cx="7339881" cy="1645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Special Case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79596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7" y="620688"/>
            <a:ext cx="8352926" cy="456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50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203" y="1844824"/>
            <a:ext cx="4681594" cy="31683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31202" y="1844824"/>
            <a:ext cx="4681595" cy="3168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notes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60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69" y="404664"/>
            <a:ext cx="8638662" cy="53190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2669" y="404664"/>
            <a:ext cx="8638662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2669" y="1556792"/>
            <a:ext cx="8638662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252669" y="2924944"/>
            <a:ext cx="8638662" cy="2834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31583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2132856"/>
            <a:ext cx="8352926" cy="12958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7" y="2132856"/>
            <a:ext cx="8352926" cy="12958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883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098902"/>
            <a:ext cx="8496944" cy="326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3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052736"/>
            <a:ext cx="8784974" cy="39346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79512" y="1052736"/>
            <a:ext cx="8784975" cy="1557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2" y="2610698"/>
            <a:ext cx="8784975" cy="1388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79512" y="3998962"/>
            <a:ext cx="8784975" cy="988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5733256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93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5588372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51520" y="369332"/>
            <a:ext cx="8640960" cy="21235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20" y="2492896"/>
            <a:ext cx="8640960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0" y="3789040"/>
            <a:ext cx="8640960" cy="22039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113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628800"/>
            <a:ext cx="8640958" cy="215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12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836712"/>
            <a:ext cx="8784974" cy="41584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79512" y="836712"/>
            <a:ext cx="8784975" cy="41584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5733256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138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86264"/>
            <a:ext cx="8640960" cy="6085472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51520" y="369332"/>
            <a:ext cx="8640960" cy="61024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437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1052736"/>
            <a:ext cx="8496942" cy="322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2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836712"/>
            <a:ext cx="8640958" cy="31331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51520" y="836712"/>
            <a:ext cx="8640959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19" y="1340768"/>
            <a:ext cx="8640960" cy="13197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19" y="2660526"/>
            <a:ext cx="8640960" cy="1332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16288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692696"/>
            <a:ext cx="8640960" cy="436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0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800630"/>
            <a:ext cx="8640958" cy="442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58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340768"/>
            <a:ext cx="8640962" cy="32364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51520" y="1340768"/>
            <a:ext cx="8640959" cy="467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19" y="1808148"/>
            <a:ext cx="8640960" cy="1404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19" y="3212976"/>
            <a:ext cx="8640960" cy="1364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605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836712"/>
            <a:ext cx="8640962" cy="44333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51520" y="836712"/>
            <a:ext cx="8640959" cy="44333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475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692696"/>
            <a:ext cx="8640960" cy="449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3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908720"/>
            <a:ext cx="8496942" cy="37484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3528" y="908720"/>
            <a:ext cx="8496943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8" y="2780928"/>
            <a:ext cx="8496943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3527" y="3356992"/>
            <a:ext cx="8496944" cy="13238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733256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753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124744"/>
            <a:ext cx="8640958" cy="339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21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908720"/>
            <a:ext cx="8496946" cy="45406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3528" y="908720"/>
            <a:ext cx="8496943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8" y="1916832"/>
            <a:ext cx="8496943" cy="10317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3527" y="2948558"/>
            <a:ext cx="8496944" cy="2500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733256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422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1196752"/>
            <a:ext cx="8496946" cy="31582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3528" y="1196752"/>
            <a:ext cx="8496943" cy="3158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733256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274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340768"/>
            <a:ext cx="8640960" cy="281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28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556792"/>
            <a:ext cx="8352926" cy="2060704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95536" y="1533178"/>
            <a:ext cx="8352927" cy="8788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95538" y="2412068"/>
            <a:ext cx="8352926" cy="12290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761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04664"/>
            <a:ext cx="8208912" cy="57430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7544" y="337513"/>
            <a:ext cx="8208912" cy="20113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467544" y="2348880"/>
            <a:ext cx="8208912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467544" y="4077072"/>
            <a:ext cx="8208912" cy="2070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1117" y="6180537"/>
            <a:ext cx="5061766" cy="6000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041116" y="6180537"/>
            <a:ext cx="5061767" cy="6236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6023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5" grpId="0" animBg="1"/>
      <p:bldP spid="16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790436"/>
            <a:ext cx="8640960" cy="443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75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412776"/>
            <a:ext cx="8640958" cy="2846052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51522" y="1412776"/>
            <a:ext cx="8640958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1" y="2708920"/>
            <a:ext cx="8640958" cy="455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51520" y="3164582"/>
            <a:ext cx="8640959" cy="11178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8384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692696"/>
            <a:ext cx="8640960" cy="470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37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628800"/>
            <a:ext cx="8352926" cy="32856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1584566"/>
            <a:ext cx="8352927" cy="4535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1793" y="-1689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95535" y="2038089"/>
            <a:ext cx="8352928" cy="6601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95534" y="2698231"/>
            <a:ext cx="8352929" cy="1072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95533" y="3767661"/>
            <a:ext cx="8352930" cy="11467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733256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6125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293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938015"/>
            <a:ext cx="8352926" cy="4249326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395535" y="908720"/>
            <a:ext cx="8352928" cy="7300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95536" y="1638808"/>
            <a:ext cx="8352928" cy="8703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95536" y="2509186"/>
            <a:ext cx="8352928" cy="14895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95535" y="3998782"/>
            <a:ext cx="8352928" cy="11885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5815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692696"/>
            <a:ext cx="8640960" cy="474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7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3" y="836712"/>
            <a:ext cx="8352934" cy="42191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836712"/>
            <a:ext cx="8352927" cy="651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1793" y="-1689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95535" y="1487867"/>
            <a:ext cx="8352928" cy="1701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95534" y="3182503"/>
            <a:ext cx="8352929" cy="4911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95533" y="3673627"/>
            <a:ext cx="8352930" cy="13821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733256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6125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445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5" y="476672"/>
            <a:ext cx="8352930" cy="4834340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395535" y="476672"/>
            <a:ext cx="8352928" cy="7300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95536" y="1206759"/>
            <a:ext cx="8352928" cy="28799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95536" y="4086726"/>
            <a:ext cx="8352928" cy="3503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95535" y="4437112"/>
            <a:ext cx="8352928" cy="873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43271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76672"/>
            <a:ext cx="8064896" cy="56858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-36676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155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80496"/>
            <a:ext cx="8352928" cy="447669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536" y="655083"/>
            <a:ext cx="8352928" cy="16217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95536" y="2276871"/>
            <a:ext cx="8352928" cy="4865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95536" y="2763438"/>
            <a:ext cx="8352928" cy="5266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95536" y="3290092"/>
            <a:ext cx="8352928" cy="1867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36676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167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27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H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836712"/>
            <a:ext cx="8784974" cy="335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9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26" y="476672"/>
            <a:ext cx="7983948" cy="59046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0026" y="476673"/>
            <a:ext cx="7983948" cy="1229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580026" y="1705769"/>
            <a:ext cx="7983948" cy="715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580026" y="2420888"/>
            <a:ext cx="7983948" cy="62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580026" y="3043016"/>
            <a:ext cx="7983948" cy="3338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36676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24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83360"/>
            <a:ext cx="7344816" cy="61539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-36676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034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8352928" cy="556226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95536" y="4417686"/>
            <a:ext cx="8352928" cy="15008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95536" y="332656"/>
            <a:ext cx="8352928" cy="9535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95536" y="1286206"/>
            <a:ext cx="8352928" cy="17735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95536" y="3059766"/>
            <a:ext cx="8352928" cy="428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95536" y="3488722"/>
            <a:ext cx="8352928" cy="9289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36676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456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20688"/>
            <a:ext cx="8496944" cy="50695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8" y="620688"/>
            <a:ext cx="8496944" cy="488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23528" y="1109137"/>
            <a:ext cx="8496944" cy="89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23528" y="1999177"/>
            <a:ext cx="8496944" cy="4217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23528" y="2420888"/>
            <a:ext cx="8496944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36676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8" y="3140968"/>
            <a:ext cx="8496944" cy="2572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53875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32656"/>
            <a:ext cx="8640960" cy="58645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741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76672"/>
            <a:ext cx="8640958" cy="52226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51522" y="476672"/>
            <a:ext cx="8640957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251520" y="1412777"/>
            <a:ext cx="8640960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251520" y="2708921"/>
            <a:ext cx="8640960" cy="1070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251520" y="3779750"/>
            <a:ext cx="8640960" cy="19535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5733256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33264" y="5854883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045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20688"/>
            <a:ext cx="8496944" cy="4942170"/>
          </a:xfrm>
          <a:prstGeom prst="rect">
            <a:avLst/>
          </a:prstGeom>
        </p:spPr>
      </p:pic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23528" y="620688"/>
            <a:ext cx="8496944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23528" y="2132856"/>
            <a:ext cx="8496944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23528" y="3573016"/>
            <a:ext cx="8496944" cy="1989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343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772816"/>
            <a:ext cx="8640960" cy="167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72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412776"/>
            <a:ext cx="8640958" cy="21799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51522" y="1412776"/>
            <a:ext cx="8640957" cy="2179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5733256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33264" y="5854883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463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48680"/>
            <a:ext cx="8496944" cy="4997166"/>
          </a:xfrm>
          <a:prstGeom prst="rect">
            <a:avLst/>
          </a:prstGeom>
        </p:spPr>
      </p:pic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23528" y="548680"/>
            <a:ext cx="8496944" cy="4997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830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8250D90-56C0-4142-BB69-D3F479A8CD84}" vid="{030C5516-7F21-4E6F-9A93-0A2DFC4F395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927</TotalTime>
  <Words>1021</Words>
  <Application>Microsoft Office PowerPoint</Application>
  <PresentationFormat>On-screen Show (4:3)</PresentationFormat>
  <Paragraphs>469</Paragraphs>
  <Slides>156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156</vt:i4>
      </vt:variant>
    </vt:vector>
  </HeadingPairs>
  <TitlesOfParts>
    <vt:vector size="161" baseType="lpstr">
      <vt:lpstr>Arial</vt:lpstr>
      <vt:lpstr>Calibri</vt:lpstr>
      <vt:lpstr>Calibri Light</vt:lpstr>
      <vt:lpstr>Comic Sans MS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C4</dc:title>
  <dc:creator>Gareth</dc:creator>
  <cp:lastModifiedBy>gareth westwater</cp:lastModifiedBy>
  <cp:revision>683</cp:revision>
  <dcterms:created xsi:type="dcterms:W3CDTF">2014-02-21T20:01:10Z</dcterms:created>
  <dcterms:modified xsi:type="dcterms:W3CDTF">2020-10-30T14:53:55Z</dcterms:modified>
</cp:coreProperties>
</file>