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3" r:id="rId5"/>
    <p:sldId id="264" r:id="rId6"/>
    <p:sldId id="276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3.png"/><Relationship Id="rId7" Type="http://schemas.openxmlformats.org/officeDocument/2006/relationships/image" Target="../media/image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0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used to represent velocity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per second),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t="-146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7359" y="2352003"/>
            <a:ext cx="2057421" cy="1915885"/>
            <a:chOff x="524147" y="2847704"/>
            <a:chExt cx="1297576" cy="12975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489416" y="2352003"/>
            <a:ext cx="2057421" cy="1915885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does not change over time and is 0. The object is stationary.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3675" y="4698432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is the same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3010" y="4701819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increases at a constant rate over time. The object is accelerating at a constant 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707" y="5938315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velocity-time graph, the gradient represents the acceleration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341473" y="2359624"/>
            <a:ext cx="2057421" cy="1915885"/>
            <a:chOff x="524147" y="2847704"/>
            <a:chExt cx="1297576" cy="129757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628650" y="4267888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89416" y="3401385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41472" y="2682240"/>
            <a:ext cx="1966505" cy="828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5" grpId="0"/>
      <p:bldP spid="16" grpId="0"/>
      <p:bldP spid="19" grpId="0"/>
      <p:bldP spid="22" grpId="0"/>
      <p:bldP spid="23" grpId="0"/>
      <p:bldP spid="24" grpId="0"/>
      <p:bldP spid="25" grpId="0"/>
      <p:bldP spid="27" grpId="0"/>
      <p:bldP spid="2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925410" y="3392269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25410" y="4230469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49210" y="3468469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82610" y="3087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87410" y="423046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20610" y="36970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𝑡𝑟𝑎𝑣𝑒𝑙𝑙𝑒𝑑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60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3732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6780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59" name="Arc 58"/>
          <p:cNvSpPr/>
          <p:nvPr/>
        </p:nvSpPr>
        <p:spPr>
          <a:xfrm>
            <a:off x="53732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6780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734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blipFill>
                <a:blip r:embed="rId2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>
            <a:off x="5068410" y="4230469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068410" y="3468469"/>
            <a:ext cx="0" cy="685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97010" y="4230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3610" y="362086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72" name="Arc 71"/>
          <p:cNvSpPr/>
          <p:nvPr/>
        </p:nvSpPr>
        <p:spPr>
          <a:xfrm>
            <a:off x="58304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1352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74" name="Arc 73"/>
          <p:cNvSpPr/>
          <p:nvPr/>
        </p:nvSpPr>
        <p:spPr>
          <a:xfrm>
            <a:off x="58304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1352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𝑆𝑜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𝑑𝑒𝑐𝑒𝑙𝑒𝑟𝑎𝑡𝑖𝑜𝑛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1.5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0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600200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along a straight line. It accelerates uniformly from rest to a speed of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 seconds. The particle then travels at a constant speed for 5T seconds. It then decelerates to rest uniformly over the next 40 seconds.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Sketch a velocity-time graph for this motion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Given that the particle travels 600m, find the value of 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810000" y="2971800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0000" y="4267200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810000" y="3276600"/>
            <a:ext cx="3810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191000" y="3276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81600" y="3276600"/>
            <a:ext cx="6096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1910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1816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276600"/>
            <a:ext cx="381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0400" y="2895600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91200" y="4343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81400" y="4191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81400" y="3124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53543" y="4343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3434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3434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810000" y="4343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91000" y="4343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181600" y="43434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+6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+40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4191000" y="32004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46714" y="3287486"/>
            <a:ext cx="0" cy="10529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10000" y="4572000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5800" y="29718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41914" y="359228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343400" y="45720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6T + 40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5.5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  <m:r>
                        <a:rPr lang="en-GB" sz="1200" i="1">
                          <a:latin typeface="Cambria Math"/>
                        </a:rPr>
                        <m:t>+20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10=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8153400" y="34290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8382000" y="3429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7" name="Arc 86"/>
          <p:cNvSpPr/>
          <p:nvPr/>
        </p:nvSpPr>
        <p:spPr>
          <a:xfrm>
            <a:off x="8153400" y="3962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7848600" y="4419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7391400" y="4800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7010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83058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fraction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1534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96200" y="4876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315200" y="5257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5.5</a:t>
            </a:r>
          </a:p>
        </p:txBody>
      </p:sp>
    </p:spTree>
    <p:extLst>
      <p:ext uri="{BB962C8B-B14F-4D97-AF65-F5344CB8AC3E}">
        <p14:creationId xmlns:p14="http://schemas.microsoft.com/office/powerpoint/2010/main" val="36339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4" grpId="0"/>
      <p:bldP spid="55" grpId="0"/>
      <p:bldP spid="59" grpId="0"/>
      <p:bldP spid="60" grpId="0"/>
      <p:bldP spid="79" grpId="0"/>
      <p:bldP spid="81" grpId="0"/>
      <p:bldP spid="82" grpId="0"/>
      <p:bldP spid="83" grpId="0"/>
      <p:bldP spid="84" grpId="0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C6B94-5A7C-44A0-B0FB-BEA92ABBE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3C6509-9280-4C31-9D2C-2D827EC49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40826-29E7-4122-8C10-01ADCD3D0A5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2789</TotalTime>
  <Words>610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Office テーマ</vt:lpstr>
      <vt:lpstr>PowerPoint Presentation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94</cp:revision>
  <dcterms:created xsi:type="dcterms:W3CDTF">2017-08-14T15:35:38Z</dcterms:created>
  <dcterms:modified xsi:type="dcterms:W3CDTF">2021-01-14T21:26:07Z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