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9" r:id="rId6"/>
    <p:sldId id="258" r:id="rId7"/>
    <p:sldId id="262" r:id="rId8"/>
    <p:sldId id="271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4.png"/><Relationship Id="rId5" Type="http://schemas.openxmlformats.org/officeDocument/2006/relationships/image" Target="../media/image15.png"/><Relationship Id="rId10" Type="http://schemas.openxmlformats.org/officeDocument/2006/relationships/image" Target="../media/image23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7.png"/><Relationship Id="rId5" Type="http://schemas.openxmlformats.org/officeDocument/2006/relationships/image" Target="../media/image15.png"/><Relationship Id="rId10" Type="http://schemas.openxmlformats.org/officeDocument/2006/relationships/image" Target="../media/image26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0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9.png"/><Relationship Id="rId5" Type="http://schemas.openxmlformats.org/officeDocument/2006/relationships/image" Target="../media/image15.png"/><Relationship Id="rId10" Type="http://schemas.openxmlformats.org/officeDocument/2006/relationships/image" Target="../media/image26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835790" y="1484771"/>
            <a:ext cx="7667805" cy="311623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u="sng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Mechanics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Constant </a:t>
            </a:r>
            <a:endParaRPr lang="en-US" altLang="ja-JP" sz="6600" b="1" dirty="0" smtClean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  <a:p>
            <a:pPr algn="ctr"/>
            <a:r>
              <a:rPr lang="en-US" altLang="ja-JP" sz="6600" b="1" dirty="0" smtClean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acceleration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9366" y="481479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 56"/>
          <p:cNvSpPr/>
          <p:nvPr/>
        </p:nvSpPr>
        <p:spPr>
          <a:xfrm>
            <a:off x="1740665" y="3172858"/>
            <a:ext cx="638978" cy="877677"/>
          </a:xfrm>
          <a:custGeom>
            <a:avLst/>
            <a:gdLst>
              <a:gd name="connsiteX0" fmla="*/ 0 w 638978"/>
              <a:gd name="connsiteY0" fmla="*/ 874005 h 874005"/>
              <a:gd name="connsiteX1" fmla="*/ 635306 w 638978"/>
              <a:gd name="connsiteY1" fmla="*/ 866660 h 874005"/>
              <a:gd name="connsiteX2" fmla="*/ 638978 w 638978"/>
              <a:gd name="connsiteY2" fmla="*/ 0 h 874005"/>
              <a:gd name="connsiteX3" fmla="*/ 0 w 638978"/>
              <a:gd name="connsiteY3" fmla="*/ 616944 h 874005"/>
              <a:gd name="connsiteX4" fmla="*/ 0 w 638978"/>
              <a:gd name="connsiteY4" fmla="*/ 874005 h 874005"/>
              <a:gd name="connsiteX0" fmla="*/ 0 w 638978"/>
              <a:gd name="connsiteY0" fmla="*/ 874005 h 877677"/>
              <a:gd name="connsiteX1" fmla="*/ 635306 w 638978"/>
              <a:gd name="connsiteY1" fmla="*/ 877677 h 877677"/>
              <a:gd name="connsiteX2" fmla="*/ 638978 w 638978"/>
              <a:gd name="connsiteY2" fmla="*/ 0 h 877677"/>
              <a:gd name="connsiteX3" fmla="*/ 0 w 638978"/>
              <a:gd name="connsiteY3" fmla="*/ 616944 h 877677"/>
              <a:gd name="connsiteX4" fmla="*/ 0 w 638978"/>
              <a:gd name="connsiteY4" fmla="*/ 874005 h 877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8978" h="877677">
                <a:moveTo>
                  <a:pt x="0" y="874005"/>
                </a:moveTo>
                <a:lnTo>
                  <a:pt x="635306" y="877677"/>
                </a:lnTo>
                <a:lnTo>
                  <a:pt x="638978" y="0"/>
                </a:lnTo>
                <a:lnTo>
                  <a:pt x="0" y="616944"/>
                </a:lnTo>
                <a:lnTo>
                  <a:pt x="0" y="874005"/>
                </a:lnTo>
                <a:close/>
              </a:path>
            </a:pathLst>
          </a:cu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/>
          <p:cNvSpPr/>
          <p:nvPr/>
        </p:nvSpPr>
        <p:spPr>
          <a:xfrm flipH="1">
            <a:off x="3235708" y="3109704"/>
            <a:ext cx="423237" cy="941792"/>
          </a:xfrm>
          <a:custGeom>
            <a:avLst/>
            <a:gdLst>
              <a:gd name="connsiteX0" fmla="*/ 0 w 638978"/>
              <a:gd name="connsiteY0" fmla="*/ 874005 h 874005"/>
              <a:gd name="connsiteX1" fmla="*/ 635306 w 638978"/>
              <a:gd name="connsiteY1" fmla="*/ 866660 h 874005"/>
              <a:gd name="connsiteX2" fmla="*/ 638978 w 638978"/>
              <a:gd name="connsiteY2" fmla="*/ 0 h 874005"/>
              <a:gd name="connsiteX3" fmla="*/ 0 w 638978"/>
              <a:gd name="connsiteY3" fmla="*/ 616944 h 874005"/>
              <a:gd name="connsiteX4" fmla="*/ 0 w 638978"/>
              <a:gd name="connsiteY4" fmla="*/ 874005 h 874005"/>
              <a:gd name="connsiteX0" fmla="*/ 0 w 638978"/>
              <a:gd name="connsiteY0" fmla="*/ 874005 h 877677"/>
              <a:gd name="connsiteX1" fmla="*/ 635306 w 638978"/>
              <a:gd name="connsiteY1" fmla="*/ 877677 h 877677"/>
              <a:gd name="connsiteX2" fmla="*/ 638978 w 638978"/>
              <a:gd name="connsiteY2" fmla="*/ 0 h 877677"/>
              <a:gd name="connsiteX3" fmla="*/ 0 w 638978"/>
              <a:gd name="connsiteY3" fmla="*/ 616944 h 877677"/>
              <a:gd name="connsiteX4" fmla="*/ 0 w 638978"/>
              <a:gd name="connsiteY4" fmla="*/ 874005 h 877677"/>
              <a:gd name="connsiteX0" fmla="*/ 0 w 638978"/>
              <a:gd name="connsiteY0" fmla="*/ 874005 h 877677"/>
              <a:gd name="connsiteX1" fmla="*/ 635306 w 638978"/>
              <a:gd name="connsiteY1" fmla="*/ 877677 h 877677"/>
              <a:gd name="connsiteX2" fmla="*/ 638978 w 638978"/>
              <a:gd name="connsiteY2" fmla="*/ 0 h 877677"/>
              <a:gd name="connsiteX3" fmla="*/ 0 w 638978"/>
              <a:gd name="connsiteY3" fmla="*/ 589566 h 877677"/>
              <a:gd name="connsiteX4" fmla="*/ 0 w 638978"/>
              <a:gd name="connsiteY4" fmla="*/ 874005 h 877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8978" h="877677">
                <a:moveTo>
                  <a:pt x="0" y="874005"/>
                </a:moveTo>
                <a:lnTo>
                  <a:pt x="635306" y="877677"/>
                </a:lnTo>
                <a:lnTo>
                  <a:pt x="638978" y="0"/>
                </a:lnTo>
                <a:lnTo>
                  <a:pt x="0" y="589566"/>
                </a:lnTo>
                <a:lnTo>
                  <a:pt x="0" y="874005"/>
                </a:lnTo>
                <a:close/>
              </a:path>
            </a:pathLst>
          </a:cu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>
            <a:off x="249716" y="3158168"/>
            <a:ext cx="565532" cy="892367"/>
          </a:xfrm>
          <a:custGeom>
            <a:avLst/>
            <a:gdLst>
              <a:gd name="connsiteX0" fmla="*/ 0 w 561860"/>
              <a:gd name="connsiteY0" fmla="*/ 947451 h 947451"/>
              <a:gd name="connsiteX1" fmla="*/ 561860 w 561860"/>
              <a:gd name="connsiteY1" fmla="*/ 943779 h 947451"/>
              <a:gd name="connsiteX2" fmla="*/ 561860 w 561860"/>
              <a:gd name="connsiteY2" fmla="*/ 0 h 947451"/>
              <a:gd name="connsiteX3" fmla="*/ 0 w 561860"/>
              <a:gd name="connsiteY3" fmla="*/ 947451 h 947451"/>
              <a:gd name="connsiteX0" fmla="*/ 0 w 565532"/>
              <a:gd name="connsiteY0" fmla="*/ 892367 h 892367"/>
              <a:gd name="connsiteX1" fmla="*/ 561860 w 565532"/>
              <a:gd name="connsiteY1" fmla="*/ 888695 h 892367"/>
              <a:gd name="connsiteX2" fmla="*/ 565532 w 565532"/>
              <a:gd name="connsiteY2" fmla="*/ 0 h 892367"/>
              <a:gd name="connsiteX3" fmla="*/ 0 w 565532"/>
              <a:gd name="connsiteY3" fmla="*/ 892367 h 892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5532" h="892367">
                <a:moveTo>
                  <a:pt x="0" y="892367"/>
                </a:moveTo>
                <a:lnTo>
                  <a:pt x="561860" y="888695"/>
                </a:lnTo>
                <a:lnTo>
                  <a:pt x="565532" y="0"/>
                </a:lnTo>
                <a:lnTo>
                  <a:pt x="0" y="892367"/>
                </a:lnTo>
                <a:close/>
              </a:path>
            </a:pathLst>
          </a:cu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4" y="1325563"/>
            <a:ext cx="3918857" cy="5118780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For each graph, find;</a:t>
            </a:r>
          </a:p>
          <a:p>
            <a:pPr marL="514350" indent="-514350">
              <a:buAutoNum type="romanLcParenR"/>
            </a:pPr>
            <a:r>
              <a:rPr lang="en-US" sz="2000" dirty="0">
                <a:latin typeface="Comic Sans MS" panose="030F0702030302020204" pitchFamily="66" charset="0"/>
              </a:rPr>
              <a:t>The gradient</a:t>
            </a:r>
          </a:p>
          <a:p>
            <a:pPr marL="514350" indent="-514350">
              <a:buAutoNum type="romanLcParenR"/>
            </a:pPr>
            <a:r>
              <a:rPr lang="en-US" sz="2000" dirty="0">
                <a:latin typeface="Comic Sans MS" panose="030F0702030302020204" pitchFamily="66" charset="0"/>
              </a:rPr>
              <a:t>The shaded area under the graph</a:t>
            </a:r>
          </a:p>
          <a:p>
            <a:pPr marL="514350" indent="-514350">
              <a:buAutoNum type="roman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514350" indent="-514350">
              <a:buAutoNum type="roman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514350" indent="-514350">
              <a:buAutoNum type="romanL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A car travels for 45 minutes at an average speed of 35mph. Find the distance travelled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26182" y="1325563"/>
                <a:ext cx="3908516" cy="51187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3a) Solve the simultaneous equations: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US" sz="20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−7=0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. Give answers to 3sf.</a:t>
                </a:r>
              </a:p>
              <a:p>
                <a:pPr marL="0" indent="0" algn="ctr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182" y="1325563"/>
                <a:ext cx="3908516" cy="5118780"/>
              </a:xfrm>
              <a:prstGeom prst="rect">
                <a:avLst/>
              </a:prstGeom>
              <a:blipFill>
                <a:blip r:embed="rId2"/>
                <a:stretch>
                  <a:fillRect l="-1716" t="-1190" r="-3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249145" y="2952205"/>
            <a:ext cx="1130482" cy="1097280"/>
            <a:chOff x="524147" y="2847704"/>
            <a:chExt cx="1297576" cy="1297576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1741236" y="2952205"/>
            <a:ext cx="1130482" cy="1097280"/>
            <a:chOff x="524147" y="2847704"/>
            <a:chExt cx="1297576" cy="1297576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233327" y="2952205"/>
            <a:ext cx="1130482" cy="1097280"/>
            <a:chOff x="524147" y="2847704"/>
            <a:chExt cx="1297576" cy="1297576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-8538" y="3021873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2491" y="404948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49518" y="302187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1717" y="3633987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08163" y="403132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03217" y="297120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9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19324" y="403132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48635" y="3160371"/>
            <a:ext cx="565241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812113" y="3167402"/>
            <a:ext cx="1763" cy="870692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49145" y="3109703"/>
            <a:ext cx="594205" cy="9397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1742374" y="3160371"/>
            <a:ext cx="626278" cy="26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2376003" y="3173818"/>
            <a:ext cx="4513" cy="87566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658946" y="3741070"/>
            <a:ext cx="1" cy="301998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741746" y="3021873"/>
            <a:ext cx="783740" cy="7620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233326" y="3091543"/>
            <a:ext cx="633280" cy="95794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726984" y="403132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67927" y="2726452"/>
            <a:ext cx="269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1295" y="2722000"/>
            <a:ext cx="682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73.5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784906" y="2713899"/>
            <a:ext cx="269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14176" y="2718173"/>
            <a:ext cx="682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150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52071" y="2713898"/>
            <a:ext cx="498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56269" y="2713897"/>
            <a:ext cx="693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26.25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77609" y="5584631"/>
            <a:ext cx="2004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26.25 miles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88500" y="3021674"/>
            <a:ext cx="2506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x = 2, y = -1.5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501266" y="4502175"/>
            <a:ext cx="2754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x = 1.27 or -2.77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9A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displacement-time graph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Mechanics, the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often used to represent displacement (in </a:t>
                </a:r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metres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),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represent time (in seconds)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141" y="1330506"/>
                <a:ext cx="4415246" cy="830997"/>
              </a:xfrm>
              <a:prstGeom prst="rect">
                <a:avLst/>
              </a:prstGeom>
              <a:blipFill>
                <a:blip r:embed="rId2"/>
                <a:stretch>
                  <a:fillRect l="-829" t="-1460" r="-1934" b="-8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271618" y="2161503"/>
            <a:ext cx="2583783" cy="2475717"/>
            <a:chOff x="262909" y="2300152"/>
            <a:chExt cx="2583783" cy="24757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62909" y="2300152"/>
                  <a:ext cx="3657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909" y="2300152"/>
                  <a:ext cx="36574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2496083" y="4406537"/>
                  <a:ext cx="3506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96083" y="4406537"/>
                  <a:ext cx="35060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Straight Connector 21"/>
            <p:cNvCxnSpPr/>
            <p:nvPr/>
          </p:nvCxnSpPr>
          <p:spPr>
            <a:xfrm>
              <a:off x="628650" y="3326674"/>
              <a:ext cx="1949087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628650" y="2490652"/>
              <a:ext cx="2057421" cy="1915885"/>
              <a:chOff x="524147" y="2847704"/>
              <a:chExt cx="1297576" cy="1297576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 flipV="1">
                <a:off x="524147" y="2847704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rot="5400000" flipV="1">
                <a:off x="1172935" y="3496492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23796" y="4324588"/>
                  <a:ext cx="4147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796" y="4324588"/>
                  <a:ext cx="41472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/>
          <p:cNvGrpSpPr/>
          <p:nvPr/>
        </p:nvGrpSpPr>
        <p:grpSpPr>
          <a:xfrm>
            <a:off x="3123675" y="2161503"/>
            <a:ext cx="2583783" cy="2475717"/>
            <a:chOff x="3114966" y="2300152"/>
            <a:chExt cx="2583783" cy="24757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114966" y="2300152"/>
                  <a:ext cx="3657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4966" y="2300152"/>
                  <a:ext cx="365741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348140" y="4406537"/>
                  <a:ext cx="3506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8140" y="4406537"/>
                  <a:ext cx="350609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Connector 22"/>
            <p:cNvCxnSpPr/>
            <p:nvPr/>
          </p:nvCxnSpPr>
          <p:spPr>
            <a:xfrm flipV="1">
              <a:off x="3480706" y="2669484"/>
              <a:ext cx="1770563" cy="173705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"/>
            <p:cNvGrpSpPr/>
            <p:nvPr/>
          </p:nvGrpSpPr>
          <p:grpSpPr>
            <a:xfrm>
              <a:off x="3480707" y="2490652"/>
              <a:ext cx="2057421" cy="1915885"/>
              <a:chOff x="524147" y="2847704"/>
              <a:chExt cx="1297576" cy="129757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 flipV="1">
                <a:off x="524147" y="2847704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5400000" flipV="1">
                <a:off x="1172935" y="3496492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175852" y="4324588"/>
                  <a:ext cx="4147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5852" y="4324588"/>
                  <a:ext cx="414729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up 32"/>
          <p:cNvGrpSpPr/>
          <p:nvPr/>
        </p:nvGrpSpPr>
        <p:grpSpPr>
          <a:xfrm>
            <a:off x="4669020" y="-1564133"/>
            <a:ext cx="3890494" cy="6201353"/>
            <a:chOff x="4660311" y="-1425484"/>
            <a:chExt cx="3890494" cy="62013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967022" y="2300152"/>
                  <a:ext cx="3657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7022" y="2300152"/>
                  <a:ext cx="365741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8200196" y="4406537"/>
                  <a:ext cx="3506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00196" y="4406537"/>
                  <a:ext cx="350609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Arc 24"/>
            <p:cNvSpPr/>
            <p:nvPr/>
          </p:nvSpPr>
          <p:spPr>
            <a:xfrm rot="5400000">
              <a:off x="3412942" y="-178115"/>
              <a:ext cx="5839642" cy="3344904"/>
            </a:xfrm>
            <a:prstGeom prst="arc">
              <a:avLst>
                <a:gd name="adj1" fmla="val 18328273"/>
                <a:gd name="adj2" fmla="val 0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6332764" y="2498273"/>
              <a:ext cx="2057421" cy="1915885"/>
              <a:chOff x="524147" y="2847704"/>
              <a:chExt cx="1297576" cy="1297576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524147" y="2847704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rot="5400000" flipV="1">
                <a:off x="1172935" y="3496492"/>
                <a:ext cx="0" cy="129757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6010701" y="4349980"/>
                  <a:ext cx="4147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en-GB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0701" y="4349980"/>
                  <a:ext cx="414729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TextBox 33"/>
          <p:cNvSpPr txBox="1"/>
          <p:nvPr/>
        </p:nvSpPr>
        <p:spPr>
          <a:xfrm>
            <a:off x="271618" y="4701819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displacement does not change over time – the object is stationary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23675" y="4698432"/>
            <a:ext cx="27343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displacement increases at a constant rate over time – the object is moving at a constant velocity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03010" y="4701819"/>
            <a:ext cx="273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displacement increases at an increasing rate over time. The object is accelerating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4481" y="5967352"/>
            <a:ext cx="868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On a displacement-time graph, the gradient represents the velocity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71908" y="4096138"/>
            <a:ext cx="3709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OA, the displacement is 5km and the time is 20 minutes (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an hour).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14443" y="4779239"/>
                <a:ext cx="16005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𝑇𝑖𝑚𝑒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443" y="4779239"/>
                <a:ext cx="160055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114443" y="5139174"/>
                <a:ext cx="69742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sz="1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443" y="5139174"/>
                <a:ext cx="697422" cy="5142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71908" y="5705575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908" y="5705575"/>
                <a:ext cx="11550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16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3" grpId="0"/>
      <p:bldP spid="52" grpId="0"/>
      <p:bldP spid="53" grpId="0"/>
      <p:bldP spid="54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71908" y="4096138"/>
            <a:ext cx="37093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AB, there is no movement…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37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71908" y="4096138"/>
            <a:ext cx="44780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BC, the displacement is -5km (since the cyclist starts at 5km and moves to 0km), and the time is 15 minutes (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an hour)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36417" y="4962610"/>
                <a:ext cx="16005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𝑇𝑖𝑚𝑒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417" y="4962610"/>
                <a:ext cx="160055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36417" y="5322545"/>
                <a:ext cx="697422" cy="397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</a:rPr>
                  <a:t>-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sz="14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417" y="5322545"/>
                <a:ext cx="697422" cy="397609"/>
              </a:xfrm>
              <a:prstGeom prst="rect">
                <a:avLst/>
              </a:prstGeom>
              <a:blipFill>
                <a:blip r:embed="rId11"/>
                <a:stretch>
                  <a:fillRect l="-2632" b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3882" y="5888946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882" y="5888946"/>
                <a:ext cx="1155085" cy="307777"/>
              </a:xfrm>
              <a:prstGeom prst="rect">
                <a:avLst/>
              </a:prstGeom>
              <a:blipFill>
                <a:blip r:embed="rId12"/>
                <a:stretch>
                  <a:fillRect r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53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7" grpId="0"/>
      <p:bldP spid="28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3580" y="4019447"/>
                <a:ext cx="4824105" cy="501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𝑣𝑒𝑙𝑜𝑐𝑖𝑡𝑦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𝐷𝑖𝑠𝑝𝑙𝑎𝑐𝑒𝑚𝑒𝑛𝑡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𝑓𝑟𝑜𝑚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𝑠𝑡𝑎𝑟𝑡𝑖𝑛𝑔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𝑝𝑜𝑖𝑛𝑡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𝑡𝑎𝑘𝑒𝑛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580" y="4019447"/>
                <a:ext cx="4824105" cy="501932"/>
              </a:xfrm>
              <a:prstGeom prst="rect">
                <a:avLst/>
              </a:prstGeom>
              <a:blipFill>
                <a:blip r:embed="rId1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246875" y="4762425"/>
            <a:ext cx="4478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displacement from the start is 0, the average velocity is 0 as well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02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traight Arrow Connector 54"/>
          <p:cNvCxnSpPr/>
          <p:nvPr/>
        </p:nvCxnSpPr>
        <p:spPr>
          <a:xfrm>
            <a:off x="5785104" y="2047538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216594" y="2041816"/>
            <a:ext cx="14194" cy="1372386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830478" y="2047538"/>
            <a:ext cx="954625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the motion of an object on a distance-time graph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cyclist rides in a straight line for 20 minutes. She waits for half an hour, then returns in a straight line to her starting point in 15 minutes. To the right is a displacement-time graph for her journey.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velocity for each stage of her journey, in kmh</a:t>
            </a:r>
            <a:r>
              <a:rPr lang="en-US" sz="1600" baseline="30000" dirty="0">
                <a:latin typeface="Comic Sans MS" panose="030F0702030302020204" pitchFamily="66" charset="0"/>
              </a:rPr>
              <a:t>-1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the average velocity for the whole journey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Work out the average speed for the whole journey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92" y="1309976"/>
                <a:ext cx="962186" cy="369332"/>
              </a:xfrm>
              <a:prstGeom prst="rect">
                <a:avLst/>
              </a:prstGeom>
              <a:blipFill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606" y="3410528"/>
                <a:ext cx="11071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4811864" y="1494643"/>
            <a:ext cx="3495529" cy="1915885"/>
            <a:chOff x="524147" y="2847704"/>
            <a:chExt cx="1297576" cy="1297576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524147" y="2847704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V="1">
              <a:off x="1172935" y="3496492"/>
              <a:ext cx="0" cy="129757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921" y="3328579"/>
                <a:ext cx="7046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006" y="1756103"/>
                <a:ext cx="40171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023" y="1756103"/>
                <a:ext cx="4121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556" y="3050592"/>
                <a:ext cx="4121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4811864" y="2041816"/>
            <a:ext cx="940526" cy="13781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52390" y="2041816"/>
            <a:ext cx="14670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9407" y="2041816"/>
            <a:ext cx="661850" cy="13687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67190" y="1885355"/>
            <a:ext cx="28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96598" y="339013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20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26905" y="3388464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00932" y="3388463"/>
            <a:ext cx="40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65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57868">
                <a:off x="4590495" y="2517579"/>
                <a:ext cx="115508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17" y="1761783"/>
                <a:ext cx="11550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774312">
                <a:off x="7100221" y="2440952"/>
                <a:ext cx="11550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3580" y="4019447"/>
                <a:ext cx="4824105" cy="50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𝑡𝑟𝑎𝑣𝑒𝑙𝑙𝑒𝑑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𝑡𝑖𝑚𝑒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𝑡𝑎𝑘𝑒𝑛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580" y="4019447"/>
                <a:ext cx="4824105" cy="501419"/>
              </a:xfrm>
              <a:prstGeom prst="rect">
                <a:avLst/>
              </a:prstGeom>
              <a:blipFill>
                <a:blip r:embed="rId1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790" y="4967013"/>
                <a:ext cx="1155085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09873" y="4792191"/>
                <a:ext cx="2717032" cy="67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873" y="4792191"/>
                <a:ext cx="2717032" cy="675185"/>
              </a:xfrm>
              <a:prstGeom prst="rect">
                <a:avLst/>
              </a:prstGeom>
              <a:blipFill>
                <a:blip r:embed="rId13"/>
                <a:stretch>
                  <a:fillRect b="-18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95041" y="5623838"/>
                <a:ext cx="2717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=9.23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𝑘𝑚h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041" y="5623838"/>
                <a:ext cx="2717032" cy="307777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>
            <a:off x="6775270" y="5129783"/>
            <a:ext cx="788498" cy="145008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563768" y="4842402"/>
            <a:ext cx="1175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 hour and 5 minutes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1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0" grpId="0"/>
      <p:bldP spid="33" grpId="0"/>
      <p:bldP spid="3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FC6B94-5A7C-44A0-B0FB-BEA92ABBE1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3C6509-9280-4C31-9D2C-2D827EC49C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A40826-29E7-4122-8C10-01ADCD3D0A51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78db98b4-7c56-4667-9532-fea666d1edab"/>
    <ds:schemaRef ds:uri="http://schemas.microsoft.com/office/2006/documentManagement/types"/>
    <ds:schemaRef ds:uri="http://schemas.openxmlformats.org/package/2006/metadata/core-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2788</TotalTime>
  <Words>1050</Words>
  <Application>Microsoft Office PowerPoint</Application>
  <PresentationFormat>On-screen Show (4:3)</PresentationFormat>
  <Paragraphs>182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Office テーマ</vt:lpstr>
      <vt:lpstr>PowerPoint Presentation</vt:lpstr>
      <vt:lpstr>Prior Knowledge Check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93</cp:revision>
  <dcterms:created xsi:type="dcterms:W3CDTF">2017-08-14T15:35:38Z</dcterms:created>
  <dcterms:modified xsi:type="dcterms:W3CDTF">2021-01-14T21:25:27Z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