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3" r:id="rId5"/>
    <p:sldId id="264" r:id="rId6"/>
    <p:sldId id="285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FF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rgbClr val="0000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069E643-85BD-42D4-8964-2F54986D665C}"/>
              </a:ext>
            </a:extLst>
          </p:cNvPr>
          <p:cNvSpPr/>
          <p:nvPr/>
        </p:nvSpPr>
        <p:spPr>
          <a:xfrm>
            <a:off x="1849441" y="2443559"/>
            <a:ext cx="5569473" cy="191590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HGGyoshotai" panose="03000609000000000000" pitchFamily="65" charset="-128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HGGyoshotai" panose="03000609000000000000" pitchFamily="65" charset="-128"/>
                <a:ea typeface="HGGyoshotai" panose="03000609000000000000" pitchFamily="65" charset="-128"/>
                <a:cs typeface="Segoe UI Black" panose="020B0A02040204020203" pitchFamily="34" charset="0"/>
              </a:rPr>
              <a:t>Exercise 8B</a:t>
            </a:r>
            <a:endParaRPr lang="ja-JP" altLang="en-US" sz="6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HGGyoshotai" panose="03000609000000000000" pitchFamily="65" charset="-128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08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Modelling in Mechanics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understand the implications of a number of key terms used to explain assumptions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Assumption can simplify a problem, helping you gain a clearer understanding of it. Please look at the definitions on page 121 and ensure you understand the implications of these assumptions.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Please be aware that these will appear in most questions, so you will get used to them!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59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162024"/>
            <a:ext cx="6299202" cy="1932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076754"/>
            <a:ext cx="6299200" cy="2356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4418558"/>
            <a:ext cx="6299200" cy="2084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89828" y="406400"/>
            <a:ext cx="3831771" cy="319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Reveal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889828" y="831850"/>
            <a:ext cx="3831771" cy="469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Reveal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889829" y="1352550"/>
            <a:ext cx="383177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Reveal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889828" y="1765300"/>
            <a:ext cx="3831773" cy="311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Reveal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889831" y="2101040"/>
            <a:ext cx="3831771" cy="503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Reveal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889827" y="2692400"/>
            <a:ext cx="3831771" cy="33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Reveal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889826" y="3089733"/>
            <a:ext cx="3831771" cy="33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Reveal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3889831" y="3473450"/>
            <a:ext cx="3831771" cy="33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Reveal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3889825" y="4102712"/>
            <a:ext cx="3831771" cy="33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Reveal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3889824" y="4489450"/>
            <a:ext cx="3831771" cy="33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Reveal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3889823" y="4876800"/>
            <a:ext cx="3831771" cy="33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Reveal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3889827" y="5264110"/>
            <a:ext cx="3831771" cy="33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Reveal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3889831" y="5657850"/>
            <a:ext cx="3831771" cy="845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Reveal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3889831" y="3879850"/>
            <a:ext cx="3831771" cy="165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Reveal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86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Modelling in Mechanics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understand the implications of a number of key terms used to explain assumptions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mass is attached to a length of string which is fixed to the ceiling. The mass is drawn to the side with the string taut and allowed to swing.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State the effect of the following assumptions on any calculations to be made: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string is light and inextensible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mass is modelled as a particle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42857" y="22206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517041" y="1480456"/>
            <a:ext cx="3930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The string is light and inextensible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99773" y="4306387"/>
            <a:ext cx="3906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The mass is modelled as a particle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86413" y="1907175"/>
            <a:ext cx="4309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string has no mass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string is of a fixed length (no stretching)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46075" y="4698271"/>
            <a:ext cx="35205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Ignore the effects of air resistance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 rotational effects of forces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57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51C7AA-0620-422E-B6F0-68CA7DDE4C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1B53AB-8441-45F9-A2F6-753A039F4D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0733A8-D97A-4CC1-B956-C06E7BC73045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209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游ゴシック</vt:lpstr>
      <vt:lpstr>游ゴシック Light</vt:lpstr>
      <vt:lpstr>Arial</vt:lpstr>
      <vt:lpstr>Calibri</vt:lpstr>
      <vt:lpstr>Calibri Light</vt:lpstr>
      <vt:lpstr>Comic Sans MS</vt:lpstr>
      <vt:lpstr>HGGyoshotai</vt:lpstr>
      <vt:lpstr>Segoe UI Black</vt:lpstr>
      <vt:lpstr>Wingdings</vt:lpstr>
      <vt:lpstr>Office テーマ</vt:lpstr>
      <vt:lpstr>PowerPoint Presentation</vt:lpstr>
      <vt:lpstr>Modelling in Mechanics</vt:lpstr>
      <vt:lpstr>PowerPoint Presentation</vt:lpstr>
      <vt:lpstr>Modelling in Mechanics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85</cp:revision>
  <dcterms:created xsi:type="dcterms:W3CDTF">2017-08-14T15:35:38Z</dcterms:created>
  <dcterms:modified xsi:type="dcterms:W3CDTF">2021-01-14T09:17:44Z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