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E72B0-C0BC-A3FD-D6FF-71E169C3654A}" v="60" dt="2020-10-22T07:40:3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326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S::gwestwater@qehbristol.com::7f0a98c6-3f54-49ae-830e-86ac516a83f6" providerId="AD" clId="Web-{C5DE72B0-C0BC-A3FD-D6FF-71E169C3654A}"/>
    <pc:docChg chg="modSld">
      <pc:chgData name="Mr G Westwater (Staff)" userId="S::gwestwater@qehbristol.com::7f0a98c6-3f54-49ae-830e-86ac516a83f6" providerId="AD" clId="Web-{C5DE72B0-C0BC-A3FD-D6FF-71E169C3654A}" dt="2020-10-22T07:40:36.165" v="59" actId="20577"/>
      <pc:docMkLst>
        <pc:docMk/>
      </pc:docMkLst>
      <pc:sldChg chg="modSp">
        <pc:chgData name="Mr G Westwater (Staff)" userId="S::gwestwater@qehbristol.com::7f0a98c6-3f54-49ae-830e-86ac516a83f6" providerId="AD" clId="Web-{C5DE72B0-C0BC-A3FD-D6FF-71E169C3654A}" dt="2020-10-22T07:40:36.165" v="59" actId="20577"/>
        <pc:sldMkLst>
          <pc:docMk/>
          <pc:sldMk cId="1187106146" sldId="257"/>
        </pc:sldMkLst>
        <pc:spChg chg="mod">
          <ac:chgData name="Mr G Westwater (Staff)" userId="S::gwestwater@qehbristol.com::7f0a98c6-3f54-49ae-830e-86ac516a83f6" providerId="AD" clId="Web-{C5DE72B0-C0BC-A3FD-D6FF-71E169C3654A}" dt="2020-10-22T07:34:16.403" v="28" actId="20577"/>
          <ac:spMkLst>
            <pc:docMk/>
            <pc:sldMk cId="1187106146" sldId="257"/>
            <ac:spMk id="81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35:19.886" v="38" actId="20577"/>
          <ac:spMkLst>
            <pc:docMk/>
            <pc:sldMk cId="1187106146" sldId="257"/>
            <ac:spMk id="82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39:20.724" v="50" actId="20577"/>
          <ac:spMkLst>
            <pc:docMk/>
            <pc:sldMk cId="1187106146" sldId="257"/>
            <ac:spMk id="83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24:27.605" v="4" actId="20577"/>
          <ac:spMkLst>
            <pc:docMk/>
            <pc:sldMk cId="1187106146" sldId="257"/>
            <ac:spMk id="84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37:41.017" v="42" actId="20577"/>
          <ac:spMkLst>
            <pc:docMk/>
            <pc:sldMk cId="1187106146" sldId="257"/>
            <ac:spMk id="85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40:36.165" v="59" actId="20577"/>
          <ac:spMkLst>
            <pc:docMk/>
            <pc:sldMk cId="1187106146" sldId="257"/>
            <ac:spMk id="87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32:26.923" v="14" actId="20577"/>
          <ac:spMkLst>
            <pc:docMk/>
            <pc:sldMk cId="1187106146" sldId="257"/>
            <ac:spMk id="88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29:41.827" v="8" actId="20577"/>
          <ac:spMkLst>
            <pc:docMk/>
            <pc:sldMk cId="1187106146" sldId="257"/>
            <ac:spMk id="89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40:30.696" v="54" actId="20577"/>
          <ac:spMkLst>
            <pc:docMk/>
            <pc:sldMk cId="1187106146" sldId="257"/>
            <ac:spMk id="90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38:30.138" v="46" actId="20577"/>
          <ac:spMkLst>
            <pc:docMk/>
            <pc:sldMk cId="1187106146" sldId="257"/>
            <ac:spMk id="91" creationId="{00000000-0000-0000-0000-000000000000}"/>
          </ac:spMkLst>
        </pc:spChg>
        <pc:spChg chg="mod">
          <ac:chgData name="Mr G Westwater (Staff)" userId="S::gwestwater@qehbristol.com::7f0a98c6-3f54-49ae-830e-86ac516a83f6" providerId="AD" clId="Web-{C5DE72B0-C0BC-A3FD-D6FF-71E169C3654A}" dt="2020-10-22T07:33:46.822" v="24" actId="20577"/>
          <ac:spMkLst>
            <pc:docMk/>
            <pc:sldMk cId="1187106146" sldId="257"/>
            <ac:spMk id="9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2821" y="-127600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8EA5-F097-4D05-A418-56BC7D14E21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615B-D831-4E5B-8EBD-3DBDDBA2D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gency FB" panose="020B0503020202020204" pitchFamily="34" charset="0"/>
              </a:rPr>
              <a:t>THE HEI$T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Suspect interactive resource</a:t>
            </a:r>
          </a:p>
        </p:txBody>
      </p:sp>
    </p:spTree>
    <p:extLst>
      <p:ext uri="{BB962C8B-B14F-4D97-AF65-F5344CB8AC3E}">
        <p14:creationId xmlns:p14="http://schemas.microsoft.com/office/powerpoint/2010/main" val="37353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30469" r="22005" b="18438"/>
          <a:stretch/>
        </p:blipFill>
        <p:spPr bwMode="auto">
          <a:xfrm>
            <a:off x="9576944" y="5102589"/>
            <a:ext cx="1012007" cy="1539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2" t="2813" r="19175" b="38906"/>
          <a:stretch/>
        </p:blipFill>
        <p:spPr bwMode="auto">
          <a:xfrm>
            <a:off x="9495741" y="3480798"/>
            <a:ext cx="1143000" cy="1494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91" y="5088660"/>
            <a:ext cx="1437407" cy="157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61" y="3401963"/>
            <a:ext cx="1437407" cy="1571347"/>
          </a:xfrm>
          <a:prstGeom prst="rect">
            <a:avLst/>
          </a:prstGeom>
        </p:spPr>
      </p:pic>
      <p:pic>
        <p:nvPicPr>
          <p:cNvPr id="109" name="Picture 10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6234" r="55447" b="13466"/>
          <a:stretch/>
        </p:blipFill>
        <p:spPr bwMode="auto">
          <a:xfrm>
            <a:off x="9494439" y="1748307"/>
            <a:ext cx="1123950" cy="15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44" y="1740175"/>
            <a:ext cx="1437407" cy="1571347"/>
          </a:xfrm>
          <a:prstGeom prst="rect">
            <a:avLst/>
          </a:prstGeom>
        </p:spPr>
      </p:pic>
      <p:pic>
        <p:nvPicPr>
          <p:cNvPr id="108" name="Picture 10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4" t="6231" r="27076" b="32471"/>
          <a:stretch/>
        </p:blipFill>
        <p:spPr bwMode="auto">
          <a:xfrm>
            <a:off x="9532539" y="134490"/>
            <a:ext cx="1119505" cy="150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38" y="95587"/>
            <a:ext cx="1437407" cy="1571347"/>
          </a:xfrm>
          <a:prstGeom prst="rect">
            <a:avLst/>
          </a:prstGeom>
        </p:spPr>
      </p:pic>
      <p:pic>
        <p:nvPicPr>
          <p:cNvPr id="107" name="Picture 10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4" t="5482" r="31395" b="15776"/>
          <a:stretch/>
        </p:blipFill>
        <p:spPr bwMode="auto">
          <a:xfrm>
            <a:off x="6456742" y="5074911"/>
            <a:ext cx="1095375" cy="160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49" y="5086749"/>
            <a:ext cx="1437407" cy="1571347"/>
          </a:xfrm>
          <a:prstGeom prst="rect">
            <a:avLst/>
          </a:prstGeom>
        </p:spPr>
      </p:pic>
      <p:pic>
        <p:nvPicPr>
          <p:cNvPr id="106" name="Picture 10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12718" r="37659" b="43641"/>
          <a:stretch/>
        </p:blipFill>
        <p:spPr bwMode="auto">
          <a:xfrm>
            <a:off x="6307297" y="3497626"/>
            <a:ext cx="1285875" cy="1461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49" y="3416081"/>
            <a:ext cx="1437407" cy="1571347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6" r="25191" b="21197"/>
          <a:stretch/>
        </p:blipFill>
        <p:spPr bwMode="auto">
          <a:xfrm>
            <a:off x="6402768" y="1763230"/>
            <a:ext cx="1162050" cy="1557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32" y="1758332"/>
            <a:ext cx="1437407" cy="1571347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6" t="12459" r="29567" b="40196"/>
          <a:stretch/>
        </p:blipFill>
        <p:spPr bwMode="auto">
          <a:xfrm>
            <a:off x="6410199" y="147190"/>
            <a:ext cx="1172845" cy="148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02" y="95588"/>
            <a:ext cx="1437407" cy="1571347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27352" b="19202"/>
          <a:stretch/>
        </p:blipFill>
        <p:spPr bwMode="auto">
          <a:xfrm>
            <a:off x="3326680" y="5086471"/>
            <a:ext cx="1245870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87" y="3458805"/>
            <a:ext cx="1151255" cy="148590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16407" r="26875" b="54561"/>
          <a:stretch/>
        </p:blipFill>
        <p:spPr bwMode="auto">
          <a:xfrm>
            <a:off x="3388275" y="1853208"/>
            <a:ext cx="1122680" cy="141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19663" r="25626" b="34975"/>
          <a:stretch/>
        </p:blipFill>
        <p:spPr bwMode="auto">
          <a:xfrm>
            <a:off x="3415605" y="143944"/>
            <a:ext cx="1049020" cy="148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34687" r="38125" b="38594"/>
          <a:stretch/>
        </p:blipFill>
        <p:spPr bwMode="auto">
          <a:xfrm>
            <a:off x="228547" y="5048108"/>
            <a:ext cx="1152525" cy="1628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t="2494" r="26687" b="15711"/>
          <a:stretch/>
        </p:blipFill>
        <p:spPr bwMode="auto">
          <a:xfrm>
            <a:off x="217048" y="3435081"/>
            <a:ext cx="1189789" cy="144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5" t="12538" r="20931" b="32042"/>
          <a:stretch/>
        </p:blipFill>
        <p:spPr bwMode="auto">
          <a:xfrm>
            <a:off x="296077" y="1740175"/>
            <a:ext cx="1108131" cy="1499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24375" r="23677" b="38750"/>
          <a:stretch/>
        </p:blipFill>
        <p:spPr bwMode="auto">
          <a:xfrm>
            <a:off x="255715" y="13331"/>
            <a:ext cx="1188857" cy="1525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" y="29715"/>
            <a:ext cx="1437407" cy="15713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4244" y="617254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4244" y="623920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9" y="1717859"/>
            <a:ext cx="1437407" cy="15713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13074" y="2253364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13074" y="2260030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95" y="104467"/>
            <a:ext cx="1437407" cy="15713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25200" y="641206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25200" y="647872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25" y="1767211"/>
            <a:ext cx="1437407" cy="157134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824030" y="2277316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24030" y="2283982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9907" y="632327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29907" y="638993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28737" y="2268437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8737" y="2275103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942249" y="2276914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942249" y="2283580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945743" y="605692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45743" y="612358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" y="3401964"/>
            <a:ext cx="1437407" cy="157134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717161" y="3938703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17161" y="3945369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12" y="3425916"/>
            <a:ext cx="1437407" cy="157134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828117" y="3962655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28117" y="3969321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42" y="5088660"/>
            <a:ext cx="1437407" cy="157134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826947" y="5598765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26947" y="5605431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831654" y="5623488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831654" y="5630154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31654" y="3926186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831654" y="3932852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932466" y="3938702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932466" y="3945368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" y="5074911"/>
            <a:ext cx="1437407" cy="157134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717161" y="5611650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717161" y="5618316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943996" y="5625399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Innocent?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0943996" y="5632065"/>
            <a:ext cx="1126602" cy="32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Guilty?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70444" y="3401964"/>
            <a:ext cx="15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Dwayne Neighbour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64761" y="1767211"/>
            <a:ext cx="1378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Sarah Champion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61844" y="104467"/>
            <a:ext cx="115493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Arthur Much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577461" y="5088660"/>
            <a:ext cx="88036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Alan Dale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675717" y="110311"/>
            <a:ext cx="101951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Will Stutely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663017" y="1783732"/>
            <a:ext cx="119250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Jess Robinson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685500" y="3425916"/>
            <a:ext cx="106452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Will Scarlett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713817" y="5074911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Danielle Clark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78709" y="3441441"/>
            <a:ext cx="119160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/>
              <a:t>Marien Taylor</a:t>
            </a:r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73026" y="1806688"/>
            <a:ext cx="136415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Zoe Nottingham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70109" y="143944"/>
            <a:ext cx="92268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Bob Locke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85726" y="5128137"/>
            <a:ext cx="92211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Clark Tuck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0778351" y="3407808"/>
            <a:ext cx="105528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Robin Locke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0772668" y="1773055"/>
            <a:ext cx="144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James Rosenberg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769751" y="110311"/>
            <a:ext cx="112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Amy Thomas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785368" y="5094504"/>
            <a:ext cx="960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400" dirty="0"/>
              <a:t>John Small</a:t>
            </a:r>
          </a:p>
        </p:txBody>
      </p:sp>
    </p:spTree>
    <p:extLst>
      <p:ext uri="{BB962C8B-B14F-4D97-AF65-F5344CB8AC3E}">
        <p14:creationId xmlns:p14="http://schemas.microsoft.com/office/powerpoint/2010/main" val="11871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6" grpId="0" animBg="1"/>
      <p:bldP spid="66" grpId="1" animBg="1"/>
      <p:bldP spid="67" grpId="0" animBg="1"/>
      <p:bldP spid="67" grpId="1" animBg="1"/>
      <p:bldP spid="73" grpId="0" animBg="1"/>
      <p:bldP spid="73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D97C90B-5388-429B-90AA-6AD1E186CF9B}" vid="{2E0E6154-3796-4A07-B8B9-F1683CB36F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373</TotalTime>
  <Words>101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Theme2</vt:lpstr>
      <vt:lpstr>THE HEI$T</vt:lpstr>
      <vt:lpstr>PowerPoint Presentation</vt:lpstr>
    </vt:vector>
  </TitlesOfParts>
  <Company>RW 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change in percentage?</dc:title>
  <dc:creator>GS Westwater</dc:creator>
  <cp:lastModifiedBy>Gareth Westwater (GSW)</cp:lastModifiedBy>
  <cp:revision>47</cp:revision>
  <dcterms:created xsi:type="dcterms:W3CDTF">2014-06-26T07:36:36Z</dcterms:created>
  <dcterms:modified xsi:type="dcterms:W3CDTF">2020-10-22T07:40:36Z</dcterms:modified>
</cp:coreProperties>
</file>