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A276E-EF7F-4B4B-9094-EE976CF4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Small angle approximation (5.5)</a:t>
            </a:r>
          </a:p>
        </p:txBody>
      </p:sp>
    </p:spTree>
    <p:extLst>
      <p:ext uri="{BB962C8B-B14F-4D97-AF65-F5344CB8AC3E}">
        <p14:creationId xmlns:p14="http://schemas.microsoft.com/office/powerpoint/2010/main" val="369611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8FD59-B53D-4709-A5E6-61572EE6B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4915"/>
            <a:ext cx="78867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Mini whiteboards!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30165-F7C5-40BE-8F72-2E8B33AFE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Your job is to simplify each expression using the small angle approximation formulae.</a:t>
            </a:r>
          </a:p>
        </p:txBody>
      </p:sp>
    </p:spTree>
    <p:extLst>
      <p:ext uri="{BB962C8B-B14F-4D97-AF65-F5344CB8AC3E}">
        <p14:creationId xmlns:p14="http://schemas.microsoft.com/office/powerpoint/2010/main" val="2827879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CF5FF6-F102-41D1-B2DD-40CA4B1BC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533" y="2613610"/>
            <a:ext cx="2587157" cy="13808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C99D463-B36E-4E05-87E0-391A807F0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7810" y="2613610"/>
            <a:ext cx="997368" cy="124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21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D48457-AF48-44F8-9EDA-E21F5741F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466" y="2592303"/>
            <a:ext cx="3263597" cy="12417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EF3F4FC-F97A-4113-B0EF-964F9F184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0575" y="2560218"/>
            <a:ext cx="888583" cy="116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57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DEAE78-D7C3-48B4-B243-062BD0350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2334878"/>
            <a:ext cx="2710452" cy="17398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598550-8B64-4C2D-8308-7879D49E38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9474" y="2366962"/>
            <a:ext cx="1173831" cy="146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94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A092D1-0BC2-4137-847F-CE97F923FD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0877" b="12738"/>
          <a:stretch/>
        </p:blipFill>
        <p:spPr>
          <a:xfrm>
            <a:off x="2406316" y="2081463"/>
            <a:ext cx="2053389" cy="15952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79E3DE2-D97E-46E8-B7FA-8E01B69B63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98" t="11660" r="83684" b="16649"/>
          <a:stretch/>
        </p:blipFill>
        <p:spPr>
          <a:xfrm>
            <a:off x="5470357" y="2286747"/>
            <a:ext cx="1427747" cy="118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5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827293-A2A8-47E8-A3DE-559C917426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772" t="-1302" r="50619" b="-2382"/>
          <a:stretch/>
        </p:blipFill>
        <p:spPr>
          <a:xfrm>
            <a:off x="2534652" y="2342147"/>
            <a:ext cx="1925054" cy="15280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42B91E2-4283-4A26-90EE-EB22F931B8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11658" r="42456" b="8418"/>
          <a:stretch/>
        </p:blipFill>
        <p:spPr>
          <a:xfrm>
            <a:off x="5005137" y="2546960"/>
            <a:ext cx="1379620" cy="118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4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0DAD04-E060-437C-B23F-3019F54221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018" t="858" r="9298" b="-223"/>
          <a:stretch/>
        </p:blipFill>
        <p:spPr>
          <a:xfrm>
            <a:off x="1989221" y="2534651"/>
            <a:ext cx="2582779" cy="152317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908726A-1677-476C-9F73-3A436E2957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702" t="13818"/>
          <a:stretch/>
        </p:blipFill>
        <p:spPr>
          <a:xfrm>
            <a:off x="5117430" y="2534651"/>
            <a:ext cx="2037349" cy="153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7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B24BF4-14A4-4820-BA3D-F94F6BF41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6C53ED-C3C3-4800-B5C0-3F8FEC3C03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080047-441E-4163-9C90-582367B09C9F}">
  <ds:schemaRefs>
    <ds:schemaRef ds:uri="http://schemas.microsoft.com/office/2006/metadata/properties"/>
    <ds:schemaRef ds:uri="78db98b4-7c56-4667-9532-fea666d1edab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23</Words>
  <Application>Microsoft Office PowerPoint</Application>
  <PresentationFormat>On-screen Show (4:3)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Small angle approximation (5.5)</vt:lpstr>
      <vt:lpstr>Mini whiteboards!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17</cp:revision>
  <dcterms:created xsi:type="dcterms:W3CDTF">2020-04-22T14:47:14Z</dcterms:created>
  <dcterms:modified xsi:type="dcterms:W3CDTF">2021-01-05T21:36:12Z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