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7.png"/><Relationship Id="rId5" Type="http://schemas.openxmlformats.org/officeDocument/2006/relationships/image" Target="../media/image116.png"/><Relationship Id="rId4" Type="http://schemas.openxmlformats.org/officeDocument/2006/relationships/image" Target="../media/image115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Area of segments (5.3)</a:t>
            </a:r>
          </a:p>
        </p:txBody>
      </p:sp>
    </p:spTree>
    <p:extLst>
      <p:ext uri="{BB962C8B-B14F-4D97-AF65-F5344CB8AC3E}">
        <p14:creationId xmlns:p14="http://schemas.microsoft.com/office/powerpoint/2010/main" val="167883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7.0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5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3.3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6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8.5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6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area of the region R?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Give your answer in to 1dp.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28612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6C9672F-9F8E-4723-A1F2-B9EE08713D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25487" y="1411230"/>
            <a:ext cx="2859032" cy="268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12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4389493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5.0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564767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5.1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4389492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5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73.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5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564767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6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47.4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6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391852" y="110819"/>
            <a:ext cx="4728428" cy="123281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What is the area of the region R?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+mn-lt"/>
              </a:rPr>
              <a:t>Give your answer in to 1dp.</a:t>
            </a:r>
            <a:endParaRPr lang="en-US" altLang="en-US" sz="22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3899" y="104355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-12961" y="11081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415139" y="110819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54541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00AB187-14F4-4927-82AA-B50CA0B574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25487" y="1465669"/>
            <a:ext cx="2989549" cy="280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0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B24BF4-14A4-4820-BA3D-F94F6BF41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6C53ED-C3C3-4800-B5C0-3F8FEC3C03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080047-441E-4163-9C90-582367B09C9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112</Words>
  <Application>Microsoft Office PowerPoint</Application>
  <PresentationFormat>On-screen Show (4:3)</PresentationFormat>
  <Paragraphs>15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Area of segments (5.3)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15</cp:revision>
  <dcterms:created xsi:type="dcterms:W3CDTF">2020-04-22T14:47:14Z</dcterms:created>
  <dcterms:modified xsi:type="dcterms:W3CDTF">2021-01-05T21:35:22Z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