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1.png"/><Relationship Id="rId5" Type="http://schemas.openxmlformats.org/officeDocument/2006/relationships/image" Target="../media/image100.png"/><Relationship Id="rId10" Type="http://schemas.openxmlformats.org/officeDocument/2006/relationships/image" Target="../media/image4.png"/><Relationship Id="rId4" Type="http://schemas.openxmlformats.org/officeDocument/2006/relationships/image" Target="../media/image99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D966-F121-4216-85BE-902433C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03437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Arc length and area of sectors (5.2 and part of 5.3)</a:t>
            </a:r>
          </a:p>
        </p:txBody>
      </p:sp>
    </p:spTree>
    <p:extLst>
      <p:ext uri="{BB962C8B-B14F-4D97-AF65-F5344CB8AC3E}">
        <p14:creationId xmlns:p14="http://schemas.microsoft.com/office/powerpoint/2010/main" val="229815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5.0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20.2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40.5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10.1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91852" y="110819"/>
            <a:ext cx="4728428" cy="123281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What is the arc length of the minor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sector AOB? Give your answer to 1dp.</a:t>
            </a:r>
            <a:endParaRPr lang="en-US" altLang="en-US" sz="22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084" y="545415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7121ED-FDD0-40D3-B0ED-103BFA85ECC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1689" y="1388308"/>
            <a:ext cx="3130567" cy="292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7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89.36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.12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17.8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2.23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91852" y="110819"/>
            <a:ext cx="4728428" cy="123281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What is the arc length of this sector?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Give your answer to 2dp.</a:t>
            </a:r>
            <a:endParaRPr lang="en-US" altLang="en-US" sz="22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545415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FCF46B-1253-4157-A0ED-8D1FE99A6AC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4169" y="1470457"/>
            <a:ext cx="3523793" cy="279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14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m:rPr>
                              <m:sty m:val="p"/>
                            </m:rPr>
                            <a:rPr lang="el-GR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altLang="en-US" sz="270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532"/>
                </a:xfrm>
                <a:prstGeom prst="rect">
                  <a:avLst/>
                </a:prstGeom>
                <a:blipFill>
                  <a:blip r:embed="rId4"/>
                  <a:stretch>
                    <a:fillRect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532"/>
                </a:xfrm>
                <a:prstGeom prst="rect">
                  <a:avLst/>
                </a:prstGeom>
                <a:blipFill>
                  <a:blip r:embed="rId5"/>
                  <a:stretch>
                    <a:fillRect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6" y="2696"/>
                  <a:ext cx="1661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m:rPr>
                              <m:sty m:val="p"/>
                            </m:rPr>
                            <a:rPr lang="el-GR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6" y="2696"/>
                  <a:ext cx="1661" cy="532"/>
                </a:xfrm>
                <a:prstGeom prst="rect">
                  <a:avLst/>
                </a:prstGeom>
                <a:blipFill>
                  <a:blip r:embed="rId6"/>
                  <a:stretch>
                    <a:fillRect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4" y="2695"/>
                  <a:ext cx="1758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m:rPr>
                              <m:sty m:val="p"/>
                            </m:rPr>
                            <a:rPr lang="el-GR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4" y="2695"/>
                  <a:ext cx="1758" cy="532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391852" y="110819"/>
                <a:ext cx="4728428" cy="123281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What is the area of the minor sector?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Give your answer in terms of </a:t>
                </a:r>
                <a14:m>
                  <m:oMath xmlns:m="http://schemas.openxmlformats.org/officeDocument/2006/math">
                    <m:r>
                      <a:rPr lang="en-GB" alt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1852" y="110819"/>
                <a:ext cx="4728428" cy="1232813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5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28612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5619AB-AD56-4670-87B1-A3966D0F9B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10587" y="1471091"/>
            <a:ext cx="2648537" cy="263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452.4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493.5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l="-3125"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88.5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37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7.0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91852" y="110819"/>
            <a:ext cx="4728428" cy="123281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What is the area of the sector AOB?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Give your answer to 1dp.</a:t>
            </a:r>
            <a:endParaRPr lang="en-US" altLang="en-US" sz="22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084" y="426266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4182CA-7314-4C72-A324-25FE1431AA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0571" y="1444152"/>
            <a:ext cx="3990905" cy="263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41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B24BF4-14A4-4820-BA3D-F94F6BF41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6C53ED-C3C3-4800-B5C0-3F8FEC3C03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080047-441E-4163-9C90-582367B09C9F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205</Words>
  <Application>Microsoft Office PowerPoint</Application>
  <PresentationFormat>On-screen Show (4:3)</PresentationFormat>
  <Paragraphs>29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Arc length and area of sectors (5.2 and part of 5.3)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14</cp:revision>
  <dcterms:created xsi:type="dcterms:W3CDTF">2020-04-22T14:47:14Z</dcterms:created>
  <dcterms:modified xsi:type="dcterms:W3CDTF">2021-01-05T21:34:27Z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