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7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2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10" Type="http://schemas.openxmlformats.org/officeDocument/2006/relationships/image" Target="../media/image4.png"/><Relationship Id="rId4" Type="http://schemas.openxmlformats.org/officeDocument/2006/relationships/image" Target="../media/image99.png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DD966-F121-4216-85BE-902433C7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437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Arc length and area of sectors (5.2 and part of 5.3)</a:t>
            </a:r>
          </a:p>
        </p:txBody>
      </p:sp>
    </p:spTree>
    <p:extLst>
      <p:ext uri="{BB962C8B-B14F-4D97-AF65-F5344CB8AC3E}">
        <p14:creationId xmlns:p14="http://schemas.microsoft.com/office/powerpoint/2010/main" val="229815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5.0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20.2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40.5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10.1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arc length of the minor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sector AOB? Give your answer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67121ED-FDD0-40D3-B0ED-103BFA85EC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1689" y="1388308"/>
            <a:ext cx="3130567" cy="292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89.36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.12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17.8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2.23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arc length of this sector?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to 2dp.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99359" y="545415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FCF46B-1253-4157-A0ED-8D1FE99A6A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4169" y="1470457"/>
            <a:ext cx="3523793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4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532"/>
                </a:xfrm>
                <a:prstGeom prst="rect">
                  <a:avLst/>
                </a:prstGeom>
                <a:blipFill>
                  <a:blip r:embed="rId4"/>
                  <a:stretch>
                    <a:fillRect b="-796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532"/>
                </a:xfrm>
                <a:prstGeom prst="rect">
                  <a:avLst/>
                </a:prstGeom>
                <a:blipFill>
                  <a:blip r:embed="rId5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66" y="2696"/>
                  <a:ext cx="1661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6" y="2696"/>
                  <a:ext cx="1661" cy="532"/>
                </a:xfrm>
                <a:prstGeom prst="rect">
                  <a:avLst/>
                </a:prstGeom>
                <a:blipFill>
                  <a:blip r:embed="rId6"/>
                  <a:stretch>
                    <a:fillRect b="-8850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24" y="2695"/>
                  <a:ext cx="1758" cy="53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l-GR" altLang="en-US" sz="27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en-GB" altLang="en-US" sz="27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4" y="2695"/>
                  <a:ext cx="1758" cy="532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391852" y="110819"/>
                <a:ext cx="4728428" cy="1232813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What is the area of the minor sector?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Give your answer in terms of </a:t>
                </a:r>
                <a14:m>
                  <m:oMath xmlns:m="http://schemas.openxmlformats.org/officeDocument/2006/math">
                    <m:r>
                      <a:rPr lang="en-GB" alt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852" y="110819"/>
                <a:ext cx="4728428" cy="1232813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257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28612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619AB-AD56-4670-87B1-A3966D0F9BA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10587" y="1471091"/>
            <a:ext cx="2648537" cy="263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3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4389493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452.4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564767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493.5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l="-3125"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4389492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88.5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564767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0" smtClean="0">
                          <a:latin typeface="Cambria Math" panose="02040503050406030204" pitchFamily="18" charset="0"/>
                        </a:rPr>
                        <m:t>37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7.0</m:t>
                      </m:r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AutoShape 20"/>
          <p:cNvSpPr>
            <a:spLocks noChangeArrowheads="1"/>
          </p:cNvSpPr>
          <p:nvPr/>
        </p:nvSpPr>
        <p:spPr bwMode="auto">
          <a:xfrm>
            <a:off x="391852" y="110819"/>
            <a:ext cx="4728428" cy="123281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What is the area of the sector AOB?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200" dirty="0">
                <a:latin typeface="+mn-lt"/>
              </a:rPr>
              <a:t>Give your answer to 1dp.</a:t>
            </a:r>
            <a:endParaRPr lang="en-US" altLang="en-US" sz="2200" dirty="0">
              <a:latin typeface="+mn-lt"/>
            </a:endParaRPr>
          </a:p>
        </p:txBody>
      </p:sp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3899" y="104355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-12961" y="11081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4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415139" y="110819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96084" y="4262667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4182CA-7314-4C72-A324-25FE1431AAF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571" y="1444152"/>
            <a:ext cx="3990905" cy="263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205</Words>
  <Application>Microsoft Office PowerPoint</Application>
  <PresentationFormat>On-screen Show (4:3)</PresentationFormat>
  <Paragraphs>29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Arc length and area of sectors (5.2 and part of 5.3)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14</cp:revision>
  <dcterms:created xsi:type="dcterms:W3CDTF">2020-04-22T14:47:14Z</dcterms:created>
  <dcterms:modified xsi:type="dcterms:W3CDTF">2021-01-05T21:33:52Z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