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82.png"/><Relationship Id="rId5" Type="http://schemas.openxmlformats.org/officeDocument/2006/relationships/image" Target="../media/image81.png"/><Relationship Id="rId4" Type="http://schemas.openxmlformats.org/officeDocument/2006/relationships/image" Target="../media/image80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87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86.png"/><Relationship Id="rId5" Type="http://schemas.openxmlformats.org/officeDocument/2006/relationships/image" Target="../media/image81.png"/><Relationship Id="rId4" Type="http://schemas.openxmlformats.org/officeDocument/2006/relationships/image" Target="../media/image85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06108-A486-4024-BE61-33C7F9A58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33077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Exact trigonometric values in radians </a:t>
            </a:r>
            <a:r>
              <a:rPr lang="en-GB" b="1"/>
              <a:t>(</a:t>
            </a:r>
            <a:r>
              <a:rPr lang="en-GB" b="1" smtClean="0"/>
              <a:t>5.2)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440941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624"/>
                  <a:ext cx="1733" cy="54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624"/>
                  <a:ext cx="1733" cy="545"/>
                </a:xfrm>
                <a:prstGeom prst="rect">
                  <a:avLst/>
                </a:prstGeom>
                <a:blipFill>
                  <a:blip r:embed="rId4"/>
                  <a:stretch>
                    <a:fillRect b="-521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42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423"/>
                </a:xfrm>
                <a:prstGeom prst="rect">
                  <a:avLst/>
                </a:prstGeom>
                <a:blipFill>
                  <a:blip r:embed="rId5"/>
                  <a:stretch>
                    <a:fillRect t="-3371" b="-2921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43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438"/>
                </a:xfrm>
                <a:prstGeom prst="rect">
                  <a:avLst/>
                </a:prstGeom>
                <a:blipFill>
                  <a:blip r:embed="rId6"/>
                  <a:stretch>
                    <a:fillRect t="-3226" b="-2365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689"/>
                  <a:ext cx="1758" cy="58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7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689"/>
                  <a:ext cx="1758" cy="583"/>
                </a:xfrm>
                <a:prstGeom prst="rect">
                  <a:avLst/>
                </a:prstGeom>
                <a:blipFill>
                  <a:blip r:embed="rId7"/>
                  <a:stretch>
                    <a:fillRect b="-813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463120" y="247677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What is the exact value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altLang="en-US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  <m:r>
                      <m:rPr>
                        <m:sty m:val="p"/>
                      </m:rPr>
                      <a:rPr lang="en-GB" alt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an</m:t>
                    </m:r>
                    <m:d>
                      <m:d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en-GB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GB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en-US" sz="24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3120" y="247677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771" r="-900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82957" y="3512585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14293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42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423"/>
                </a:xfrm>
                <a:prstGeom prst="rect">
                  <a:avLst/>
                </a:prstGeom>
                <a:blipFill>
                  <a:blip r:embed="rId5"/>
                  <a:stretch>
                    <a:fillRect t="-3371" b="-2921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22765" y="287754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What is the exact value of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altLang="en-US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sin</m:t>
                    </m:r>
                    <m:d>
                      <m:dPr>
                        <m:ctrlPr>
                          <a:rPr lang="en-GB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GB" alt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GB" alt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sin</m:t>
                    </m:r>
                    <m:d>
                      <m:d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en-GB" alt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en-US" sz="24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2765" y="287754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82957" y="467516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89435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B24BF4-14A4-4820-BA3D-F94F6BF418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6C53ED-C3C3-4800-B5C0-3F8FEC3C03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080047-441E-4163-9C90-582367B09C9F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101</Words>
  <Application>Microsoft Office PowerPoint</Application>
  <PresentationFormat>On-screen Show (4:3)</PresentationFormat>
  <Paragraphs>14</Paragraphs>
  <Slides>3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Exact trigonometric values in radians (5.2)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13</cp:revision>
  <dcterms:created xsi:type="dcterms:W3CDTF">2020-04-22T14:47:14Z</dcterms:created>
  <dcterms:modified xsi:type="dcterms:W3CDTF">2021-01-05T21:31:39Z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