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6.png"/><Relationship Id="rId5" Type="http://schemas.openxmlformats.org/officeDocument/2006/relationships/image" Target="../media/image81.png"/><Relationship Id="rId4" Type="http://schemas.openxmlformats.org/officeDocument/2006/relationships/image" Target="../media/image85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307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Exact trigonometric values in radians </a:t>
            </a:r>
            <a:r>
              <a:rPr lang="en-GB" b="1"/>
              <a:t>(</a:t>
            </a:r>
            <a:r>
              <a:rPr lang="en-GB" b="1" smtClean="0"/>
              <a:t>5.2)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409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24"/>
                  <a:ext cx="1733" cy="54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24"/>
                  <a:ext cx="1733" cy="545"/>
                </a:xfrm>
                <a:prstGeom prst="rect">
                  <a:avLst/>
                </a:prstGeom>
                <a:blipFill>
                  <a:blip r:embed="rId4"/>
                  <a:stretch>
                    <a:fillRect b="-52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blipFill>
                  <a:blip r:embed="rId5"/>
                  <a:stretch>
                    <a:fillRect t="-3371" b="-2921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blipFill>
                  <a:blip r:embed="rId6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689"/>
                  <a:ext cx="1758" cy="58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689"/>
                  <a:ext cx="1758" cy="583"/>
                </a:xfrm>
                <a:prstGeom prst="rect">
                  <a:avLst/>
                </a:prstGeom>
                <a:blipFill>
                  <a:blip r:embed="rId7"/>
                  <a:stretch>
                    <a:fillRect b="-81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is the exact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an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771" r="-900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14293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blipFill>
                  <a:blip r:embed="rId5"/>
                  <a:stretch>
                    <a:fillRect t="-3371" b="-2921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22765" y="287754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is the exact value of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en-GB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765" y="287754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9435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B24BF4-14A4-4820-BA3D-F94F6BF41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6C53ED-C3C3-4800-B5C0-3F8FEC3C03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080047-441E-4163-9C90-582367B09C9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101</Words>
  <Application>Microsoft Office PowerPoint</Application>
  <PresentationFormat>On-screen Show (4:3)</PresentationFormat>
  <Paragraphs>14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Exact trigonometric values in radians (5.2)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13</cp:revision>
  <dcterms:created xsi:type="dcterms:W3CDTF">2020-04-22T14:47:14Z</dcterms:created>
  <dcterms:modified xsi:type="dcterms:W3CDTF">2021-01-05T21:31:39Z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