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10.png"/><Relationship Id="rId5" Type="http://schemas.openxmlformats.org/officeDocument/2006/relationships/image" Target="../media/image300.png"/><Relationship Id="rId4" Type="http://schemas.openxmlformats.org/officeDocument/2006/relationships/image" Target="../media/image290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8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70.png"/><Relationship Id="rId5" Type="http://schemas.openxmlformats.org/officeDocument/2006/relationships/image" Target="../media/image360.png"/><Relationship Id="rId4" Type="http://schemas.openxmlformats.org/officeDocument/2006/relationships/image" Target="../media/image35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3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20.png"/><Relationship Id="rId5" Type="http://schemas.openxmlformats.org/officeDocument/2006/relationships/image" Target="../media/image410.png"/><Relationship Id="rId4" Type="http://schemas.openxmlformats.org/officeDocument/2006/relationships/image" Target="../media/image400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8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70.png"/><Relationship Id="rId5" Type="http://schemas.openxmlformats.org/officeDocument/2006/relationships/image" Target="../media/image460.png"/><Relationship Id="rId4" Type="http://schemas.openxmlformats.org/officeDocument/2006/relationships/image" Target="../media/image45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0A027-FDE0-4003-93C9-8C9FB8BA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3460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Radian Measure (5.1)</a:t>
            </a:r>
          </a:p>
        </p:txBody>
      </p:sp>
    </p:spTree>
    <p:extLst>
      <p:ext uri="{BB962C8B-B14F-4D97-AF65-F5344CB8AC3E}">
        <p14:creationId xmlns:p14="http://schemas.microsoft.com/office/powerpoint/2010/main" val="184083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2160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.262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Convert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radians into degrees.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2957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74214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0.0122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Convert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alt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radians into degrees.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89987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647"/>
                  <a:ext cx="1733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</a:t>
                  </a:r>
                  <a:r>
                    <a:rPr lang="en-GB" altLang="en-US" sz="2700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647"/>
                  <a:ext cx="1733" cy="526"/>
                </a:xfrm>
                <a:prstGeom prst="rect">
                  <a:avLst/>
                </a:prstGeom>
                <a:blipFill>
                  <a:blip r:embed="rId4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4" y="2700"/>
                  <a:ext cx="1466" cy="5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4" y="2700"/>
                  <a:ext cx="1466" cy="500"/>
                </a:xfrm>
                <a:prstGeom prst="rect">
                  <a:avLst/>
                </a:prstGeom>
                <a:blipFill>
                  <a:blip r:embed="rId5"/>
                  <a:stretch>
                    <a:fillRect t="-2830" b="-849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8" y="2700"/>
                  <a:ext cx="1661" cy="49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8" y="2700"/>
                  <a:ext cx="1661" cy="498"/>
                </a:xfrm>
                <a:prstGeom prst="rect">
                  <a:avLst/>
                </a:prstGeom>
                <a:blipFill>
                  <a:blip r:embed="rId6"/>
                  <a:stretch>
                    <a:fillRect t="-2830" b="-943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4" y="2706"/>
                  <a:ext cx="1758" cy="5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4" y="2706"/>
                  <a:ext cx="1758" cy="500"/>
                </a:xfrm>
                <a:prstGeom prst="rect">
                  <a:avLst/>
                </a:prstGeom>
                <a:blipFill>
                  <a:blip r:embed="rId7"/>
                  <a:stretch>
                    <a:fillRect t="-2830" b="-943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Convert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45°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into radians.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8816" y="346346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8422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647"/>
                  <a:ext cx="1733" cy="5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</a:t>
                  </a:r>
                  <a:r>
                    <a:rPr lang="en-GB" altLang="en-US" sz="2700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647"/>
                  <a:ext cx="1733" cy="524"/>
                </a:xfrm>
                <a:prstGeom prst="rect">
                  <a:avLst/>
                </a:prstGeom>
                <a:blipFill>
                  <a:blip r:embed="rId4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4" y="2700"/>
                  <a:ext cx="1466" cy="5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4" y="2700"/>
                  <a:ext cx="1466" cy="524"/>
                </a:xfrm>
                <a:prstGeom prst="rect">
                  <a:avLst/>
                </a:prstGeom>
                <a:blipFill>
                  <a:blip r:embed="rId5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8" y="2700"/>
                  <a:ext cx="1661" cy="5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8" y="2700"/>
                  <a:ext cx="1661" cy="524"/>
                </a:xfrm>
                <a:prstGeom prst="rect">
                  <a:avLst/>
                </a:prstGeom>
                <a:blipFill>
                  <a:blip r:embed="rId6"/>
                  <a:stretch>
                    <a:fillRect b="-99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4" y="2706"/>
                  <a:ext cx="1758" cy="5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4" y="2706"/>
                  <a:ext cx="1758" cy="524"/>
                </a:xfrm>
                <a:prstGeom prst="rect">
                  <a:avLst/>
                </a:prstGeom>
                <a:blipFill>
                  <a:blip r:embed="rId7"/>
                  <a:stretch>
                    <a:fillRect b="-99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Convert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78°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into radians.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6730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75460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B24BF4-14A4-4820-BA3D-F94F6BF41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6C53ED-C3C3-4800-B5C0-3F8FEC3C03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080047-441E-4163-9C90-582367B09C9F}">
  <ds:schemaRefs>
    <ds:schemaRef ds:uri="78db98b4-7c56-4667-9532-fea666d1edab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137</Words>
  <Application>Microsoft Office PowerPoint</Application>
  <PresentationFormat>On-screen Show (4:3)</PresentationFormat>
  <Paragraphs>25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Radian Measure (5.1)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12</cp:revision>
  <dcterms:created xsi:type="dcterms:W3CDTF">2020-04-22T14:47:14Z</dcterms:created>
  <dcterms:modified xsi:type="dcterms:W3CDTF">2021-01-05T21:30:55Z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