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65.png"/><Relationship Id="rId5" Type="http://schemas.openxmlformats.org/officeDocument/2006/relationships/image" Target="../media/image164.png"/><Relationship Id="rId10" Type="http://schemas.openxmlformats.org/officeDocument/2006/relationships/image" Target="../media/image2.png"/><Relationship Id="rId4" Type="http://schemas.openxmlformats.org/officeDocument/2006/relationships/image" Target="../media/image163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1.png"/><Relationship Id="rId5" Type="http://schemas.openxmlformats.org/officeDocument/2006/relationships/image" Target="../media/image170.png"/><Relationship Id="rId4" Type="http://schemas.openxmlformats.org/officeDocument/2006/relationships/image" Target="../media/image169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6.png"/><Relationship Id="rId5" Type="http://schemas.openxmlformats.org/officeDocument/2006/relationships/image" Target="../media/image175.png"/><Relationship Id="rId4" Type="http://schemas.openxmlformats.org/officeDocument/2006/relationships/image" Target="../media/image174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81.png"/><Relationship Id="rId5" Type="http://schemas.openxmlformats.org/officeDocument/2006/relationships/image" Target="../media/image180.png"/><Relationship Id="rId4" Type="http://schemas.openxmlformats.org/officeDocument/2006/relationships/image" Target="../media/image179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86.png"/><Relationship Id="rId5" Type="http://schemas.openxmlformats.org/officeDocument/2006/relationships/image" Target="../media/image185.png"/><Relationship Id="rId4" Type="http://schemas.openxmlformats.org/officeDocument/2006/relationships/image" Target="../media/image184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Logarithms with non-linear data (14.8)</a:t>
            </a:r>
          </a:p>
        </p:txBody>
      </p:sp>
    </p:spTree>
    <p:extLst>
      <p:ext uri="{BB962C8B-B14F-4D97-AF65-F5344CB8AC3E}">
        <p14:creationId xmlns:p14="http://schemas.microsoft.com/office/powerpoint/2010/main" val="7595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21209" y="438884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6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6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21208" y="5564121"/>
            <a:ext cx="2810231" cy="931245"/>
            <a:chOff x="3322" y="2602"/>
            <a:chExt cx="1923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923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35" y="2787"/>
                  <a:ext cx="185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5" y="2787"/>
                  <a:ext cx="1851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71573" y="438884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71573" y="556412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7"/>
                  <a:ext cx="1758" cy="3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7"/>
                  <a:ext cx="1758" cy="342"/>
                </a:xfrm>
                <a:prstGeom prst="rect">
                  <a:avLst/>
                </a:prstGeom>
                <a:blipFill>
                  <a:blip r:embed="rId7"/>
                  <a:stretch>
                    <a:fillRect b="-2328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diagram shows the graph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plotted against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 The graph is a straight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line through the origin with gradient 2.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6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09636" y="42613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AE1D38-65B6-4C98-9623-0614587A59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25167" y="1400198"/>
            <a:ext cx="3092088" cy="275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1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07141" y="3798004"/>
            <a:ext cx="295052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6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altLang="en-US" sz="2000" dirty="0"/>
                    <a:t> against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000" b="0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000" b="0" i="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0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6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07139" y="4973278"/>
            <a:ext cx="2950523" cy="931245"/>
            <a:chOff x="3322" y="2602"/>
            <a:chExt cx="201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1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35" y="2787"/>
                  <a:ext cx="192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00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altLang="en-US" sz="2000" dirty="0"/>
                    <a:t> against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5" y="2787"/>
                  <a:ext cx="1923" cy="309"/>
                </a:xfrm>
                <a:prstGeom prst="rect">
                  <a:avLst/>
                </a:prstGeom>
                <a:blipFill>
                  <a:blip r:embed="rId5"/>
                  <a:stretch>
                    <a:fillRect l="-2386" t="-6061" r="-1085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57505" y="3798003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altLang="en-US" sz="2000" dirty="0"/>
                    <a:t> against </a:t>
                  </a:r>
                  <a14:m>
                    <m:oMath xmlns:m="http://schemas.openxmlformats.org/officeDocument/2006/math">
                      <m:r>
                        <a:rPr lang="en-GB" altLang="en-US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57505" y="4973278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altLang="en-US" sz="2000" dirty="0"/>
                    <a:t> against </a:t>
                  </a:r>
                  <a14:m>
                    <m:oMath xmlns:m="http://schemas.openxmlformats.org/officeDocument/2006/math">
                      <m:r>
                        <a:rPr lang="en-GB" altLang="en-US" sz="2000" i="1" dirty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sz="2000" dirty="0">
                    <a:latin typeface="+mn-lt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are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constants, what would you plot in order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to get a straight line graph?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6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695568" y="367052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3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07141" y="3798004"/>
            <a:ext cx="3235163" cy="931244"/>
            <a:chOff x="3161" y="2537"/>
            <a:chExt cx="1989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98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6"/>
                  <a:ext cx="1873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18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𝑥𝑙𝑜𝑔</m:t>
                      </m:r>
                      <m:d>
                        <m:d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6"/>
                  <a:ext cx="1873" cy="286"/>
                </a:xfrm>
                <a:prstGeom prst="rect">
                  <a:avLst/>
                </a:prstGeom>
                <a:blipFill>
                  <a:blip r:embed="rId4"/>
                  <a:stretch>
                    <a:fillRect l="-1600" t="-10000" r="-400" b="-2666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07139" y="4973278"/>
            <a:ext cx="3235163" cy="931245"/>
            <a:chOff x="3322" y="2602"/>
            <a:chExt cx="201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1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35" y="2787"/>
                  <a:ext cx="192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altLang="en-US" sz="20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5" y="2787"/>
                  <a:ext cx="1923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57505" y="3798003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𝑘𝑙𝑜𝑔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l="-699"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57505" y="4973278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𝑥𝑙𝑜𝑔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𝑘𝑎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sz="2000" dirty="0">
                    <a:latin typeface="+mn-lt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are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constants, which of these is the correct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rearrangement to form a straight line?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6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695568" y="3670522"/>
            <a:ext cx="3984198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4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07141" y="3798004"/>
            <a:ext cx="3235163" cy="931244"/>
            <a:chOff x="3161" y="2537"/>
            <a:chExt cx="1989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98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6"/>
                  <a:ext cx="187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75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6"/>
                  <a:ext cx="187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07139" y="4973278"/>
            <a:ext cx="3235163" cy="931245"/>
            <a:chOff x="3322" y="2602"/>
            <a:chExt cx="201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1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35" y="2787"/>
                  <a:ext cx="192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1.2</m:t>
                              </m:r>
                            </m:e>
                          </m:d>
                        </m:e>
                        <m:sup>
                          <m:r>
                            <a:rPr lang="en-GB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5" y="2787"/>
                  <a:ext cx="1923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57505" y="3798003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75</m:t>
                              </m:r>
                            </m:e>
                          </m:d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57505" y="4973278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</m:e>
                          </m:d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A coin increases in value by 20% each year.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If the original cost was £75, write an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expression for in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altLang="en-US" sz="2000" dirty="0">
                    <a:latin typeface="+mn-lt"/>
                  </a:rPr>
                  <a:t> years time.</a:t>
                </a:r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6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32621" y="4863309"/>
            <a:ext cx="3984198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6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07141" y="3798004"/>
            <a:ext cx="3235163" cy="931244"/>
            <a:chOff x="3161" y="2537"/>
            <a:chExt cx="1989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98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86"/>
                  <a:ext cx="187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25,000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1.85</m:t>
                              </m:r>
                            </m:e>
                          </m:d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86"/>
                  <a:ext cx="187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07139" y="4973278"/>
            <a:ext cx="3235163" cy="931245"/>
            <a:chOff x="3322" y="2602"/>
            <a:chExt cx="2019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19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35" y="2787"/>
                  <a:ext cx="192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,000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1.15</m:t>
                              </m:r>
                            </m:e>
                          </m:d>
                        </m:e>
                        <m:sup>
                          <m:r>
                            <a:rPr lang="en-GB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5" y="2787"/>
                  <a:ext cx="1923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57505" y="3798003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25,000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0.15</m:t>
                              </m:r>
                            </m:e>
                          </m:d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57505" y="4973278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25,000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The cost of a car is £25,000. The car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Depreciates by 15% each year.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Write an expression for in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altLang="en-US" sz="2000" dirty="0">
                    <a:latin typeface="+mn-lt"/>
                  </a:rPr>
                  <a:t> years time.</a:t>
                </a:r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6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57970" y="4836794"/>
            <a:ext cx="3984198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0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0D772-7EAE-4CAD-9399-AB0B40D07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80FC56-A2A1-4EAE-90A5-B6F21750E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8994D-0FFE-48D1-9001-67BC293B1802}">
  <ds:schemaRefs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387</Words>
  <Application>Microsoft Office PowerPoint</Application>
  <PresentationFormat>On-screen Show (4:3)</PresentationFormat>
  <Paragraphs>41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Logarithms with non-linear data (14.8)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59</cp:revision>
  <dcterms:created xsi:type="dcterms:W3CDTF">2020-04-22T14:47:14Z</dcterms:created>
  <dcterms:modified xsi:type="dcterms:W3CDTF">2021-01-07T23:48:26Z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