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9.png"/><Relationship Id="rId5" Type="http://schemas.openxmlformats.org/officeDocument/2006/relationships/image" Target="../media/image138.png"/><Relationship Id="rId4" Type="http://schemas.openxmlformats.org/officeDocument/2006/relationships/image" Target="../media/image13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4" Type="http://schemas.openxmlformats.org/officeDocument/2006/relationships/image" Target="../media/image14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9.png"/><Relationship Id="rId5" Type="http://schemas.openxmlformats.org/officeDocument/2006/relationships/image" Target="../media/image158.png"/><Relationship Id="rId10" Type="http://schemas.openxmlformats.org/officeDocument/2006/relationships/image" Target="../media/image2.png"/><Relationship Id="rId4" Type="http://schemas.openxmlformats.org/officeDocument/2006/relationships/image" Target="../media/image15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Working with natural logarithms (14.7)</a:t>
            </a:r>
          </a:p>
        </p:txBody>
      </p:sp>
    </p:spTree>
    <p:extLst>
      <p:ext uri="{BB962C8B-B14F-4D97-AF65-F5344CB8AC3E}">
        <p14:creationId xmlns:p14="http://schemas.microsoft.com/office/powerpoint/2010/main" val="135092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88"/>
                  <a:ext cx="1466" cy="54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7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88"/>
                  <a:ext cx="1466" cy="548"/>
                </a:xfrm>
                <a:prstGeom prst="rect">
                  <a:avLst/>
                </a:prstGeom>
                <a:blipFill>
                  <a:blip r:embed="rId5"/>
                  <a:stretch>
                    <a:fillRect l="-1136" b="-854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⁡(8)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⁡(4)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(give your answer in its simplest form).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47344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3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88"/>
                  <a:ext cx="1466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88"/>
                  <a:ext cx="1466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06"/>
                  <a:ext cx="1758" cy="5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06"/>
                  <a:ext cx="1758" cy="552"/>
                </a:xfrm>
                <a:prstGeom prst="rect">
                  <a:avLst/>
                </a:prstGeom>
                <a:blipFill>
                  <a:blip r:embed="rId7"/>
                  <a:stretch>
                    <a:fillRect b="-769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2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524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88"/>
                  <a:ext cx="1466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88"/>
                  <a:ext cx="1466" cy="530"/>
                </a:xfrm>
                <a:prstGeom prst="rect">
                  <a:avLst/>
                </a:prstGeom>
                <a:blipFill>
                  <a:blip r:embed="rId5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526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06"/>
                  <a:ext cx="1758" cy="53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06"/>
                  <a:ext cx="1758" cy="530"/>
                </a:xfrm>
                <a:prstGeom prst="rect">
                  <a:avLst/>
                </a:prstGeom>
                <a:blipFill>
                  <a:blip r:embed="rId7"/>
                  <a:stretch>
                    <a:fillRect b="-88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4−5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9620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1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1099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706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545.8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706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l="-3409"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550.8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06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553.3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06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Solve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9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21209" y="438884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3)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l="-1887" t="-7692" r="-708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21208" y="5564121"/>
            <a:ext cx="2810231" cy="931245"/>
            <a:chOff x="3322" y="2602"/>
            <a:chExt cx="1923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23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35" y="2787"/>
                  <a:ext cx="185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3)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5" y="2787"/>
                  <a:ext cx="1851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071573" y="438884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l="-1395"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071573" y="556412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diagram shows the graph of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Where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a logarithmic function.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What is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57" r="-257" b="-26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26533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85D74C-A5DE-478B-B3BA-6A83C7A6C76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3187" r="3753"/>
          <a:stretch/>
        </p:blipFill>
        <p:spPr>
          <a:xfrm>
            <a:off x="1325167" y="1537908"/>
            <a:ext cx="3246833" cy="260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8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331</Words>
  <Application>Microsoft Office PowerPoint</Application>
  <PresentationFormat>On-screen Show (4:3)</PresentationFormat>
  <Paragraphs>38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Working with natural logarithms (14.7)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58</cp:revision>
  <dcterms:created xsi:type="dcterms:W3CDTF">2020-04-22T14:47:14Z</dcterms:created>
  <dcterms:modified xsi:type="dcterms:W3CDTF">2021-01-07T23:47:53Z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