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1.png"/><Relationship Id="rId5" Type="http://schemas.openxmlformats.org/officeDocument/2006/relationships/image" Target="../media/image110.png"/><Relationship Id="rId4" Type="http://schemas.openxmlformats.org/officeDocument/2006/relationships/image" Target="../media/image109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4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1.png"/><Relationship Id="rId5" Type="http://schemas.openxmlformats.org/officeDocument/2006/relationships/image" Target="../media/image124.png"/><Relationship Id="rId4" Type="http://schemas.openxmlformats.org/officeDocument/2006/relationships/image" Target="../media/image109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9.png"/><Relationship Id="rId5" Type="http://schemas.openxmlformats.org/officeDocument/2006/relationships/image" Target="../media/image128.png"/><Relationship Id="rId4" Type="http://schemas.openxmlformats.org/officeDocument/2006/relationships/image" Target="../media/image127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4.png"/><Relationship Id="rId5" Type="http://schemas.openxmlformats.org/officeDocument/2006/relationships/image" Target="../media/image133.png"/><Relationship Id="rId4" Type="http://schemas.openxmlformats.org/officeDocument/2006/relationships/image" Target="../media/image13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Solving equations using logarithms (14.6)</a:t>
            </a:r>
          </a:p>
        </p:txBody>
      </p:sp>
    </p:spTree>
    <p:extLst>
      <p:ext uri="{BB962C8B-B14F-4D97-AF65-F5344CB8AC3E}">
        <p14:creationId xmlns:p14="http://schemas.microsoft.com/office/powerpoint/2010/main" val="428281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⁡(2)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7344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0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−27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463895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3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639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1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=72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(6)</m:t>
                        </m:r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5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 , 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698"/>
                  <a:ext cx="1466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 , 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698"/>
                  <a:ext cx="1466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8"/>
                  <a:ext cx="1661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, 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8"/>
                  <a:ext cx="1661" cy="528"/>
                </a:xfrm>
                <a:prstGeom prst="rect">
                  <a:avLst/>
                </a:prstGeom>
                <a:blipFill>
                  <a:blip r:embed="rId6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98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 , 7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98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1+2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28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</m:e>
                        </m:d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46917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1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526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698"/>
                  <a:ext cx="1466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 , 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698"/>
                  <a:ext cx="1466" cy="526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8"/>
                  <a:ext cx="1661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 ,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8"/>
                  <a:ext cx="1661" cy="525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98"/>
                  <a:ext cx="1758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 ,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98"/>
                  <a:ext cx="1758" cy="525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11−6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10108" y="3512585"/>
            <a:ext cx="3660313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2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0D772-7EAE-4CAD-9399-AB0B40D0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0FC56-A2A1-4EAE-90A5-B6F21750E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8994D-0FFE-48D1-9001-67BC293B1802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420</Words>
  <Application>Microsoft Office PowerPoint</Application>
  <PresentationFormat>On-screen Show (4:3)</PresentationFormat>
  <Paragraphs>43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Solving equations using logarithms (14.6)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57</cp:revision>
  <dcterms:created xsi:type="dcterms:W3CDTF">2020-04-22T14:47:14Z</dcterms:created>
  <dcterms:modified xsi:type="dcterms:W3CDTF">2021-01-07T23:46:43Z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