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Laws of logarithms (14.5)</a:t>
            </a:r>
          </a:p>
        </p:txBody>
      </p:sp>
    </p:spTree>
    <p:extLst>
      <p:ext uri="{BB962C8B-B14F-4D97-AF65-F5344CB8AC3E}">
        <p14:creationId xmlns:p14="http://schemas.microsoft.com/office/powerpoint/2010/main" val="408359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⁡(4)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Simplify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⁡(4).</m:t>
                        </m:r>
                      </m:e>
                    </m:func>
                  </m:oMath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67700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⁡(6)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⁡(8)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⁡(16)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⁡(32)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Simplify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⁡(2).</m:t>
                        </m:r>
                      </m:e>
                    </m:func>
                  </m:oMath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46917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3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86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86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l="-2123" t="-7692" r="-47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464" y="2694"/>
              <a:ext cx="1466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 equivalent expression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(4)</m:t>
                              </m:r>
                            </m:e>
                          </m:func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Which expression is equivalent to</a:t>
                </a:r>
                <a:endParaRPr lang="en-GB" altLang="en-US" sz="2000" b="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3820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3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3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7" y="4785781"/>
            <a:ext cx="3038206" cy="931245"/>
            <a:chOff x="3322" y="2602"/>
            <a:chExt cx="207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7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4" y="2737"/>
                  <a:ext cx="19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  <m:func>
                            <m:func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4" y="2737"/>
                  <a:ext cx="1958" cy="309"/>
                </a:xfrm>
                <a:prstGeom prst="rect">
                  <a:avLst/>
                </a:prstGeom>
                <a:blipFill>
                  <a:blip r:embed="rId5"/>
                  <a:stretch>
                    <a:fillRect l="-853"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6" y="2748"/>
                  <a:ext cx="1787" cy="36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unc>
                            <m:func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ra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6" y="2748"/>
                  <a:ext cx="1787" cy="360"/>
                </a:xfrm>
                <a:prstGeom prst="rect">
                  <a:avLst/>
                </a:prstGeom>
                <a:blipFill>
                  <a:blip r:embed="rId6"/>
                  <a:stretch>
                    <a:fillRect l="-1515" r="-216" b="-1688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0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func>
                            <m:func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07"/>
                </a:xfrm>
                <a:prstGeom prst="rect">
                  <a:avLst/>
                </a:prstGeom>
                <a:blipFill>
                  <a:blip r:embed="rId7"/>
                  <a:stretch>
                    <a:fillRect l="-1319" r="-220"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/>
                  <a:t>Which expression is equivalent to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sSup>
                                  <m:sSupPr>
                                    <m:ctrlP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  <a:endParaRPr lang="en-US" altLang="en-US" sz="2000" dirty="0"/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9483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3820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3"/>
                  <a:ext cx="1733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3"/>
                  <a:ext cx="1733" cy="409"/>
                </a:xfrm>
                <a:prstGeom prst="rect">
                  <a:avLst/>
                </a:prstGeom>
                <a:blipFill>
                  <a:blip r:embed="rId4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7" y="4785781"/>
            <a:ext cx="3038206" cy="931245"/>
            <a:chOff x="3322" y="2602"/>
            <a:chExt cx="207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7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4" y="2737"/>
                  <a:ext cx="1958" cy="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4" y="2737"/>
                  <a:ext cx="1958" cy="388"/>
                </a:xfrm>
                <a:prstGeom prst="rect">
                  <a:avLst/>
                </a:prstGeom>
                <a:blipFill>
                  <a:blip r:embed="rId5"/>
                  <a:stretch>
                    <a:fillRect t="-1220" b="-73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6" y="2748"/>
                  <a:ext cx="1787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6" y="2748"/>
                  <a:ext cx="1787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41"/>
                </a:xfrm>
                <a:prstGeom prst="rect">
                  <a:avLst/>
                </a:prstGeom>
                <a:blipFill>
                  <a:blip r:embed="rId7"/>
                  <a:stretch>
                    <a:fillRect b="-752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an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expression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9483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2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3820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3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3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7" y="4785781"/>
            <a:ext cx="3038206" cy="931245"/>
            <a:chOff x="3322" y="2602"/>
            <a:chExt cx="207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7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4" y="2737"/>
                  <a:ext cx="19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=3×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4" y="2737"/>
                  <a:ext cx="1958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6" y="2748"/>
                  <a:ext cx="1787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6" y="2748"/>
                  <a:ext cx="1787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⁡(3)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an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expression for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in terms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9483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3820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3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3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7" y="4785781"/>
            <a:ext cx="3038206" cy="931245"/>
            <a:chOff x="3322" y="2602"/>
            <a:chExt cx="207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7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4" y="2737"/>
                  <a:ext cx="19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4" y="2737"/>
                  <a:ext cx="1958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6" y="2748"/>
                  <a:ext cx="1787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=10×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6" y="2748"/>
                  <a:ext cx="1787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an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expression for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in terms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329131"/>
                <a:ext cx="4728428" cy="116882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67700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0D772-7EAE-4CAD-9399-AB0B40D0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0FC56-A2A1-4EAE-90A5-B6F21750E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8994D-0FFE-48D1-9001-67BC293B180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564</Words>
  <Application>Microsoft Office PowerPoint</Application>
  <PresentationFormat>On-screen Show (4:3)</PresentationFormat>
  <Paragraphs>50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Laws of logarithms (14.5)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56</cp:revision>
  <dcterms:created xsi:type="dcterms:W3CDTF">2020-04-22T14:47:14Z</dcterms:created>
  <dcterms:modified xsi:type="dcterms:W3CDTF">2021-01-07T23:46:00Z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