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10" Type="http://schemas.openxmlformats.org/officeDocument/2006/relationships/image" Target="../media/image2.png"/><Relationship Id="rId4" Type="http://schemas.openxmlformats.org/officeDocument/2006/relationships/image" Target="../media/image69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Logarithms (14.4)</a:t>
            </a:r>
          </a:p>
        </p:txBody>
      </p:sp>
    </p:spTree>
    <p:extLst>
      <p:ext uri="{BB962C8B-B14F-4D97-AF65-F5344CB8AC3E}">
        <p14:creationId xmlns:p14="http://schemas.microsoft.com/office/powerpoint/2010/main" val="58373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altLang="en-US" sz="2700" dirty="0"/>
                    <a:t> </a:t>
                  </a:r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Calculate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  <m:t>64</m:t>
                                </m:r>
                              </m:den>
                            </m:f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func>
                  </m:oMath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6793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21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Calculate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</m:den>
                            </m:f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func>
                  </m:oMath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1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4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4"/>
                  <a:ext cx="1733" cy="526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705"/>
                  <a:ext cx="1466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705"/>
                  <a:ext cx="1466" cy="526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blipFill>
                  <a:blip r:embed="rId6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660"/>
                  <a:ext cx="1758" cy="61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660"/>
                  <a:ext cx="1758" cy="616"/>
                </a:xfrm>
                <a:prstGeom prst="rect">
                  <a:avLst/>
                </a:prstGeom>
                <a:blipFill>
                  <a:blip r:embed="rId7"/>
                  <a:stretch>
                    <a:fillRect b="-610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 , what is the value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67700" y="345871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6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4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4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196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514" y="2709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512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14" y="2709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09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09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64</m:t>
                            </m:r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 , what is the value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67700" y="345871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9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514" y="2709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14" y="2709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09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09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The diagram shows part of the graph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,2)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lies 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graph. What is the value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9315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0DB65C-038D-4010-8FB4-053CB9FD3B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25167" y="1532469"/>
            <a:ext cx="3084468" cy="183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9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0D772-7EAE-4CAD-9399-AB0B40D0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0FC56-A2A1-4EAE-90A5-B6F21750E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8994D-0FFE-48D1-9001-67BC293B180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248</Words>
  <Application>Microsoft Office PowerPoint</Application>
  <PresentationFormat>On-screen Show (4:3)</PresentationFormat>
  <Paragraphs>33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Logarithms (14.4)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54</cp:revision>
  <dcterms:created xsi:type="dcterms:W3CDTF">2020-04-22T14:47:14Z</dcterms:created>
  <dcterms:modified xsi:type="dcterms:W3CDTF">2021-01-07T23:44:41Z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