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22.png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8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3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2EEEC92-A3CC-4907-B769-49B87C7F284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628650" y="2390874"/>
                <a:ext cx="7886700" cy="1325563"/>
              </a:xfrm>
            </p:spPr>
            <p:txBody>
              <a:bodyPr/>
              <a:lstStyle/>
              <a:p>
                <a:pPr algn="ctr"/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r>
                  <a:rPr lang="en-GB" b="1" dirty="0"/>
                  <a:t> (14.2)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2EEEC92-A3CC-4907-B769-49B87C7F284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28650" y="2390874"/>
                <a:ext cx="7886700" cy="132556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0492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567148" y="4676598"/>
            <a:ext cx="3807904" cy="1979024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p:sp>
          <p:nvSpPr>
            <p:cNvPr id="4" name="Text Box 18"/>
            <p:cNvSpPr txBox="1">
              <a:spLocks noChangeArrowheads="1"/>
            </p:cNvSpPr>
            <p:nvPr/>
          </p:nvSpPr>
          <p:spPr bwMode="auto">
            <a:xfrm>
              <a:off x="3350" y="2634"/>
              <a:ext cx="1758" cy="3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700" dirty="0"/>
                <a:t>c)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99334" y="479879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Which of these is the correct sketch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for </a:t>
                </a:r>
                <a14:m>
                  <m:oMath xmlns:m="http://schemas.openxmlformats.org/officeDocument/2006/math"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altLang="en-US" sz="20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9334" y="479879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4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4740223" y="2546560"/>
            <a:ext cx="3807904" cy="1933133"/>
            <a:chOff x="3161" y="2502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p:sp>
          <p:nvSpPr>
            <p:cNvPr id="2" name="Text Box 8"/>
            <p:cNvSpPr txBox="1">
              <a:spLocks noChangeArrowheads="1"/>
            </p:cNvSpPr>
            <p:nvPr/>
          </p:nvSpPr>
          <p:spPr bwMode="auto">
            <a:xfrm>
              <a:off x="3175" y="2519"/>
              <a:ext cx="1733" cy="3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700" dirty="0"/>
                <a:t>b)</a:t>
              </a:r>
            </a:p>
          </p:txBody>
        </p:sp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4768950" y="4676598"/>
            <a:ext cx="3807904" cy="1979024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p:sp>
          <p:nvSpPr>
            <p:cNvPr id="3089" name="Text Box 12"/>
            <p:cNvSpPr txBox="1">
              <a:spLocks noChangeArrowheads="1"/>
            </p:cNvSpPr>
            <p:nvPr/>
          </p:nvSpPr>
          <p:spPr bwMode="auto">
            <a:xfrm>
              <a:off x="3362" y="2634"/>
              <a:ext cx="1466" cy="3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700" dirty="0"/>
                <a:t>d)</a:t>
              </a:r>
            </a:p>
          </p:txBody>
        </p:sp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567148" y="2520825"/>
            <a:ext cx="3807904" cy="1979024"/>
            <a:chOff x="3349" y="2725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49" y="2725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700" dirty="0"/>
            </a:p>
          </p:txBody>
        </p:sp>
        <p:sp>
          <p:nvSpPr>
            <p:cNvPr id="3087" name="Text Box 15"/>
            <p:cNvSpPr txBox="1">
              <a:spLocks noChangeArrowheads="1"/>
            </p:cNvSpPr>
            <p:nvPr/>
          </p:nvSpPr>
          <p:spPr bwMode="auto">
            <a:xfrm>
              <a:off x="3389" y="2751"/>
              <a:ext cx="166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700" dirty="0"/>
                <a:t>a) </a:t>
              </a:r>
            </a:p>
          </p:txBody>
        </p:sp>
      </p:grpSp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19" name="Countdown_timer.wmv">
            <a:hlinkClick r:id="" action="ppaction://media"/>
            <a:extLst>
              <a:ext uri="{FF2B5EF4-FFF2-40B4-BE49-F238E27FC236}">
                <a16:creationId xmlns:a16="http://schemas.microsoft.com/office/drawing/2014/main" id="{8F555F90-F5AA-4B7E-A819-D12B14F7BF6D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696678" y="202378"/>
            <a:ext cx="2820510" cy="211538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51F6CF29-7AC5-4FB5-9440-74244BED0CA7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62967" t="28855" r="1439" b="41890"/>
          <a:stretch/>
        </p:blipFill>
        <p:spPr>
          <a:xfrm>
            <a:off x="1210458" y="4807235"/>
            <a:ext cx="2813908" cy="1696042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625925" y="4520749"/>
            <a:ext cx="3860102" cy="220187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B8AEB0B9-27F7-46A2-9FF7-4E95B9A83319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62967" t="64910" r="1439" b="5446"/>
          <a:stretch/>
        </p:blipFill>
        <p:spPr>
          <a:xfrm>
            <a:off x="5399324" y="4829311"/>
            <a:ext cx="2813907" cy="171857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D6CD4DB8-34C0-4876-BC4F-7B05DFCBEE30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3033" t="28855" r="51802" b="41129"/>
          <a:stretch/>
        </p:blipFill>
        <p:spPr>
          <a:xfrm>
            <a:off x="1155200" y="2637774"/>
            <a:ext cx="2764726" cy="17306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05D152A-4970-4F1D-99FB-33F301117BD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48995" y="2669311"/>
            <a:ext cx="2590360" cy="1682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723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567148" y="4676598"/>
            <a:ext cx="3807904" cy="1979024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p:sp>
          <p:nvSpPr>
            <p:cNvPr id="4" name="Text Box 18"/>
            <p:cNvSpPr txBox="1">
              <a:spLocks noChangeArrowheads="1"/>
            </p:cNvSpPr>
            <p:nvPr/>
          </p:nvSpPr>
          <p:spPr bwMode="auto">
            <a:xfrm>
              <a:off x="3350" y="2634"/>
              <a:ext cx="1758" cy="3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700" dirty="0"/>
                <a:t>c)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99334" y="479879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Which of these is the correct sketch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for </a:t>
                </a:r>
                <a14:m>
                  <m:oMath xmlns:m="http://schemas.openxmlformats.org/officeDocument/2006/math"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altLang="en-US" sz="20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9334" y="479879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4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4740223" y="2546560"/>
            <a:ext cx="3807904" cy="1933133"/>
            <a:chOff x="3161" y="2502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p:sp>
          <p:nvSpPr>
            <p:cNvPr id="2" name="Text Box 8"/>
            <p:cNvSpPr txBox="1">
              <a:spLocks noChangeArrowheads="1"/>
            </p:cNvSpPr>
            <p:nvPr/>
          </p:nvSpPr>
          <p:spPr bwMode="auto">
            <a:xfrm>
              <a:off x="3175" y="2519"/>
              <a:ext cx="1733" cy="3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700" dirty="0"/>
                <a:t>b)</a:t>
              </a:r>
            </a:p>
          </p:txBody>
        </p:sp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4768950" y="4676598"/>
            <a:ext cx="3807904" cy="1979024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p:sp>
          <p:nvSpPr>
            <p:cNvPr id="3089" name="Text Box 12"/>
            <p:cNvSpPr txBox="1">
              <a:spLocks noChangeArrowheads="1"/>
            </p:cNvSpPr>
            <p:nvPr/>
          </p:nvSpPr>
          <p:spPr bwMode="auto">
            <a:xfrm>
              <a:off x="3362" y="2634"/>
              <a:ext cx="1466" cy="3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700" dirty="0"/>
                <a:t>d)</a:t>
              </a:r>
            </a:p>
          </p:txBody>
        </p:sp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567148" y="2500669"/>
            <a:ext cx="3807904" cy="1979024"/>
            <a:chOff x="3349" y="2725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49" y="2725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700" dirty="0"/>
            </a:p>
          </p:txBody>
        </p:sp>
        <p:sp>
          <p:nvSpPr>
            <p:cNvPr id="3087" name="Text Box 15"/>
            <p:cNvSpPr txBox="1">
              <a:spLocks noChangeArrowheads="1"/>
            </p:cNvSpPr>
            <p:nvPr/>
          </p:nvSpPr>
          <p:spPr bwMode="auto">
            <a:xfrm>
              <a:off x="3389" y="2751"/>
              <a:ext cx="166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700" dirty="0"/>
                <a:t>a) </a:t>
              </a:r>
            </a:p>
          </p:txBody>
        </p:sp>
      </p:grpSp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19" name="Countdown_timer.wmv">
            <a:hlinkClick r:id="" action="ppaction://media"/>
            <a:extLst>
              <a:ext uri="{FF2B5EF4-FFF2-40B4-BE49-F238E27FC236}">
                <a16:creationId xmlns:a16="http://schemas.microsoft.com/office/drawing/2014/main" id="{8F555F90-F5AA-4B7E-A819-D12B14F7BF6D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696678" y="202378"/>
            <a:ext cx="2820510" cy="211538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51F6CF29-7AC5-4FB5-9440-74244BED0CA7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62967" t="28855" r="1439" b="41890"/>
          <a:stretch/>
        </p:blipFill>
        <p:spPr>
          <a:xfrm>
            <a:off x="1210458" y="4807235"/>
            <a:ext cx="2813908" cy="169604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8AEB0B9-27F7-46A2-9FF7-4E95B9A83319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62967" t="64910" r="1439" b="5446"/>
          <a:stretch/>
        </p:blipFill>
        <p:spPr>
          <a:xfrm>
            <a:off x="5399324" y="4829311"/>
            <a:ext cx="2813907" cy="171857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D6CD4DB8-34C0-4876-BC4F-7B05DFCBEE30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3033" t="28855" r="51802" b="41129"/>
          <a:stretch/>
        </p:blipFill>
        <p:spPr>
          <a:xfrm>
            <a:off x="1155200" y="2637774"/>
            <a:ext cx="2764726" cy="17306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05D152A-4970-4F1D-99FB-33F301117BD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48995" y="2669311"/>
            <a:ext cx="2590360" cy="1682052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852917" y="4554319"/>
            <a:ext cx="3860102" cy="220187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4178669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567148" y="4676598"/>
            <a:ext cx="3807904" cy="1979024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p:sp>
          <p:nvSpPr>
            <p:cNvPr id="4" name="Text Box 18"/>
            <p:cNvSpPr txBox="1">
              <a:spLocks noChangeArrowheads="1"/>
            </p:cNvSpPr>
            <p:nvPr/>
          </p:nvSpPr>
          <p:spPr bwMode="auto">
            <a:xfrm>
              <a:off x="3350" y="2634"/>
              <a:ext cx="1758" cy="3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700" dirty="0"/>
                <a:t>c)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99334" y="479879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Which of these is the correct sketch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for </a:t>
                </a:r>
                <a14:m>
                  <m:oMath xmlns:m="http://schemas.openxmlformats.org/officeDocument/2006/math"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altLang="en-US" sz="20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9334" y="479879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4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4740223" y="2546560"/>
            <a:ext cx="3807904" cy="1933133"/>
            <a:chOff x="3161" y="2502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p:sp>
          <p:nvSpPr>
            <p:cNvPr id="2" name="Text Box 8"/>
            <p:cNvSpPr txBox="1">
              <a:spLocks noChangeArrowheads="1"/>
            </p:cNvSpPr>
            <p:nvPr/>
          </p:nvSpPr>
          <p:spPr bwMode="auto">
            <a:xfrm>
              <a:off x="3175" y="2519"/>
              <a:ext cx="1733" cy="3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700" dirty="0"/>
                <a:t>b)</a:t>
              </a:r>
            </a:p>
          </p:txBody>
        </p:sp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4768950" y="4676598"/>
            <a:ext cx="3807904" cy="1979024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p:sp>
          <p:nvSpPr>
            <p:cNvPr id="3089" name="Text Box 12"/>
            <p:cNvSpPr txBox="1">
              <a:spLocks noChangeArrowheads="1"/>
            </p:cNvSpPr>
            <p:nvPr/>
          </p:nvSpPr>
          <p:spPr bwMode="auto">
            <a:xfrm>
              <a:off x="3362" y="2634"/>
              <a:ext cx="1466" cy="3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700" dirty="0"/>
                <a:t>d)</a:t>
              </a:r>
            </a:p>
          </p:txBody>
        </p:sp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567148" y="2500669"/>
            <a:ext cx="3807904" cy="1979024"/>
            <a:chOff x="3349" y="2725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49" y="2725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700" dirty="0"/>
            </a:p>
          </p:txBody>
        </p:sp>
        <p:sp>
          <p:nvSpPr>
            <p:cNvPr id="3087" name="Text Box 15"/>
            <p:cNvSpPr txBox="1">
              <a:spLocks noChangeArrowheads="1"/>
            </p:cNvSpPr>
            <p:nvPr/>
          </p:nvSpPr>
          <p:spPr bwMode="auto">
            <a:xfrm>
              <a:off x="3389" y="2751"/>
              <a:ext cx="166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700" dirty="0"/>
                <a:t>a) </a:t>
              </a:r>
            </a:p>
          </p:txBody>
        </p:sp>
      </p:grpSp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19" name="Countdown_timer.wmv">
            <a:hlinkClick r:id="" action="ppaction://media"/>
            <a:extLst>
              <a:ext uri="{FF2B5EF4-FFF2-40B4-BE49-F238E27FC236}">
                <a16:creationId xmlns:a16="http://schemas.microsoft.com/office/drawing/2014/main" id="{8F555F90-F5AA-4B7E-A819-D12B14F7BF6D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696678" y="202378"/>
            <a:ext cx="2820510" cy="211538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D6CD4DB8-34C0-4876-BC4F-7B05DFCBEE30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3033" t="28855" r="51802" b="41129"/>
          <a:stretch/>
        </p:blipFill>
        <p:spPr>
          <a:xfrm>
            <a:off x="1155200" y="2637774"/>
            <a:ext cx="2764726" cy="17306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05D152A-4970-4F1D-99FB-33F301117BD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48995" y="2669311"/>
            <a:ext cx="2590360" cy="16820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D24D2F7-0F2B-4419-96A8-A80D489DDDC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54293" y="4814357"/>
            <a:ext cx="2659981" cy="1716117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852917" y="4554319"/>
            <a:ext cx="3860102" cy="220187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623AB82-939C-4FA7-B9E2-F5942948AD4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92270" y="4814356"/>
            <a:ext cx="2727656" cy="1788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072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31" y="2574"/>
                  <a:ext cx="1733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9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31" y="2574"/>
                  <a:ext cx="1733" cy="527"/>
                </a:xfrm>
                <a:prstGeom prst="rect">
                  <a:avLst/>
                </a:prstGeom>
                <a:blipFill>
                  <a:blip r:embed="rId4"/>
                  <a:stretch>
                    <a:fillRect b="-2053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514" y="2734"/>
                  <a:ext cx="1466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9</m:t>
                      </m:r>
                      <m:sSup>
                        <m:sSup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514" y="2734"/>
                  <a:ext cx="1466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253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98" y="2635"/>
                  <a:ext cx="1661" cy="51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9</m:t>
                      </m:r>
                      <m:sSup>
                        <m:sSup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98" y="2635"/>
                  <a:ext cx="1661" cy="512"/>
                </a:xfrm>
                <a:prstGeom prst="rect">
                  <a:avLst/>
                </a:prstGeom>
                <a:blipFill>
                  <a:blip r:embed="rId6"/>
                  <a:stretch>
                    <a:fillRect b="-2385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9" y="2615"/>
                  <a:ext cx="1758" cy="51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27</m:t>
                      </m:r>
                      <m:sSup>
                        <m:sSup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9" y="2615"/>
                  <a:ext cx="1758" cy="512"/>
                </a:xfrm>
                <a:prstGeom prst="rect">
                  <a:avLst/>
                </a:prstGeom>
                <a:blipFill>
                  <a:blip r:embed="rId7"/>
                  <a:stretch>
                    <a:fillRect b="-24074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(27</m:t>
                      </m:r>
                      <m:sSup>
                        <m:sSupPr>
                          <m:ctrlP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GB" alt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altLang="en-US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en-US" sz="28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82957" y="3500537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19" name="Countdown_timer.wmv">
            <a:hlinkClick r:id="" action="ppaction://media"/>
            <a:extLst>
              <a:ext uri="{FF2B5EF4-FFF2-40B4-BE49-F238E27FC236}">
                <a16:creationId xmlns:a16="http://schemas.microsoft.com/office/drawing/2014/main" id="{8F555F90-F5AA-4B7E-A819-D12B14F7BF6D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797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51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en-GB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51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514" y="2734"/>
                  <a:ext cx="1466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en-GB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514" y="2734"/>
                  <a:ext cx="1466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253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97" y="2711"/>
                  <a:ext cx="1661" cy="39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en-GB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97" y="2711"/>
                  <a:ext cx="1661" cy="398"/>
                </a:xfrm>
                <a:prstGeom prst="rect">
                  <a:avLst/>
                </a:prstGeom>
                <a:blipFill>
                  <a:blip r:embed="rId6"/>
                  <a:stretch>
                    <a:fillRect t="-9412" b="-2941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8" y="2726"/>
                  <a:ext cx="1758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en-GB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altLang="en-US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altLang="en-US" sz="22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GB" alt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8" y="2726"/>
                  <a:ext cx="1758" cy="357"/>
                </a:xfrm>
                <a:prstGeom prst="rect">
                  <a:avLst/>
                </a:prstGeom>
                <a:blipFill>
                  <a:blip r:embed="rId7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alt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en-US" sz="28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5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56728" y="467581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19" name="Countdown_timer.wmv">
            <a:hlinkClick r:id="" action="ppaction://media"/>
            <a:extLst>
              <a:ext uri="{FF2B5EF4-FFF2-40B4-BE49-F238E27FC236}">
                <a16:creationId xmlns:a16="http://schemas.microsoft.com/office/drawing/2014/main" id="{8F555F90-F5AA-4B7E-A819-D12B14F7BF6D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889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950D772-7EAE-4CAD-9399-AB0B40D071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180FC56-A2A1-4EAE-90A5-B6F21750E20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98994D-0FFE-48D1-9001-67BC293B1802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333</TotalTime>
  <Words>239</Words>
  <Application>Microsoft Office PowerPoint</Application>
  <PresentationFormat>On-screen Show (4:3)</PresentationFormat>
  <Paragraphs>34</Paragraphs>
  <Slides>6</Slides>
  <Notes>0</Notes>
  <HiddenSlides>0</HiddenSlides>
  <MMClips>5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y=e^x (14.2)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52</cp:revision>
  <dcterms:created xsi:type="dcterms:W3CDTF">2020-04-22T14:47:14Z</dcterms:created>
  <dcterms:modified xsi:type="dcterms:W3CDTF">2021-01-07T23:43:10Z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