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1915" r:id="rId5"/>
    <p:sldId id="1934" r:id="rId6"/>
    <p:sldId id="1982" r:id="rId7"/>
    <p:sldId id="1983" r:id="rId8"/>
    <p:sldId id="1984" r:id="rId9"/>
    <p:sldId id="198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3754"/>
            <a:ext cx="8515350" cy="1325563"/>
          </a:xfrm>
        </p:spPr>
        <p:txBody>
          <a:bodyPr/>
          <a:lstStyle/>
          <a:p>
            <a:pPr algn="ctr"/>
            <a:r>
              <a:rPr lang="en-GB" b="1" dirty="0"/>
              <a:t>Exponential functions (14.1)</a:t>
            </a:r>
          </a:p>
        </p:txBody>
      </p:sp>
    </p:spTree>
    <p:extLst>
      <p:ext uri="{BB962C8B-B14F-4D97-AF65-F5344CB8AC3E}">
        <p14:creationId xmlns:p14="http://schemas.microsoft.com/office/powerpoint/2010/main" val="131618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567148" y="4676598"/>
            <a:ext cx="3807904" cy="1979024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50" y="2634"/>
              <a:ext cx="1758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99334" y="479879"/>
                <a:ext cx="472842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Which of these is the correct sketch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334" y="479879"/>
                <a:ext cx="472842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4740223" y="2546560"/>
            <a:ext cx="3807904" cy="1933133"/>
            <a:chOff x="3161" y="2502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175" y="2519"/>
              <a:ext cx="173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b)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4768950" y="4676598"/>
            <a:ext cx="3807904" cy="1979024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62" y="2634"/>
              <a:ext cx="146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d)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567148" y="2520825"/>
            <a:ext cx="3807904" cy="1979024"/>
            <a:chOff x="3349" y="2725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9" y="2725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89" y="2751"/>
              <a:ext cx="16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a) </a:t>
              </a:r>
            </a:p>
          </p:txBody>
        </p:sp>
      </p:grp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19" name="Countdown_timer.wmv">
            <a:hlinkClick r:id="" action="ppaction://media"/>
            <a:extLst>
              <a:ext uri="{FF2B5EF4-FFF2-40B4-BE49-F238E27FC236}">
                <a16:creationId xmlns:a16="http://schemas.microsoft.com/office/drawing/2014/main" id="{8F555F90-F5AA-4B7E-A819-D12B14F7B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6678" y="202378"/>
            <a:ext cx="2820510" cy="2115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C71FB3-0728-4DA6-BCAE-5FA3710108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72" t="27892" r="52098" b="40781"/>
          <a:stretch/>
        </p:blipFill>
        <p:spPr>
          <a:xfrm>
            <a:off x="1222039" y="2592290"/>
            <a:ext cx="2915806" cy="18256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A0D6A7-3E17-4A5D-82FE-AED0D18BD5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72" t="65863" r="52555" b="3501"/>
          <a:stretch/>
        </p:blipFill>
        <p:spPr>
          <a:xfrm>
            <a:off x="5295576" y="2631423"/>
            <a:ext cx="2835550" cy="17586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3D8FBD-3935-4EB7-AE6F-9F051953E2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983" t="27892" r="1950" b="42097"/>
          <a:stretch/>
        </p:blipFill>
        <p:spPr>
          <a:xfrm>
            <a:off x="1213692" y="4780604"/>
            <a:ext cx="2809668" cy="17725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CD1BBB-985E-4155-AF3D-A401158E7B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434" t="64192" r="1478" b="2972"/>
          <a:stretch/>
        </p:blipFill>
        <p:spPr>
          <a:xfrm>
            <a:off x="5305334" y="4780604"/>
            <a:ext cx="2835550" cy="179778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63120" y="2277819"/>
            <a:ext cx="3860102" cy="22018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8464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567148" y="4676598"/>
            <a:ext cx="3807904" cy="1979024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50" y="2634"/>
              <a:ext cx="1758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99334" y="479879"/>
                <a:ext cx="472842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Which of these is the correct sketch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334" y="479879"/>
                <a:ext cx="472842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4740223" y="2546560"/>
            <a:ext cx="3807904" cy="1933133"/>
            <a:chOff x="3161" y="2502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175" y="2519"/>
              <a:ext cx="173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b)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4768950" y="4676598"/>
            <a:ext cx="3807904" cy="1979024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62" y="2634"/>
              <a:ext cx="146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d)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567148" y="2520825"/>
            <a:ext cx="3807904" cy="1979024"/>
            <a:chOff x="3349" y="2725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9" y="2725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89" y="2751"/>
              <a:ext cx="16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a) </a:t>
              </a:r>
            </a:p>
          </p:txBody>
        </p:sp>
      </p:grp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19" name="Countdown_timer.wmv">
            <a:hlinkClick r:id="" action="ppaction://media"/>
            <a:extLst>
              <a:ext uri="{FF2B5EF4-FFF2-40B4-BE49-F238E27FC236}">
                <a16:creationId xmlns:a16="http://schemas.microsoft.com/office/drawing/2014/main" id="{8F555F90-F5AA-4B7E-A819-D12B14F7B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6678" y="202378"/>
            <a:ext cx="2820510" cy="2115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DDBCA1-2ED7-4C1E-8C5C-99DE42D9D3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08" t="28859" r="52830" b="40032"/>
          <a:stretch/>
        </p:blipFill>
        <p:spPr>
          <a:xfrm>
            <a:off x="5427762" y="4867421"/>
            <a:ext cx="2586513" cy="16619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4FFE5B-4C8F-407D-A764-D186DFB8B5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08" t="64855" r="53608" b="4007"/>
          <a:stretch/>
        </p:blipFill>
        <p:spPr>
          <a:xfrm>
            <a:off x="1209327" y="2597306"/>
            <a:ext cx="2785898" cy="18325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8984F3-ECB7-40B3-9E3E-E7D1673B65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787" t="26933" r="4092" b="40032"/>
          <a:stretch/>
        </p:blipFill>
        <p:spPr>
          <a:xfrm>
            <a:off x="5328881" y="2602225"/>
            <a:ext cx="2614068" cy="18276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796A74-19A1-45E4-80FA-B8CA949060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52" t="64855" r="4092" b="4007"/>
          <a:stretch/>
        </p:blipFill>
        <p:spPr>
          <a:xfrm>
            <a:off x="1209327" y="4764554"/>
            <a:ext cx="2785898" cy="18075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90967" y="4565173"/>
            <a:ext cx="3860102" cy="22018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3094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567148" y="4676598"/>
            <a:ext cx="3807904" cy="1979024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50" y="2634"/>
              <a:ext cx="1758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99334" y="479879"/>
                <a:ext cx="472842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Which of these is the correct sketch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334" y="479879"/>
                <a:ext cx="472842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4740223" y="2546560"/>
            <a:ext cx="3807904" cy="1933133"/>
            <a:chOff x="3161" y="2502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175" y="2519"/>
              <a:ext cx="173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b)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4768950" y="4676598"/>
            <a:ext cx="3807904" cy="1979024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62" y="2634"/>
              <a:ext cx="146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d)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567148" y="2520825"/>
            <a:ext cx="3807904" cy="1979024"/>
            <a:chOff x="3349" y="2725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9" y="2725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89" y="2751"/>
              <a:ext cx="16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a) </a:t>
              </a:r>
            </a:p>
          </p:txBody>
        </p:sp>
      </p:grp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19" name="Countdown_timer.wmv">
            <a:hlinkClick r:id="" action="ppaction://media"/>
            <a:extLst>
              <a:ext uri="{FF2B5EF4-FFF2-40B4-BE49-F238E27FC236}">
                <a16:creationId xmlns:a16="http://schemas.microsoft.com/office/drawing/2014/main" id="{8F555F90-F5AA-4B7E-A819-D12B14F7B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6678" y="202378"/>
            <a:ext cx="2820510" cy="21153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24528C-E721-4F35-8820-2C210BCBB2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36" t="27744" r="51387" b="41574"/>
          <a:stretch/>
        </p:blipFill>
        <p:spPr>
          <a:xfrm>
            <a:off x="1101386" y="2632894"/>
            <a:ext cx="2739428" cy="17548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4FC70B-5F87-4CE0-979B-CB82C37C75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37" t="64909" r="51593" b="2631"/>
          <a:stretch/>
        </p:blipFill>
        <p:spPr>
          <a:xfrm>
            <a:off x="5351304" y="2593882"/>
            <a:ext cx="2691310" cy="18347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DD934D-D3EF-4A82-A5FA-EF84E3E099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950" t="27744" r="1274" b="39939"/>
          <a:stretch/>
        </p:blipFill>
        <p:spPr>
          <a:xfrm>
            <a:off x="1101385" y="4764554"/>
            <a:ext cx="2612485" cy="17780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092C71-97A2-4A29-B9C8-9FCB1F62FC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003" t="65555" r="1274" b="2632"/>
          <a:stretch/>
        </p:blipFill>
        <p:spPr>
          <a:xfrm>
            <a:off x="5420362" y="4742188"/>
            <a:ext cx="2833219" cy="18478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692385" y="2355389"/>
            <a:ext cx="3860102" cy="22018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8333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567148" y="4676598"/>
            <a:ext cx="3807904" cy="1979024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50" y="2634"/>
              <a:ext cx="1758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99334" y="479879"/>
                <a:ext cx="472842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Which of these is the correct sketch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334" y="479879"/>
                <a:ext cx="472842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4740223" y="2546560"/>
            <a:ext cx="3807904" cy="1933133"/>
            <a:chOff x="3161" y="2502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175" y="2519"/>
              <a:ext cx="173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b)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4768950" y="4676598"/>
            <a:ext cx="3807904" cy="1979024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62" y="2634"/>
              <a:ext cx="146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d)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567148" y="2520825"/>
            <a:ext cx="3807904" cy="1979024"/>
            <a:chOff x="3349" y="2725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9" y="2725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89" y="2751"/>
              <a:ext cx="16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a) </a:t>
              </a:r>
            </a:p>
          </p:txBody>
        </p:sp>
      </p:grp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19" name="Countdown_timer.wmv">
            <a:hlinkClick r:id="" action="ppaction://media"/>
            <a:extLst>
              <a:ext uri="{FF2B5EF4-FFF2-40B4-BE49-F238E27FC236}">
                <a16:creationId xmlns:a16="http://schemas.microsoft.com/office/drawing/2014/main" id="{8F555F90-F5AA-4B7E-A819-D12B14F7B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6678" y="202378"/>
            <a:ext cx="2820510" cy="2115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0DCC34-3D35-4307-824E-FE6716C885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421" t="65147" r="51954" b="3383"/>
          <a:stretch/>
        </p:blipFill>
        <p:spPr>
          <a:xfrm>
            <a:off x="1103709" y="4772275"/>
            <a:ext cx="2734782" cy="178767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43873" y="4656126"/>
            <a:ext cx="3860102" cy="22018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96120D-0673-4DAD-83AC-BB1C207FA6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454" t="27471" r="2250" b="40337"/>
          <a:stretch/>
        </p:blipFill>
        <p:spPr>
          <a:xfrm>
            <a:off x="5408806" y="2665270"/>
            <a:ext cx="2576415" cy="16901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F6C141-56D8-4963-9729-DB012C3E81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755" t="64044" r="2250" b="3383"/>
          <a:stretch/>
        </p:blipFill>
        <p:spPr>
          <a:xfrm>
            <a:off x="5345801" y="4821043"/>
            <a:ext cx="2596748" cy="1690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35533B-1BE9-4415-A5D0-E315321B6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167" y="2620244"/>
            <a:ext cx="2682472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47818" y="4186867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99" y="2653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99" y="2653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47818" y="5362141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75" y="2765"/>
                  <a:ext cx="1466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5" y="2765"/>
                  <a:ext cx="1466" cy="393"/>
                </a:xfrm>
                <a:prstGeom prst="rect">
                  <a:avLst/>
                </a:prstGeom>
                <a:blipFill>
                  <a:blip r:embed="rId5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98182" y="418686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98182" y="536214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22" y="2737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2" y="2737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567148" y="202378"/>
                <a:ext cx="472842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The diagrams shows part of the graph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whose equation is of the form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+mn-lt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What is the value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148" y="202378"/>
                <a:ext cx="472842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b="-261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836245" y="4058143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9" name="Countdown_timer.wmv">
            <a:hlinkClick r:id="" action="ppaction://media"/>
            <a:extLst>
              <a:ext uri="{FF2B5EF4-FFF2-40B4-BE49-F238E27FC236}">
                <a16:creationId xmlns:a16="http://schemas.microsoft.com/office/drawing/2014/main" id="{8F555F90-F5AA-4B7E-A819-D12B14F7B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268643-8A7A-4841-9255-397577EF88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099" y="1450969"/>
            <a:ext cx="3505504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50D772-7EAE-4CAD-9399-AB0B40D07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80FC56-A2A1-4EAE-90A5-B6F21750E2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98994D-0FFE-48D1-9001-67BC293B1802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149</Words>
  <Application>Microsoft Office PowerPoint</Application>
  <PresentationFormat>On-screen Show (4:3)</PresentationFormat>
  <Paragraphs>37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Exponential functions (14.1)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Gareth Westwater</cp:lastModifiedBy>
  <cp:revision>51</cp:revision>
  <dcterms:created xsi:type="dcterms:W3CDTF">2020-04-22T14:47:14Z</dcterms:created>
  <dcterms:modified xsi:type="dcterms:W3CDTF">2021-01-07T23:42:33Z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