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52.png"/><Relationship Id="rId5" Type="http://schemas.openxmlformats.org/officeDocument/2006/relationships/image" Target="../media/image151.png"/><Relationship Id="rId4" Type="http://schemas.openxmlformats.org/officeDocument/2006/relationships/image" Target="../media/image150.pn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4" y="2766218"/>
            <a:ext cx="8717133" cy="1325563"/>
          </a:xfrm>
        </p:spPr>
        <p:txBody>
          <a:bodyPr/>
          <a:lstStyle/>
          <a:p>
            <a:pPr algn="ctr"/>
            <a:r>
              <a:rPr lang="en-GB" b="1" dirty="0"/>
              <a:t>Areas between curves and lines (13.7)</a:t>
            </a:r>
          </a:p>
        </p:txBody>
      </p:sp>
    </p:spTree>
    <p:extLst>
      <p:ext uri="{BB962C8B-B14F-4D97-AF65-F5344CB8AC3E}">
        <p14:creationId xmlns:p14="http://schemas.microsoft.com/office/powerpoint/2010/main" val="5932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663276" y="3919410"/>
            <a:ext cx="2895464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8" y="2675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5.5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8" y="2675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71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656239" y="5781898"/>
            <a:ext cx="2902502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13.5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253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5663275" y="2982548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98" y="2757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9.0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8" y="2757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71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5663276" y="4850654"/>
            <a:ext cx="2895464" cy="931245"/>
            <a:chOff x="3335" y="2568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35" y="2568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4.5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71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714878" y="253544"/>
            <a:ext cx="4432968" cy="1151181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+mn-lt"/>
              </a:rPr>
              <a:t>Find the area between the two curves.</a:t>
            </a:r>
            <a:endParaRPr lang="en-US" altLang="en-US" sz="2000" dirty="0">
              <a:latin typeface="+mn-lt"/>
            </a:endParaRPr>
          </a:p>
        </p:txBody>
      </p: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5399604" y="475687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AF141E-94EA-429C-8E78-818A9CA173E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3816" y="1913563"/>
            <a:ext cx="5054368" cy="299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7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21CD64-A35D-4AD2-90A4-9034EB01D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3EEE09-9E1B-40E3-BB10-BB2EAF6748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330ACF-5E5F-4CCE-9AE4-C4DE72DF0FAA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501</TotalTime>
  <Words>29</Words>
  <Application>Microsoft Office PowerPoint</Application>
  <PresentationFormat>On-screen Show (4:3)</PresentationFormat>
  <Paragraphs>7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Areas between curves and lines (13.7)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89</cp:revision>
  <dcterms:created xsi:type="dcterms:W3CDTF">2020-04-22T14:47:14Z</dcterms:created>
  <dcterms:modified xsi:type="dcterms:W3CDTF">2021-01-01T06:00:39Z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