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2.jpeg"/><Relationship Id="rId4" Type="http://schemas.openxmlformats.org/officeDocument/2006/relationships/image" Target="../media/image108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3.png"/><Relationship Id="rId4" Type="http://schemas.openxmlformats.org/officeDocument/2006/relationships/image" Target="../media/image11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4.png"/><Relationship Id="rId4" Type="http://schemas.openxmlformats.org/officeDocument/2006/relationships/image" Target="../media/image12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66218"/>
            <a:ext cx="8515350" cy="1325563"/>
          </a:xfrm>
        </p:spPr>
        <p:txBody>
          <a:bodyPr/>
          <a:lstStyle/>
          <a:p>
            <a:pPr algn="ctr"/>
            <a:r>
              <a:rPr lang="en-GB" b="1" dirty="0"/>
              <a:t>Areas under curves (13.5)</a:t>
            </a:r>
          </a:p>
        </p:txBody>
      </p:sp>
    </p:spTree>
    <p:extLst>
      <p:ext uri="{BB962C8B-B14F-4D97-AF65-F5344CB8AC3E}">
        <p14:creationId xmlns:p14="http://schemas.microsoft.com/office/powerpoint/2010/main" val="302187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56663" y="4432569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20"/>
                  <a:ext cx="1733" cy="52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20"/>
                  <a:ext cx="1733" cy="525"/>
                </a:xfrm>
                <a:prstGeom prst="rect">
                  <a:avLst/>
                </a:prstGeom>
                <a:blipFill>
                  <a:blip r:embed="rId4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56663" y="560784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41" y="2685"/>
                  <a:ext cx="1733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1" y="2685"/>
                  <a:ext cx="1733" cy="527"/>
                </a:xfrm>
                <a:prstGeom prst="rect">
                  <a:avLst/>
                </a:prstGeom>
                <a:blipFill>
                  <a:blip r:embed="rId5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07027" y="4432568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13"/>
                  <a:ext cx="1661" cy="52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13"/>
                  <a:ext cx="1661" cy="525"/>
                </a:xfrm>
                <a:prstGeom prst="rect">
                  <a:avLst/>
                </a:prstGeom>
                <a:blipFill>
                  <a:blip r:embed="rId6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07027" y="5607843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527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equation of the curve below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 Determine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area of the given region.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48094" y="436095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9" name="Picture 2" descr="image preview">
            <a:extLst>
              <a:ext uri="{FF2B5EF4-FFF2-40B4-BE49-F238E27FC236}">
                <a16:creationId xmlns:a16="http://schemas.microsoft.com/office/drawing/2014/main" id="{E6C822FC-07DF-4328-BE09-C19DB6E57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24764" r="4421" b="4278"/>
          <a:stretch/>
        </p:blipFill>
        <p:spPr bwMode="auto">
          <a:xfrm>
            <a:off x="1621762" y="1476342"/>
            <a:ext cx="2619199" cy="27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56663" y="4432569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64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64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56663" y="560784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41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34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1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07027" y="4432568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13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13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07027" y="5607843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equation of the curve below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 Determine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area of the given region R.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86441" y="549722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B02824-6704-43D7-8A13-F44AC2072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2222" y="1534844"/>
            <a:ext cx="2662232" cy="21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47846" y="4186909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64"/>
                  <a:ext cx="1733" cy="52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altLang="en-US" sz="27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64"/>
                  <a:ext cx="1733" cy="528"/>
                </a:xfrm>
                <a:prstGeom prst="rect">
                  <a:avLst/>
                </a:prstGeom>
                <a:blipFill>
                  <a:blip r:embed="rId4"/>
                  <a:stretch>
                    <a:fillRect b="-80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47846" y="536218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41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1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98210" y="4186908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13"/>
                  <a:ext cx="1661" cy="53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13"/>
                  <a:ext cx="1661" cy="532"/>
                </a:xfrm>
                <a:prstGeom prst="rect">
                  <a:avLst/>
                </a:prstGeom>
                <a:blipFill>
                  <a:blip r:embed="rId6"/>
                  <a:stretch>
                    <a:fillRect b="-885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98210" y="5362183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695"/>
                  <a:ext cx="175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695"/>
                  <a:ext cx="1758" cy="527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296695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equation of the curve below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 Determine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area bounded by the curves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296695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549" t="-2804" r="-549" b="-8411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65182" y="5298835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808C8-885C-4D7C-8E7D-3A8CC5348D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8762" y="1730921"/>
            <a:ext cx="2903238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21CD64-A35D-4AD2-90A4-9034EB01D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3EEE09-9E1B-40E3-BB10-BB2EAF6748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30ACF-5E5F-4CCE-9AE4-C4DE72DF0FAA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166</Words>
  <Application>Microsoft Office PowerPoint</Application>
  <PresentationFormat>On-screen Show (4:3)</PresentationFormat>
  <Paragraphs>26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Areas under curves (13.5)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87</cp:revision>
  <dcterms:created xsi:type="dcterms:W3CDTF">2020-04-22T14:47:14Z</dcterms:created>
  <dcterms:modified xsi:type="dcterms:W3CDTF">2021-01-01T05:59:17Z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