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86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85.png"/><Relationship Id="rId5" Type="http://schemas.openxmlformats.org/officeDocument/2006/relationships/image" Target="../media/image84.png"/><Relationship Id="rId4" Type="http://schemas.openxmlformats.org/officeDocument/2006/relationships/image" Target="../media/image83.png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91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90.png"/><Relationship Id="rId5" Type="http://schemas.openxmlformats.org/officeDocument/2006/relationships/image" Target="../media/image89.png"/><Relationship Id="rId4" Type="http://schemas.openxmlformats.org/officeDocument/2006/relationships/image" Target="../media/image88.pn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96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95.png"/><Relationship Id="rId5" Type="http://schemas.openxmlformats.org/officeDocument/2006/relationships/image" Target="../media/image94.png"/><Relationship Id="rId4" Type="http://schemas.openxmlformats.org/officeDocument/2006/relationships/image" Target="../media/image93.png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01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00.png"/><Relationship Id="rId5" Type="http://schemas.openxmlformats.org/officeDocument/2006/relationships/image" Target="../media/image99.png"/><Relationship Id="rId4" Type="http://schemas.openxmlformats.org/officeDocument/2006/relationships/image" Target="../media/image98.png"/><Relationship Id="rId9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06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05.png"/><Relationship Id="rId5" Type="http://schemas.openxmlformats.org/officeDocument/2006/relationships/image" Target="../media/image104.png"/><Relationship Id="rId4" Type="http://schemas.openxmlformats.org/officeDocument/2006/relationships/image" Target="../media/image103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EEC92-A3CC-4907-B769-49B87C7F2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2766218"/>
            <a:ext cx="8515350" cy="1325563"/>
          </a:xfrm>
        </p:spPr>
        <p:txBody>
          <a:bodyPr/>
          <a:lstStyle/>
          <a:p>
            <a:pPr algn="ctr"/>
            <a:r>
              <a:rPr lang="en-GB" b="1" dirty="0"/>
              <a:t>Definite integrals (13.4)</a:t>
            </a:r>
          </a:p>
        </p:txBody>
      </p:sp>
    </p:spTree>
    <p:extLst>
      <p:ext uri="{BB962C8B-B14F-4D97-AF65-F5344CB8AC3E}">
        <p14:creationId xmlns:p14="http://schemas.microsoft.com/office/powerpoint/2010/main" val="3458514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20"/>
                  <a:ext cx="1733" cy="52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20"/>
                  <a:ext cx="1733" cy="525"/>
                </a:xfrm>
                <a:prstGeom prst="rect">
                  <a:avLst/>
                </a:prstGeom>
                <a:blipFill>
                  <a:blip r:embed="rId4"/>
                  <a:stretch>
                    <a:fillRect b="-900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52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a14:m>
                  <a:endParaRPr lang="en-GB" altLang="en-US" sz="27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52"/>
                  <a:ext cx="1733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21"/>
                  <a:ext cx="1758" cy="52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21"/>
                  <a:ext cx="1758" cy="528"/>
                </a:xfrm>
                <a:prstGeom prst="rect">
                  <a:avLst/>
                </a:prstGeom>
                <a:blipFill>
                  <a:blip r:embed="rId7"/>
                  <a:stretch>
                    <a:fillRect b="-892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sSup>
                            <m:sSup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749763" y="4658352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503377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86"/>
                  <a:ext cx="1733" cy="43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dirty="0" smtClean="0"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altLang="en-US" sz="27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86"/>
                  <a:ext cx="1733" cy="438"/>
                </a:xfrm>
                <a:prstGeom prst="rect">
                  <a:avLst/>
                </a:prstGeom>
                <a:blipFill>
                  <a:blip r:embed="rId4"/>
                  <a:stretch>
                    <a:fillRect t="-3226" b="-2365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52"/>
                  <a:ext cx="1733" cy="43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−2</m:t>
                      </m:r>
                      <m:rad>
                        <m:radPr>
                          <m:degHide m:val="on"/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a14:m>
                  <a:endParaRPr lang="en-GB" altLang="en-US" sz="27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52"/>
                  <a:ext cx="1733" cy="438"/>
                </a:xfrm>
                <a:prstGeom prst="rect">
                  <a:avLst/>
                </a:prstGeom>
                <a:blipFill>
                  <a:blip r:embed="rId5"/>
                  <a:stretch>
                    <a:fillRect t="-3226" b="-2365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98" y="2675"/>
                  <a:ext cx="1661" cy="58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altLang="en-US" sz="27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98" y="2675"/>
                  <a:ext cx="1661" cy="583"/>
                </a:xfrm>
                <a:prstGeom prst="rect">
                  <a:avLst/>
                </a:prstGeom>
                <a:blipFill>
                  <a:blip r:embed="rId6"/>
                  <a:stretch>
                    <a:fillRect b="-813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2" y="2671"/>
                  <a:ext cx="1758" cy="60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ad>
                            <m:radPr>
                              <m:degHide m:val="on"/>
                              <m:ctrlP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altLang="en-US" sz="27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48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2" y="2671"/>
                  <a:ext cx="1758" cy="600"/>
                </a:xfrm>
                <a:prstGeom prst="rect">
                  <a:avLst/>
                </a:prstGeom>
                <a:blipFill>
                  <a:blip r:embed="rId7"/>
                  <a:stretch>
                    <a:fillRect b="-4724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  <m:e>
                          <m:f>
                            <m:f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alt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rad>
                            </m:den>
                          </m:f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21326" y="3481783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2132674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86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dirty="0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86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52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a14:m>
                  <a:endParaRPr lang="en-GB" altLang="en-US" sz="27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52"/>
                  <a:ext cx="1733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98" y="2675"/>
                  <a:ext cx="1661" cy="52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98" y="2675"/>
                  <a:ext cx="1661" cy="527"/>
                </a:xfrm>
                <a:prstGeom prst="rect">
                  <a:avLst/>
                </a:prstGeom>
                <a:blipFill>
                  <a:blip r:embed="rId6"/>
                  <a:stretch>
                    <a:fillRect b="-803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9" y="2668"/>
                  <a:ext cx="1758" cy="526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9" y="2668"/>
                  <a:ext cx="1758" cy="526"/>
                </a:xfrm>
                <a:prstGeom prst="rect">
                  <a:avLst/>
                </a:prstGeom>
                <a:blipFill>
                  <a:blip r:embed="rId7"/>
                  <a:stretch>
                    <a:fillRect b="-892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−1) 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11064" y="4752123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956993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86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dirty="0" smtClean="0">
                          <a:latin typeface="Cambria Math" panose="02040503050406030204" pitchFamily="18" charset="0"/>
                        </a:rPr>
                        <m:t>31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86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52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45</m:t>
                      </m:r>
                    </m:oMath>
                  </a14:m>
                  <a:endParaRPr lang="en-GB" altLang="en-US" sz="27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52"/>
                  <a:ext cx="1733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402" y="2715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22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02" y="2715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54527" y="4767673"/>
            <a:ext cx="2860462" cy="931245"/>
            <a:chOff x="3330" y="2588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30" y="2588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9" y="2735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39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9" y="2735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(3</m:t>
                          </m:r>
                          <m:sSup>
                            <m:sSup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) 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4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21326" y="4675812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502459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86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dirty="0" smtClean="0">
                          <a:latin typeface="Cambria Math" panose="02040503050406030204" pitchFamily="18" charset="0"/>
                        </a:rPr>
                        <m:t>12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86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752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28</m:t>
                      </m:r>
                    </m:oMath>
                  </a14:m>
                  <a:endParaRPr lang="en-GB" altLang="en-US" sz="27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752"/>
                  <a:ext cx="1733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402" y="2715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02" y="2715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54527" y="4767673"/>
            <a:ext cx="2860462" cy="931245"/>
            <a:chOff x="3330" y="2588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30" y="2588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9" y="2735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16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9" y="2735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alt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+12) </m:t>
                          </m:r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878" y="253544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5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921326" y="4675812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1120284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121CD64-A35D-4AD2-90A4-9034EB01DB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33EEE09-9E1B-40E3-BB10-BB2EAF6748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330ACF-5E5F-4CCE-9AE4-C4DE72DF0FAA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499</TotalTime>
  <Words>191</Words>
  <Application>Microsoft Office PowerPoint</Application>
  <PresentationFormat>On-screen Show (4:3)</PresentationFormat>
  <Paragraphs>31</Paragraphs>
  <Slides>6</Slides>
  <Notes>0</Notes>
  <HiddenSlides>0</HiddenSlides>
  <MMClips>5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Definite integrals (13.4)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Gareth Westwater</cp:lastModifiedBy>
  <cp:revision>86</cp:revision>
  <dcterms:created xsi:type="dcterms:W3CDTF">2020-04-22T14:47:14Z</dcterms:created>
  <dcterms:modified xsi:type="dcterms:W3CDTF">2021-01-01T05:58:34Z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