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01/01/2021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8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1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0.png"/><Relationship Id="rId5" Type="http://schemas.openxmlformats.org/officeDocument/2006/relationships/image" Target="../media/image99.png"/><Relationship Id="rId4" Type="http://schemas.openxmlformats.org/officeDocument/2006/relationships/image" Target="../media/image98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6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05.png"/><Relationship Id="rId5" Type="http://schemas.openxmlformats.org/officeDocument/2006/relationships/image" Target="../media/image104.png"/><Relationship Id="rId4" Type="http://schemas.openxmlformats.org/officeDocument/2006/relationships/image" Target="../media/image103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2766218"/>
            <a:ext cx="8515350" cy="1325563"/>
          </a:xfrm>
        </p:spPr>
        <p:txBody>
          <a:bodyPr/>
          <a:lstStyle/>
          <a:p>
            <a:pPr algn="ctr"/>
            <a:r>
              <a:rPr lang="en-GB" b="1" dirty="0"/>
              <a:t>Definite integrals (13.4)</a:t>
            </a:r>
          </a:p>
        </p:txBody>
      </p:sp>
    </p:spTree>
    <p:extLst>
      <p:ext uri="{BB962C8B-B14F-4D97-AF65-F5344CB8AC3E}">
        <p14:creationId xmlns:p14="http://schemas.microsoft.com/office/powerpoint/2010/main" val="3458514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20"/>
                  <a:ext cx="1733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20"/>
                  <a:ext cx="1733" cy="525"/>
                </a:xfrm>
                <a:prstGeom prst="rect">
                  <a:avLst/>
                </a:prstGeom>
                <a:blipFill>
                  <a:blip r:embed="rId4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5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52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52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528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49763" y="465835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50337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6"/>
                  <a:ext cx="1733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6"/>
                  <a:ext cx="1733" cy="438"/>
                </a:xfrm>
                <a:prstGeom prst="rect">
                  <a:avLst/>
                </a:prstGeom>
                <a:blipFill>
                  <a:blip r:embed="rId4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52"/>
                  <a:ext cx="1733" cy="438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52"/>
                  <a:ext cx="1733" cy="438"/>
                </a:xfrm>
                <a:prstGeom prst="rect">
                  <a:avLst/>
                </a:prstGeom>
                <a:blipFill>
                  <a:blip r:embed="rId5"/>
                  <a:stretch>
                    <a:fillRect t="-3226" b="-2365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75"/>
                  <a:ext cx="1661" cy="58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altLang="en-US" sz="27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75"/>
                  <a:ext cx="1661" cy="583"/>
                </a:xfrm>
                <a:prstGeom prst="rect">
                  <a:avLst/>
                </a:prstGeom>
                <a:blipFill>
                  <a:blip r:embed="rId6"/>
                  <a:stretch>
                    <a:fillRect b="-81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671"/>
                  <a:ext cx="1758" cy="600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671"/>
                  <a:ext cx="1758" cy="600"/>
                </a:xfrm>
                <a:prstGeom prst="rect">
                  <a:avLst/>
                </a:prstGeom>
                <a:blipFill>
                  <a:blip r:embed="rId7"/>
                  <a:stretch>
                    <a:fillRect b="-472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f>
                            <m:f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13267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5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52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98" y="2675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98" y="2675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8036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668"/>
                  <a:ext cx="1758" cy="52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668"/>
                  <a:ext cx="1758" cy="526"/>
                </a:xfrm>
                <a:prstGeom prst="rect">
                  <a:avLst/>
                </a:prstGeom>
                <a:blipFill>
                  <a:blip r:embed="rId7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−1)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064" y="475212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95699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31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5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45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52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2" y="2715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2" y="2715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4527" y="4767673"/>
            <a:ext cx="2860462" cy="931245"/>
            <a:chOff x="3330" y="2588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30" y="2588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3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39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3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50245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86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5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28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52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402" y="2715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02" y="2715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54527" y="4767673"/>
            <a:ext cx="2860462" cy="931245"/>
            <a:chOff x="3330" y="2588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30" y="2588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9" y="2735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9" y="2735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+12)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12028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121CD64-A35D-4AD2-90A4-9034EB01D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33EEE09-9E1B-40E3-BB10-BB2EAF674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330ACF-5E5F-4CCE-9AE4-C4DE72DF0FAA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</TotalTime>
  <Words>191</Words>
  <Application>Microsoft Office PowerPoint</Application>
  <PresentationFormat>On-screen Show (4:3)</PresentationFormat>
  <Paragraphs>31</Paragraphs>
  <Slides>6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Definite integrals (13.4)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86</cp:revision>
  <dcterms:created xsi:type="dcterms:W3CDTF">2020-04-22T14:47:14Z</dcterms:created>
  <dcterms:modified xsi:type="dcterms:W3CDTF">2021-01-01T05:58:34Z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