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0024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Finding functions (13.3)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535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21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21"/>
                  <a:ext cx="1733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The curve C with equation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passes through the point (1,3). Given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find the equation of C. 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509" t="-2105" r="-1646" b="-368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6367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334924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21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21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The curve C with equation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passes through the point (1,5). Given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000" dirty="0">
                    <a:latin typeface="+mn-lt"/>
                  </a:rPr>
                  <a:t>, find the equation of C. 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105" b="-368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71635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80943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−13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21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−21</m:t>
                      </m:r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21"/>
                  <a:ext cx="1733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=18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−141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09"/>
                </a:xfrm>
                <a:prstGeom prst="rect">
                  <a:avLst/>
                </a:prstGeom>
                <a:blipFill>
                  <a:blip r:embed="rId6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The curve C with equation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passes through the point (2,3). Given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=6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000" dirty="0">
                    <a:latin typeface="+mn-lt"/>
                  </a:rPr>
                  <a:t>, find the equation of C. 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105" b="-3684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6367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143063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4809667" y="3689556"/>
            <a:ext cx="3995225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13"/>
                  <a:ext cx="1733" cy="28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13"/>
                  <a:ext cx="1733" cy="286"/>
                </a:xfrm>
                <a:prstGeom prst="rect">
                  <a:avLst/>
                </a:prstGeom>
                <a:blipFill>
                  <a:blip r:embed="rId4"/>
                  <a:stretch>
                    <a:fillRect t="-10000" b="-2666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4809667" y="4874958"/>
            <a:ext cx="3995225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5" y="2780"/>
                  <a:ext cx="1733" cy="28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a14:m>
                  <a:endParaRPr lang="en-GB" altLang="en-US" sz="18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5" y="2780"/>
                  <a:ext cx="1733" cy="286"/>
                </a:xfrm>
                <a:prstGeom prst="rect">
                  <a:avLst/>
                </a:prstGeom>
                <a:blipFill>
                  <a:blip r:embed="rId5"/>
                  <a:stretch>
                    <a:fillRect t="-8197" b="-2459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478101" y="3685352"/>
            <a:ext cx="3712019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1" y="2707"/>
                  <a:ext cx="1661" cy="5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1" y="2707"/>
                  <a:ext cx="1661" cy="58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463120" y="4860628"/>
            <a:ext cx="3712019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7" y="2791"/>
                  <a:ext cx="1758" cy="28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1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alt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i="1">
                          <a:latin typeface="Cambria Math" panose="02040503050406030204" pitchFamily="18" charset="0"/>
                        </a:rPr>
                        <m:t>+7</m:t>
                      </m:r>
                    </m:oMath>
                  </a14:m>
                  <a:endParaRPr lang="en-GB" altLang="en-US" sz="1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7" y="2791"/>
                  <a:ext cx="1758" cy="286"/>
                </a:xfrm>
                <a:prstGeom prst="rect">
                  <a:avLst/>
                </a:prstGeom>
                <a:blipFill>
                  <a:blip r:embed="rId7"/>
                  <a:stretch>
                    <a:fillRect l="-1356" t="-8197" b="-2459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5"/>
                <a:ext cx="4432968" cy="146271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The curve C with equation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passes through the point (1,7). Given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find the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equation of C. 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5"/>
                <a:ext cx="4432968" cy="146271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412" t="-1240" r="-823" b="-619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52495" y="471444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/>
          </a:p>
        </p:txBody>
      </p:sp>
    </p:spTree>
    <p:extLst>
      <p:ext uri="{BB962C8B-B14F-4D97-AF65-F5344CB8AC3E}">
        <p14:creationId xmlns:p14="http://schemas.microsoft.com/office/powerpoint/2010/main" val="353653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21CD64-A35D-4AD2-90A4-9034EB01D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3EEE09-9E1B-40E3-BB10-BB2EAF6748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330ACF-5E5F-4CCE-9AE4-C4DE72DF0FAA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</TotalTime>
  <Words>407</Words>
  <Application>Microsoft Office PowerPoint</Application>
  <PresentationFormat>On-screen Show (4:3)</PresentationFormat>
  <Paragraphs>34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Finding functions (13.3)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85</cp:revision>
  <dcterms:created xsi:type="dcterms:W3CDTF">2020-04-22T14:47:14Z</dcterms:created>
  <dcterms:modified xsi:type="dcterms:W3CDTF">2021-01-01T05:58:00Z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