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4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Indefinite integrals (13.2)</a:t>
            </a:r>
          </a:p>
        </p:txBody>
      </p:sp>
    </p:spTree>
    <p:extLst>
      <p:ext uri="{BB962C8B-B14F-4D97-AF65-F5344CB8AC3E}">
        <p14:creationId xmlns:p14="http://schemas.microsoft.com/office/powerpoint/2010/main" val="269075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6349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42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42"/>
                  <a:ext cx="1733" cy="528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31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blipFill>
                  <a:blip r:embed="rId6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73"/>
                  <a:ext cx="1758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73"/>
                  <a:ext cx="1758" cy="531"/>
                </a:xfrm>
                <a:prstGeom prst="rect">
                  <a:avLst/>
                </a:prstGeom>
                <a:blipFill>
                  <a:blip r:embed="rId7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30236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02225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475"/>
                </a:xfrm>
                <a:prstGeom prst="rect">
                  <a:avLst/>
                </a:prstGeom>
                <a:blipFill>
                  <a:blip r:embed="rId4"/>
                  <a:stretch>
                    <a:fillRect b="-1980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87"/>
                  <a:ext cx="1661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87"/>
                  <a:ext cx="1661" cy="528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73"/>
                  <a:ext cx="1758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73"/>
                  <a:ext cx="1758" cy="528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421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9"/>
                  <a:ext cx="1733" cy="51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9"/>
                  <a:ext cx="1733" cy="516"/>
                </a:xfrm>
                <a:prstGeom prst="rect">
                  <a:avLst/>
                </a:prstGeom>
                <a:blipFill>
                  <a:blip r:embed="rId4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15"/>
                </a:xfrm>
                <a:prstGeom prst="rect">
                  <a:avLst/>
                </a:prstGeom>
                <a:blipFill>
                  <a:blip r:embed="rId5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87"/>
                  <a:ext cx="1661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87"/>
                  <a:ext cx="1661" cy="515"/>
                </a:xfrm>
                <a:prstGeom prst="rect">
                  <a:avLst/>
                </a:prstGeom>
                <a:blipFill>
                  <a:blip r:embed="rId6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70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70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60998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1"/>
                  <a:ext cx="1733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1"/>
                  <a:ext cx="1733" cy="531"/>
                </a:xfrm>
                <a:prstGeom prst="rect">
                  <a:avLst/>
                </a:prstGeom>
                <a:blipFill>
                  <a:blip r:embed="rId4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9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blipFill>
                  <a:blip r:embed="rId6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96"/>
                  <a:ext cx="1758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96"/>
                  <a:ext cx="1758" cy="531"/>
                </a:xfrm>
                <a:prstGeom prst="rect">
                  <a:avLst/>
                </a:prstGeom>
                <a:blipFill>
                  <a:blip r:embed="rId7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90133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02"/>
                  <a:ext cx="1733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02"/>
                  <a:ext cx="1733" cy="530"/>
                </a:xfrm>
                <a:prstGeom prst="rect">
                  <a:avLst/>
                </a:prstGeom>
                <a:blipFill>
                  <a:blip r:embed="rId4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8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687"/>
                  <a:ext cx="1661" cy="530"/>
                </a:xfrm>
                <a:prstGeom prst="rect">
                  <a:avLst/>
                </a:prstGeom>
                <a:blipFill>
                  <a:blip r:embed="rId6"/>
                  <a:stretch>
                    <a:fillRect b="-708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96"/>
                  <a:ext cx="1758" cy="55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96"/>
                  <a:ext cx="1758" cy="559"/>
                </a:xfrm>
                <a:prstGeom prst="rect">
                  <a:avLst/>
                </a:prstGeom>
                <a:blipFill>
                  <a:blip r:embed="rId7"/>
                  <a:stretch>
                    <a:fillRect b="-168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760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1237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5"/>
                  <a:ext cx="1733" cy="3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5"/>
                  <a:ext cx="1733" cy="375"/>
                </a:xfrm>
                <a:prstGeom prst="rect">
                  <a:avLst/>
                </a:prstGeom>
                <a:blipFill>
                  <a:blip r:embed="rId4"/>
                  <a:stretch>
                    <a:fillRect b="-75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16"/>
                  <a:ext cx="1733" cy="3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18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16"/>
                  <a:ext cx="1733" cy="375"/>
                </a:xfrm>
                <a:prstGeom prst="rect">
                  <a:avLst/>
                </a:prstGeom>
                <a:blipFill>
                  <a:blip r:embed="rId5"/>
                  <a:stretch>
                    <a:fillRect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734"/>
                  <a:ext cx="1661" cy="37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734"/>
                  <a:ext cx="1661" cy="374"/>
                </a:xfrm>
                <a:prstGeom prst="rect">
                  <a:avLst/>
                </a:prstGeom>
                <a:blipFill>
                  <a:blip r:embed="rId6"/>
                  <a:stretch>
                    <a:fillRect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9" y="2805"/>
                  <a:ext cx="1758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−2+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9" y="2805"/>
                  <a:ext cx="1758" cy="286"/>
                </a:xfrm>
                <a:prstGeom prst="rect">
                  <a:avLst/>
                </a:prstGeom>
                <a:blipFill>
                  <a:blip r:embed="rId7"/>
                  <a:stretch>
                    <a:fillRect t="-8197" b="-245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1525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8740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1CD64-A35D-4AD2-90A4-9034EB01D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3EEE09-9E1B-40E3-BB10-BB2EAF674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30ACF-5E5F-4CCE-9AE4-C4DE72DF0FA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677</Words>
  <Application>Microsoft Office PowerPoint</Application>
  <PresentationFormat>On-screen Show (4:3)</PresentationFormat>
  <Paragraphs>43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Indefinite integrals (13.2)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84</cp:revision>
  <dcterms:created xsi:type="dcterms:W3CDTF">2020-04-22T14:47:14Z</dcterms:created>
  <dcterms:modified xsi:type="dcterms:W3CDTF">2021-01-01T05:57:17Z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