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2EEEC92-A3CC-4907-B769-49B87C7F284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14325" y="2573754"/>
                <a:ext cx="8515350" cy="1325563"/>
              </a:xfrm>
            </p:spPr>
            <p:txBody>
              <a:bodyPr/>
              <a:lstStyle/>
              <a:p>
                <a:pPr algn="ctr"/>
                <a:r>
                  <a:rPr lang="en-GB" b="1" dirty="0"/>
                  <a:t>Integrating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b="1" dirty="0"/>
                  <a:t> (13.1)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2EEEC92-A3CC-4907-B769-49B87C7F28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4325" y="2573754"/>
                <a:ext cx="851535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12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53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530"/>
                </a:xfrm>
                <a:prstGeom prst="rect">
                  <a:avLst/>
                </a:prstGeom>
                <a:blipFill>
                  <a:blip r:embed="rId4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5"/>
                  <a:ext cx="1733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5"/>
                  <a:ext cx="1733" cy="532"/>
                </a:xfrm>
                <a:prstGeom prst="rect">
                  <a:avLst/>
                </a:prstGeom>
                <a:blipFill>
                  <a:blip r:embed="rId5"/>
                  <a:stretch>
                    <a:fillRect b="-79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1635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0200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5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5"/>
                  <a:ext cx="1733" cy="527"/>
                </a:xfrm>
                <a:prstGeom prst="rect">
                  <a:avLst/>
                </a:prstGeom>
                <a:blipFill>
                  <a:blip r:embed="rId5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9" y="2698"/>
                  <a:ext cx="1661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9" y="2698"/>
                  <a:ext cx="1661" cy="527"/>
                </a:xfrm>
                <a:prstGeom prst="rect">
                  <a:avLst/>
                </a:prstGeom>
                <a:blipFill>
                  <a:blip r:embed="rId6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526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1635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38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11"/>
                  <a:ext cx="1733" cy="57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11"/>
                  <a:ext cx="1733" cy="572"/>
                </a:xfrm>
                <a:prstGeom prst="rect">
                  <a:avLst/>
                </a:prstGeom>
                <a:blipFill>
                  <a:blip r:embed="rId4"/>
                  <a:stretch>
                    <a:fillRect b="-826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9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9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9" y="2698"/>
                  <a:ext cx="1661" cy="57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9" y="2698"/>
                  <a:ext cx="1661" cy="572"/>
                </a:xfrm>
                <a:prstGeom prst="rect">
                  <a:avLst/>
                </a:prstGeom>
                <a:blipFill>
                  <a:blip r:embed="rId6"/>
                  <a:stretch>
                    <a:fillRect b="-826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53899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58654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18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18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9"/>
                  <a:ext cx="1733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9"/>
                  <a:ext cx="1733" cy="409"/>
                </a:xfrm>
                <a:prstGeom prst="rect">
                  <a:avLst/>
                </a:prstGeom>
                <a:blipFill>
                  <a:blip r:embed="rId5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783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18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783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72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72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(6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79526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140668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61"/>
                  <a:ext cx="1733" cy="45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61"/>
                  <a:ext cx="1733" cy="452"/>
                </a:xfrm>
                <a:prstGeom prst="rect">
                  <a:avLst/>
                </a:prstGeom>
                <a:blipFill>
                  <a:blip r:embed="rId4"/>
                  <a:stretch>
                    <a:fillRect b="-736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9"/>
                  <a:ext cx="1733" cy="45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9"/>
                  <a:ext cx="1733" cy="454"/>
                </a:xfrm>
                <a:prstGeom prst="rect">
                  <a:avLst/>
                </a:prstGeom>
                <a:blipFill>
                  <a:blip r:embed="rId5"/>
                  <a:stretch>
                    <a:fillRect b="-515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710"/>
                  <a:ext cx="1661" cy="40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710"/>
                  <a:ext cx="1661" cy="407"/>
                </a:xfrm>
                <a:prstGeom prst="rect">
                  <a:avLst/>
                </a:prstGeom>
                <a:blipFill>
                  <a:blip r:embed="rId6"/>
                  <a:stretch>
                    <a:fillRect b="-1724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01"/>
                  <a:ext cx="1758" cy="45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01"/>
                  <a:ext cx="1758" cy="454"/>
                </a:xfrm>
                <a:prstGeom prst="rect">
                  <a:avLst/>
                </a:prstGeom>
                <a:blipFill>
                  <a:blip r:embed="rId7"/>
                  <a:stretch>
                    <a:fillRect b="-62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(4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6481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273799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21CD64-A35D-4AD2-90A4-9034EB01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3EEE09-9E1B-40E3-BB10-BB2EAF674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330ACF-5E5F-4CCE-9AE4-C4DE72DF0FAA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</TotalTime>
  <Words>432</Words>
  <Application>Microsoft Office PowerPoint</Application>
  <PresentationFormat>On-screen Show (4:3)</PresentationFormat>
  <Paragraphs>31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Integrating x^n (13.1)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83</cp:revision>
  <dcterms:created xsi:type="dcterms:W3CDTF">2020-04-22T14:47:14Z</dcterms:created>
  <dcterms:modified xsi:type="dcterms:W3CDTF">2021-01-01T05:56:24Z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