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5" r:id="rId5"/>
    <p:sldId id="266" r:id="rId6"/>
    <p:sldId id="283" r:id="rId7"/>
    <p:sldId id="28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91929-C04F-4EEB-942A-9988E24FF596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3DE1A-9F48-4090-AA33-5697BC29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2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11C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07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maxima and minima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travels vertically in a straight line before returning to the child’s hand. The distance in metres,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of the yo-yo from the child’s hand after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+0.4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−0.2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Justify the restriction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maximum distance of the yo-yo from the child’s hand, to 3sf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  <a:blipFill>
                <a:blip r:embed="rId2"/>
                <a:stretch>
                  <a:fillRect l="-781" t="-766" r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160" y="5962241"/>
            <a:ext cx="2982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Sketch the graph by finding the roots and the y-intercept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49635" y="1256317"/>
                <a:ext cx="21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635" y="1256317"/>
                <a:ext cx="2174763" cy="246221"/>
              </a:xfrm>
              <a:prstGeom prst="rect">
                <a:avLst/>
              </a:prstGeom>
              <a:blipFill>
                <a:blip r:embed="rId3"/>
                <a:stretch>
                  <a:fillRect l="-1124" r="-56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45281" y="2148945"/>
                <a:ext cx="160948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81" y="2148945"/>
                <a:ext cx="1609480" cy="246221"/>
              </a:xfrm>
              <a:prstGeom prst="rect">
                <a:avLst/>
              </a:prstGeom>
              <a:blipFill>
                <a:blip r:embed="rId4"/>
                <a:stretch>
                  <a:fillRect l="-2273" t="-2500" r="-37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45281" y="1696099"/>
                <a:ext cx="21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81" y="1696099"/>
                <a:ext cx="2174763" cy="246221"/>
              </a:xfrm>
              <a:prstGeom prst="rect">
                <a:avLst/>
              </a:prstGeom>
              <a:blipFill>
                <a:blip r:embed="rId5"/>
                <a:stretch>
                  <a:fillRect l="-1961" r="-56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49636" y="2606145"/>
                <a:ext cx="16777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636" y="2606145"/>
                <a:ext cx="1677767" cy="246221"/>
              </a:xfrm>
              <a:prstGeom prst="rect">
                <a:avLst/>
              </a:prstGeom>
              <a:blipFill>
                <a:blip r:embed="rId6"/>
                <a:stretch>
                  <a:fillRect l="-2545" t="-2500" r="-363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53990" y="3098180"/>
                <a:ext cx="17460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90" y="3098180"/>
                <a:ext cx="1746055" cy="246221"/>
              </a:xfrm>
              <a:prstGeom prst="rect">
                <a:avLst/>
              </a:prstGeom>
              <a:blipFill>
                <a:blip r:embed="rId7"/>
                <a:stretch>
                  <a:fillRect l="-2091" r="-3484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115915" y="324872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7384699" y="3380871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V="1">
            <a:off x="7415179" y="3472311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442788" y="4534756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 flipV="1">
            <a:off x="6815477" y="3572458"/>
            <a:ext cx="1431371" cy="1823229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49270" y="4539109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50310" y="453475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6235337" y="1365174"/>
            <a:ext cx="261257" cy="457200"/>
          </a:xfrm>
          <a:prstGeom prst="arc">
            <a:avLst>
              <a:gd name="adj1" fmla="val 16251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46520" y="1415249"/>
                <a:ext cx="26974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The roots will be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520" y="1415249"/>
                <a:ext cx="2697480" cy="307777"/>
              </a:xfrm>
              <a:prstGeom prst="rect">
                <a:avLst/>
              </a:prstGeom>
              <a:blipFill>
                <a:blip r:embed="rId8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6178731" y="1831083"/>
            <a:ext cx="261257" cy="457200"/>
          </a:xfrm>
          <a:prstGeom prst="arc">
            <a:avLst>
              <a:gd name="adj1" fmla="val 16251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782491" y="2305700"/>
            <a:ext cx="261257" cy="457200"/>
          </a:xfrm>
          <a:prstGeom prst="arc">
            <a:avLst>
              <a:gd name="adj1" fmla="val 16251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865222" y="2797734"/>
            <a:ext cx="261257" cy="457200"/>
          </a:xfrm>
          <a:prstGeom prst="arc">
            <a:avLst>
              <a:gd name="adj1" fmla="val 16251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389914" y="1881158"/>
            <a:ext cx="1317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45628" y="2373193"/>
            <a:ext cx="1317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89319" y="2865228"/>
            <a:ext cx="1674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again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79945" y="4079735"/>
            <a:ext cx="1824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graph will be a negative cubic shape, with roots at -1, 0 and 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28093" y="453475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61787" y="5611618"/>
                <a:ext cx="513129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be greater than 0 as we take time to be positive. The distance must also be positive since a negative distance would be a displacement. The value of s is only positive between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787" y="5611618"/>
                <a:ext cx="5131294" cy="954107"/>
              </a:xfrm>
              <a:prstGeom prst="rect">
                <a:avLst/>
              </a:prstGeom>
              <a:blipFill>
                <a:blip r:embed="rId9"/>
                <a:stretch>
                  <a:fillRect l="-119" t="-1282" r="-1306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651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  <p:bldP spid="15" grpId="0"/>
      <p:bldP spid="21" grpId="0"/>
      <p:bldP spid="23" grpId="0" animBg="1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maxima and minima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travels vertically in a straight line before returning to the child’s hand. The distance in metres,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of the yo-yo from the child’s hand after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+0.4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−0.2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Justify the restriction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maximum distance of the yo-yo from the child’s hand, to 3sf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  <a:blipFill>
                <a:blip r:embed="rId2"/>
                <a:stretch>
                  <a:fillRect l="-781" t="-766" r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01515" y="853863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70299" y="986014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V="1">
            <a:off x="6500779" y="1077454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28388" y="2139899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 flipV="1">
            <a:off x="5901077" y="1177601"/>
            <a:ext cx="1431371" cy="1823229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34870" y="2144252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35910" y="213989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13693" y="213989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24721" y="3158081"/>
            <a:ext cx="4536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maximum distance will be at the turning point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Differentiate and set equal to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81748" y="3735977"/>
                <a:ext cx="21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748" y="3735977"/>
                <a:ext cx="2174763" cy="246221"/>
              </a:xfrm>
              <a:prstGeom prst="rect">
                <a:avLst/>
              </a:prstGeom>
              <a:blipFill>
                <a:blip r:embed="rId3"/>
                <a:stretch>
                  <a:fillRect l="-840" r="-28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38057" y="4071256"/>
                <a:ext cx="215629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0.6+0.8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−0.6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057" y="4071256"/>
                <a:ext cx="2156295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273039" y="4659086"/>
                <a:ext cx="20013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0.6+0.8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−0.6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39" y="4659086"/>
                <a:ext cx="2001381" cy="246221"/>
              </a:xfrm>
              <a:prstGeom prst="rect">
                <a:avLst/>
              </a:prstGeom>
              <a:blipFill>
                <a:blip r:embed="rId5"/>
                <a:stretch>
                  <a:fillRect l="-1829" r="-30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268685" y="5116286"/>
                <a:ext cx="15349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685" y="5116286"/>
                <a:ext cx="1534907" cy="246221"/>
              </a:xfrm>
              <a:prstGeom prst="rect">
                <a:avLst/>
              </a:prstGeom>
              <a:blipFill>
                <a:blip r:embed="rId6"/>
                <a:stretch>
                  <a:fillRect l="-2381" r="-39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88970" y="5538652"/>
                <a:ext cx="15349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970" y="5538652"/>
                <a:ext cx="1534907" cy="246221"/>
              </a:xfrm>
              <a:prstGeom prst="rect">
                <a:avLst/>
              </a:prstGeom>
              <a:blipFill>
                <a:blip r:embed="rId7"/>
                <a:stretch>
                  <a:fillRect l="-2789" t="-2500" r="-239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94810" y="5926184"/>
                <a:ext cx="22429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=1.868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−0.5351…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810" y="5926184"/>
                <a:ext cx="2242986" cy="246221"/>
              </a:xfrm>
              <a:prstGeom prst="rect">
                <a:avLst/>
              </a:prstGeom>
              <a:blipFill>
                <a:blip r:embed="rId8"/>
                <a:stretch>
                  <a:fillRect l="-163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07872" y="6296299"/>
                <a:ext cx="8980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=1.868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72" y="6296299"/>
                <a:ext cx="898066" cy="246221"/>
              </a:xfrm>
              <a:prstGeom prst="rect">
                <a:avLst/>
              </a:prstGeom>
              <a:blipFill>
                <a:blip r:embed="rId9"/>
                <a:stretch>
                  <a:fillRect l="-4762" r="-408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7336970" y="3868889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504609" y="3936384"/>
            <a:ext cx="13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55" name="Arc 54"/>
          <p:cNvSpPr/>
          <p:nvPr/>
        </p:nvSpPr>
        <p:spPr>
          <a:xfrm>
            <a:off x="7236822" y="4317381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145382" y="4774581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6688182" y="5214364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7397931" y="5610604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7410994" y="6059096"/>
            <a:ext cx="243840" cy="411373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448003" y="4384875"/>
            <a:ext cx="13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Set equal to 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39147" y="4868200"/>
            <a:ext cx="13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42610" y="5290566"/>
            <a:ext cx="13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609112" y="5591012"/>
            <a:ext cx="1386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Solve using the quadratic formula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609113" y="6026441"/>
            <a:ext cx="160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Answer is between 0 and 3</a:t>
            </a:r>
          </a:p>
        </p:txBody>
      </p:sp>
    </p:spTree>
    <p:extLst>
      <p:ext uri="{BB962C8B-B14F-4D97-AF65-F5344CB8AC3E}">
        <p14:creationId xmlns:p14="http://schemas.microsoft.com/office/powerpoint/2010/main" val="346180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61" grpId="0"/>
      <p:bldP spid="62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maxima and minima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travels vertically in a straight line before returning to the child’s hand. The distance in metres,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of the yo-yo from the child’s hand after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+0.4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−0.2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Justify the restriction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maximum distance of the yo-yo from the child’s hand, to 3sf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  <a:blipFill>
                <a:blip r:embed="rId2"/>
                <a:stretch>
                  <a:fillRect l="-781" t="-766" r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01515" y="853863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70299" y="986014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V="1">
            <a:off x="6500779" y="1077454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28388" y="2139899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 flipV="1">
            <a:off x="5901077" y="1177601"/>
            <a:ext cx="1431371" cy="1823229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34870" y="2144252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35910" y="213989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13693" y="213989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39392" y="3396345"/>
                <a:ext cx="8980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=1.868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392" y="3396345"/>
                <a:ext cx="898066" cy="246221"/>
              </a:xfrm>
              <a:prstGeom prst="rect">
                <a:avLst/>
              </a:prstGeom>
              <a:blipFill>
                <a:blip r:embed="rId3"/>
                <a:stretch>
                  <a:fillRect l="-4762" r="-408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7532914" y="5127279"/>
            <a:ext cx="243840" cy="411373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4180113" y="3640292"/>
            <a:ext cx="46939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can sub this into the original equation to find the maximum distance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Use the exact value by pressing the ‘ANS’ button on your calculator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80262" y="4955177"/>
                <a:ext cx="21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2" y="4955177"/>
                <a:ext cx="2174763" cy="246221"/>
              </a:xfrm>
              <a:prstGeom prst="rect">
                <a:avLst/>
              </a:prstGeom>
              <a:blipFill>
                <a:blip r:embed="rId4"/>
                <a:stretch>
                  <a:fillRect l="-840" r="-28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84617" y="5429794"/>
                <a:ext cx="33570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=0.6(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𝐴𝑛𝑠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𝐴𝑛𝑠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5429794"/>
                <a:ext cx="3357009" cy="246221"/>
              </a:xfrm>
              <a:prstGeom prst="rect">
                <a:avLst/>
              </a:prstGeom>
              <a:blipFill>
                <a:blip r:embed="rId5"/>
                <a:stretch>
                  <a:fillRect l="-544" t="-25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23806" y="5878285"/>
                <a:ext cx="14650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=1.21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(3sf)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6" y="5878285"/>
                <a:ext cx="1465081" cy="246221"/>
              </a:xfrm>
              <a:prstGeom prst="rect">
                <a:avLst/>
              </a:prstGeom>
              <a:blipFill>
                <a:blip r:embed="rId6"/>
                <a:stretch>
                  <a:fillRect l="-3320" t="-21951" r="-7054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519851" y="5593188"/>
            <a:ext cx="243840" cy="411373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661364" y="5077206"/>
            <a:ext cx="1482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exact value of 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439296" y="5638909"/>
            <a:ext cx="1482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95419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" grpId="0"/>
      <p:bldP spid="34" grpId="0"/>
      <p:bldP spid="35" grpId="0"/>
      <p:bldP spid="36" grpId="0" animBg="1"/>
      <p:bldP spid="37" grpId="0"/>
      <p:bldP spid="6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D44F95-1CDB-46A5-B2DE-1D0C314CC4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F89CF8-9D56-43E6-AD5C-8122A0D611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7899D5-E4D1-43B2-AC79-81D4317CC8E0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739</Words>
  <Application>Microsoft Office PowerPoint</Application>
  <PresentationFormat>On-screen Show (4:3)</PresentationFormat>
  <Paragraphs>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HGSSoeiKakupoptai</vt:lpstr>
      <vt:lpstr>Segoe UI Black</vt:lpstr>
      <vt:lpstr>Wingdings</vt:lpstr>
      <vt:lpstr>Office テーマ</vt:lpstr>
      <vt:lpstr>PowerPoint Presentation</vt:lpstr>
      <vt:lpstr>Variable acceleration</vt:lpstr>
      <vt:lpstr>Variable acceleration</vt:lpstr>
      <vt:lpstr>Variable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101</cp:revision>
  <dcterms:created xsi:type="dcterms:W3CDTF">2017-08-14T15:35:38Z</dcterms:created>
  <dcterms:modified xsi:type="dcterms:W3CDTF">2021-01-27T07:39:31Z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