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3" r:id="rId5"/>
    <p:sldId id="264" r:id="rId6"/>
    <p:sldId id="275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4B32B-4EE0-41BB-B739-F248FAA64C2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FF5E6-3FDD-458B-B2E3-5216B584E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8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4000">
              <a:schemeClr val="accent2">
                <a:lumMod val="20000"/>
                <a:lumOff val="80000"/>
              </a:schemeClr>
            </a:gs>
            <a:gs pos="97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41.png"/><Relationship Id="rId5" Type="http://schemas.openxmlformats.org/officeDocument/2006/relationships/image" Target="../media/image33.png"/><Relationship Id="rId10" Type="http://schemas.openxmlformats.org/officeDocument/2006/relationships/image" Target="../media/image40.png"/><Relationship Id="rId4" Type="http://schemas.openxmlformats.org/officeDocument/2006/relationships/image" Target="../media/image32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10B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1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Forces can also be written as vectors using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, j notation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write forces as vectors using </a:t>
                </a:r>
                <a:r>
                  <a:rPr lang="en-US" sz="1600" b="1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-j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notation, or as column vectors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a particle is in equilibrium the resultant force will be equal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+0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endParaRPr lang="en-US" sz="16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forces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  <m:r>
                      <a:rPr lang="en-US" sz="16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−3</m:t>
                    </m:r>
                    <m:r>
                      <a:rPr lang="en-US" sz="16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act on an object which is in equilibrium. Find the values of x and y.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73010" y="1988840"/>
                <a:ext cx="4370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1988840"/>
                <a:ext cx="4370364" cy="246221"/>
              </a:xfrm>
              <a:prstGeom prst="rect">
                <a:avLst/>
              </a:prstGeom>
              <a:blipFill>
                <a:blip r:embed="rId3"/>
                <a:stretch>
                  <a:fillRect r="-837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05011" y="2564904"/>
                <a:ext cx="35508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2+4−3+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3−1+2+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011" y="2564904"/>
                <a:ext cx="3550844" cy="246221"/>
              </a:xfrm>
              <a:prstGeom prst="rect">
                <a:avLst/>
              </a:prstGeom>
              <a:blipFill>
                <a:blip r:embed="rId4"/>
                <a:stretch>
                  <a:fillRect r="-85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0032" y="3344068"/>
                <a:ext cx="9022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344068"/>
                <a:ext cx="902298" cy="246221"/>
              </a:xfrm>
              <a:prstGeom prst="rect">
                <a:avLst/>
              </a:prstGeom>
              <a:blipFill>
                <a:blip r:embed="rId5"/>
                <a:stretch>
                  <a:fillRect l="-4730" r="-473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60232" y="3344069"/>
                <a:ext cx="9022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344069"/>
                <a:ext cx="902298" cy="246221"/>
              </a:xfrm>
              <a:prstGeom prst="rect">
                <a:avLst/>
              </a:prstGeom>
              <a:blipFill>
                <a:blip r:embed="rId6"/>
                <a:stretch>
                  <a:fillRect l="-5405" r="-405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07586" y="3788568"/>
                <a:ext cx="73256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586" y="3788568"/>
                <a:ext cx="732566" cy="246221"/>
              </a:xfrm>
              <a:prstGeom prst="rect">
                <a:avLst/>
              </a:prstGeom>
              <a:blipFill>
                <a:blip r:embed="rId7"/>
                <a:stretch>
                  <a:fillRect l="-833" r="-333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24215" y="3788567"/>
                <a:ext cx="701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215" y="3788567"/>
                <a:ext cx="701026" cy="246221"/>
              </a:xfrm>
              <a:prstGeom prst="rect">
                <a:avLst/>
              </a:prstGeom>
              <a:blipFill>
                <a:blip r:embed="rId8"/>
                <a:stretch>
                  <a:fillRect l="-6957" r="-608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8033330" y="2132856"/>
            <a:ext cx="245050" cy="596970"/>
          </a:xfrm>
          <a:prstGeom prst="arc">
            <a:avLst>
              <a:gd name="adj1" fmla="val 16200000"/>
              <a:gd name="adj2" fmla="val 559386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207586" y="2865789"/>
            <a:ext cx="164597" cy="4236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40627" y="2865789"/>
            <a:ext cx="164597" cy="4236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141549" y="2030651"/>
            <a:ext cx="1066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</a:t>
            </a:r>
            <a:r>
              <a:rPr lang="en-US" sz="14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64524" y="1387406"/>
            <a:ext cx="3635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Set up an equation equal to 0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6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3" grpId="0" animBg="1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Forces can also be written as vectors using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, j notation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question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unit vector due east, and j represents the unit vector due north. A particle begins at rest at the origin. It is acted on by three forces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+4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resultant force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magnitude and bearing of the resultant force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Describe the motion of the particle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5976" y="1382097"/>
            <a:ext cx="4050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Add the forces together to find the resultant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5976" y="2217077"/>
                <a:ext cx="32165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217077"/>
                <a:ext cx="3216522" cy="276999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5976" y="2682725"/>
                <a:ext cx="9907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682725"/>
                <a:ext cx="990720" cy="276999"/>
              </a:xfrm>
              <a:prstGeom prst="rect">
                <a:avLst/>
              </a:prstGeom>
              <a:blipFill>
                <a:blip r:embed="rId4"/>
                <a:stretch>
                  <a:fillRect l="-2469" r="-864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blipFill>
                <a:blip r:embed="rId5"/>
                <a:stretch>
                  <a:fillRect l="-7273" r="-10000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26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Forces can also be written as vectors using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, j notation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question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unit vector due east, and j represents the unit vector due north. A particle begins at rest at the origin. It is acted on by three forces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+4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resultant force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magnitude and bearing of the resultant force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Describe the motion of the particle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blipFill>
                <a:blip r:embed="rId3"/>
                <a:stretch>
                  <a:fillRect l="-7273" r="-10000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4860032" y="2984029"/>
            <a:ext cx="24482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308304" y="1268760"/>
            <a:ext cx="0" cy="17152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880384" y="1268760"/>
            <a:ext cx="2427920" cy="17152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41551" y="3064211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551" y="3064211"/>
                <a:ext cx="305585" cy="246221"/>
              </a:xfrm>
              <a:prstGeom prst="rect">
                <a:avLst/>
              </a:prstGeom>
              <a:blipFill>
                <a:blip r:embed="rId4"/>
                <a:stretch>
                  <a:fillRect l="-4000" r="-20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08304" y="2023974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023974"/>
                <a:ext cx="305585" cy="246221"/>
              </a:xfrm>
              <a:prstGeom prst="rect">
                <a:avLst/>
              </a:prstGeom>
              <a:blipFill>
                <a:blip r:embed="rId5"/>
                <a:stretch>
                  <a:fillRect l="-6000" r="-10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78583" y="1850630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583" y="1850630"/>
                <a:ext cx="305585" cy="246221"/>
              </a:xfrm>
              <a:prstGeom prst="rect">
                <a:avLst/>
              </a:prstGeom>
              <a:blipFill>
                <a:blip r:embed="rId6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4473464" y="2461144"/>
            <a:ext cx="914400" cy="914400"/>
          </a:xfrm>
          <a:prstGeom prst="arc">
            <a:avLst>
              <a:gd name="adj1" fmla="val 19700359"/>
              <a:gd name="adj2" fmla="val 5963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59122" y="2678723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122" y="2678723"/>
                <a:ext cx="305585" cy="246221"/>
              </a:xfrm>
              <a:prstGeom prst="rect">
                <a:avLst/>
              </a:prstGeom>
              <a:blipFill>
                <a:blip r:embed="rId7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106422" y="4151850"/>
                <a:ext cx="2140714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422" y="4151850"/>
                <a:ext cx="2140714" cy="4277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221723" y="3469531"/>
            <a:ext cx="4050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find the magnitude of the force using Pythagoras’ Theorem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08304" y="858562"/>
            <a:ext cx="1603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06422" y="4721481"/>
                <a:ext cx="11414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422" y="4721481"/>
                <a:ext cx="114140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2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22" grpId="0"/>
      <p:bldP spid="24" grpId="0"/>
      <p:bldP spid="25" grpId="0"/>
      <p:bldP spid="26" grpId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Forces can also be written as vectors using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, j notation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question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unit vector due east, and j represents the unit vector due north. A particle begins at rest at the origin. It is acted on by three forces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+4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resultant force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magnitude and bearing of the resultant force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Describe the motion of the particle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blipFill>
                <a:blip r:embed="rId3"/>
                <a:stretch>
                  <a:fillRect l="-7273" r="-10000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4860032" y="2984029"/>
            <a:ext cx="24482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308304" y="1268760"/>
            <a:ext cx="0" cy="17152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880384" y="1268760"/>
            <a:ext cx="2427920" cy="17152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41551" y="3064211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551" y="3064211"/>
                <a:ext cx="305585" cy="246221"/>
              </a:xfrm>
              <a:prstGeom prst="rect">
                <a:avLst/>
              </a:prstGeom>
              <a:blipFill>
                <a:blip r:embed="rId4"/>
                <a:stretch>
                  <a:fillRect l="-4000" r="-20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08304" y="2023974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023974"/>
                <a:ext cx="305585" cy="246221"/>
              </a:xfrm>
              <a:prstGeom prst="rect">
                <a:avLst/>
              </a:prstGeom>
              <a:blipFill>
                <a:blip r:embed="rId5"/>
                <a:stretch>
                  <a:fillRect l="-6000" r="-10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78583" y="1850630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583" y="1850630"/>
                <a:ext cx="305585" cy="246221"/>
              </a:xfrm>
              <a:prstGeom prst="rect">
                <a:avLst/>
              </a:prstGeom>
              <a:blipFill>
                <a:blip r:embed="rId6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4473464" y="2461144"/>
            <a:ext cx="914400" cy="914400"/>
          </a:xfrm>
          <a:prstGeom prst="arc">
            <a:avLst>
              <a:gd name="adj1" fmla="val 19700359"/>
              <a:gd name="adj2" fmla="val 5963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59122" y="2678723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122" y="2678723"/>
                <a:ext cx="305585" cy="246221"/>
              </a:xfrm>
              <a:prstGeom prst="rect">
                <a:avLst/>
              </a:prstGeom>
              <a:blipFill>
                <a:blip r:embed="rId7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221723" y="3387723"/>
            <a:ext cx="4050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find the direction of the force using Trigonometry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13828" y="3968768"/>
                <a:ext cx="101822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828" y="3968768"/>
                <a:ext cx="1018227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27917" y="4725786"/>
                <a:ext cx="1567993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=36.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r>
                  <a:rPr lang="en-GB" dirty="0">
                    <a:latin typeface="Comic Sans MS" panose="030F0702030302020204" pitchFamily="66" charset="0"/>
                  </a:rPr>
                  <a:t>(1dp)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917" y="4725786"/>
                <a:ext cx="1567993" cy="283219"/>
              </a:xfrm>
              <a:prstGeom prst="rect">
                <a:avLst/>
              </a:prstGeom>
              <a:blipFill>
                <a:blip r:embed="rId9"/>
                <a:stretch>
                  <a:fillRect l="-5447" t="-25532" r="-8171" b="-489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08216" y="2652048"/>
                <a:ext cx="54284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36.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216" y="2652048"/>
                <a:ext cx="542841" cy="251800"/>
              </a:xfrm>
              <a:prstGeom prst="rect">
                <a:avLst/>
              </a:prstGeom>
              <a:blipFill>
                <a:blip r:embed="rId10"/>
                <a:stretch>
                  <a:fillRect l="-6742" r="-2247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308304" y="858562"/>
            <a:ext cx="1603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844976" y="1447066"/>
                <a:ext cx="11414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976" y="1447066"/>
                <a:ext cx="114140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V="1">
            <a:off x="4880384" y="1340768"/>
            <a:ext cx="0" cy="1643262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7917" y="1109646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917" y="1109646"/>
                <a:ext cx="305585" cy="246221"/>
              </a:xfrm>
              <a:prstGeom prst="rect">
                <a:avLst/>
              </a:prstGeom>
              <a:blipFill>
                <a:blip r:embed="rId12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217261" y="5192299"/>
            <a:ext cx="4050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bearings are measured clockwise from due North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260811" y="5764365"/>
                <a:ext cx="204524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−36.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=53.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811" y="5764365"/>
                <a:ext cx="2045240" cy="283219"/>
              </a:xfrm>
              <a:prstGeom prst="rect">
                <a:avLst/>
              </a:prstGeom>
              <a:blipFill>
                <a:blip r:embed="rId13"/>
                <a:stretch>
                  <a:fillRect l="-4179" t="-6522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02562" y="6176962"/>
                <a:ext cx="961738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=053.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562" y="6176962"/>
                <a:ext cx="961738" cy="283219"/>
              </a:xfrm>
              <a:prstGeom prst="rect">
                <a:avLst/>
              </a:prstGeom>
              <a:blipFill>
                <a:blip r:embed="rId14"/>
                <a:stretch>
                  <a:fillRect l="-5696" t="-4255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601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5" grpId="0"/>
      <p:bldP spid="23" grpId="0"/>
      <p:bldP spid="28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Forces can also be written as vectors using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, j notation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question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unit vector due east, and j represents the unit vector due north. A particle begins at rest at the origin. It is acted on by three forces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+4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resultant force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magnitude and bearing of the resultant force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Describe the motion of the particle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581128"/>
                <a:ext cx="676275" cy="246221"/>
              </a:xfrm>
              <a:prstGeom prst="rect">
                <a:avLst/>
              </a:prstGeom>
              <a:blipFill>
                <a:blip r:embed="rId3"/>
                <a:stretch>
                  <a:fillRect l="-7273" r="-10000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42875" y="6052617"/>
                <a:ext cx="11414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" y="6052617"/>
                <a:ext cx="114140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979314" y="6095673"/>
                <a:ext cx="1793696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Bearing</m:t>
                    </m:r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=053.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314" y="6095673"/>
                <a:ext cx="1793696" cy="283219"/>
              </a:xfrm>
              <a:prstGeom prst="rect">
                <a:avLst/>
              </a:prstGeom>
              <a:blipFill>
                <a:blip r:embed="rId5"/>
                <a:stretch>
                  <a:fillRect l="-6122" t="-434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39952" y="1484784"/>
            <a:ext cx="4470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is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accelerating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in the direction of the resultant force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2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C6116-51B4-42ED-A3A6-E50D01274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9E3BF-66CE-4B04-A007-5CF9D3A335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9FB22-814C-42C0-802D-1A27F9900607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536</TotalTime>
  <Words>812</Words>
  <Application>Microsoft Office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Wingdings</vt:lpstr>
      <vt:lpstr>Office テーマ</vt:lpstr>
      <vt:lpstr>PowerPoint Presentation</vt:lpstr>
      <vt:lpstr>Forces and motion</vt:lpstr>
      <vt:lpstr>Forces and motion</vt:lpstr>
      <vt:lpstr>Forces and motion</vt:lpstr>
      <vt:lpstr>Forces and motion</vt:lpstr>
      <vt:lpstr>Forces and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120</cp:revision>
  <dcterms:created xsi:type="dcterms:W3CDTF">2017-08-14T15:35:38Z</dcterms:created>
  <dcterms:modified xsi:type="dcterms:W3CDTF">2021-01-24T10:09:38Z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