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9" r:id="rId6"/>
    <p:sldId id="258" r:id="rId7"/>
    <p:sldId id="26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4B32B-4EE0-41BB-B739-F248FAA64C2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FF5E6-3FDD-458B-B2E3-5216B584E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8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4000">
              <a:schemeClr val="accent2">
                <a:lumMod val="20000"/>
                <a:lumOff val="80000"/>
              </a:schemeClr>
            </a:gs>
            <a:gs pos="97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59401" y="1422627"/>
            <a:ext cx="8278548" cy="200824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u="sng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Mechanics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Forces and motion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11674" y="354438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5770" y="1407613"/>
                <a:ext cx="3725636" cy="5010603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Calculate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The diagram shows a right-angled triangle. Work out the length of the hypotenuse and the size of angle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correct to 1dp.</a:t>
                </a: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5770" y="1407613"/>
                <a:ext cx="3725636" cy="5010603"/>
              </a:xfrm>
              <a:blipFill>
                <a:blip r:embed="rId2"/>
                <a:stretch>
                  <a:fillRect l="-1964" t="-20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628650" y="4431981"/>
            <a:ext cx="3109971" cy="2068285"/>
            <a:chOff x="830656" y="4380411"/>
            <a:chExt cx="3109971" cy="2068285"/>
          </a:xfrm>
        </p:grpSpPr>
        <p:grpSp>
          <p:nvGrpSpPr>
            <p:cNvPr id="8" name="Group 7"/>
            <p:cNvGrpSpPr/>
            <p:nvPr/>
          </p:nvGrpSpPr>
          <p:grpSpPr>
            <a:xfrm>
              <a:off x="1367244" y="4380411"/>
              <a:ext cx="2573383" cy="2068285"/>
              <a:chOff x="1367244" y="4380411"/>
              <a:chExt cx="2573383" cy="206828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67244" y="4380411"/>
                <a:ext cx="2116183" cy="1680754"/>
                <a:chOff x="1367244" y="4380411"/>
                <a:chExt cx="2116183" cy="1680754"/>
              </a:xfrm>
            </p:grpSpPr>
            <p:sp>
              <p:nvSpPr>
                <p:cNvPr id="4" name="Right Triangle 3"/>
                <p:cNvSpPr/>
                <p:nvPr/>
              </p:nvSpPr>
              <p:spPr>
                <a:xfrm>
                  <a:off x="1367244" y="4380411"/>
                  <a:ext cx="2116183" cy="1680754"/>
                </a:xfrm>
                <a:prstGeom prst="rtTriangle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Rectangle 4"/>
                <p:cNvSpPr/>
                <p:nvPr/>
              </p:nvSpPr>
              <p:spPr>
                <a:xfrm>
                  <a:off x="1367244" y="5921828"/>
                  <a:ext cx="139337" cy="1393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" name="Arc 6"/>
              <p:cNvSpPr/>
              <p:nvPr/>
            </p:nvSpPr>
            <p:spPr>
              <a:xfrm>
                <a:off x="3026227" y="5534296"/>
                <a:ext cx="914400" cy="914400"/>
              </a:xfrm>
              <a:prstGeom prst="arc">
                <a:avLst>
                  <a:gd name="adj1" fmla="val 10202631"/>
                  <a:gd name="adj2" fmla="val 12641108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30656" y="5066899"/>
              <a:ext cx="606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12cm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05460" y="6061165"/>
              <a:ext cx="606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15cm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716404" y="5683719"/>
                  <a:ext cx="34131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1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6404" y="5683719"/>
                  <a:ext cx="341312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890873" y="1407612"/>
            <a:ext cx="3904783" cy="5010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3) A car starts from rest and accelerates constantly at 1.5ms</a:t>
            </a:r>
            <a:r>
              <a:rPr lang="en-US" sz="1800" baseline="30000" dirty="0">
                <a:latin typeface="Comic Sans MS" panose="030F0702030302020204" pitchFamily="66" charset="0"/>
              </a:rPr>
              <a:t>-2</a:t>
            </a:r>
            <a:r>
              <a:rPr lang="en-US" sz="1800" dirty="0"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Work out the velocity of the car after 12 seconds</a:t>
            </a:r>
          </a:p>
          <a:p>
            <a:pPr marL="342900" indent="-342900"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After the 12 seconds, the driver brakes, causing the car to decelerate at a constant rate of 1ms</a:t>
            </a:r>
            <a:r>
              <a:rPr lang="en-US" sz="1800" baseline="30000" dirty="0">
                <a:latin typeface="Comic Sans MS" panose="030F0702030302020204" pitchFamily="66" charset="0"/>
              </a:rPr>
              <a:t>-2</a:t>
            </a: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b) Calculate the distance the car travels from the instant the driver brakes until the car comes to rest.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99558" y="1710479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558" y="1710479"/>
                <a:ext cx="963725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799558" y="2165046"/>
                <a:ext cx="1117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558" y="2165046"/>
                <a:ext cx="1117614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54373" y="4773092"/>
                <a:ext cx="97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19.2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373" y="4773092"/>
                <a:ext cx="97411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31833" y="5641809"/>
                <a:ext cx="670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38.7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833" y="5641809"/>
                <a:ext cx="67037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60558" y="2734656"/>
                <a:ext cx="13201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0558" y="2734656"/>
                <a:ext cx="1320105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60557" y="5826475"/>
                <a:ext cx="10266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0557" y="5826475"/>
                <a:ext cx="102669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10A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force diagram is a diagram showing all the forces acting on an object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Whenever you have to solve a problem involving forces, you should fully draw and label a force diagram.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block of weight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𝑊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being pulled to the right by a force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along a rough horizontal plane. Draw a force diagram to show all the forces acting on the block.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60032" y="2420888"/>
            <a:ext cx="295232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868144" y="1988840"/>
            <a:ext cx="936104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5076056" y="2204864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804248" y="2193397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336196" y="1568136"/>
            <a:ext cx="2542" cy="432048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336196" y="2420888"/>
            <a:ext cx="0" cy="504056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547414" y="2001349"/>
                <a:ext cx="385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414" y="2001349"/>
                <a:ext cx="38587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40309" y="1173701"/>
                <a:ext cx="391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309" y="1173701"/>
                <a:ext cx="39177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16420" y="2924944"/>
                <a:ext cx="466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420" y="2924944"/>
                <a:ext cx="46621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37308" y="2008731"/>
                <a:ext cx="3876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308" y="2008731"/>
                <a:ext cx="3876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4860032" y="5301208"/>
            <a:ext cx="295232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868144" y="4869160"/>
            <a:ext cx="936104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804248" y="5073717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336196" y="4448456"/>
            <a:ext cx="2542" cy="432048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336196" y="5301208"/>
            <a:ext cx="0" cy="504056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47414" y="4881669"/>
                <a:ext cx="385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414" y="4881669"/>
                <a:ext cx="38587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40309" y="4054021"/>
                <a:ext cx="391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309" y="4054021"/>
                <a:ext cx="39177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16420" y="5805264"/>
                <a:ext cx="466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420" y="5805264"/>
                <a:ext cx="46621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847808" y="3593413"/>
            <a:ext cx="3231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If the horizontal plane was </a:t>
            </a:r>
            <a:r>
              <a:rPr lang="en-US" sz="1400" u="sng" dirty="0">
                <a:latin typeface="Comic Sans MS" panose="030F0702030302020204" pitchFamily="66" charset="0"/>
              </a:rPr>
              <a:t>smooth</a:t>
            </a:r>
            <a:r>
              <a:rPr lang="en-US" sz="1400" dirty="0">
                <a:latin typeface="Comic Sans MS" panose="030F0702030302020204" pitchFamily="66" charset="0"/>
              </a:rPr>
              <a:t>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8" grpId="0"/>
      <p:bldP spid="19" grpId="0"/>
      <p:bldP spid="20" grpId="0"/>
      <p:bldP spid="22" grpId="0" animBg="1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force diagram is a diagram showing all the forces acting on an object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Whenever you have to solve a problem involving forces, you should fully draw and label a force diagram.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diagram shows the forces acting on a particle.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Calculate the resultant force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Describe the motion of the particle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366881" y="2204864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513423" y="2204864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336196" y="2420888"/>
            <a:ext cx="0" cy="504056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305511" y="2008731"/>
                <a:ext cx="6680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511" y="2008731"/>
                <a:ext cx="66800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99406" y="1215509"/>
                <a:ext cx="6680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406" y="1215509"/>
                <a:ext cx="66800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002193" y="2924944"/>
                <a:ext cx="6680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193" y="2924944"/>
                <a:ext cx="66800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37308" y="2008731"/>
                <a:ext cx="6680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308" y="2008731"/>
                <a:ext cx="66800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6158969" y="2060847"/>
            <a:ext cx="354454" cy="36004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82123" y="3438030"/>
            <a:ext cx="4910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left and right forces are equal so there is no movement in either direction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336194" y="1556791"/>
            <a:ext cx="0" cy="504056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949583" y="4337775"/>
            <a:ext cx="49103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upwards force is 20N higher, so the resultant force is 20N upwards.</a:t>
            </a:r>
          </a:p>
          <a:p>
            <a:pPr algn="ctr"/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particle is therefore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accelerating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vertically upwards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3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force diagram is a diagram showing all the forces acting on an object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Whenever you have to solve a problem involving forces, you should fully draw and label a force diagram.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diagram shows the forces acting on a particle.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Calculate the resultant force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Describe the motion of the particle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366881" y="2204864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513423" y="2204864"/>
            <a:ext cx="792088" cy="0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336196" y="2420888"/>
            <a:ext cx="0" cy="504056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305511" y="2008731"/>
                <a:ext cx="6680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511" y="2008731"/>
                <a:ext cx="66800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99406" y="1215509"/>
                <a:ext cx="6680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406" y="1215509"/>
                <a:ext cx="66800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002193" y="2924944"/>
                <a:ext cx="6680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193" y="2924944"/>
                <a:ext cx="66800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37308" y="2008731"/>
                <a:ext cx="6680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308" y="2008731"/>
                <a:ext cx="66800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6158969" y="2060847"/>
            <a:ext cx="354454" cy="36004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82123" y="3438030"/>
            <a:ext cx="49103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It is really important to note that a resultant force in a particular direction will cause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acceleration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in that direction</a:t>
            </a:r>
          </a:p>
          <a:p>
            <a:pPr algn="ctr"/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If there is no resultant force (such as left/right in the diagram above), then the particle could be stationary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</a:rPr>
              <a:t>or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moving at a constant velocity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336194" y="1556791"/>
            <a:ext cx="0" cy="504056"/>
          </a:xfrm>
          <a:prstGeom prst="line">
            <a:avLst/>
          </a:prstGeom>
          <a:ln w="317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11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3C6116-51B4-42ED-A3A6-E50D01274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9E3BF-66CE-4B04-A007-5CF9D3A335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79FB22-814C-42C0-802D-1A27F990060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472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Forces and motion</vt:lpstr>
      <vt:lpstr>Forces and motion</vt:lpstr>
      <vt:lpstr>Forces and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119</cp:revision>
  <dcterms:created xsi:type="dcterms:W3CDTF">2017-08-14T15:35:38Z</dcterms:created>
  <dcterms:modified xsi:type="dcterms:W3CDTF">2021-01-24T10:09:01Z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