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62" r:id="rId2"/>
    <p:sldId id="267" r:id="rId3"/>
    <p:sldId id="273" r:id="rId4"/>
    <p:sldId id="870" r:id="rId5"/>
    <p:sldId id="871" r:id="rId6"/>
    <p:sldId id="2731" r:id="rId7"/>
    <p:sldId id="2732" r:id="rId8"/>
    <p:sldId id="2699" r:id="rId9"/>
    <p:sldId id="2700" r:id="rId10"/>
    <p:sldId id="2701" r:id="rId11"/>
    <p:sldId id="283" r:id="rId12"/>
    <p:sldId id="1127" r:id="rId13"/>
    <p:sldId id="2889" r:id="rId14"/>
    <p:sldId id="2890" r:id="rId15"/>
    <p:sldId id="2891" r:id="rId16"/>
    <p:sldId id="2892" r:id="rId17"/>
    <p:sldId id="2893" r:id="rId18"/>
    <p:sldId id="3097" r:id="rId19"/>
    <p:sldId id="3098" r:id="rId20"/>
    <p:sldId id="3290" r:id="rId21"/>
    <p:sldId id="3291" r:id="rId22"/>
    <p:sldId id="3412" r:id="rId23"/>
    <p:sldId id="3413" r:id="rId24"/>
    <p:sldId id="341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2" autoAdjust="0"/>
    <p:restoredTop sz="96433" autoAdjust="0"/>
  </p:normalViewPr>
  <p:slideViewPr>
    <p:cSldViewPr>
      <p:cViewPr varScale="1">
        <p:scale>
          <a:sx n="111" d="100"/>
          <a:sy n="111" d="100"/>
        </p:scale>
        <p:origin x="1014" y="1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45D7B-EC58-402F-B0E5-E781FC297264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47FC3-919F-4D80-9A8A-11997FC488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16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6.xml"/><Relationship Id="rId7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8.xml"/><Relationship Id="rId10" Type="http://schemas.openxmlformats.org/officeDocument/2006/relationships/slide" Target="slide20.xml"/><Relationship Id="rId4" Type="http://schemas.openxmlformats.org/officeDocument/2006/relationships/slide" Target="slide4.xml"/><Relationship Id="rId9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>
            <a:spLocks/>
          </p:cNvSpPr>
          <p:nvPr/>
        </p:nvSpPr>
        <p:spPr>
          <a:xfrm>
            <a:off x="3133449" y="159285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</a:t>
            </a:r>
            <a:endParaRPr lang="en-GB" b="1" dirty="0"/>
          </a:p>
        </p:txBody>
      </p:sp>
      <p:sp>
        <p:nvSpPr>
          <p:cNvPr id="11" name="Rectangle 10">
            <a:hlinkClick r:id="rId3" action="ppaction://hlinksldjump"/>
          </p:cNvPr>
          <p:cNvSpPr>
            <a:spLocks/>
          </p:cNvSpPr>
          <p:nvPr/>
        </p:nvSpPr>
        <p:spPr>
          <a:xfrm>
            <a:off x="3133449" y="281699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C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19872" y="404664"/>
            <a:ext cx="2258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Vectors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26" name="Rectangle 25">
            <a:hlinkClick r:id="rId4" action="ppaction://hlinksldjump"/>
          </p:cNvPr>
          <p:cNvSpPr>
            <a:spLocks/>
          </p:cNvSpPr>
          <p:nvPr/>
        </p:nvSpPr>
        <p:spPr>
          <a:xfrm>
            <a:off x="3131840" y="220498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B</a:t>
            </a:r>
            <a:endParaRPr lang="en-GB" b="1" dirty="0"/>
          </a:p>
        </p:txBody>
      </p:sp>
      <p:sp>
        <p:nvSpPr>
          <p:cNvPr id="7" name="Rectangle 6">
            <a:hlinkClick r:id="rId5" action="ppaction://hlinksldjump"/>
          </p:cNvPr>
          <p:cNvSpPr>
            <a:spLocks/>
          </p:cNvSpPr>
          <p:nvPr/>
        </p:nvSpPr>
        <p:spPr>
          <a:xfrm>
            <a:off x="3133449" y="342912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D</a:t>
            </a:r>
          </a:p>
        </p:txBody>
      </p:sp>
      <p:sp>
        <p:nvSpPr>
          <p:cNvPr id="8" name="Rectangle 7">
            <a:hlinkClick r:id="rId6" action="ppaction://hlinksldjump"/>
          </p:cNvPr>
          <p:cNvSpPr>
            <a:spLocks/>
          </p:cNvSpPr>
          <p:nvPr/>
        </p:nvSpPr>
        <p:spPr>
          <a:xfrm>
            <a:off x="3133449" y="404112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E</a:t>
            </a:r>
            <a:endParaRPr lang="en-GB" b="1" dirty="0"/>
          </a:p>
        </p:txBody>
      </p:sp>
      <p:sp>
        <p:nvSpPr>
          <p:cNvPr id="9" name="Rectangle 8">
            <a:hlinkClick r:id="rId7" action="ppaction://hlinksldjump"/>
          </p:cNvPr>
          <p:cNvSpPr>
            <a:spLocks/>
          </p:cNvSpPr>
          <p:nvPr/>
        </p:nvSpPr>
        <p:spPr>
          <a:xfrm>
            <a:off x="3133449" y="465325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F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2" name="Rectangle 11">
            <a:hlinkClick r:id="rId8" action="ppaction://hlinksldjump"/>
          </p:cNvPr>
          <p:cNvSpPr>
            <a:spLocks/>
          </p:cNvSpPr>
          <p:nvPr/>
        </p:nvSpPr>
        <p:spPr>
          <a:xfrm>
            <a:off x="3133449" y="526526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F (ii)</a:t>
            </a:r>
            <a:endParaRPr lang="en-GB" b="1" dirty="0"/>
          </a:p>
        </p:txBody>
      </p:sp>
      <p:sp>
        <p:nvSpPr>
          <p:cNvPr id="13" name="Rectangle 12">
            <a:hlinkClick r:id="" action="ppaction://noaction"/>
          </p:cNvPr>
          <p:cNvSpPr>
            <a:spLocks/>
          </p:cNvSpPr>
          <p:nvPr/>
        </p:nvSpPr>
        <p:spPr>
          <a:xfrm>
            <a:off x="4355976" y="1592856"/>
            <a:ext cx="1296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Specimen 1</a:t>
            </a:r>
            <a:endParaRPr lang="en-GB" b="1" dirty="0"/>
          </a:p>
        </p:txBody>
      </p:sp>
      <p:sp>
        <p:nvSpPr>
          <p:cNvPr id="14" name="Rectangle 13">
            <a:hlinkClick r:id="rId9" action="ppaction://hlinksldjump"/>
          </p:cNvPr>
          <p:cNvSpPr>
            <a:spLocks/>
          </p:cNvSpPr>
          <p:nvPr/>
        </p:nvSpPr>
        <p:spPr>
          <a:xfrm>
            <a:off x="4428112" y="220498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 1</a:t>
            </a:r>
            <a:endParaRPr lang="en-GB" b="1" dirty="0"/>
          </a:p>
        </p:txBody>
      </p:sp>
      <p:sp>
        <p:nvSpPr>
          <p:cNvPr id="15" name="Rectangle 14">
            <a:hlinkClick r:id="rId10" action="ppaction://hlinksldjump"/>
          </p:cNvPr>
          <p:cNvSpPr>
            <a:spLocks/>
          </p:cNvSpPr>
          <p:nvPr/>
        </p:nvSpPr>
        <p:spPr>
          <a:xfrm>
            <a:off x="4428112" y="281699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2018 2</a:t>
            </a:r>
            <a:endParaRPr lang="en-GB" b="1" dirty="0"/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107504" y="134664"/>
            <a:ext cx="3024336" cy="91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Due to the large change in spec, I have not included any old spec questions on vectors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94" y="5557320"/>
            <a:ext cx="6892612" cy="6079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8784976" cy="50317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369332"/>
            <a:ext cx="8784976" cy="1979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179512" y="2348880"/>
            <a:ext cx="8784976" cy="3122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1125693" y="5521296"/>
            <a:ext cx="6892614" cy="644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5770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476672"/>
            <a:ext cx="8496942" cy="526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262" y="56399"/>
            <a:ext cx="6331476" cy="67452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06262" y="56399"/>
            <a:ext cx="6331476" cy="67452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5286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883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2060848"/>
            <a:ext cx="8784974" cy="106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2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84976" cy="4250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836712"/>
            <a:ext cx="8784976" cy="425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0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844824"/>
            <a:ext cx="8784976" cy="167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2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26090"/>
            <a:ext cx="8208912" cy="58058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3568" y="526090"/>
            <a:ext cx="8208912" cy="5805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48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84976" cy="265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548680"/>
            <a:ext cx="8784976" cy="2655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F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445628"/>
            <a:ext cx="8784976" cy="7034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9512" y="3445628"/>
            <a:ext cx="8784976" cy="703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401651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404664"/>
            <a:ext cx="8064896" cy="54180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7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2997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69" y="3356992"/>
            <a:ext cx="6748462" cy="27806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332656"/>
            <a:ext cx="8496944" cy="2997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197768" y="3329866"/>
            <a:ext cx="6748463" cy="2807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-27384"/>
            <a:ext cx="13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 Paper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47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204864"/>
            <a:ext cx="8496944" cy="625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-273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2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620688"/>
            <a:ext cx="8496944" cy="447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48680"/>
            <a:ext cx="8496942" cy="4938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548680"/>
            <a:ext cx="8496944" cy="4938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2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086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496944" cy="2160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1556792"/>
            <a:ext cx="849694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2</a:t>
            </a:r>
            <a:endParaRPr lang="en-GB" dirty="0"/>
          </a:p>
        </p:txBody>
      </p:sp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877272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65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496944" cy="34494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260648"/>
            <a:ext cx="8496944" cy="3449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197768" y="4293096"/>
            <a:ext cx="6748463" cy="1628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-273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2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717032"/>
            <a:ext cx="8496944" cy="236026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8" y="3710070"/>
            <a:ext cx="8496944" cy="2367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4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60648"/>
            <a:ext cx="8208912" cy="2436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08920"/>
            <a:ext cx="8208912" cy="31216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7544" y="260648"/>
            <a:ext cx="8208912" cy="24360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67544" y="2696678"/>
            <a:ext cx="8208912" cy="313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-27384"/>
            <a:ext cx="141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 Paper 2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30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556792"/>
            <a:ext cx="8496942" cy="245045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3529" y="1556792"/>
            <a:ext cx="8496942" cy="2450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58862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9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556792"/>
            <a:ext cx="8640960" cy="23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5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10" y="5611156"/>
            <a:ext cx="7200798" cy="626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656"/>
            <a:ext cx="8784976" cy="51873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332656"/>
            <a:ext cx="878497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79512" y="2732534"/>
            <a:ext cx="8784974" cy="2787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1043610" y="5611156"/>
            <a:ext cx="7200798" cy="6261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372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7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2348880"/>
            <a:ext cx="8496942" cy="63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2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6" cy="34590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24744"/>
            <a:ext cx="8784976" cy="3482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94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0870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196752"/>
            <a:ext cx="8640960" cy="36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692696"/>
            <a:ext cx="8784978" cy="41217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580946"/>
            <a:ext cx="8784976" cy="2127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3278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D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30870"/>
            <a:ext cx="1435360" cy="954514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79512" y="2708920"/>
            <a:ext cx="8784976" cy="2105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264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1082</TotalTime>
  <Words>135</Words>
  <Application>Microsoft Office PowerPoint</Application>
  <PresentationFormat>On-screen Show (4:3)</PresentationFormat>
  <Paragraphs>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991</cp:revision>
  <dcterms:created xsi:type="dcterms:W3CDTF">2014-02-21T20:01:10Z</dcterms:created>
  <dcterms:modified xsi:type="dcterms:W3CDTF">2020-10-22T20:34:17Z</dcterms:modified>
</cp:coreProperties>
</file>