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105" r:id="rId3"/>
    <p:sldId id="2106" r:id="rId4"/>
    <p:sldId id="2107" r:id="rId5"/>
    <p:sldId id="2127" r:id="rId6"/>
    <p:sldId id="2128" r:id="rId7"/>
    <p:sldId id="2129" r:id="rId8"/>
    <p:sldId id="2111" r:id="rId9"/>
    <p:sldId id="2112" r:id="rId10"/>
    <p:sldId id="2113" r:id="rId11"/>
    <p:sldId id="2053" r:id="rId12"/>
    <p:sldId id="2054" r:id="rId13"/>
    <p:sldId id="2063" r:id="rId14"/>
    <p:sldId id="2064" r:id="rId15"/>
    <p:sldId id="2065" r:id="rId16"/>
    <p:sldId id="2139" r:id="rId17"/>
    <p:sldId id="2140" r:id="rId18"/>
    <p:sldId id="2141" r:id="rId19"/>
    <p:sldId id="2142" r:id="rId20"/>
    <p:sldId id="2298" r:id="rId21"/>
    <p:sldId id="2299" r:id="rId22"/>
    <p:sldId id="2300" r:id="rId23"/>
    <p:sldId id="2301" r:id="rId24"/>
    <p:sldId id="2302" r:id="rId25"/>
    <p:sldId id="2303" r:id="rId26"/>
    <p:sldId id="2304" r:id="rId27"/>
    <p:sldId id="2305" r:id="rId28"/>
    <p:sldId id="2306" r:id="rId29"/>
    <p:sldId id="2307" r:id="rId30"/>
    <p:sldId id="2308" r:id="rId31"/>
    <p:sldId id="2309" r:id="rId32"/>
    <p:sldId id="2310" r:id="rId33"/>
    <p:sldId id="2311" r:id="rId34"/>
    <p:sldId id="2312" r:id="rId35"/>
    <p:sldId id="2313" r:id="rId36"/>
    <p:sldId id="2314" r:id="rId37"/>
    <p:sldId id="2315" r:id="rId38"/>
    <p:sldId id="2316" r:id="rId39"/>
    <p:sldId id="2317" r:id="rId40"/>
    <p:sldId id="2318" r:id="rId41"/>
    <p:sldId id="2319" r:id="rId42"/>
    <p:sldId id="2320" r:id="rId43"/>
    <p:sldId id="2321" r:id="rId44"/>
    <p:sldId id="2322" r:id="rId45"/>
    <p:sldId id="2323" r:id="rId46"/>
    <p:sldId id="2324" r:id="rId47"/>
    <p:sldId id="2325" r:id="rId48"/>
    <p:sldId id="2326" r:id="rId49"/>
    <p:sldId id="2327" r:id="rId50"/>
    <p:sldId id="2328" r:id="rId51"/>
    <p:sldId id="2329" r:id="rId52"/>
    <p:sldId id="2330" r:id="rId53"/>
    <p:sldId id="2331" r:id="rId54"/>
    <p:sldId id="2332" r:id="rId55"/>
    <p:sldId id="2333" r:id="rId56"/>
    <p:sldId id="2334" r:id="rId57"/>
    <p:sldId id="2335" r:id="rId58"/>
    <p:sldId id="2336" r:id="rId59"/>
    <p:sldId id="2337" r:id="rId60"/>
    <p:sldId id="2338" r:id="rId61"/>
    <p:sldId id="2339" r:id="rId62"/>
    <p:sldId id="2340" r:id="rId63"/>
    <p:sldId id="2341" r:id="rId64"/>
    <p:sldId id="2342" r:id="rId65"/>
    <p:sldId id="2343" r:id="rId66"/>
    <p:sldId id="2344" r:id="rId67"/>
    <p:sldId id="2345" r:id="rId68"/>
    <p:sldId id="2346" r:id="rId69"/>
    <p:sldId id="2347" r:id="rId70"/>
    <p:sldId id="2348" r:id="rId71"/>
    <p:sldId id="2349" r:id="rId72"/>
    <p:sldId id="2350" r:id="rId73"/>
    <p:sldId id="2351" r:id="rId74"/>
    <p:sldId id="2352" r:id="rId75"/>
    <p:sldId id="2353" r:id="rId76"/>
    <p:sldId id="2354" r:id="rId77"/>
    <p:sldId id="2355" r:id="rId78"/>
    <p:sldId id="2356" r:id="rId79"/>
    <p:sldId id="2357" r:id="rId80"/>
    <p:sldId id="2358" r:id="rId81"/>
    <p:sldId id="2359" r:id="rId82"/>
    <p:sldId id="2360" r:id="rId83"/>
    <p:sldId id="2361" r:id="rId84"/>
    <p:sldId id="2362" r:id="rId85"/>
    <p:sldId id="2363" r:id="rId86"/>
    <p:sldId id="2364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18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50.xml"/><Relationship Id="rId18" Type="http://schemas.openxmlformats.org/officeDocument/2006/relationships/slide" Target="slide23.xml"/><Relationship Id="rId26" Type="http://schemas.openxmlformats.org/officeDocument/2006/relationships/slide" Target="slide72.xml"/><Relationship Id="rId3" Type="http://schemas.openxmlformats.org/officeDocument/2006/relationships/slide" Target="slide21.xml"/><Relationship Id="rId21" Type="http://schemas.openxmlformats.org/officeDocument/2006/relationships/slide" Target="slide44.xml"/><Relationship Id="rId7" Type="http://schemas.openxmlformats.org/officeDocument/2006/relationships/slide" Target="slide36.xml"/><Relationship Id="rId12" Type="http://schemas.openxmlformats.org/officeDocument/2006/relationships/slide" Target="slide48.xml"/><Relationship Id="rId17" Type="http://schemas.openxmlformats.org/officeDocument/2006/relationships/slide" Target="slide52.xml"/><Relationship Id="rId25" Type="http://schemas.openxmlformats.org/officeDocument/2006/relationships/slide" Target="slide69.xml"/><Relationship Id="rId2" Type="http://schemas.openxmlformats.org/officeDocument/2006/relationships/image" Target="../media/image24.jpg"/><Relationship Id="rId16" Type="http://schemas.openxmlformats.org/officeDocument/2006/relationships/slide" Target="slide60.xml"/><Relationship Id="rId20" Type="http://schemas.openxmlformats.org/officeDocument/2006/relationships/slide" Target="slide42.xml"/><Relationship Id="rId29" Type="http://schemas.openxmlformats.org/officeDocument/2006/relationships/slide" Target="slide8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46.xml"/><Relationship Id="rId24" Type="http://schemas.openxmlformats.org/officeDocument/2006/relationships/slide" Target="slide65.xml"/><Relationship Id="rId5" Type="http://schemas.openxmlformats.org/officeDocument/2006/relationships/slide" Target="slide28.xml"/><Relationship Id="rId15" Type="http://schemas.openxmlformats.org/officeDocument/2006/relationships/slide" Target="slide58.xml"/><Relationship Id="rId23" Type="http://schemas.openxmlformats.org/officeDocument/2006/relationships/slide" Target="slide62.xml"/><Relationship Id="rId28" Type="http://schemas.openxmlformats.org/officeDocument/2006/relationships/slide" Target="slide80.xml"/><Relationship Id="rId10" Type="http://schemas.openxmlformats.org/officeDocument/2006/relationships/slide" Target="slide34.xml"/><Relationship Id="rId19" Type="http://schemas.openxmlformats.org/officeDocument/2006/relationships/slide" Target="slide38.xml"/><Relationship Id="rId4" Type="http://schemas.openxmlformats.org/officeDocument/2006/relationships/slide" Target="slide25.xml"/><Relationship Id="rId9" Type="http://schemas.openxmlformats.org/officeDocument/2006/relationships/slide" Target="slide40.xml"/><Relationship Id="rId14" Type="http://schemas.openxmlformats.org/officeDocument/2006/relationships/slide" Target="slide56.xml"/><Relationship Id="rId22" Type="http://schemas.openxmlformats.org/officeDocument/2006/relationships/slide" Target="slide54.xml"/><Relationship Id="rId27" Type="http://schemas.openxmlformats.org/officeDocument/2006/relationships/slide" Target="slide78.xml"/><Relationship Id="rId30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0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0.xml"/><Relationship Id="rId4" Type="http://schemas.openxmlformats.org/officeDocument/2006/relationships/image" Target="../media/image1.png"/><Relationship Id="rId9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419872" y="476672"/>
            <a:ext cx="2258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Vectors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923928" y="3284984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3923928" y="3933056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</a:t>
            </a:r>
            <a:endParaRPr lang="en-GB" b="1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3923928" y="1340768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G</a:t>
            </a:r>
            <a:endParaRPr lang="en-GB" b="1" dirty="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3923928" y="1988840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H</a:t>
            </a:r>
            <a:endParaRPr lang="en-GB" b="1" dirty="0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3923928" y="2636912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I</a:t>
            </a:r>
            <a:endParaRPr lang="en-GB" b="1" dirty="0"/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107504" y="34293"/>
            <a:ext cx="2088232" cy="370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76672"/>
            <a:ext cx="8640958" cy="5276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476672"/>
            <a:ext cx="864095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1" y="3068960"/>
            <a:ext cx="8640958" cy="2684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3278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9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404664"/>
            <a:ext cx="8064894" cy="554421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80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90" y="44624"/>
            <a:ext cx="7767820" cy="6336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8090" y="44625"/>
            <a:ext cx="7767820" cy="1179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88090" y="2636912"/>
            <a:ext cx="776782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88090" y="1224135"/>
            <a:ext cx="7767820" cy="1412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688090" y="4437112"/>
            <a:ext cx="776782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4666" y="6021288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8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640958" cy="52572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404664"/>
            <a:ext cx="8640958" cy="1036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1521" y="2852936"/>
            <a:ext cx="8640958" cy="1395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51521" y="1440812"/>
            <a:ext cx="8640958" cy="1412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51521" y="4248107"/>
            <a:ext cx="8640958" cy="1412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3278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692696"/>
            <a:ext cx="8784976" cy="425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5603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404664"/>
            <a:ext cx="8496943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3068960"/>
            <a:ext cx="8496943" cy="2939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949280"/>
            <a:ext cx="1191110" cy="79208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4125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923330"/>
            <a:ext cx="8496943" cy="4182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11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4349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980728"/>
            <a:ext cx="8496943" cy="434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3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3927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980728"/>
            <a:ext cx="8496943" cy="3927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23758"/>
            <a:ext cx="7920880" cy="2407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193098"/>
            <a:ext cx="8496944" cy="14600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723758"/>
            <a:ext cx="8496943" cy="392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08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G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35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408"/>
            <a:ext cx="9144000" cy="4901184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83568" y="47667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 (i)</a:t>
            </a:r>
            <a:endParaRPr lang="en-GB" b="1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683568" y="162880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</a:t>
            </a:r>
            <a:endParaRPr lang="en-GB" b="1" dirty="0"/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83568" y="220486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  <a:endParaRPr lang="en-GB" b="1" dirty="0"/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687547" y="278092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  </a:t>
            </a:r>
            <a:endParaRPr lang="en-GB" b="1" dirty="0"/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687547" y="450912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 (i)</a:t>
            </a:r>
            <a:endParaRPr lang="en-GB" b="1" dirty="0"/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687547" y="335699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683568" y="566124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2009 (i)</a:t>
            </a:r>
            <a:endParaRPr lang="en-GB" b="1" dirty="0"/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687547" y="393305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2008</a:t>
            </a:r>
            <a:endParaRPr lang="en-GB" b="1" dirty="0"/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2699792" y="566124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2010</a:t>
            </a:r>
            <a:endParaRPr lang="en-GB" b="1" dirty="0"/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2699792" y="623731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 </a:t>
            </a:r>
            <a:endParaRPr lang="en-GB" b="1" dirty="0"/>
          </a:p>
        </p:txBody>
      </p:sp>
      <p:sp>
        <p:nvSpPr>
          <p:cNvPr id="29" name="Rectangle 28">
            <a:hlinkClick r:id="rId13" action="ppaction://hlinksldjump"/>
          </p:cNvPr>
          <p:cNvSpPr/>
          <p:nvPr/>
        </p:nvSpPr>
        <p:spPr>
          <a:xfrm>
            <a:off x="4716016" y="508518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2011</a:t>
            </a:r>
            <a:endParaRPr lang="en-GB" b="1" dirty="0"/>
          </a:p>
        </p:txBody>
      </p:sp>
      <p:sp>
        <p:nvSpPr>
          <p:cNvPr id="32" name="Rectangle 31">
            <a:hlinkClick r:id="rId14" action="ppaction://hlinksldjump"/>
          </p:cNvPr>
          <p:cNvSpPr/>
          <p:nvPr/>
        </p:nvSpPr>
        <p:spPr>
          <a:xfrm>
            <a:off x="6729817" y="47667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</a:t>
            </a:r>
            <a:endParaRPr lang="en-GB" b="1" dirty="0"/>
          </a:p>
        </p:txBody>
      </p:sp>
      <p:sp>
        <p:nvSpPr>
          <p:cNvPr id="35" name="Rectangle 34">
            <a:hlinkClick r:id="rId15" action="ppaction://hlinksldjump"/>
          </p:cNvPr>
          <p:cNvSpPr/>
          <p:nvPr/>
        </p:nvSpPr>
        <p:spPr>
          <a:xfrm>
            <a:off x="6732240" y="105273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  <a:endParaRPr lang="en-GB" b="1" dirty="0"/>
          </a:p>
        </p:txBody>
      </p:sp>
      <p:sp>
        <p:nvSpPr>
          <p:cNvPr id="34" name="Rectangle 33">
            <a:hlinkClick r:id="rId16" action="ppaction://hlinksldjump"/>
          </p:cNvPr>
          <p:cNvSpPr/>
          <p:nvPr/>
        </p:nvSpPr>
        <p:spPr>
          <a:xfrm>
            <a:off x="6729817" y="162880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2013</a:t>
            </a:r>
            <a:endParaRPr lang="en-GB" b="1" dirty="0"/>
          </a:p>
        </p:txBody>
      </p:sp>
      <p:sp>
        <p:nvSpPr>
          <p:cNvPr id="21" name="Rectangle 20">
            <a:hlinkClick r:id="rId17" action="ppaction://hlinksldjump"/>
          </p:cNvPr>
          <p:cNvSpPr/>
          <p:nvPr/>
        </p:nvSpPr>
        <p:spPr>
          <a:xfrm>
            <a:off x="4716016" y="566124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 (i)</a:t>
            </a:r>
            <a:endParaRPr lang="en-GB" b="1" dirty="0"/>
          </a:p>
        </p:txBody>
      </p:sp>
      <p:sp>
        <p:nvSpPr>
          <p:cNvPr id="24" name="Rectangle 23">
            <a:hlinkClick r:id="rId18" action="ppaction://hlinksldjump"/>
          </p:cNvPr>
          <p:cNvSpPr/>
          <p:nvPr/>
        </p:nvSpPr>
        <p:spPr>
          <a:xfrm>
            <a:off x="683568" y="105273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 (ii)</a:t>
            </a:r>
            <a:endParaRPr lang="en-GB" b="1" dirty="0"/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683568" y="508518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 (ii)</a:t>
            </a:r>
            <a:endParaRPr lang="en-GB" b="1" dirty="0"/>
          </a:p>
        </p:txBody>
      </p:sp>
      <p:sp>
        <p:nvSpPr>
          <p:cNvPr id="28" name="Rectangle 27">
            <a:hlinkClick r:id="rId20" action="ppaction://hlinksldjump"/>
          </p:cNvPr>
          <p:cNvSpPr/>
          <p:nvPr/>
        </p:nvSpPr>
        <p:spPr>
          <a:xfrm>
            <a:off x="683568" y="623731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2009 (ii)</a:t>
            </a:r>
            <a:endParaRPr lang="en-GB" b="1" dirty="0"/>
          </a:p>
        </p:txBody>
      </p:sp>
      <p:sp>
        <p:nvSpPr>
          <p:cNvPr id="30" name="Rectangle 29">
            <a:hlinkClick r:id="rId21" action="ppaction://hlinksldjump"/>
          </p:cNvPr>
          <p:cNvSpPr/>
          <p:nvPr/>
        </p:nvSpPr>
        <p:spPr>
          <a:xfrm>
            <a:off x="2702215" y="508518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31" name="Rectangle 30">
            <a:hlinkClick r:id="rId22" action="ppaction://hlinksldjump"/>
          </p:cNvPr>
          <p:cNvSpPr/>
          <p:nvPr/>
        </p:nvSpPr>
        <p:spPr>
          <a:xfrm>
            <a:off x="4718439" y="623731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 (ii)</a:t>
            </a:r>
            <a:endParaRPr lang="en-GB" b="1" dirty="0"/>
          </a:p>
        </p:txBody>
      </p:sp>
      <p:sp>
        <p:nvSpPr>
          <p:cNvPr id="33" name="Rectangle 32">
            <a:hlinkClick r:id="rId23" action="ppaction://hlinksldjump"/>
          </p:cNvPr>
          <p:cNvSpPr/>
          <p:nvPr/>
        </p:nvSpPr>
        <p:spPr>
          <a:xfrm>
            <a:off x="6732240" y="220486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</a:t>
            </a:r>
            <a:endParaRPr lang="en-GB" b="1" dirty="0"/>
          </a:p>
        </p:txBody>
      </p:sp>
      <p:sp>
        <p:nvSpPr>
          <p:cNvPr id="36" name="Rectangle 35">
            <a:hlinkClick r:id="rId24" action="ppaction://hlinksldjump"/>
          </p:cNvPr>
          <p:cNvSpPr/>
          <p:nvPr/>
        </p:nvSpPr>
        <p:spPr>
          <a:xfrm>
            <a:off x="6732240" y="278092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  <a:endParaRPr lang="en-GB" b="1" dirty="0"/>
          </a:p>
        </p:txBody>
      </p:sp>
      <p:sp>
        <p:nvSpPr>
          <p:cNvPr id="37" name="Rectangle 36">
            <a:hlinkClick r:id="rId25" action="ppaction://hlinksldjump"/>
          </p:cNvPr>
          <p:cNvSpPr/>
          <p:nvPr/>
        </p:nvSpPr>
        <p:spPr>
          <a:xfrm>
            <a:off x="6732240" y="335699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8" name="Rectangle 37">
            <a:hlinkClick r:id="rId26" action="ppaction://hlinksldjump"/>
          </p:cNvPr>
          <p:cNvSpPr/>
          <p:nvPr/>
        </p:nvSpPr>
        <p:spPr>
          <a:xfrm>
            <a:off x="6732240" y="393305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 (ii)</a:t>
            </a:r>
            <a:endParaRPr lang="en-GB" b="1" dirty="0"/>
          </a:p>
        </p:txBody>
      </p:sp>
      <p:sp>
        <p:nvSpPr>
          <p:cNvPr id="39" name="Rectangle 38">
            <a:hlinkClick r:id="rId27" action="ppaction://hlinksldjump"/>
          </p:cNvPr>
          <p:cNvSpPr/>
          <p:nvPr/>
        </p:nvSpPr>
        <p:spPr>
          <a:xfrm>
            <a:off x="6732240" y="450912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40" name="Rectangle 39">
            <a:hlinkClick r:id="rId28" action="ppaction://hlinksldjump"/>
          </p:cNvPr>
          <p:cNvSpPr/>
          <p:nvPr/>
        </p:nvSpPr>
        <p:spPr>
          <a:xfrm>
            <a:off x="6732240" y="508518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 (ii)</a:t>
            </a:r>
            <a:endParaRPr lang="en-GB" b="1" dirty="0"/>
          </a:p>
        </p:txBody>
      </p:sp>
      <p:sp>
        <p:nvSpPr>
          <p:cNvPr id="41" name="Rectangle 40">
            <a:hlinkClick r:id="rId29" action="ppaction://hlinksldjump"/>
          </p:cNvPr>
          <p:cNvSpPr/>
          <p:nvPr/>
        </p:nvSpPr>
        <p:spPr>
          <a:xfrm>
            <a:off x="6732240" y="566124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24508" y="283295"/>
            <a:ext cx="4823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Old Spec Vectors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43" name="Rectangle 42">
            <a:hlinkClick r:id="rId30" action="ppaction://hlinksldjump"/>
          </p:cNvPr>
          <p:cNvSpPr/>
          <p:nvPr/>
        </p:nvSpPr>
        <p:spPr>
          <a:xfrm>
            <a:off x="107504" y="34293"/>
            <a:ext cx="2088232" cy="370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484784"/>
            <a:ext cx="8784974" cy="19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20688"/>
            <a:ext cx="8784974" cy="2421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003549"/>
            <a:ext cx="8280920" cy="34497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620688"/>
            <a:ext cx="8784975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79512" y="1988840"/>
            <a:ext cx="8784975" cy="1053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ii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539553" y="3041964"/>
            <a:ext cx="8280920" cy="3411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Method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17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66706"/>
            <a:ext cx="8208910" cy="5366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6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280920" cy="3989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365105"/>
            <a:ext cx="8208912" cy="2057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1" y="289508"/>
            <a:ext cx="8280920" cy="547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793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1519" y="836712"/>
            <a:ext cx="8280921" cy="872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19" y="1709083"/>
            <a:ext cx="8280921" cy="26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9" y="4365105"/>
            <a:ext cx="8208911" cy="2057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1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06" y="3861048"/>
            <a:ext cx="8000890" cy="28803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1191110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7" name="Picture 6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606" y="122498"/>
            <a:ext cx="8000890" cy="37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46" y="332656"/>
            <a:ext cx="8137508" cy="3468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789040"/>
            <a:ext cx="7538003" cy="23328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3245" y="288030"/>
            <a:ext cx="8137509" cy="620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03244" y="908720"/>
            <a:ext cx="813751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6" name="Picture 15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6089184"/>
            <a:ext cx="980728" cy="65218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03244" y="1628800"/>
            <a:ext cx="8137510" cy="1028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503244" y="2657746"/>
            <a:ext cx="8137510" cy="1131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115616" y="3800770"/>
            <a:ext cx="7538003" cy="1017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1115616" y="4829716"/>
            <a:ext cx="7538003" cy="1292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098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6" name="Picture 1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35800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052736"/>
            <a:ext cx="8640959" cy="56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51520" y="1613792"/>
            <a:ext cx="8640960" cy="797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2411500"/>
            <a:ext cx="8640960" cy="539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2950888"/>
            <a:ext cx="86409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3670968"/>
            <a:ext cx="8640960" cy="47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51520" y="4149080"/>
            <a:ext cx="8640960" cy="483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2528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484784"/>
            <a:ext cx="8640958" cy="26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908720"/>
            <a:ext cx="8928990" cy="38940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152" y="5733256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07505" y="886270"/>
            <a:ext cx="8928990" cy="1125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7" name="Picture 16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7294" y="623731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7505" y="2011290"/>
            <a:ext cx="8928990" cy="1561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7505" y="3573016"/>
            <a:ext cx="8928990" cy="1229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036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61570"/>
            <a:ext cx="8784976" cy="4987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661571"/>
            <a:ext cx="8784976" cy="499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64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924944"/>
            <a:ext cx="7992888" cy="3253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188639"/>
            <a:ext cx="7992888" cy="27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2492896"/>
            <a:ext cx="8208913" cy="38292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7582" y="4221087"/>
            <a:ext cx="8202465" cy="2101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53" y="402592"/>
            <a:ext cx="8916094" cy="20903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3952" y="402592"/>
            <a:ext cx="8916095" cy="1226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533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7" name="Picture 16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6142854"/>
            <a:ext cx="715145" cy="71514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3952" y="1628798"/>
            <a:ext cx="8916096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827582" y="2492894"/>
            <a:ext cx="8202465" cy="172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380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476672"/>
            <a:ext cx="8784974" cy="506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5" y="764704"/>
            <a:ext cx="8760550" cy="4502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733256"/>
            <a:ext cx="1197768" cy="11977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1725" y="764705"/>
            <a:ext cx="876055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1725" y="1124745"/>
            <a:ext cx="8760550" cy="924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91725" y="2049141"/>
            <a:ext cx="8760550" cy="1379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91725" y="3428999"/>
            <a:ext cx="8760550" cy="1837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223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908720"/>
            <a:ext cx="8928992" cy="34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784976" cy="32676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1196752"/>
            <a:ext cx="8784975" cy="92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9" name="Picture 8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9512" y="2119774"/>
            <a:ext cx="8784975" cy="1093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9512" y="3212976"/>
            <a:ext cx="8784975" cy="125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444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5304"/>
            <a:ext cx="933366" cy="620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844824"/>
            <a:ext cx="8784976" cy="13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301994"/>
            <a:ext cx="8928990" cy="1127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7505" y="2301994"/>
            <a:ext cx="8928992" cy="1127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3256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4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9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5304"/>
            <a:ext cx="933366" cy="620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052736"/>
            <a:ext cx="8784976" cy="31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386444"/>
            <a:ext cx="8928990" cy="1407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916832"/>
            <a:ext cx="8928990" cy="1412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410780"/>
            <a:ext cx="8928992" cy="2754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7505" y="369332"/>
            <a:ext cx="8928992" cy="142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5" name="Picture 14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07504" y="1916832"/>
            <a:ext cx="8928992" cy="141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07503" y="3410778"/>
            <a:ext cx="8928992" cy="275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2" y="5733256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23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179665"/>
            <a:ext cx="8572500" cy="409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692696"/>
            <a:ext cx="8640956" cy="42330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657364"/>
            <a:ext cx="8640958" cy="176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1" y="2420888"/>
            <a:ext cx="8640958" cy="2540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51521" y="5179664"/>
            <a:ext cx="8640958" cy="40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3278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340768"/>
            <a:ext cx="8784976" cy="34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19605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1628800"/>
            <a:ext cx="87849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79512" y="2060848"/>
            <a:ext cx="8784976" cy="1528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3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42246"/>
            <a:ext cx="643138" cy="6431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5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6" y="5373216"/>
            <a:ext cx="6890156" cy="838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36" y="2420888"/>
            <a:ext cx="6890156" cy="2980847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318" y="116632"/>
            <a:ext cx="6987074" cy="1314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5167" y="883112"/>
            <a:ext cx="2736304" cy="1537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4686" y="1537336"/>
            <a:ext cx="907554" cy="22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4129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764704"/>
            <a:ext cx="8784976" cy="44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79512" y="1206044"/>
            <a:ext cx="8784976" cy="48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3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42246"/>
            <a:ext cx="643138" cy="6431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9512" y="1690318"/>
            <a:ext cx="8784976" cy="1090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9512" y="2780928"/>
            <a:ext cx="8784976" cy="2112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035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620688"/>
            <a:ext cx="8784976" cy="502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04664"/>
            <a:ext cx="8784974" cy="5357260"/>
          </a:xfrm>
          <a:prstGeom prst="rect">
            <a:avLst/>
          </a:prstGeom>
        </p:spPr>
      </p:pic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9513" y="404664"/>
            <a:ext cx="8784974" cy="147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4" y="1884474"/>
            <a:ext cx="8784973" cy="968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79512" y="3707644"/>
            <a:ext cx="8784975" cy="2054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79512" y="2852936"/>
            <a:ext cx="8784975" cy="854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8515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2010</a:t>
            </a:r>
            <a:endParaRPr lang="en-GB" dirty="0"/>
          </a:p>
        </p:txBody>
      </p:sp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967278"/>
            <a:ext cx="8640958" cy="8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88840"/>
            <a:ext cx="8784972" cy="1257338"/>
          </a:xfrm>
          <a:prstGeom prst="rect">
            <a:avLst/>
          </a:prstGeom>
        </p:spPr>
      </p:pic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9513" y="1988840"/>
            <a:ext cx="8784974" cy="125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2010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24744"/>
            <a:ext cx="8640958" cy="31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548680"/>
            <a:ext cx="8784972" cy="52151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3" y="548681"/>
            <a:ext cx="8784973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66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95379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9513" y="1772816"/>
            <a:ext cx="8784973" cy="15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79513" y="3356990"/>
            <a:ext cx="8784973" cy="2406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525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H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08720"/>
            <a:ext cx="8640958" cy="389192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3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46" y="138947"/>
            <a:ext cx="7066978" cy="3002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446" y="3140968"/>
            <a:ext cx="7066978" cy="3214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30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980728"/>
            <a:ext cx="8784972" cy="3962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79513" y="980728"/>
            <a:ext cx="878497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805264"/>
            <a:ext cx="1152128" cy="115212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3" y="1772816"/>
            <a:ext cx="878497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(i)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79513" y="2276872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79513" y="2564904"/>
            <a:ext cx="8784974" cy="574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(iii)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79513" y="3139334"/>
            <a:ext cx="8784974" cy="72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(i)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79513" y="3861048"/>
            <a:ext cx="8784974" cy="1081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(ii)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072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24858"/>
            <a:ext cx="8640960" cy="4704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5229200"/>
            <a:ext cx="8640958" cy="5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0158"/>
            <a:ext cx="8640960" cy="4037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311325"/>
            <a:ext cx="6192688" cy="357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67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1311324"/>
            <a:ext cx="8640959" cy="103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661248"/>
            <a:ext cx="1224136" cy="1224136"/>
          </a:xfrm>
          <a:prstGeom prst="rect">
            <a:avLst/>
          </a:prstGeom>
          <a:noFill/>
        </p:spPr>
      </p:pic>
      <p:pic>
        <p:nvPicPr>
          <p:cNvPr id="10" name="Picture 9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1520" y="2348878"/>
            <a:ext cx="8640959" cy="100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3356991"/>
            <a:ext cx="8640959" cy="20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641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17" y="3573016"/>
            <a:ext cx="7735366" cy="247784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317" y="582019"/>
            <a:ext cx="7735366" cy="302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90888"/>
            <a:ext cx="8640960" cy="4294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67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790888"/>
            <a:ext cx="8640959" cy="71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61248"/>
            <a:ext cx="1224136" cy="1224136"/>
          </a:xfrm>
          <a:prstGeom prst="rect">
            <a:avLst/>
          </a:prstGeom>
          <a:noFill/>
        </p:spPr>
      </p:pic>
      <p:pic>
        <p:nvPicPr>
          <p:cNvPr id="10" name="Picture 9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1520" y="1510729"/>
            <a:ext cx="864095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2086792"/>
            <a:ext cx="8640959" cy="1270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51520" y="3356991"/>
            <a:ext cx="8640959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886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548680"/>
            <a:ext cx="8784976" cy="52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404664"/>
            <a:ext cx="8784972" cy="5585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4" y="1268760"/>
            <a:ext cx="878497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9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514" y="404664"/>
            <a:ext cx="878497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79514" y="1916832"/>
            <a:ext cx="878497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79514" y="3212976"/>
            <a:ext cx="8784974" cy="277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68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1144"/>
            <a:ext cx="1187624" cy="789770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692696"/>
            <a:ext cx="8640958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08232"/>
            <a:ext cx="8784974" cy="4573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3" y="508232"/>
            <a:ext cx="8784973" cy="1120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9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79513" y="1628800"/>
            <a:ext cx="8784973" cy="113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79513" y="2762204"/>
            <a:ext cx="8784973" cy="23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411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23" y="332656"/>
            <a:ext cx="7836954" cy="61926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3521" y="2348880"/>
            <a:ext cx="7836955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53522" y="332656"/>
            <a:ext cx="7836955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H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021288"/>
            <a:ext cx="1152128" cy="766165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7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04664"/>
            <a:ext cx="8496944" cy="4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2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960" cy="38969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196752"/>
            <a:ext cx="86409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2708920"/>
            <a:ext cx="8640960" cy="827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3851660"/>
            <a:ext cx="8640960" cy="1241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(ii)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3536340"/>
            <a:ext cx="8640960" cy="315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(i)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159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692696"/>
            <a:ext cx="8640960" cy="430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531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535406"/>
            <a:ext cx="8640960" cy="116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1700808"/>
            <a:ext cx="8640960" cy="102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3645024"/>
            <a:ext cx="8640960" cy="144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2730454"/>
            <a:ext cx="8640960" cy="914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86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5930278"/>
            <a:ext cx="6624736" cy="8110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08760"/>
            <a:ext cx="5518218" cy="5524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1680" y="184230"/>
            <a:ext cx="5518218" cy="346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691680" y="3645024"/>
            <a:ext cx="551821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691680" y="4869160"/>
            <a:ext cx="5518218" cy="88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043607" y="5930278"/>
            <a:ext cx="6624735" cy="81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38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620688"/>
            <a:ext cx="8784976" cy="43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6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52736"/>
            <a:ext cx="8640958" cy="37984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017404"/>
            <a:ext cx="8640960" cy="306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1323406"/>
            <a:ext cx="8640960" cy="665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1988840"/>
            <a:ext cx="8640960" cy="1632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3621410"/>
            <a:ext cx="8640960" cy="122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7061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67638"/>
            <a:ext cx="8496942" cy="3125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1167638"/>
            <a:ext cx="8496942" cy="533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9" y="1700808"/>
            <a:ext cx="849694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53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48680"/>
            <a:ext cx="8496942" cy="526181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548680"/>
            <a:ext cx="8496942" cy="526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617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62" y="243426"/>
            <a:ext cx="7870876" cy="584987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7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68760"/>
            <a:ext cx="8496942" cy="30833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9" y="1268760"/>
            <a:ext cx="8496942" cy="3083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H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75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3458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052736"/>
            <a:ext cx="8640960" cy="1020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2072984"/>
            <a:ext cx="8640960" cy="1209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3282894"/>
            <a:ext cx="8640960" cy="1228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78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8496942" cy="530682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4221088"/>
            <a:ext cx="8496942" cy="1562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23529" y="2276872"/>
            <a:ext cx="849694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23529" y="476672"/>
            <a:ext cx="849694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682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36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21668"/>
            <a:ext cx="8640958" cy="53835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369332"/>
            <a:ext cx="8640960" cy="1907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4149080"/>
            <a:ext cx="864096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2276872"/>
            <a:ext cx="864096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071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3940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980728"/>
            <a:ext cx="8640960" cy="3940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80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836712"/>
            <a:ext cx="8640958" cy="4563046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828436"/>
            <a:ext cx="8640960" cy="4571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with simultaneous equations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712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064896" cy="5020434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9552" y="494938"/>
            <a:ext cx="8064896" cy="500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 with magnitudes and directions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244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476672"/>
            <a:ext cx="8064894" cy="363414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9552" y="476672"/>
            <a:ext cx="8064896" cy="3634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2 with magnitudes and directions notes</a:t>
            </a:r>
            <a:endParaRPr lang="en-GB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4254434"/>
            <a:ext cx="8064896" cy="11907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1" y="4254434"/>
            <a:ext cx="8064896" cy="1190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967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060848"/>
            <a:ext cx="8640960" cy="11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7683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548680"/>
            <a:ext cx="8640960" cy="1816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2364688"/>
            <a:ext cx="8640960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388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36596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6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365104"/>
            <a:ext cx="7344816" cy="173104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116632"/>
            <a:ext cx="7344816" cy="42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44954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620688"/>
            <a:ext cx="8640960" cy="823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1444406"/>
            <a:ext cx="8640960" cy="1075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6400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519480"/>
            <a:ext cx="8640960" cy="617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51520" y="3136562"/>
            <a:ext cx="8640960" cy="1979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28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58" cy="47389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548680"/>
            <a:ext cx="86409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1484784"/>
            <a:ext cx="86409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2636912"/>
            <a:ext cx="86409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51520" y="3501008"/>
            <a:ext cx="8640959" cy="1786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986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28549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4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20688"/>
            <a:ext cx="8640958" cy="49743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620688"/>
            <a:ext cx="864096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2492896"/>
            <a:ext cx="86409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6400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4293096"/>
            <a:ext cx="8640960" cy="130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963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40" y="404664"/>
            <a:ext cx="6823520" cy="54260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0240" y="369332"/>
            <a:ext cx="6823519" cy="291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160240" y="3284984"/>
            <a:ext cx="6823520" cy="2545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6400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3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3" y="1268760"/>
            <a:ext cx="6867094" cy="350388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38452" y="3068960"/>
            <a:ext cx="6867095" cy="1703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138452" y="1268760"/>
            <a:ext cx="6867095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81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40150"/>
            <a:ext cx="8784976" cy="40010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940150"/>
            <a:ext cx="8784976" cy="1696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0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9512" y="2636912"/>
            <a:ext cx="878497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8463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1251</TotalTime>
  <Words>506</Words>
  <Application>Microsoft Office PowerPoint</Application>
  <PresentationFormat>On-screen Show (4:3)</PresentationFormat>
  <Paragraphs>266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641</cp:revision>
  <dcterms:created xsi:type="dcterms:W3CDTF">2014-02-21T20:01:10Z</dcterms:created>
  <dcterms:modified xsi:type="dcterms:W3CDTF">2020-10-22T20:09:59Z</dcterms:modified>
</cp:coreProperties>
</file>