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1628" r:id="rId2"/>
    <p:sldId id="2114" r:id="rId3"/>
    <p:sldId id="2115" r:id="rId4"/>
    <p:sldId id="2120" r:id="rId5"/>
    <p:sldId id="2116" r:id="rId6"/>
    <p:sldId id="2117" r:id="rId7"/>
    <p:sldId id="2121" r:id="rId8"/>
    <p:sldId id="2124" r:id="rId9"/>
    <p:sldId id="2125" r:id="rId10"/>
    <p:sldId id="2126" r:id="rId11"/>
    <p:sldId id="2061" r:id="rId12"/>
    <p:sldId id="2062" r:id="rId13"/>
    <p:sldId id="1631" r:id="rId14"/>
    <p:sldId id="1632" r:id="rId15"/>
    <p:sldId id="2135" r:id="rId16"/>
    <p:sldId id="2136" r:id="rId17"/>
    <p:sldId id="2472" r:id="rId18"/>
    <p:sldId id="2473" r:id="rId19"/>
    <p:sldId id="2474" r:id="rId20"/>
    <p:sldId id="2475" r:id="rId21"/>
    <p:sldId id="2476" r:id="rId22"/>
    <p:sldId id="2580" r:id="rId23"/>
    <p:sldId id="2581" r:id="rId24"/>
    <p:sldId id="2478" r:id="rId25"/>
    <p:sldId id="2479" r:id="rId26"/>
    <p:sldId id="2480" r:id="rId27"/>
    <p:sldId id="2481" r:id="rId28"/>
    <p:sldId id="2586" r:id="rId29"/>
    <p:sldId id="2587" r:id="rId30"/>
    <p:sldId id="2588" r:id="rId31"/>
    <p:sldId id="2589" r:id="rId32"/>
    <p:sldId id="2591" r:id="rId33"/>
    <p:sldId id="2590" r:id="rId34"/>
    <p:sldId id="2482" r:id="rId35"/>
    <p:sldId id="2483" r:id="rId36"/>
    <p:sldId id="2484" r:id="rId37"/>
    <p:sldId id="2485" r:id="rId38"/>
    <p:sldId id="2487" r:id="rId39"/>
    <p:sldId id="2488" r:id="rId40"/>
    <p:sldId id="2489" r:id="rId41"/>
    <p:sldId id="2490" r:id="rId42"/>
    <p:sldId id="2491" r:id="rId43"/>
    <p:sldId id="2492" r:id="rId44"/>
    <p:sldId id="2493" r:id="rId45"/>
    <p:sldId id="2494" r:id="rId46"/>
    <p:sldId id="2495" r:id="rId47"/>
    <p:sldId id="2496" r:id="rId48"/>
    <p:sldId id="2498" r:id="rId49"/>
    <p:sldId id="2499" r:id="rId50"/>
    <p:sldId id="2597" r:id="rId51"/>
    <p:sldId id="2500" r:id="rId52"/>
    <p:sldId id="2501" r:id="rId53"/>
    <p:sldId id="2502" r:id="rId54"/>
    <p:sldId id="2503" r:id="rId55"/>
    <p:sldId id="2504" r:id="rId56"/>
    <p:sldId id="2505" r:id="rId57"/>
    <p:sldId id="2601" r:id="rId58"/>
    <p:sldId id="2506" r:id="rId59"/>
    <p:sldId id="2507" r:id="rId60"/>
    <p:sldId id="2603" r:id="rId61"/>
    <p:sldId id="2606" r:id="rId62"/>
    <p:sldId id="2607" r:id="rId63"/>
    <p:sldId id="2512" r:id="rId64"/>
    <p:sldId id="2513" r:id="rId65"/>
    <p:sldId id="2516" r:id="rId66"/>
    <p:sldId id="2517" r:id="rId67"/>
    <p:sldId id="2518" r:id="rId68"/>
    <p:sldId id="2519" r:id="rId69"/>
    <p:sldId id="2520" r:id="rId70"/>
    <p:sldId id="2521" r:id="rId71"/>
    <p:sldId id="2522" r:id="rId72"/>
    <p:sldId id="2523" r:id="rId73"/>
    <p:sldId id="2524" r:id="rId74"/>
    <p:sldId id="2525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1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53.xml"/><Relationship Id="rId18" Type="http://schemas.openxmlformats.org/officeDocument/2006/relationships/slide" Target="slide61.xml"/><Relationship Id="rId3" Type="http://schemas.openxmlformats.org/officeDocument/2006/relationships/slide" Target="slide20.xml"/><Relationship Id="rId21" Type="http://schemas.openxmlformats.org/officeDocument/2006/relationships/slide" Target="slide69.xml"/><Relationship Id="rId7" Type="http://schemas.openxmlformats.org/officeDocument/2006/relationships/slide" Target="slide36.xml"/><Relationship Id="rId12" Type="http://schemas.openxmlformats.org/officeDocument/2006/relationships/slide" Target="slide51.xml"/><Relationship Id="rId17" Type="http://schemas.openxmlformats.org/officeDocument/2006/relationships/slide" Target="slide42.xml"/><Relationship Id="rId25" Type="http://schemas.openxmlformats.org/officeDocument/2006/relationships/slide" Target="slide28.xml"/><Relationship Id="rId2" Type="http://schemas.openxmlformats.org/officeDocument/2006/relationships/slide" Target="slide18.xml"/><Relationship Id="rId16" Type="http://schemas.openxmlformats.org/officeDocument/2006/relationships/slide" Target="slide24.xml"/><Relationship Id="rId20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8.xml"/><Relationship Id="rId24" Type="http://schemas.openxmlformats.org/officeDocument/2006/relationships/slide" Target="slide22.xml"/><Relationship Id="rId5" Type="http://schemas.openxmlformats.org/officeDocument/2006/relationships/slide" Target="slide34.xml"/><Relationship Id="rId15" Type="http://schemas.openxmlformats.org/officeDocument/2006/relationships/slide" Target="slide58.xml"/><Relationship Id="rId23" Type="http://schemas.openxmlformats.org/officeDocument/2006/relationships/slide" Target="slide1.xml"/><Relationship Id="rId10" Type="http://schemas.openxmlformats.org/officeDocument/2006/relationships/slide" Target="slide46.xml"/><Relationship Id="rId19" Type="http://schemas.openxmlformats.org/officeDocument/2006/relationships/slide" Target="slide63.xml"/><Relationship Id="rId4" Type="http://schemas.openxmlformats.org/officeDocument/2006/relationships/slide" Target="slide40.xml"/><Relationship Id="rId9" Type="http://schemas.openxmlformats.org/officeDocument/2006/relationships/slide" Target="slide44.xml"/><Relationship Id="rId14" Type="http://schemas.openxmlformats.org/officeDocument/2006/relationships/slide" Target="slide55.xml"/><Relationship Id="rId22" Type="http://schemas.openxmlformats.org/officeDocument/2006/relationships/slide" Target="slide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851920" y="3645024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3851920" y="429303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851920" y="1700808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</a:t>
            </a:r>
            <a:endParaRPr lang="en-GB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3851920" y="2348880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 </a:t>
            </a:r>
          </a:p>
          <a:p>
            <a:pPr algn="ctr"/>
            <a:r>
              <a:rPr lang="en-GB" b="1" dirty="0" smtClean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851920" y="2997016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 </a:t>
            </a:r>
          </a:p>
          <a:p>
            <a:pPr algn="ctr"/>
            <a:r>
              <a:rPr lang="en-GB" b="1" dirty="0" smtClean="0"/>
              <a:t>(ii)</a:t>
            </a:r>
            <a:endParaRPr lang="en-GB" b="1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5496" y="44624"/>
            <a:ext cx="2079591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332656"/>
            <a:ext cx="5865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Variable Acceleration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32648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1196752"/>
            <a:ext cx="8496942" cy="326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4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556792"/>
            <a:ext cx="8784974" cy="209601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2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33396"/>
            <a:ext cx="8640958" cy="375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68" y="4581128"/>
            <a:ext cx="6748464" cy="1982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33396"/>
            <a:ext cx="8640959" cy="375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97769" y="4581128"/>
            <a:ext cx="6748464" cy="1982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5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556792"/>
            <a:ext cx="8784976" cy="25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80728"/>
            <a:ext cx="8496946" cy="36567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7" y="980728"/>
            <a:ext cx="8496945" cy="368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874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7" y="504056"/>
            <a:ext cx="8496945" cy="491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7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2909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1124744"/>
            <a:ext cx="8784975" cy="2909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4854" y="137682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2006*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4854" y="2031157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771800" y="400506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4854" y="530131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771800" y="335699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 </a:t>
            </a:r>
            <a:endParaRPr lang="en-GB" b="1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12072" y="598533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2008*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427311"/>
            <a:ext cx="843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Variable Acceleration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04854" y="3998803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(</a:t>
            </a:r>
            <a:r>
              <a:rPr lang="en-GB" b="1" dirty="0" err="1" smtClean="0"/>
              <a:t>i</a:t>
            </a:r>
            <a:r>
              <a:rPr lang="en-GB" b="1" dirty="0" smtClean="0"/>
              <a:t>) </a:t>
            </a:r>
            <a:endParaRPr lang="en-GB" b="1" dirty="0"/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2771800" y="530120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2771800" y="591332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076056" y="465313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5076056" y="530120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5076056" y="594928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 </a:t>
            </a:r>
            <a:endParaRPr lang="en-GB" b="1" dirty="0"/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7236296" y="137682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7236296" y="202489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b="1" dirty="0"/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404854" y="335699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2007*</a:t>
            </a:r>
            <a:endParaRPr lang="en-GB" b="1" dirty="0"/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2771800" y="465313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</a:t>
            </a:r>
            <a:endParaRPr lang="en-GB" b="1" dirty="0"/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7236296" y="267296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</a:t>
            </a:r>
            <a:endParaRPr lang="en-GB" b="1" dirty="0"/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7236296" y="332104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 </a:t>
            </a:r>
            <a:endParaRPr lang="en-GB" b="1" dirty="0"/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7236296" y="393305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 </a:t>
            </a:r>
            <a:endParaRPr lang="en-GB" b="1" dirty="0"/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7236296" y="461718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 </a:t>
            </a:r>
            <a:endParaRPr lang="en-GB" b="1" dirty="0"/>
          </a:p>
        </p:txBody>
      </p:sp>
      <p:sp>
        <p:nvSpPr>
          <p:cNvPr id="33" name="Rectangle 32">
            <a:hlinkClick r:id="rId22" action="ppaction://hlinksldjump"/>
          </p:cNvPr>
          <p:cNvSpPr/>
          <p:nvPr/>
        </p:nvSpPr>
        <p:spPr>
          <a:xfrm>
            <a:off x="7236296" y="5265256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 </a:t>
            </a:r>
            <a:endParaRPr lang="en-GB" b="1" dirty="0"/>
          </a:p>
        </p:txBody>
      </p:sp>
      <p:sp>
        <p:nvSpPr>
          <p:cNvPr id="36" name="Rectangle 35">
            <a:hlinkClick r:id="rId23" action="ppaction://hlinksldjump"/>
          </p:cNvPr>
          <p:cNvSpPr/>
          <p:nvPr/>
        </p:nvSpPr>
        <p:spPr>
          <a:xfrm>
            <a:off x="35496" y="44624"/>
            <a:ext cx="2079591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47134" y="44624"/>
            <a:ext cx="6201329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note* ignore parts of questions involving impulse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4" action="ppaction://hlinksldjump"/>
          </p:cNvPr>
          <p:cNvSpPr/>
          <p:nvPr/>
        </p:nvSpPr>
        <p:spPr>
          <a:xfrm>
            <a:off x="395536" y="2672968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 (ii)*</a:t>
            </a:r>
            <a:endParaRPr lang="en-GB" b="1" dirty="0"/>
          </a:p>
        </p:txBody>
      </p:sp>
      <p:sp>
        <p:nvSpPr>
          <p:cNvPr id="40" name="Rectangle 39">
            <a:hlinkClick r:id="rId25" action="ppaction://hlinksldjump"/>
          </p:cNvPr>
          <p:cNvSpPr/>
          <p:nvPr/>
        </p:nvSpPr>
        <p:spPr>
          <a:xfrm>
            <a:off x="395536" y="4617184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(ii)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9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9950"/>
            <a:ext cx="1403648" cy="93342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80728"/>
            <a:ext cx="8352928" cy="3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2670390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1412776"/>
            <a:ext cx="87849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9512" y="2852936"/>
            <a:ext cx="8784976" cy="123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238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36712"/>
            <a:ext cx="8784976" cy="37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7" y="5964038"/>
            <a:ext cx="1305843" cy="86838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628800"/>
            <a:ext cx="8784974" cy="13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6814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2060848"/>
            <a:ext cx="8640960" cy="1681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3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7" y="5964038"/>
            <a:ext cx="1305843" cy="86838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320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080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268760"/>
            <a:ext cx="86409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852936"/>
            <a:ext cx="8640960" cy="149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546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36712"/>
            <a:ext cx="8640958" cy="44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03508"/>
            <a:ext cx="7632848" cy="6093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503508"/>
            <a:ext cx="7632848" cy="84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2" y="1349732"/>
            <a:ext cx="7632848" cy="168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3032284"/>
            <a:ext cx="7632848" cy="972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4005064"/>
            <a:ext cx="763284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87616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2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6" y="5906746"/>
            <a:ext cx="1363352" cy="9066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268760"/>
            <a:ext cx="8496942" cy="30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222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2689924"/>
            <a:ext cx="7200798" cy="2683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5373216"/>
            <a:ext cx="7200798" cy="662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404664"/>
            <a:ext cx="8496944" cy="48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3528" y="887394"/>
            <a:ext cx="8496944" cy="174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971600" y="2689924"/>
            <a:ext cx="7200799" cy="66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971600" y="3356992"/>
            <a:ext cx="7200799" cy="267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63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5386408"/>
          </a:xfrm>
          <a:prstGeom prst="rect">
            <a:avLst/>
          </a:prstGeom>
        </p:spPr>
      </p:pic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6" y="5906746"/>
            <a:ext cx="1363352" cy="9066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2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335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404664"/>
            <a:ext cx="84969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3528" y="1844824"/>
            <a:ext cx="84969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2852936"/>
            <a:ext cx="8496943" cy="42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276020"/>
            <a:ext cx="8496943" cy="245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06746"/>
            <a:ext cx="1363352" cy="90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6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4488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84182"/>
            <a:ext cx="8784976" cy="243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2922816"/>
            <a:ext cx="8784976" cy="211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8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3315608"/>
            <a:ext cx="6336702" cy="241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764704"/>
            <a:ext cx="8496942" cy="2226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734740"/>
            <a:ext cx="8496944" cy="2280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1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03648" y="3315608"/>
            <a:ext cx="6336703" cy="2417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2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906746"/>
            <a:ext cx="1363352" cy="90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0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7234"/>
            <a:ext cx="7776864" cy="5470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404664"/>
            <a:ext cx="7771930" cy="128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3568" y="1686378"/>
            <a:ext cx="7771930" cy="1603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83568" y="3270554"/>
            <a:ext cx="7771930" cy="1022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</a:t>
            </a:r>
            <a:r>
              <a:rPr lang="en-GB" sz="2800" b="1" dirty="0" smtClean="0"/>
              <a:t>Alternative 2 </a:t>
            </a:r>
            <a:r>
              <a:rPr lang="en-GB" sz="2800" b="1" dirty="0"/>
              <a:t>notes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4293096"/>
            <a:ext cx="777193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Alternative </a:t>
            </a:r>
            <a:r>
              <a:rPr lang="en-GB" sz="2800" b="1" dirty="0" smtClean="0"/>
              <a:t>3 notes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06746"/>
            <a:ext cx="1363352" cy="90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2371"/>
          <a:stretch/>
        </p:blipFill>
        <p:spPr>
          <a:xfrm>
            <a:off x="611560" y="598144"/>
            <a:ext cx="7920880" cy="5135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59" y="598144"/>
            <a:ext cx="7920879" cy="1152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1559" y="1750364"/>
            <a:ext cx="7920880" cy="621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11560" y="2371424"/>
            <a:ext cx="7920879" cy="336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06746"/>
            <a:ext cx="1363352" cy="90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5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6527"/>
          <a:stretch/>
        </p:blipFill>
        <p:spPr>
          <a:xfrm>
            <a:off x="499744" y="1199884"/>
            <a:ext cx="8144512" cy="2613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4" y="3845448"/>
            <a:ext cx="7096592" cy="1331197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550" y="5759624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99744" y="1199885"/>
            <a:ext cx="8144512" cy="397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258214" cy="836712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138900"/>
            <a:ext cx="8352926" cy="45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3142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1" y="1196751"/>
            <a:ext cx="8640958" cy="457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1521" y="1654655"/>
            <a:ext cx="8640958" cy="1091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1" y="2745951"/>
            <a:ext cx="8640958" cy="159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733256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2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34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85180"/>
            <a:ext cx="8496944" cy="4300004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528" y="785180"/>
            <a:ext cx="8496944" cy="2139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2924944"/>
            <a:ext cx="84969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35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692696"/>
            <a:ext cx="8496942" cy="44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2736"/>
            <a:ext cx="8496942" cy="37580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480600"/>
            <a:ext cx="8496941" cy="2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9" y="1052736"/>
            <a:ext cx="8496942" cy="142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2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4799806"/>
            <a:ext cx="468630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04664"/>
            <a:ext cx="8784974" cy="4229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04664"/>
            <a:ext cx="8784976" cy="4229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28849" y="4799806"/>
            <a:ext cx="4686301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5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28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0543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19" y="980728"/>
            <a:ext cx="8640961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616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2348880"/>
            <a:ext cx="8640961" cy="2686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2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04864"/>
            <a:ext cx="8496944" cy="11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2561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1556792"/>
            <a:ext cx="8640960" cy="256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198" y="5687616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8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1149931" cy="764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988840"/>
            <a:ext cx="8784974" cy="14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50908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548680"/>
            <a:ext cx="8784975" cy="509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4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4" cy="48191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9513" y="692696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152" y="5733256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3" y="2420888"/>
            <a:ext cx="878497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3" y="3933056"/>
            <a:ext cx="8784974" cy="15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261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0" y="4462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21288"/>
            <a:ext cx="1258213" cy="836711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68760"/>
            <a:ext cx="8640960" cy="36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5198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1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535012"/>
            <a:ext cx="878497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9512" y="4437112"/>
            <a:ext cx="8784975" cy="1309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60640"/>
            <a:ext cx="1124744" cy="1124744"/>
          </a:xfrm>
          <a:prstGeom prst="rect">
            <a:avLst/>
          </a:prstGeom>
          <a:noFill/>
        </p:spPr>
      </p:pic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877272"/>
            <a:ext cx="1258213" cy="836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6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38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68760"/>
            <a:ext cx="8352926" cy="3247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1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268760"/>
            <a:ext cx="8352927" cy="324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60640"/>
            <a:ext cx="1124744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546" y="6165304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5721"/>
            <a:ext cx="1259632" cy="83765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80728"/>
            <a:ext cx="8496944" cy="41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12776"/>
            <a:ext cx="8496942" cy="3067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412776"/>
            <a:ext cx="849694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3530" y="2204864"/>
            <a:ext cx="84969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2924944"/>
            <a:ext cx="8496943" cy="1555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531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18043"/>
            <a:ext cx="8640960" cy="36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255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1124744"/>
            <a:ext cx="8640959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2780928"/>
            <a:ext cx="8640959" cy="159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415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87624" cy="789769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51202"/>
            <a:ext cx="8496944" cy="51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84976" cy="2781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052736"/>
            <a:ext cx="8784974" cy="529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1" y="1581857"/>
            <a:ext cx="8784975" cy="2252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187624" cy="78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1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571092" cy="6192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332656"/>
            <a:ext cx="8571092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3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80728"/>
            <a:ext cx="8640958" cy="42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3063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331651"/>
            <a:ext cx="8352928" cy="224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5782427"/>
            <a:ext cx="1174965" cy="117496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476672"/>
            <a:ext cx="8352927" cy="854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03486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3617112"/>
            <a:ext cx="8352926" cy="13240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536" y="3617112"/>
            <a:ext cx="8352928" cy="1400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843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3" y="332656"/>
            <a:ext cx="7836954" cy="61926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3521" y="2348880"/>
            <a:ext cx="7836955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53522" y="332656"/>
            <a:ext cx="783695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021288"/>
            <a:ext cx="1152128" cy="76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3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1631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988840"/>
            <a:ext cx="8352926" cy="4394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964249"/>
            <a:ext cx="8352927" cy="1968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3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84063"/>
            <a:ext cx="8352927" cy="166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2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3933057"/>
            <a:ext cx="8352927" cy="245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3" y="5782427"/>
            <a:ext cx="1174965" cy="1174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6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08634"/>
            <a:ext cx="8352928" cy="328446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3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804162"/>
            <a:ext cx="8640962" cy="4137006"/>
          </a:xfrm>
          <a:prstGeom prst="rect">
            <a:avLst/>
          </a:prstGeom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19" y="804162"/>
            <a:ext cx="8640961" cy="2192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19" y="2996952"/>
            <a:ext cx="8640961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8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35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256316"/>
            <a:ext cx="8640962" cy="64850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4" y="2780928"/>
            <a:ext cx="8640962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4" y="256316"/>
            <a:ext cx="8640962" cy="13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95534" y="1556792"/>
            <a:ext cx="864096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086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894164"/>
            <a:ext cx="8496944" cy="3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28053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9" y="1124744"/>
            <a:ext cx="8640961" cy="328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725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62764"/>
            <a:ext cx="8352926" cy="3086316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7" y="1062764"/>
            <a:ext cx="8352926" cy="308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9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149080"/>
            <a:ext cx="8352926" cy="1001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8680"/>
            <a:ext cx="8352928" cy="3580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548680"/>
            <a:ext cx="8352927" cy="4602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2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92696"/>
            <a:ext cx="8640958" cy="48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30833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1268760"/>
            <a:ext cx="8496942" cy="3083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8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04664"/>
            <a:ext cx="8640962" cy="540060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404664"/>
            <a:ext cx="864096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19" y="1484784"/>
            <a:ext cx="8640961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19" y="3356992"/>
            <a:ext cx="8640961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326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0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08720"/>
            <a:ext cx="8208910" cy="4075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7545" y="908720"/>
            <a:ext cx="820891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67545" y="2492896"/>
            <a:ext cx="820891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1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67545" y="3861048"/>
            <a:ext cx="8208910" cy="1123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724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694282"/>
            <a:ext cx="8496942" cy="46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692696"/>
            <a:ext cx="8640962" cy="464116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692696"/>
            <a:ext cx="8640961" cy="464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3483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1" y="1052736"/>
            <a:ext cx="8640958" cy="3483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9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9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03958"/>
            <a:ext cx="8640960" cy="44532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2709936"/>
            <a:ext cx="8640959" cy="247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633410"/>
            <a:ext cx="8640959" cy="207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021288"/>
            <a:ext cx="1152128" cy="76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4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1250</TotalTime>
  <Words>369</Words>
  <Application>Microsoft Office PowerPoint</Application>
  <PresentationFormat>On-screen Show (4:3)</PresentationFormat>
  <Paragraphs>196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640</cp:revision>
  <dcterms:created xsi:type="dcterms:W3CDTF">2014-02-21T20:01:10Z</dcterms:created>
  <dcterms:modified xsi:type="dcterms:W3CDTF">2020-10-22T20:09:50Z</dcterms:modified>
</cp:coreProperties>
</file>