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96"/>
  </p:notesMasterIdLst>
  <p:sldIdLst>
    <p:sldId id="2440" r:id="rId2"/>
    <p:sldId id="2677" r:id="rId3"/>
    <p:sldId id="2678" r:id="rId4"/>
    <p:sldId id="2441" r:id="rId5"/>
    <p:sldId id="2442" r:id="rId6"/>
    <p:sldId id="2753" r:id="rId7"/>
    <p:sldId id="2754" r:id="rId8"/>
    <p:sldId id="2796" r:id="rId9"/>
    <p:sldId id="2443" r:id="rId10"/>
    <p:sldId id="2444" r:id="rId11"/>
    <p:sldId id="2797" r:id="rId12"/>
    <p:sldId id="2798" r:id="rId13"/>
    <p:sldId id="2799" r:id="rId14"/>
    <p:sldId id="2800" r:id="rId15"/>
    <p:sldId id="2801" r:id="rId16"/>
    <p:sldId id="2802" r:id="rId17"/>
    <p:sldId id="2803" r:id="rId18"/>
    <p:sldId id="2804" r:id="rId19"/>
    <p:sldId id="2806" r:id="rId20"/>
    <p:sldId id="2805" r:id="rId21"/>
    <p:sldId id="2807" r:id="rId22"/>
    <p:sldId id="2808" r:id="rId23"/>
    <p:sldId id="2810" r:id="rId24"/>
    <p:sldId id="3183" r:id="rId25"/>
    <p:sldId id="3184" r:id="rId26"/>
    <p:sldId id="3300" r:id="rId27"/>
    <p:sldId id="3301" r:id="rId28"/>
    <p:sldId id="3423" r:id="rId29"/>
    <p:sldId id="3422" r:id="rId30"/>
    <p:sldId id="3424" r:id="rId31"/>
    <p:sldId id="3425" r:id="rId32"/>
    <p:sldId id="3426" r:id="rId33"/>
    <p:sldId id="5276" r:id="rId34"/>
    <p:sldId id="5377" r:id="rId35"/>
    <p:sldId id="5378" r:id="rId36"/>
    <p:sldId id="5379" r:id="rId37"/>
    <p:sldId id="5380" r:id="rId38"/>
    <p:sldId id="5381" r:id="rId39"/>
    <p:sldId id="5382" r:id="rId40"/>
    <p:sldId id="5383" r:id="rId41"/>
    <p:sldId id="5384" r:id="rId42"/>
    <p:sldId id="5385" r:id="rId43"/>
    <p:sldId id="5386" r:id="rId44"/>
    <p:sldId id="5387" r:id="rId45"/>
    <p:sldId id="5388" r:id="rId46"/>
    <p:sldId id="5389" r:id="rId47"/>
    <p:sldId id="5390" r:id="rId48"/>
    <p:sldId id="5391" r:id="rId49"/>
    <p:sldId id="5392" r:id="rId50"/>
    <p:sldId id="5393" r:id="rId51"/>
    <p:sldId id="5394" r:id="rId52"/>
    <p:sldId id="5395" r:id="rId53"/>
    <p:sldId id="5396" r:id="rId54"/>
    <p:sldId id="5397" r:id="rId55"/>
    <p:sldId id="5398" r:id="rId56"/>
    <p:sldId id="5399" r:id="rId57"/>
    <p:sldId id="5400" r:id="rId58"/>
    <p:sldId id="5401" r:id="rId59"/>
    <p:sldId id="5402" r:id="rId60"/>
    <p:sldId id="5403" r:id="rId61"/>
    <p:sldId id="5404" r:id="rId62"/>
    <p:sldId id="5405" r:id="rId63"/>
    <p:sldId id="5406" r:id="rId64"/>
    <p:sldId id="5407" r:id="rId65"/>
    <p:sldId id="5408" r:id="rId66"/>
    <p:sldId id="5409" r:id="rId67"/>
    <p:sldId id="5410" r:id="rId68"/>
    <p:sldId id="5411" r:id="rId69"/>
    <p:sldId id="5412" r:id="rId70"/>
    <p:sldId id="5413" r:id="rId71"/>
    <p:sldId id="5414" r:id="rId72"/>
    <p:sldId id="5415" r:id="rId73"/>
    <p:sldId id="5416" r:id="rId74"/>
    <p:sldId id="5417" r:id="rId75"/>
    <p:sldId id="5418" r:id="rId76"/>
    <p:sldId id="5419" r:id="rId77"/>
    <p:sldId id="5420" r:id="rId78"/>
    <p:sldId id="5421" r:id="rId79"/>
    <p:sldId id="5422" r:id="rId80"/>
    <p:sldId id="5423" r:id="rId81"/>
    <p:sldId id="5424" r:id="rId82"/>
    <p:sldId id="5425" r:id="rId83"/>
    <p:sldId id="5426" r:id="rId84"/>
    <p:sldId id="5427" r:id="rId85"/>
    <p:sldId id="5428" r:id="rId86"/>
    <p:sldId id="5429" r:id="rId87"/>
    <p:sldId id="5430" r:id="rId88"/>
    <p:sldId id="5431" r:id="rId89"/>
    <p:sldId id="5432" r:id="rId90"/>
    <p:sldId id="5433" r:id="rId91"/>
    <p:sldId id="5434" r:id="rId92"/>
    <p:sldId id="5435" r:id="rId93"/>
    <p:sldId id="5436" r:id="rId94"/>
    <p:sldId id="5437" r:id="rId95"/>
    <p:sldId id="5438" r:id="rId96"/>
    <p:sldId id="5277" r:id="rId97"/>
    <p:sldId id="5278" r:id="rId98"/>
    <p:sldId id="5279" r:id="rId99"/>
    <p:sldId id="5280" r:id="rId100"/>
    <p:sldId id="5281" r:id="rId101"/>
    <p:sldId id="5282" r:id="rId102"/>
    <p:sldId id="5283" r:id="rId103"/>
    <p:sldId id="5284" r:id="rId104"/>
    <p:sldId id="5285" r:id="rId105"/>
    <p:sldId id="5286" r:id="rId106"/>
    <p:sldId id="5287" r:id="rId107"/>
    <p:sldId id="5288" r:id="rId108"/>
    <p:sldId id="5289" r:id="rId109"/>
    <p:sldId id="5290" r:id="rId110"/>
    <p:sldId id="5291" r:id="rId111"/>
    <p:sldId id="5292" r:id="rId112"/>
    <p:sldId id="5293" r:id="rId113"/>
    <p:sldId id="5294" r:id="rId114"/>
    <p:sldId id="5295" r:id="rId115"/>
    <p:sldId id="5296" r:id="rId116"/>
    <p:sldId id="5297" r:id="rId117"/>
    <p:sldId id="5298" r:id="rId118"/>
    <p:sldId id="5299" r:id="rId119"/>
    <p:sldId id="5300" r:id="rId120"/>
    <p:sldId id="5301" r:id="rId121"/>
    <p:sldId id="5302" r:id="rId122"/>
    <p:sldId id="5303" r:id="rId123"/>
    <p:sldId id="5304" r:id="rId124"/>
    <p:sldId id="5305" r:id="rId125"/>
    <p:sldId id="5306" r:id="rId126"/>
    <p:sldId id="5307" r:id="rId127"/>
    <p:sldId id="5308" r:id="rId128"/>
    <p:sldId id="5309" r:id="rId129"/>
    <p:sldId id="5310" r:id="rId130"/>
    <p:sldId id="5311" r:id="rId131"/>
    <p:sldId id="5312" r:id="rId132"/>
    <p:sldId id="5313" r:id="rId133"/>
    <p:sldId id="5314" r:id="rId134"/>
    <p:sldId id="5315" r:id="rId135"/>
    <p:sldId id="5316" r:id="rId136"/>
    <p:sldId id="5317" r:id="rId137"/>
    <p:sldId id="5318" r:id="rId138"/>
    <p:sldId id="5319" r:id="rId139"/>
    <p:sldId id="5320" r:id="rId140"/>
    <p:sldId id="5321" r:id="rId141"/>
    <p:sldId id="5322" r:id="rId142"/>
    <p:sldId id="5323" r:id="rId143"/>
    <p:sldId id="5324" r:id="rId144"/>
    <p:sldId id="5325" r:id="rId145"/>
    <p:sldId id="5326" r:id="rId146"/>
    <p:sldId id="5327" r:id="rId147"/>
    <p:sldId id="5328" r:id="rId148"/>
    <p:sldId id="5329" r:id="rId149"/>
    <p:sldId id="5330" r:id="rId150"/>
    <p:sldId id="5331" r:id="rId151"/>
    <p:sldId id="5332" r:id="rId152"/>
    <p:sldId id="5333" r:id="rId153"/>
    <p:sldId id="5334" r:id="rId154"/>
    <p:sldId id="5335" r:id="rId155"/>
    <p:sldId id="5336" r:id="rId156"/>
    <p:sldId id="5337" r:id="rId157"/>
    <p:sldId id="5338" r:id="rId158"/>
    <p:sldId id="5339" r:id="rId159"/>
    <p:sldId id="5340" r:id="rId160"/>
    <p:sldId id="5341" r:id="rId161"/>
    <p:sldId id="5342" r:id="rId162"/>
    <p:sldId id="5343" r:id="rId163"/>
    <p:sldId id="5344" r:id="rId164"/>
    <p:sldId id="5345" r:id="rId165"/>
    <p:sldId id="5346" r:id="rId166"/>
    <p:sldId id="5347" r:id="rId167"/>
    <p:sldId id="5348" r:id="rId168"/>
    <p:sldId id="5349" r:id="rId169"/>
    <p:sldId id="5350" r:id="rId170"/>
    <p:sldId id="5351" r:id="rId171"/>
    <p:sldId id="5352" r:id="rId172"/>
    <p:sldId id="5353" r:id="rId173"/>
    <p:sldId id="5354" r:id="rId174"/>
    <p:sldId id="5355" r:id="rId175"/>
    <p:sldId id="5356" r:id="rId176"/>
    <p:sldId id="5357" r:id="rId177"/>
    <p:sldId id="5358" r:id="rId178"/>
    <p:sldId id="5359" r:id="rId179"/>
    <p:sldId id="5360" r:id="rId180"/>
    <p:sldId id="5361" r:id="rId181"/>
    <p:sldId id="5362" r:id="rId182"/>
    <p:sldId id="5363" r:id="rId183"/>
    <p:sldId id="5364" r:id="rId184"/>
    <p:sldId id="5365" r:id="rId185"/>
    <p:sldId id="5366" r:id="rId186"/>
    <p:sldId id="5367" r:id="rId187"/>
    <p:sldId id="5368" r:id="rId188"/>
    <p:sldId id="5369" r:id="rId189"/>
    <p:sldId id="5370" r:id="rId190"/>
    <p:sldId id="5371" r:id="rId191"/>
    <p:sldId id="5372" r:id="rId192"/>
    <p:sldId id="5373" r:id="rId193"/>
    <p:sldId id="5374" r:id="rId194"/>
    <p:sldId id="5375" r:id="rId1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32" autoAdjust="0"/>
    <p:restoredTop sz="96433" autoAdjust="0"/>
  </p:normalViewPr>
  <p:slideViewPr>
    <p:cSldViewPr>
      <p:cViewPr varScale="1">
        <p:scale>
          <a:sx n="111" d="100"/>
          <a:sy n="111" d="100"/>
        </p:scale>
        <p:origin x="1014" y="13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96" Type="http://schemas.openxmlformats.org/officeDocument/2006/relationships/notesMaster" Target="notesMasters/notesMaster1.xml"/><Relationship Id="rId200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viewProps" Target="viewProps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045D7B-EC58-402F-B0E5-E781FC297264}" type="datetimeFigureOut">
              <a:rPr lang="en-GB" smtClean="0"/>
              <a:t>22/10/2020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447FC3-919F-4D80-9A8A-11997FC488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167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CDFEB-5B8F-413C-A280-B5C2B678AABD}" type="slidenum">
              <a:rPr lang="en-GB" smtClean="0"/>
              <a:pPr/>
              <a:t>101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4672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7CDFEB-5B8F-413C-A280-B5C2B678AABD}" type="slidenum">
              <a:rPr lang="en-GB" smtClean="0"/>
              <a:pPr/>
              <a:t>103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75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7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02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1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4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28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0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51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16016" y="-127601"/>
            <a:ext cx="437273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50" b="1" i="1" dirty="0" smtClean="0">
                <a:solidFill>
                  <a:schemeClr val="tx2">
                    <a:lumMod val="60000"/>
                    <a:lumOff val="40000"/>
                    <a:alpha val="35000"/>
                  </a:schemeClr>
                </a:solidFill>
              </a:rPr>
              <a:t>@westiesworkshop</a:t>
            </a:r>
            <a:endParaRPr lang="en-GB" sz="4050" b="1" i="1" dirty="0">
              <a:solidFill>
                <a:schemeClr val="tx2">
                  <a:lumMod val="60000"/>
                  <a:lumOff val="40000"/>
                  <a:alpha val="3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DA498-665A-44B3-B930-DBEAEFF5CD39}" type="datetimeFigureOut">
              <a:rPr lang="en-GB" smtClean="0"/>
              <a:pPr/>
              <a:t>22/10/2020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5B8CC-DC71-439A-A391-06ABDC93A03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9.xml"/><Relationship Id="rId7" Type="http://schemas.openxmlformats.org/officeDocument/2006/relationships/slide" Target="slide14.xml"/><Relationship Id="rId12" Type="http://schemas.openxmlformats.org/officeDocument/2006/relationships/slide" Target="slide3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26.xml"/><Relationship Id="rId5" Type="http://schemas.openxmlformats.org/officeDocument/2006/relationships/slide" Target="slide6.xml"/><Relationship Id="rId10" Type="http://schemas.openxmlformats.org/officeDocument/2006/relationships/slide" Target="slide24.xml"/><Relationship Id="rId4" Type="http://schemas.openxmlformats.org/officeDocument/2006/relationships/slide" Target="slide2.xml"/><Relationship Id="rId9" Type="http://schemas.openxmlformats.org/officeDocument/2006/relationships/slide" Target="slide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2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5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png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2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png"/><Relationship Id="rId4" Type="http://schemas.openxmlformats.org/officeDocument/2006/relationships/image" Target="../media/image2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2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5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2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2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png"/><Relationship Id="rId4" Type="http://schemas.openxmlformats.org/officeDocument/2006/relationships/image" Target="../media/image2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png"/><Relationship Id="rId4" Type="http://schemas.openxmlformats.org/officeDocument/2006/relationships/image" Target="../media/image2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png"/><Relationship Id="rId4" Type="http://schemas.openxmlformats.org/officeDocument/2006/relationships/image" Target="../media/image2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2.png"/><Relationship Id="rId4" Type="http://schemas.openxmlformats.org/officeDocument/2006/relationships/image" Target="../media/image2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2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png"/><Relationship Id="rId4" Type="http://schemas.openxmlformats.org/officeDocument/2006/relationships/image" Target="../media/image2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2.png"/><Relationship Id="rId4" Type="http://schemas.openxmlformats.org/officeDocument/2006/relationships/image" Target="../media/image2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5.pn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1.png"/><Relationship Id="rId4" Type="http://schemas.openxmlformats.org/officeDocument/2006/relationships/image" Target="../media/image2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5.png"/><Relationship Id="rId4" Type="http://schemas.openxmlformats.org/officeDocument/2006/relationships/image" Target="../media/image2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slide" Target="slide141.xml"/><Relationship Id="rId18" Type="http://schemas.openxmlformats.org/officeDocument/2006/relationships/slide" Target="slide98.xml"/><Relationship Id="rId26" Type="http://schemas.openxmlformats.org/officeDocument/2006/relationships/slide" Target="slide143.xml"/><Relationship Id="rId39" Type="http://schemas.openxmlformats.org/officeDocument/2006/relationships/slide" Target="slide188.xml"/><Relationship Id="rId21" Type="http://schemas.openxmlformats.org/officeDocument/2006/relationships/slide" Target="slide116.xml"/><Relationship Id="rId34" Type="http://schemas.openxmlformats.org/officeDocument/2006/relationships/slide" Target="slide173.xml"/><Relationship Id="rId42" Type="http://schemas.openxmlformats.org/officeDocument/2006/relationships/slide" Target="slide34.xml"/><Relationship Id="rId47" Type="http://schemas.openxmlformats.org/officeDocument/2006/relationships/slide" Target="slide50.xml"/><Relationship Id="rId50" Type="http://schemas.openxmlformats.org/officeDocument/2006/relationships/slide" Target="slide55.xml"/><Relationship Id="rId55" Type="http://schemas.openxmlformats.org/officeDocument/2006/relationships/slide" Target="slide70.xml"/><Relationship Id="rId7" Type="http://schemas.openxmlformats.org/officeDocument/2006/relationships/slide" Target="slide123.xml"/><Relationship Id="rId2" Type="http://schemas.openxmlformats.org/officeDocument/2006/relationships/slide" Target="slide96.xml"/><Relationship Id="rId16" Type="http://schemas.openxmlformats.org/officeDocument/2006/relationships/slide" Target="slide156.xml"/><Relationship Id="rId20" Type="http://schemas.openxmlformats.org/officeDocument/2006/relationships/slide" Target="slide110.xml"/><Relationship Id="rId29" Type="http://schemas.openxmlformats.org/officeDocument/2006/relationships/slide" Target="slide158.xml"/><Relationship Id="rId41" Type="http://schemas.openxmlformats.org/officeDocument/2006/relationships/slide" Target="slide1.xml"/><Relationship Id="rId54" Type="http://schemas.openxmlformats.org/officeDocument/2006/relationships/slide" Target="slide68.xml"/><Relationship Id="rId62" Type="http://schemas.openxmlformats.org/officeDocument/2006/relationships/slide" Target="slide9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6.xml"/><Relationship Id="rId11" Type="http://schemas.openxmlformats.org/officeDocument/2006/relationships/slide" Target="slide133.xml"/><Relationship Id="rId24" Type="http://schemas.openxmlformats.org/officeDocument/2006/relationships/slide" Target="slide135.xml"/><Relationship Id="rId32" Type="http://schemas.openxmlformats.org/officeDocument/2006/relationships/slide" Target="slide167.xml"/><Relationship Id="rId37" Type="http://schemas.openxmlformats.org/officeDocument/2006/relationships/slide" Target="slide181.xml"/><Relationship Id="rId40" Type="http://schemas.openxmlformats.org/officeDocument/2006/relationships/slide" Target="slide192.xml"/><Relationship Id="rId45" Type="http://schemas.openxmlformats.org/officeDocument/2006/relationships/slide" Target="slide43.xml"/><Relationship Id="rId53" Type="http://schemas.openxmlformats.org/officeDocument/2006/relationships/slide" Target="slide63.xml"/><Relationship Id="rId58" Type="http://schemas.openxmlformats.org/officeDocument/2006/relationships/slide" Target="slide77.xml"/><Relationship Id="rId5" Type="http://schemas.openxmlformats.org/officeDocument/2006/relationships/slide" Target="slide107.xml"/><Relationship Id="rId15" Type="http://schemas.openxmlformats.org/officeDocument/2006/relationships/slide" Target="slide149.xml"/><Relationship Id="rId23" Type="http://schemas.openxmlformats.org/officeDocument/2006/relationships/slide" Target="slide128.xml"/><Relationship Id="rId28" Type="http://schemas.openxmlformats.org/officeDocument/2006/relationships/slide" Target="slide152.xml"/><Relationship Id="rId36" Type="http://schemas.openxmlformats.org/officeDocument/2006/relationships/slide" Target="slide178.xml"/><Relationship Id="rId49" Type="http://schemas.openxmlformats.org/officeDocument/2006/relationships/slide" Target="slide48.xml"/><Relationship Id="rId57" Type="http://schemas.openxmlformats.org/officeDocument/2006/relationships/slide" Target="slide75.xml"/><Relationship Id="rId61" Type="http://schemas.openxmlformats.org/officeDocument/2006/relationships/slide" Target="slide89.xml"/><Relationship Id="rId10" Type="http://schemas.openxmlformats.org/officeDocument/2006/relationships/slide" Target="slide130.xml"/><Relationship Id="rId19" Type="http://schemas.openxmlformats.org/officeDocument/2006/relationships/slide" Target="slide102.xml"/><Relationship Id="rId31" Type="http://schemas.openxmlformats.org/officeDocument/2006/relationships/slide" Target="slide164.xml"/><Relationship Id="rId44" Type="http://schemas.openxmlformats.org/officeDocument/2006/relationships/slide" Target="slide38.xml"/><Relationship Id="rId52" Type="http://schemas.openxmlformats.org/officeDocument/2006/relationships/slide" Target="slide60.xml"/><Relationship Id="rId60" Type="http://schemas.openxmlformats.org/officeDocument/2006/relationships/slide" Target="slide84.xml"/><Relationship Id="rId4" Type="http://schemas.openxmlformats.org/officeDocument/2006/relationships/slide" Target="slide104.xml"/><Relationship Id="rId9" Type="http://schemas.openxmlformats.org/officeDocument/2006/relationships/slide" Target="slide119.xml"/><Relationship Id="rId14" Type="http://schemas.openxmlformats.org/officeDocument/2006/relationships/slide" Target="slide145.xml"/><Relationship Id="rId22" Type="http://schemas.openxmlformats.org/officeDocument/2006/relationships/slide" Target="slide121.xml"/><Relationship Id="rId27" Type="http://schemas.openxmlformats.org/officeDocument/2006/relationships/slide" Target="slide147.xml"/><Relationship Id="rId30" Type="http://schemas.openxmlformats.org/officeDocument/2006/relationships/slide" Target="slide162.xml"/><Relationship Id="rId35" Type="http://schemas.openxmlformats.org/officeDocument/2006/relationships/slide" Target="slide176.xml"/><Relationship Id="rId43" Type="http://schemas.openxmlformats.org/officeDocument/2006/relationships/slide" Target="slide36.xml"/><Relationship Id="rId48" Type="http://schemas.openxmlformats.org/officeDocument/2006/relationships/slide" Target="slide46.xml"/><Relationship Id="rId56" Type="http://schemas.openxmlformats.org/officeDocument/2006/relationships/slide" Target="slide73.xml"/><Relationship Id="rId8" Type="http://schemas.openxmlformats.org/officeDocument/2006/relationships/slide" Target="slide113.xml"/><Relationship Id="rId51" Type="http://schemas.openxmlformats.org/officeDocument/2006/relationships/slide" Target="slide58.xml"/><Relationship Id="rId3" Type="http://schemas.openxmlformats.org/officeDocument/2006/relationships/slide" Target="slide100.xml"/><Relationship Id="rId12" Type="http://schemas.openxmlformats.org/officeDocument/2006/relationships/slide" Target="slide137.xml"/><Relationship Id="rId17" Type="http://schemas.openxmlformats.org/officeDocument/2006/relationships/slide" Target="slide160.xml"/><Relationship Id="rId25" Type="http://schemas.openxmlformats.org/officeDocument/2006/relationships/slide" Target="slide139.xml"/><Relationship Id="rId33" Type="http://schemas.openxmlformats.org/officeDocument/2006/relationships/slide" Target="slide170.xml"/><Relationship Id="rId38" Type="http://schemas.openxmlformats.org/officeDocument/2006/relationships/slide" Target="slide184.xml"/><Relationship Id="rId46" Type="http://schemas.openxmlformats.org/officeDocument/2006/relationships/slide" Target="slide53.xml"/><Relationship Id="rId59" Type="http://schemas.openxmlformats.org/officeDocument/2006/relationships/slide" Target="slide8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7.png"/><Relationship Id="rId7" Type="http://schemas.openxmlformats.org/officeDocument/2006/relationships/slide" Target="slide3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3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slide" Target="slide33.xml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slide" Target="slide3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3275856" y="195289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A</a:t>
            </a:r>
          </a:p>
          <a:p>
            <a:pPr algn="ctr"/>
            <a:r>
              <a:rPr lang="en-GB" b="1" dirty="0" smtClean="0"/>
              <a:t>(ii)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907704" y="404664"/>
            <a:ext cx="59154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>
                <a:latin typeface="Comic Sans MS" pitchFamily="66" charset="0"/>
              </a:rPr>
              <a:t>Sequences and Series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0" name="Rectangle 19">
            <a:hlinkClick r:id="rId3" action="ppaction://hlinksldjump"/>
          </p:cNvPr>
          <p:cNvSpPr/>
          <p:nvPr/>
        </p:nvSpPr>
        <p:spPr>
          <a:xfrm>
            <a:off x="3275856" y="3177032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B (ii)</a:t>
            </a:r>
            <a:endParaRPr lang="en-GB" b="1" dirty="0"/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3275856" y="134076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A</a:t>
            </a:r>
          </a:p>
          <a:p>
            <a:pPr algn="ctr"/>
            <a:r>
              <a:rPr lang="en-GB" b="1" dirty="0" smtClean="0"/>
              <a:t>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3275856" y="256490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B</a:t>
            </a:r>
          </a:p>
          <a:p>
            <a:pPr algn="ctr"/>
            <a:r>
              <a:rPr lang="en-GB" b="1" dirty="0" smtClean="0"/>
              <a:t>(</a:t>
            </a:r>
            <a:r>
              <a:rPr lang="en-GB" b="1" dirty="0" err="1" smtClean="0"/>
              <a:t>i</a:t>
            </a:r>
            <a:r>
              <a:rPr lang="en-GB" b="1" dirty="0" smtClean="0"/>
              <a:t>)</a:t>
            </a:r>
            <a:endParaRPr lang="en-GB" b="1" dirty="0"/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3275856" y="3789040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C</a:t>
            </a:r>
            <a:endParaRPr lang="en-GB" b="1" dirty="0"/>
          </a:p>
        </p:txBody>
      </p: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3280916" y="440116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D</a:t>
            </a:r>
            <a:endParaRPr lang="en-GB" b="1" dirty="0"/>
          </a:p>
        </p:txBody>
      </p:sp>
      <p:sp>
        <p:nvSpPr>
          <p:cNvPr id="12" name="Rectangle 11">
            <a:hlinkClick r:id="rId8" action="ppaction://hlinksldjump"/>
          </p:cNvPr>
          <p:cNvSpPr/>
          <p:nvPr/>
        </p:nvSpPr>
        <p:spPr>
          <a:xfrm>
            <a:off x="3275856" y="501317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E</a:t>
            </a:r>
            <a:endParaRPr lang="en-GB" b="1" dirty="0"/>
          </a:p>
        </p:txBody>
      </p:sp>
      <p:sp>
        <p:nvSpPr>
          <p:cNvPr id="13" name="Rectangle 12">
            <a:hlinkClick r:id="rId9" action="ppaction://hlinksldjump"/>
          </p:cNvPr>
          <p:cNvSpPr/>
          <p:nvPr/>
        </p:nvSpPr>
        <p:spPr>
          <a:xfrm>
            <a:off x="3275856" y="5625304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Practice F</a:t>
            </a:r>
            <a:endParaRPr lang="en-GB" b="1" dirty="0"/>
          </a:p>
        </p:txBody>
      </p:sp>
      <p:sp>
        <p:nvSpPr>
          <p:cNvPr id="17" name="Rectangle 16">
            <a:hlinkClick r:id="rId10" action="ppaction://hlinksldjump"/>
          </p:cNvPr>
          <p:cNvSpPr/>
          <p:nvPr/>
        </p:nvSpPr>
        <p:spPr>
          <a:xfrm>
            <a:off x="4572000" y="1340768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SAM 2</a:t>
            </a:r>
            <a:endParaRPr lang="en-GB" b="1" dirty="0"/>
          </a:p>
        </p:txBody>
      </p:sp>
      <p:sp>
        <p:nvSpPr>
          <p:cNvPr id="18" name="Rectangle 17">
            <a:hlinkClick r:id="rId11" action="ppaction://hlinksldjump"/>
          </p:cNvPr>
          <p:cNvSpPr/>
          <p:nvPr/>
        </p:nvSpPr>
        <p:spPr>
          <a:xfrm>
            <a:off x="4572000" y="1952776"/>
            <a:ext cx="11520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2018 2</a:t>
            </a:r>
            <a:endParaRPr lang="en-GB" b="1" dirty="0"/>
          </a:p>
        </p:txBody>
      </p:sp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119266" y="44624"/>
            <a:ext cx="2280731" cy="320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Old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45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404664"/>
            <a:ext cx="8784974" cy="44852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3" y="369332"/>
            <a:ext cx="8784974" cy="2051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97768" y="5781859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9513" y="2420888"/>
            <a:ext cx="8784974" cy="24689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87790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88" y="1795463"/>
            <a:ext cx="9039225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915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340768"/>
            <a:ext cx="9036496" cy="2226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1340769"/>
            <a:ext cx="9144000" cy="6480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1988840"/>
            <a:ext cx="9144000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311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" y="1844824"/>
            <a:ext cx="90297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14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17798"/>
            <a:ext cx="9036496" cy="300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476672"/>
            <a:ext cx="9144000" cy="30963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66850" y="3871689"/>
            <a:ext cx="6210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475656" y="3861048"/>
            <a:ext cx="6192688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method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57607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626" y="44624"/>
            <a:ext cx="7896878" cy="67687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27836"/>
            <a:ext cx="1331640" cy="885540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16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1" y="620688"/>
            <a:ext cx="8928998" cy="40423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10568" y="620688"/>
            <a:ext cx="8925927" cy="89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3" y="1510820"/>
            <a:ext cx="8928991" cy="694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1" y="3897724"/>
            <a:ext cx="8928993" cy="7652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1" y="2204864"/>
            <a:ext cx="8928993" cy="1692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271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205" y="44624"/>
            <a:ext cx="6733590" cy="6768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205205" y="44624"/>
            <a:ext cx="6733590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205206" y="6309320"/>
            <a:ext cx="673359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5759624"/>
            <a:ext cx="1197768" cy="119776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205204" y="1268760"/>
            <a:ext cx="6733591" cy="352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205204" y="4797152"/>
            <a:ext cx="6733591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059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6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340768"/>
            <a:ext cx="8928992" cy="197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4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404664"/>
            <a:ext cx="8928988" cy="30598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5" y="386866"/>
            <a:ext cx="8928990" cy="1169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5" y="1556792"/>
            <a:ext cx="8928990" cy="1925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05" y="4062728"/>
            <a:ext cx="8928990" cy="95044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7505" y="4062728"/>
            <a:ext cx="8928989" cy="3023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07505" y="4365104"/>
            <a:ext cx="8928990" cy="6386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410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  <p:bldP spid="16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3501008"/>
            <a:ext cx="8928990" cy="17231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332656"/>
            <a:ext cx="8928990" cy="31390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5" y="332656"/>
            <a:ext cx="8928990" cy="31390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5" y="3501008"/>
            <a:ext cx="8928990" cy="1723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614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1052736"/>
            <a:ext cx="8784974" cy="23244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3" y="1052736"/>
            <a:ext cx="8784974" cy="2324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601" y="3848814"/>
            <a:ext cx="7127226" cy="7851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71601" y="3848814"/>
            <a:ext cx="7127226" cy="785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15270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32785"/>
            <a:ext cx="8928992" cy="5360382"/>
          </a:xfrm>
          <a:prstGeom prst="rect">
            <a:avLst/>
          </a:prstGeom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450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268760"/>
            <a:ext cx="8928990" cy="31534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5" y="1268760"/>
            <a:ext cx="8928990" cy="411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5" y="1680404"/>
            <a:ext cx="8928990" cy="7582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07505" y="2438686"/>
            <a:ext cx="8928989" cy="1983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6744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332656"/>
            <a:ext cx="8928988" cy="58759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5" y="313352"/>
            <a:ext cx="8928990" cy="1027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5" y="1340768"/>
            <a:ext cx="8928990" cy="4887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86400"/>
            <a:ext cx="971600" cy="97160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525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9" y="404664"/>
            <a:ext cx="9109022" cy="52768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575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836712"/>
            <a:ext cx="8928990" cy="4518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5" y="745016"/>
            <a:ext cx="8928990" cy="403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5" y="1148572"/>
            <a:ext cx="8928990" cy="8837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5" y="2043088"/>
            <a:ext cx="8928990" cy="14579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07505" y="3511740"/>
            <a:ext cx="8928990" cy="1843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5877272"/>
            <a:ext cx="1435360" cy="9545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728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8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91" y="476672"/>
            <a:ext cx="8087018" cy="52815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28491" y="476672"/>
            <a:ext cx="808701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528491" y="2348880"/>
            <a:ext cx="8087018" cy="1880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528491" y="4240436"/>
            <a:ext cx="8087018" cy="1528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2216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7" y="836712"/>
            <a:ext cx="9073006" cy="378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7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47" y="310782"/>
            <a:ext cx="8825108" cy="65321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62647" y="310782"/>
            <a:ext cx="8825108" cy="7528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262647" y="1063598"/>
            <a:ext cx="8825108" cy="7140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262647" y="1777682"/>
            <a:ext cx="8825108" cy="1291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251520" y="3068960"/>
            <a:ext cx="8825108" cy="6678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251520" y="3736801"/>
            <a:ext cx="8825108" cy="7990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251520" y="4535859"/>
            <a:ext cx="8825108" cy="2307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4936741"/>
            <a:ext cx="960176" cy="6385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640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47" y="791643"/>
            <a:ext cx="8120706" cy="5274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28491" y="780910"/>
            <a:ext cx="8087018" cy="8478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A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528491" y="1628800"/>
            <a:ext cx="8087018" cy="135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528491" y="2980967"/>
            <a:ext cx="8087018" cy="30853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169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8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764704"/>
            <a:ext cx="8928992" cy="456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2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-27384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340768"/>
            <a:ext cx="8784974" cy="265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3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1772816"/>
            <a:ext cx="8928988" cy="30127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5" y="1628800"/>
            <a:ext cx="8928990" cy="420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5" y="2060848"/>
            <a:ext cx="892899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5" y="2924944"/>
            <a:ext cx="8928990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777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13" y="836712"/>
            <a:ext cx="8894774" cy="494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7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980728"/>
            <a:ext cx="8928988" cy="40176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5" y="980728"/>
            <a:ext cx="8928990" cy="727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5" y="1708422"/>
            <a:ext cx="8928990" cy="863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5" y="2571502"/>
            <a:ext cx="8928990" cy="8865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07505" y="3458062"/>
            <a:ext cx="8928990" cy="7630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07505" y="4221088"/>
            <a:ext cx="8928989" cy="777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00306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5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64704"/>
            <a:ext cx="8928992" cy="46758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87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8" y="332656"/>
            <a:ext cx="9049444" cy="5531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7278" y="332656"/>
            <a:ext cx="9049443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7278" y="764704"/>
            <a:ext cx="9049443" cy="74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47278" y="1510728"/>
            <a:ext cx="9049443" cy="163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7278" y="3140968"/>
            <a:ext cx="9049443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47278" y="4293096"/>
            <a:ext cx="9049443" cy="1570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41899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5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9" y="404664"/>
            <a:ext cx="8989422" cy="57606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5497" y="391504"/>
            <a:ext cx="9073005" cy="1741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7" y="2132856"/>
            <a:ext cx="9073005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7" y="3717032"/>
            <a:ext cx="9073005" cy="2448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6048672"/>
            <a:ext cx="908720" cy="908720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463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764704"/>
            <a:ext cx="8928990" cy="39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6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906128"/>
            <a:ext cx="8928990" cy="25228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901769"/>
            <a:ext cx="8928992" cy="917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1818881"/>
            <a:ext cx="8928992" cy="385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4" y="2204864"/>
            <a:ext cx="8928992" cy="1276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720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48680"/>
            <a:ext cx="8928992" cy="5022558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77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836712"/>
            <a:ext cx="8928990" cy="26334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836713"/>
            <a:ext cx="892899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1124745"/>
            <a:ext cx="8928992" cy="5760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4" y="1700808"/>
            <a:ext cx="8928992" cy="1780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304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84976" cy="53357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65562"/>
            <a:ext cx="8784976" cy="2055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C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79512" y="2420888"/>
            <a:ext cx="8784976" cy="3343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78482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471826"/>
            <a:ext cx="9073008" cy="51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124744"/>
            <a:ext cx="9073006" cy="31706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496" y="1556792"/>
            <a:ext cx="9073007" cy="767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496" y="1136688"/>
            <a:ext cx="9073008" cy="420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87616"/>
            <a:ext cx="1197768" cy="1197768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5498" y="2324148"/>
            <a:ext cx="9073006" cy="19712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496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7" y="1052736"/>
            <a:ext cx="9073006" cy="4576048"/>
          </a:xfrm>
          <a:prstGeom prst="rect">
            <a:avLst/>
          </a:prstGeom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5496" y="1793741"/>
            <a:ext cx="9073007" cy="1563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6" y="1052735"/>
            <a:ext cx="9073007" cy="741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6" y="3356992"/>
            <a:ext cx="9073007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5496" y="4437112"/>
            <a:ext cx="9073007" cy="1223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168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5" y="1124744"/>
            <a:ext cx="907619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268760"/>
            <a:ext cx="8928990" cy="237608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6" y="1268760"/>
            <a:ext cx="8928990" cy="11159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6" y="2384722"/>
            <a:ext cx="8928990" cy="126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310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7" y="836712"/>
            <a:ext cx="9073006" cy="432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5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6" y="908720"/>
            <a:ext cx="8928988" cy="32489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7506" y="908720"/>
            <a:ext cx="8928990" cy="585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6" y="1494392"/>
            <a:ext cx="8928990" cy="998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07506" y="2492896"/>
            <a:ext cx="8928988" cy="16647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10575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764704"/>
            <a:ext cx="8928990" cy="41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76672"/>
            <a:ext cx="8928992" cy="46670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152" y="5759624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476672"/>
            <a:ext cx="8928992" cy="912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4" y="1389515"/>
            <a:ext cx="8928992" cy="18234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4" y="3212977"/>
            <a:ext cx="8928992" cy="1930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741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1052736"/>
            <a:ext cx="8928990" cy="313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7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-27384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844824"/>
            <a:ext cx="8640960" cy="189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7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68610"/>
            <a:ext cx="8352928" cy="634476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5536" y="5505450"/>
            <a:ext cx="8352928" cy="627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808" y="6277057"/>
            <a:ext cx="295275" cy="266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395536" y="476672"/>
            <a:ext cx="8352928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95536" y="1988840"/>
            <a:ext cx="835292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6" y="2780929"/>
            <a:ext cx="8352928" cy="2724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95536" y="6133040"/>
            <a:ext cx="8352928" cy="680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2152" y="5863424"/>
            <a:ext cx="1093967" cy="1093967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441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2" grpId="0" animBg="1"/>
      <p:bldP spid="14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7" y="404664"/>
            <a:ext cx="9095986" cy="58231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00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010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82" y="0"/>
            <a:ext cx="8092774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3682" y="0"/>
            <a:ext cx="8092774" cy="764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83682" y="764704"/>
            <a:ext cx="809277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83682" y="1700808"/>
            <a:ext cx="8092774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(i)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4901" y="25135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583682" y="3068960"/>
            <a:ext cx="8092774" cy="697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583682" y="3766590"/>
            <a:ext cx="8092774" cy="481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583682" y="4224582"/>
            <a:ext cx="8092774" cy="4976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583682" y="4725144"/>
            <a:ext cx="8092774" cy="1005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(i) notes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583682" y="5733256"/>
            <a:ext cx="8092774" cy="11247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 notes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874396"/>
            <a:ext cx="983604" cy="983604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099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476672"/>
            <a:ext cx="8352926" cy="5828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00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974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13" y="44624"/>
            <a:ext cx="7985974" cy="67687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3682" y="44624"/>
            <a:ext cx="7981305" cy="1182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83682" y="1222696"/>
            <a:ext cx="7981305" cy="6912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(i)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83682" y="1916832"/>
            <a:ext cx="7981305" cy="1266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  <a:r>
              <a:rPr lang="en-GB" sz="2800" b="1" dirty="0" smtClean="0"/>
              <a:t> (ii)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-36512" y="25135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579014" y="3160542"/>
            <a:ext cx="7985974" cy="1182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579014" y="4342654"/>
            <a:ext cx="7985974" cy="9256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579012" y="5268348"/>
            <a:ext cx="7985975" cy="892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(ii) notes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579014" y="6160370"/>
            <a:ext cx="7985974" cy="653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874396"/>
            <a:ext cx="983604" cy="983604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0432" y="551723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111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animBg="1"/>
      <p:bldP spid="16" grpId="0" animBg="1"/>
      <p:bldP spid="18" grpId="0" animBg="1"/>
      <p:bldP spid="19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620688"/>
            <a:ext cx="9073008" cy="494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0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124744"/>
            <a:ext cx="8928990" cy="26270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5" y="1124744"/>
            <a:ext cx="8928990" cy="430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5" y="1556792"/>
            <a:ext cx="8928990" cy="790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5" y="2348880"/>
            <a:ext cx="8928990" cy="1400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032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4664"/>
            <a:ext cx="8928992" cy="57780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623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1" y="622718"/>
            <a:ext cx="9012258" cy="44624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5871" y="622718"/>
            <a:ext cx="9012258" cy="1038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5871" y="1661536"/>
            <a:ext cx="9012258" cy="1695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5871" y="3356992"/>
            <a:ext cx="9012258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417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548680"/>
            <a:ext cx="8928990" cy="500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8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4036293"/>
            <a:ext cx="8572500" cy="9048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052736"/>
            <a:ext cx="8784974" cy="28157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029122"/>
            <a:ext cx="8784976" cy="2839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79512" y="4005064"/>
            <a:ext cx="878497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475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821237"/>
            <a:ext cx="8928990" cy="3215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6" y="1821237"/>
            <a:ext cx="8928990" cy="7820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2603298"/>
            <a:ext cx="8928991" cy="6512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3254555"/>
            <a:ext cx="8928991" cy="1782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9078" y="5816346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574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60648"/>
            <a:ext cx="8784976" cy="61143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9513" y="260648"/>
            <a:ext cx="8784975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79513" y="1196752"/>
            <a:ext cx="878497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79511" y="2132856"/>
            <a:ext cx="8784977" cy="4242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568" y="6021288"/>
            <a:ext cx="838152" cy="83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356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548680"/>
            <a:ext cx="9073008" cy="494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4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35168"/>
            <a:ext cx="8928992" cy="49100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7506" y="535167"/>
            <a:ext cx="8928990" cy="7335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07504" y="1268761"/>
            <a:ext cx="8928991" cy="12397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2508531"/>
            <a:ext cx="8928991" cy="2252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9078" y="5816346"/>
            <a:ext cx="1331640" cy="88554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07504" y="4760804"/>
            <a:ext cx="8928991" cy="684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3829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05" y="336866"/>
            <a:ext cx="9033390" cy="54641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305" y="321574"/>
            <a:ext cx="9033390" cy="1739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5305" y="2060848"/>
            <a:ext cx="9033390" cy="37554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568" y="5801054"/>
            <a:ext cx="1058386" cy="1058386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9078" y="5927836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583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48" y="332656"/>
            <a:ext cx="7798504" cy="61926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2747" y="321574"/>
            <a:ext cx="7798505" cy="57717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72747" y="6093296"/>
            <a:ext cx="7798505" cy="4431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0568" y="5373216"/>
            <a:ext cx="910160" cy="91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165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98" y="1772815"/>
            <a:ext cx="8932604" cy="331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36712"/>
            <a:ext cx="8928992" cy="47800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836712"/>
            <a:ext cx="8928992" cy="17281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2564904"/>
            <a:ext cx="8928992" cy="3051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330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075" y="116632"/>
            <a:ext cx="7807421" cy="61702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016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17" y="404664"/>
            <a:ext cx="8923366" cy="5184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7504" y="404665"/>
            <a:ext cx="8926179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1196753"/>
            <a:ext cx="8926179" cy="15121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07504" y="2708920"/>
            <a:ext cx="8926179" cy="2880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5440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4581128"/>
            <a:ext cx="8784978" cy="6005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692696"/>
            <a:ext cx="8784974" cy="37994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692696"/>
            <a:ext cx="8784976" cy="37994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125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D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79512" y="4555688"/>
            <a:ext cx="8784976" cy="625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91827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836712"/>
            <a:ext cx="8784974" cy="417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6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" y="1338262"/>
            <a:ext cx="8810625" cy="4181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66687" y="1338262"/>
            <a:ext cx="8810626" cy="772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66686" y="2110911"/>
            <a:ext cx="8810626" cy="3408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014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5" y="908720"/>
            <a:ext cx="8928990" cy="343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1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" y="1381125"/>
            <a:ext cx="8772525" cy="4095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66687" y="1338262"/>
            <a:ext cx="8810626" cy="1082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66686" y="2420889"/>
            <a:ext cx="8810626" cy="3098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615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196752"/>
            <a:ext cx="8784976" cy="31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1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" y="908720"/>
            <a:ext cx="8810626" cy="41879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66687" y="908720"/>
            <a:ext cx="881062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66686" y="1844825"/>
            <a:ext cx="8810626" cy="3251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4136" y="5805264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352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" y="548680"/>
            <a:ext cx="8810626" cy="49441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66687" y="536744"/>
            <a:ext cx="8810626" cy="1308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66686" y="1856760"/>
            <a:ext cx="8810626" cy="2327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66685" y="4196676"/>
            <a:ext cx="8810627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Special Cases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7204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764704"/>
            <a:ext cx="8784976" cy="448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5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10" y="337926"/>
            <a:ext cx="8848980" cy="5827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7510" y="3429000"/>
            <a:ext cx="8848980" cy="2736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47510" y="311982"/>
            <a:ext cx="8848980" cy="1532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47510" y="1844824"/>
            <a:ext cx="8848980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4136" y="5927836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84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7" grpId="0" animBg="1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6" y="404664"/>
            <a:ext cx="8810628" cy="54510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66687" y="369332"/>
            <a:ext cx="8810626" cy="13434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66686" y="1712744"/>
            <a:ext cx="8810626" cy="2076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66685" y="3789040"/>
            <a:ext cx="8810627" cy="2066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556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-27384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3" y="1196752"/>
            <a:ext cx="8784974" cy="35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181792"/>
            <a:ext cx="6480720" cy="2887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3068960"/>
            <a:ext cx="6480720" cy="301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62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11" y="1196752"/>
            <a:ext cx="8848978" cy="34790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47510" y="1196752"/>
            <a:ext cx="884898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147510" y="1772816"/>
            <a:ext cx="8848980" cy="2903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4136" y="5927836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024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6" y="476672"/>
            <a:ext cx="8810628" cy="49199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66687" y="476672"/>
            <a:ext cx="881062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A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66685" y="1268760"/>
            <a:ext cx="8810627" cy="4127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557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052736"/>
            <a:ext cx="8640960" cy="309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4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340768"/>
            <a:ext cx="8496942" cy="29072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8" y="1340768"/>
            <a:ext cx="8496943" cy="2907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59624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4136" y="5927836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991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318" y="245852"/>
            <a:ext cx="6917364" cy="6366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1113318" y="245852"/>
            <a:ext cx="6917364" cy="6366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826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76672"/>
            <a:ext cx="8640960" cy="51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3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8496944" cy="602604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88464"/>
            <a:ext cx="8496944" cy="2592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3528" y="2780928"/>
            <a:ext cx="8496944" cy="2789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8" y="5570560"/>
            <a:ext cx="8496944" cy="644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936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32656"/>
            <a:ext cx="7488832" cy="57800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606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478490"/>
            <a:ext cx="8496942" cy="56868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478490"/>
            <a:ext cx="8496944" cy="15823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23528" y="2060848"/>
            <a:ext cx="8496944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8" y="3501008"/>
            <a:ext cx="8496944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4136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028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196752"/>
            <a:ext cx="8784978" cy="37822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029122"/>
            <a:ext cx="8784976" cy="2121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79512" y="3150260"/>
            <a:ext cx="8784976" cy="1828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40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4690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5085184"/>
            <a:ext cx="6645944" cy="16011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32656"/>
            <a:ext cx="8496944" cy="3230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113318" y="5085184"/>
            <a:ext cx="6631968" cy="16011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Lists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23528" y="3562864"/>
            <a:ext cx="8496944" cy="14604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159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0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548680"/>
            <a:ext cx="8640960" cy="49783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787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268760"/>
            <a:ext cx="8496944" cy="368013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268760"/>
            <a:ext cx="8496944" cy="36801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4136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637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9" y="404664"/>
            <a:ext cx="7776862" cy="571644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3568" y="404664"/>
            <a:ext cx="7776863" cy="5716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9027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124744"/>
            <a:ext cx="8640958" cy="362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7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132856"/>
            <a:ext cx="8496942" cy="12272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2132856"/>
            <a:ext cx="8496944" cy="1227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4136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672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408" y="229887"/>
            <a:ext cx="6645944" cy="639822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4409" y="229887"/>
            <a:ext cx="6645944" cy="6398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927836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470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6672"/>
            <a:ext cx="8208912" cy="537444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7544" y="476672"/>
            <a:ext cx="8208912" cy="53744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048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836712"/>
            <a:ext cx="8640958" cy="446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79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412776"/>
            <a:ext cx="8496942" cy="22467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1412776"/>
            <a:ext cx="8496944" cy="2246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4136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310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236" y="4005064"/>
            <a:ext cx="6953528" cy="1709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74" y="332656"/>
            <a:ext cx="7219252" cy="34914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2374" y="332656"/>
            <a:ext cx="7219252" cy="34914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962374" y="4005064"/>
            <a:ext cx="7219252" cy="1709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2879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260648"/>
            <a:ext cx="8352926" cy="59695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5537" y="260648"/>
            <a:ext cx="8352926" cy="5969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5927836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444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84784"/>
            <a:ext cx="8208912" cy="28350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7544" y="1484784"/>
            <a:ext cx="8208912" cy="2835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84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04188"/>
            <a:ext cx="8496944" cy="59621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198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8496944" cy="473683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620688"/>
            <a:ext cx="8496944" cy="4736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4136" y="5972460"/>
            <a:ext cx="1331640" cy="8855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078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48680"/>
            <a:ext cx="8208912" cy="491551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7544" y="548680"/>
            <a:ext cx="8208912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5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467544" y="3212976"/>
            <a:ext cx="8208912" cy="2251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158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204864"/>
            <a:ext cx="8784976" cy="58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9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56792"/>
            <a:ext cx="8784976" cy="23768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556792"/>
            <a:ext cx="8784976" cy="2376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E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984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-27384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764704"/>
            <a:ext cx="8784976" cy="46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0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5234"/>
          <a:stretch/>
        </p:blipFill>
        <p:spPr>
          <a:xfrm>
            <a:off x="179512" y="983686"/>
            <a:ext cx="8784976" cy="23042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983686"/>
            <a:ext cx="8784976" cy="2373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0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5949280"/>
            <a:ext cx="1191110" cy="792088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t="70041"/>
          <a:stretch/>
        </p:blipFill>
        <p:spPr>
          <a:xfrm>
            <a:off x="179512" y="4005064"/>
            <a:ext cx="8784976" cy="8611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512" y="4005064"/>
            <a:ext cx="8784976" cy="8611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95519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t="44765"/>
          <a:stretch/>
        </p:blipFill>
        <p:spPr>
          <a:xfrm>
            <a:off x="205780" y="513852"/>
            <a:ext cx="8784976" cy="2843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32464"/>
          <a:stretch/>
        </p:blipFill>
        <p:spPr>
          <a:xfrm>
            <a:off x="179512" y="3647982"/>
            <a:ext cx="8784976" cy="19412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647982"/>
            <a:ext cx="8784976" cy="1941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088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F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179512" y="441844"/>
            <a:ext cx="8784976" cy="2915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68749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1844824"/>
            <a:ext cx="8784976" cy="210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3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8784976" cy="49960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548680"/>
            <a:ext cx="8784976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383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SAM Paper 2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79512" y="3501008"/>
            <a:ext cx="8784976" cy="20673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2451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196752"/>
            <a:ext cx="8640960" cy="306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67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21485"/>
          <a:stretch/>
        </p:blipFill>
        <p:spPr>
          <a:xfrm>
            <a:off x="179512" y="476672"/>
            <a:ext cx="8784976" cy="49415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476672"/>
            <a:ext cx="8784976" cy="2782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8642" y="6021288"/>
            <a:ext cx="1191110" cy="792088"/>
          </a:xfrm>
          <a:prstGeom prst="rect">
            <a:avLst/>
          </a:prstGeom>
          <a:noFill/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79512" y="3258998"/>
            <a:ext cx="8784976" cy="2182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Alternative 1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56440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78516"/>
          <a:stretch/>
        </p:blipFill>
        <p:spPr>
          <a:xfrm>
            <a:off x="179512" y="564666"/>
            <a:ext cx="8784976" cy="13521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230186"/>
            <a:ext cx="8784976" cy="3791102"/>
          </a:xfrm>
          <a:prstGeom prst="rect">
            <a:avLst/>
          </a:prstGeom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79512" y="2185562"/>
            <a:ext cx="8784976" cy="38357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(SF)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79512" y="539292"/>
            <a:ext cx="8784976" cy="1382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Alternative 2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2" y="6021288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612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3114906"/>
            <a:ext cx="8784978" cy="24023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404664"/>
            <a:ext cx="8784974" cy="25399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369332"/>
            <a:ext cx="8784976" cy="25988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79512" y="3111214"/>
            <a:ext cx="8784976" cy="24060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(SF)</a:t>
            </a:r>
            <a:endParaRPr lang="en-GB" sz="2800" b="1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8642" y="6021288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798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980728"/>
            <a:ext cx="8496942" cy="34994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9513" y="836712"/>
            <a:ext cx="8784974" cy="36670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533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332656"/>
            <a:ext cx="7344816" cy="5801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9592" y="332656"/>
            <a:ext cx="7344816" cy="58014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(with Alternative 1)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6021288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522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74262"/>
          <a:stretch/>
        </p:blipFill>
        <p:spPr>
          <a:xfrm>
            <a:off x="179513" y="1196752"/>
            <a:ext cx="8784974" cy="16920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96752"/>
            <a:ext cx="8784976" cy="1692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Alternative 2 notes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8642" y="6021288"/>
            <a:ext cx="1191110" cy="792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537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6709"/>
          <a:stretch/>
        </p:blipFill>
        <p:spPr>
          <a:xfrm>
            <a:off x="179513" y="548680"/>
            <a:ext cx="8784974" cy="4818128"/>
          </a:xfrm>
          <a:prstGeom prst="rect">
            <a:avLst/>
          </a:prstGeom>
        </p:spPr>
      </p:pic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41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2018 Paper 2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79512" y="548680"/>
            <a:ext cx="8784976" cy="4818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85787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251648" y="1700808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2006 (</a:t>
            </a:r>
            <a:r>
              <a:rPr lang="en-GB" sz="1600" b="1" i="1" dirty="0" smtClean="0"/>
              <a:t>r</a:t>
            </a:r>
            <a:r>
              <a:rPr lang="en-GB" sz="1600" b="1" dirty="0" smtClean="0"/>
              <a:t>) </a:t>
            </a:r>
            <a:endParaRPr lang="en-GB" sz="1600" b="1" dirty="0"/>
          </a:p>
        </p:txBody>
      </p:sp>
      <p:sp>
        <p:nvSpPr>
          <p:cNvPr id="11" name="Rectangle 10">
            <a:hlinkClick r:id="rId3" action="ppaction://hlinksldjump"/>
          </p:cNvPr>
          <p:cNvSpPr/>
          <p:nvPr/>
        </p:nvSpPr>
        <p:spPr>
          <a:xfrm>
            <a:off x="251648" y="2708920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2006 (</a:t>
            </a:r>
            <a:r>
              <a:rPr lang="en-GB" sz="1600" b="1" i="1" dirty="0" smtClean="0"/>
              <a:t>r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251648" y="3717032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2007 (</a:t>
            </a:r>
            <a:r>
              <a:rPr lang="en-GB" sz="1600" b="1" i="1" dirty="0" smtClean="0"/>
              <a:t>a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13" name="Rectangle 12">
            <a:hlinkClick r:id="rId5" action="ppaction://hlinksldjump"/>
          </p:cNvPr>
          <p:cNvSpPr/>
          <p:nvPr/>
        </p:nvSpPr>
        <p:spPr>
          <a:xfrm>
            <a:off x="251648" y="4221088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2007 (</a:t>
            </a:r>
            <a:r>
              <a:rPr lang="en-GB" sz="1600" b="1" i="1" dirty="0" smtClean="0"/>
              <a:t>a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14" name="Rectangle 13">
            <a:hlinkClick r:id="rId6" action="ppaction://hlinksldjump"/>
          </p:cNvPr>
          <p:cNvSpPr/>
          <p:nvPr/>
        </p:nvSpPr>
        <p:spPr>
          <a:xfrm>
            <a:off x="1481177" y="2708920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2009 (</a:t>
            </a:r>
            <a:r>
              <a:rPr lang="en-GB" sz="1600" b="1" i="1" dirty="0" smtClean="0"/>
              <a:t>a</a:t>
            </a:r>
            <a:r>
              <a:rPr lang="en-GB" sz="1600" b="1" dirty="0" smtClean="0"/>
              <a:t>) </a:t>
            </a:r>
            <a:endParaRPr lang="en-GB" sz="1600" b="1" dirty="0"/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1481177" y="2204864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2009 (</a:t>
            </a:r>
            <a:r>
              <a:rPr lang="en-GB" sz="1600" b="1" i="1" dirty="0" smtClean="0"/>
              <a:t>a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39827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Old Spec Sequences and Series</a:t>
            </a:r>
            <a:endParaRPr lang="en-GB" sz="4400" dirty="0">
              <a:latin typeface="Comic Sans MS" pitchFamily="66" charset="0"/>
            </a:endParaRPr>
          </a:p>
        </p:txBody>
      </p:sp>
      <p:sp>
        <p:nvSpPr>
          <p:cNvPr id="22" name="Rectangle 21">
            <a:hlinkClick r:id="rId8" action="ppaction://hlinksldjump"/>
          </p:cNvPr>
          <p:cNvSpPr/>
          <p:nvPr/>
        </p:nvSpPr>
        <p:spPr>
          <a:xfrm>
            <a:off x="251648" y="5229200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2008 (</a:t>
            </a:r>
            <a:r>
              <a:rPr lang="en-GB" sz="1600" b="1" i="1" dirty="0" smtClean="0"/>
              <a:t>r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23" name="Rectangle 22">
            <a:hlinkClick r:id="rId9" action="ppaction://hlinksldjump"/>
          </p:cNvPr>
          <p:cNvSpPr/>
          <p:nvPr/>
        </p:nvSpPr>
        <p:spPr>
          <a:xfrm>
            <a:off x="251648" y="6237312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2008 (</a:t>
            </a:r>
            <a:r>
              <a:rPr lang="en-GB" sz="1600" b="1" i="1" dirty="0" smtClean="0"/>
              <a:t>r</a:t>
            </a:r>
            <a:r>
              <a:rPr lang="en-GB" sz="1600" b="1" dirty="0" smtClean="0"/>
              <a:t>) </a:t>
            </a:r>
            <a:endParaRPr lang="en-GB" sz="1600" b="1" dirty="0"/>
          </a:p>
        </p:txBody>
      </p:sp>
      <p:sp>
        <p:nvSpPr>
          <p:cNvPr id="15" name="Rectangle 14">
            <a:hlinkClick r:id="rId10" action="ppaction://hlinksldjump"/>
          </p:cNvPr>
          <p:cNvSpPr/>
          <p:nvPr/>
        </p:nvSpPr>
        <p:spPr>
          <a:xfrm>
            <a:off x="1481177" y="3717032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2010 (</a:t>
            </a:r>
            <a:r>
              <a:rPr lang="en-GB" sz="1600" b="1" i="1" dirty="0" smtClean="0"/>
              <a:t>a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25" name="Rectangle 24">
            <a:hlinkClick r:id="rId11" action="ppaction://hlinksldjump"/>
          </p:cNvPr>
          <p:cNvSpPr/>
          <p:nvPr/>
        </p:nvSpPr>
        <p:spPr>
          <a:xfrm>
            <a:off x="1475912" y="4221088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2010 (</a:t>
            </a:r>
            <a:r>
              <a:rPr lang="en-GB" sz="1600" b="1" i="1" dirty="0" smtClean="0"/>
              <a:t>r</a:t>
            </a:r>
            <a:r>
              <a:rPr lang="en-GB" sz="1600" b="1" dirty="0" smtClean="0"/>
              <a:t>) </a:t>
            </a:r>
            <a:endParaRPr lang="en-GB" sz="1600" b="1" dirty="0"/>
          </a:p>
        </p:txBody>
      </p:sp>
      <p:sp>
        <p:nvSpPr>
          <p:cNvPr id="27" name="Rectangle 26">
            <a:hlinkClick r:id="rId12" action="ppaction://hlinksldjump"/>
          </p:cNvPr>
          <p:cNvSpPr/>
          <p:nvPr/>
        </p:nvSpPr>
        <p:spPr>
          <a:xfrm>
            <a:off x="1481177" y="5229200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2011 (</a:t>
            </a:r>
            <a:r>
              <a:rPr lang="en-GB" sz="1600" b="1" i="1" dirty="0" smtClean="0"/>
              <a:t>r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28" name="Rectangle 27">
            <a:hlinkClick r:id="rId13" action="ppaction://hlinksldjump"/>
          </p:cNvPr>
          <p:cNvSpPr/>
          <p:nvPr/>
        </p:nvSpPr>
        <p:spPr>
          <a:xfrm>
            <a:off x="1481177" y="6237312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2011 (</a:t>
            </a:r>
            <a:r>
              <a:rPr lang="en-GB" sz="1600" b="1" i="1" dirty="0" smtClean="0"/>
              <a:t>r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29" name="Rectangle 28">
            <a:hlinkClick r:id="rId14" action="ppaction://hlinksldjump"/>
          </p:cNvPr>
          <p:cNvSpPr/>
          <p:nvPr/>
        </p:nvSpPr>
        <p:spPr>
          <a:xfrm>
            <a:off x="2699920" y="2204864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2012 (</a:t>
            </a:r>
            <a:r>
              <a:rPr lang="en-GB" sz="1600" b="1" i="1" dirty="0" smtClean="0"/>
              <a:t>r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31" name="Rectangle 30">
            <a:hlinkClick r:id="rId15" action="ppaction://hlinksldjump"/>
          </p:cNvPr>
          <p:cNvSpPr/>
          <p:nvPr/>
        </p:nvSpPr>
        <p:spPr>
          <a:xfrm>
            <a:off x="2699920" y="3212976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2012 (</a:t>
            </a:r>
            <a:r>
              <a:rPr lang="en-GB" sz="1600" b="1" i="1" dirty="0" smtClean="0"/>
              <a:t>r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33" name="Rectangle 32">
            <a:hlinkClick r:id="rId16" action="ppaction://hlinksldjump"/>
          </p:cNvPr>
          <p:cNvSpPr/>
          <p:nvPr/>
        </p:nvSpPr>
        <p:spPr>
          <a:xfrm>
            <a:off x="2699920" y="4221088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2013 (</a:t>
            </a:r>
            <a:r>
              <a:rPr lang="en-GB" sz="1600" b="1" i="1" dirty="0" smtClean="0"/>
              <a:t>r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34" name="Rectangle 33">
            <a:hlinkClick r:id="rId17" action="ppaction://hlinksldjump"/>
          </p:cNvPr>
          <p:cNvSpPr/>
          <p:nvPr/>
        </p:nvSpPr>
        <p:spPr>
          <a:xfrm>
            <a:off x="2699920" y="5229200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2013 (</a:t>
            </a:r>
            <a:r>
              <a:rPr lang="en-GB" sz="1600" b="1" i="1" dirty="0" smtClean="0"/>
              <a:t>r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21" name="Rectangle 20">
            <a:hlinkClick r:id="rId18" action="ppaction://hlinksldjump"/>
          </p:cNvPr>
          <p:cNvSpPr/>
          <p:nvPr/>
        </p:nvSpPr>
        <p:spPr>
          <a:xfrm>
            <a:off x="251648" y="2204864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2006 (</a:t>
            </a:r>
            <a:r>
              <a:rPr lang="en-GB" sz="1600" b="1" i="1" dirty="0" smtClean="0"/>
              <a:t>a</a:t>
            </a:r>
            <a:r>
              <a:rPr lang="en-GB" sz="1600" b="1" dirty="0" smtClean="0"/>
              <a:t>) </a:t>
            </a:r>
            <a:endParaRPr lang="en-GB" sz="1600" b="1" dirty="0"/>
          </a:p>
        </p:txBody>
      </p:sp>
      <p:sp>
        <p:nvSpPr>
          <p:cNvPr id="24" name="Rectangle 23">
            <a:hlinkClick r:id="rId19" action="ppaction://hlinksldjump"/>
          </p:cNvPr>
          <p:cNvSpPr/>
          <p:nvPr/>
        </p:nvSpPr>
        <p:spPr>
          <a:xfrm>
            <a:off x="251648" y="3212976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2006 (</a:t>
            </a:r>
            <a:r>
              <a:rPr lang="en-GB" sz="1600" b="1" i="1" dirty="0" smtClean="0"/>
              <a:t>a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26" name="Rectangle 25">
            <a:hlinkClick r:id="rId20" action="ppaction://hlinksldjump"/>
          </p:cNvPr>
          <p:cNvSpPr/>
          <p:nvPr/>
        </p:nvSpPr>
        <p:spPr>
          <a:xfrm>
            <a:off x="251648" y="4725144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2007 (</a:t>
            </a:r>
            <a:r>
              <a:rPr lang="en-GB" sz="1600" b="1" i="1" dirty="0" smtClean="0"/>
              <a:t>r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30" name="Rectangle 29">
            <a:hlinkClick r:id="rId21" action="ppaction://hlinksldjump"/>
          </p:cNvPr>
          <p:cNvSpPr/>
          <p:nvPr/>
        </p:nvSpPr>
        <p:spPr>
          <a:xfrm>
            <a:off x="251648" y="5733256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2008 (</a:t>
            </a:r>
            <a:r>
              <a:rPr lang="en-GB" sz="1600" b="1" i="1" dirty="0" smtClean="0"/>
              <a:t>a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32" name="Rectangle 31">
            <a:hlinkClick r:id="rId22" action="ppaction://hlinksldjump"/>
          </p:cNvPr>
          <p:cNvSpPr/>
          <p:nvPr/>
        </p:nvSpPr>
        <p:spPr>
          <a:xfrm>
            <a:off x="1475784" y="1700808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2008 (</a:t>
            </a:r>
            <a:r>
              <a:rPr lang="en-GB" sz="1600" b="1" i="1" dirty="0" smtClean="0"/>
              <a:t>a</a:t>
            </a:r>
            <a:r>
              <a:rPr lang="en-GB" sz="1600" b="1" dirty="0" smtClean="0"/>
              <a:t>) </a:t>
            </a:r>
            <a:endParaRPr lang="en-GB" sz="1600" b="1" dirty="0"/>
          </a:p>
        </p:txBody>
      </p:sp>
      <p:sp>
        <p:nvSpPr>
          <p:cNvPr id="35" name="Rectangle 34">
            <a:hlinkClick r:id="rId23" action="ppaction://hlinksldjump"/>
          </p:cNvPr>
          <p:cNvSpPr/>
          <p:nvPr/>
        </p:nvSpPr>
        <p:spPr>
          <a:xfrm>
            <a:off x="1481177" y="3212976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2009 (</a:t>
            </a:r>
            <a:r>
              <a:rPr lang="en-GB" sz="1600" b="1" i="1" dirty="0" smtClean="0"/>
              <a:t>r</a:t>
            </a:r>
            <a:r>
              <a:rPr lang="en-GB" sz="1600" b="1" dirty="0" smtClean="0"/>
              <a:t>) </a:t>
            </a:r>
            <a:endParaRPr lang="en-GB" sz="1600" b="1" dirty="0"/>
          </a:p>
        </p:txBody>
      </p:sp>
      <p:sp>
        <p:nvSpPr>
          <p:cNvPr id="36" name="Rectangle 35">
            <a:hlinkClick r:id="rId24" action="ppaction://hlinksldjump"/>
          </p:cNvPr>
          <p:cNvSpPr/>
          <p:nvPr/>
        </p:nvSpPr>
        <p:spPr>
          <a:xfrm>
            <a:off x="1481177" y="4725144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2010 (</a:t>
            </a:r>
            <a:r>
              <a:rPr lang="en-GB" sz="1600" b="1" i="1" dirty="0" smtClean="0"/>
              <a:t>a</a:t>
            </a:r>
            <a:r>
              <a:rPr lang="en-GB" sz="1600" b="1" dirty="0" smtClean="0"/>
              <a:t>) </a:t>
            </a:r>
            <a:endParaRPr lang="en-GB" sz="1600" b="1" dirty="0"/>
          </a:p>
        </p:txBody>
      </p:sp>
      <p:sp>
        <p:nvSpPr>
          <p:cNvPr id="37" name="Rectangle 36">
            <a:hlinkClick r:id="rId25" action="ppaction://hlinksldjump"/>
          </p:cNvPr>
          <p:cNvSpPr/>
          <p:nvPr/>
        </p:nvSpPr>
        <p:spPr>
          <a:xfrm>
            <a:off x="1481177" y="5733256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2011 (</a:t>
            </a:r>
            <a:r>
              <a:rPr lang="en-GB" sz="1600" b="1" i="1" dirty="0" smtClean="0"/>
              <a:t>a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38" name="Rectangle 37">
            <a:hlinkClick r:id="rId26" action="ppaction://hlinksldjump"/>
          </p:cNvPr>
          <p:cNvSpPr/>
          <p:nvPr/>
        </p:nvSpPr>
        <p:spPr>
          <a:xfrm>
            <a:off x="2699920" y="1700808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2011 (</a:t>
            </a:r>
            <a:r>
              <a:rPr lang="en-GB" sz="1600" b="1" i="1" dirty="0" smtClean="0"/>
              <a:t>a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39" name="Rectangle 38">
            <a:hlinkClick r:id="rId27" action="ppaction://hlinksldjump"/>
          </p:cNvPr>
          <p:cNvSpPr/>
          <p:nvPr/>
        </p:nvSpPr>
        <p:spPr>
          <a:xfrm>
            <a:off x="2699920" y="2708920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2012 (</a:t>
            </a:r>
            <a:r>
              <a:rPr lang="en-GB" sz="1600" b="1" i="1" dirty="0" smtClean="0"/>
              <a:t>a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40" name="Rectangle 39">
            <a:hlinkClick r:id="rId28" action="ppaction://hlinksldjump"/>
          </p:cNvPr>
          <p:cNvSpPr/>
          <p:nvPr/>
        </p:nvSpPr>
        <p:spPr>
          <a:xfrm>
            <a:off x="2699920" y="3723999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2012 (</a:t>
            </a:r>
            <a:r>
              <a:rPr lang="en-GB" sz="1600" b="1" i="1" dirty="0" smtClean="0"/>
              <a:t>a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41" name="Rectangle 40">
            <a:hlinkClick r:id="rId29" action="ppaction://hlinksldjump"/>
          </p:cNvPr>
          <p:cNvSpPr/>
          <p:nvPr/>
        </p:nvSpPr>
        <p:spPr>
          <a:xfrm>
            <a:off x="2699920" y="4725144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2013 (</a:t>
            </a:r>
            <a:r>
              <a:rPr lang="en-GB" sz="1600" b="1" i="1" dirty="0" smtClean="0"/>
              <a:t>a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42" name="Rectangle 41">
            <a:hlinkClick r:id="rId30" action="ppaction://hlinksldjump"/>
          </p:cNvPr>
          <p:cNvSpPr/>
          <p:nvPr/>
        </p:nvSpPr>
        <p:spPr>
          <a:xfrm>
            <a:off x="2699920" y="5733256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2013 (</a:t>
            </a:r>
            <a:r>
              <a:rPr lang="en-GB" sz="1600" b="1" i="1" dirty="0" smtClean="0"/>
              <a:t>a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923928" y="6167045"/>
            <a:ext cx="2664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a</a:t>
            </a:r>
            <a:r>
              <a:rPr lang="en-GB" dirty="0" smtClean="0"/>
              <a:t> = arithmetic sequence</a:t>
            </a:r>
          </a:p>
          <a:p>
            <a:r>
              <a:rPr lang="en-GB" i="1" dirty="0" smtClean="0"/>
              <a:t>r</a:t>
            </a:r>
            <a:r>
              <a:rPr lang="en-GB" dirty="0" smtClean="0"/>
              <a:t> =recurrence relationship</a:t>
            </a:r>
            <a:endParaRPr lang="en-GB" dirty="0"/>
          </a:p>
        </p:txBody>
      </p:sp>
      <p:sp>
        <p:nvSpPr>
          <p:cNvPr id="43" name="Rectangle 42">
            <a:hlinkClick r:id="rId31" action="ppaction://hlinksldjump"/>
          </p:cNvPr>
          <p:cNvSpPr/>
          <p:nvPr/>
        </p:nvSpPr>
        <p:spPr>
          <a:xfrm>
            <a:off x="2699920" y="6237312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2014 (</a:t>
            </a:r>
            <a:r>
              <a:rPr lang="en-GB" sz="1600" b="1" i="1" dirty="0" smtClean="0"/>
              <a:t>r</a:t>
            </a:r>
            <a:r>
              <a:rPr lang="en-GB" sz="1600" b="1" dirty="0" smtClean="0"/>
              <a:t>)</a:t>
            </a:r>
            <a:endParaRPr lang="en-GB" sz="1600" b="1" dirty="0"/>
          </a:p>
        </p:txBody>
      </p:sp>
      <p:sp>
        <p:nvSpPr>
          <p:cNvPr id="44" name="Rectangle 43">
            <a:hlinkClick r:id="rId32" action="ppaction://hlinksldjump"/>
          </p:cNvPr>
          <p:cNvSpPr/>
          <p:nvPr/>
        </p:nvSpPr>
        <p:spPr>
          <a:xfrm>
            <a:off x="3924056" y="1700808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2014 (a)</a:t>
            </a:r>
            <a:endParaRPr lang="en-GB" sz="1600" b="1" dirty="0"/>
          </a:p>
        </p:txBody>
      </p:sp>
      <p:sp>
        <p:nvSpPr>
          <p:cNvPr id="45" name="Rectangle 44">
            <a:hlinkClick r:id="rId33" action="ppaction://hlinksldjump"/>
          </p:cNvPr>
          <p:cNvSpPr/>
          <p:nvPr/>
        </p:nvSpPr>
        <p:spPr>
          <a:xfrm>
            <a:off x="3924056" y="2204864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2015 (r)</a:t>
            </a:r>
            <a:endParaRPr lang="en-GB" sz="1600" b="1" dirty="0"/>
          </a:p>
        </p:txBody>
      </p:sp>
      <p:sp>
        <p:nvSpPr>
          <p:cNvPr id="46" name="Rectangle 45">
            <a:hlinkClick r:id="rId34" action="ppaction://hlinksldjump"/>
          </p:cNvPr>
          <p:cNvSpPr/>
          <p:nvPr/>
        </p:nvSpPr>
        <p:spPr>
          <a:xfrm>
            <a:off x="3924056" y="2708920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2015 (a)</a:t>
            </a:r>
            <a:endParaRPr lang="en-GB" sz="1600" b="1" dirty="0"/>
          </a:p>
        </p:txBody>
      </p:sp>
      <p:sp>
        <p:nvSpPr>
          <p:cNvPr id="47" name="Rectangle 46">
            <a:hlinkClick r:id="rId35" action="ppaction://hlinksldjump"/>
          </p:cNvPr>
          <p:cNvSpPr/>
          <p:nvPr/>
        </p:nvSpPr>
        <p:spPr>
          <a:xfrm>
            <a:off x="3924056" y="3212976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2016 (r)</a:t>
            </a:r>
            <a:endParaRPr lang="en-GB" sz="1600" b="1" dirty="0"/>
          </a:p>
        </p:txBody>
      </p:sp>
      <p:sp>
        <p:nvSpPr>
          <p:cNvPr id="48" name="Rectangle 47">
            <a:hlinkClick r:id="rId36" action="ppaction://hlinksldjump"/>
          </p:cNvPr>
          <p:cNvSpPr/>
          <p:nvPr/>
        </p:nvSpPr>
        <p:spPr>
          <a:xfrm>
            <a:off x="3924056" y="3717032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2016 (a)</a:t>
            </a:r>
            <a:endParaRPr lang="en-GB" sz="1600" b="1" dirty="0"/>
          </a:p>
        </p:txBody>
      </p:sp>
      <p:sp>
        <p:nvSpPr>
          <p:cNvPr id="49" name="Rectangle 48">
            <a:hlinkClick r:id="rId37" action="ppaction://hlinksldjump"/>
          </p:cNvPr>
          <p:cNvSpPr/>
          <p:nvPr/>
        </p:nvSpPr>
        <p:spPr>
          <a:xfrm>
            <a:off x="3924056" y="4221088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2017 (r)</a:t>
            </a:r>
            <a:endParaRPr lang="en-GB" sz="1600" b="1" dirty="0"/>
          </a:p>
        </p:txBody>
      </p:sp>
      <p:sp>
        <p:nvSpPr>
          <p:cNvPr id="50" name="Rectangle 49">
            <a:hlinkClick r:id="rId38" action="ppaction://hlinksldjump"/>
          </p:cNvPr>
          <p:cNvSpPr/>
          <p:nvPr/>
        </p:nvSpPr>
        <p:spPr>
          <a:xfrm>
            <a:off x="3924056" y="4725144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2017 (a)</a:t>
            </a:r>
            <a:endParaRPr lang="en-GB" sz="1600" b="1" dirty="0"/>
          </a:p>
        </p:txBody>
      </p:sp>
      <p:sp>
        <p:nvSpPr>
          <p:cNvPr id="51" name="Rectangle 50">
            <a:hlinkClick r:id="rId39" action="ppaction://hlinksldjump"/>
          </p:cNvPr>
          <p:cNvSpPr/>
          <p:nvPr/>
        </p:nvSpPr>
        <p:spPr>
          <a:xfrm>
            <a:off x="3924056" y="5229200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2018 (a)</a:t>
            </a:r>
            <a:endParaRPr lang="en-GB" sz="1600" b="1" dirty="0"/>
          </a:p>
        </p:txBody>
      </p:sp>
      <p:sp>
        <p:nvSpPr>
          <p:cNvPr id="52" name="Rectangle 51">
            <a:hlinkClick r:id="rId40" action="ppaction://hlinksldjump"/>
          </p:cNvPr>
          <p:cNvSpPr/>
          <p:nvPr/>
        </p:nvSpPr>
        <p:spPr>
          <a:xfrm>
            <a:off x="3924056" y="5733256"/>
            <a:ext cx="1152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2018 (r)</a:t>
            </a:r>
            <a:endParaRPr lang="en-GB" sz="1600" b="1" dirty="0"/>
          </a:p>
        </p:txBody>
      </p:sp>
      <p:sp>
        <p:nvSpPr>
          <p:cNvPr id="53" name="Rectangle 52">
            <a:hlinkClick r:id="rId41" action="ppaction://hlinksldjump"/>
          </p:cNvPr>
          <p:cNvSpPr/>
          <p:nvPr/>
        </p:nvSpPr>
        <p:spPr>
          <a:xfrm>
            <a:off x="119266" y="44624"/>
            <a:ext cx="2280731" cy="320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omic Sans MS" panose="030F0702030302020204" pitchFamily="66" charset="0"/>
              </a:rPr>
              <a:t>New Spec Q’s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  <p:sp>
        <p:nvSpPr>
          <p:cNvPr id="54" name="Rectangle 53">
            <a:hlinkClick r:id="rId42" action="ppaction://hlinksldjump"/>
          </p:cNvPr>
          <p:cNvSpPr/>
          <p:nvPr/>
        </p:nvSpPr>
        <p:spPr>
          <a:xfrm>
            <a:off x="5292080" y="170086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2006 </a:t>
            </a:r>
            <a:endParaRPr lang="en-GB" sz="1600" b="1" dirty="0"/>
          </a:p>
        </p:txBody>
      </p:sp>
      <p:sp>
        <p:nvSpPr>
          <p:cNvPr id="55" name="Rectangle 54">
            <a:hlinkClick r:id="rId43" action="ppaction://hlinksldjump"/>
          </p:cNvPr>
          <p:cNvSpPr/>
          <p:nvPr/>
        </p:nvSpPr>
        <p:spPr>
          <a:xfrm>
            <a:off x="5292080" y="227692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2006</a:t>
            </a:r>
            <a:endParaRPr lang="en-GB" sz="1600" b="1" dirty="0"/>
          </a:p>
        </p:txBody>
      </p:sp>
      <p:sp>
        <p:nvSpPr>
          <p:cNvPr id="56" name="Rectangle 55">
            <a:hlinkClick r:id="rId44" action="ppaction://hlinksldjump"/>
          </p:cNvPr>
          <p:cNvSpPr/>
          <p:nvPr/>
        </p:nvSpPr>
        <p:spPr>
          <a:xfrm>
            <a:off x="5292080" y="285299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2007</a:t>
            </a:r>
            <a:endParaRPr lang="en-GB" sz="1600" b="1" dirty="0"/>
          </a:p>
        </p:txBody>
      </p:sp>
      <p:sp>
        <p:nvSpPr>
          <p:cNvPr id="57" name="Rectangle 56">
            <a:hlinkClick r:id="rId45" action="ppaction://hlinksldjump"/>
          </p:cNvPr>
          <p:cNvSpPr/>
          <p:nvPr/>
        </p:nvSpPr>
        <p:spPr>
          <a:xfrm>
            <a:off x="5292080" y="342905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2007</a:t>
            </a:r>
            <a:endParaRPr lang="en-GB" sz="1600" b="1" dirty="0"/>
          </a:p>
        </p:txBody>
      </p:sp>
      <p:sp>
        <p:nvSpPr>
          <p:cNvPr id="58" name="Rectangle 57">
            <a:hlinkClick r:id="rId46" action="ppaction://hlinksldjump"/>
          </p:cNvPr>
          <p:cNvSpPr/>
          <p:nvPr/>
        </p:nvSpPr>
        <p:spPr>
          <a:xfrm>
            <a:off x="6516344" y="170080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2009 </a:t>
            </a:r>
            <a:endParaRPr lang="en-GB" sz="1600" b="1" dirty="0"/>
          </a:p>
        </p:txBody>
      </p:sp>
      <p:sp>
        <p:nvSpPr>
          <p:cNvPr id="59" name="Rectangle 58">
            <a:hlinkClick r:id="rId47" action="ppaction://hlinksldjump"/>
          </p:cNvPr>
          <p:cNvSpPr/>
          <p:nvPr/>
        </p:nvSpPr>
        <p:spPr>
          <a:xfrm>
            <a:off x="5299051" y="515724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2009</a:t>
            </a:r>
            <a:endParaRPr lang="en-GB" sz="1600" b="1" dirty="0"/>
          </a:p>
        </p:txBody>
      </p:sp>
      <p:sp>
        <p:nvSpPr>
          <p:cNvPr id="60" name="Rectangle 59">
            <a:hlinkClick r:id="rId48" action="ppaction://hlinksldjump"/>
          </p:cNvPr>
          <p:cNvSpPr/>
          <p:nvPr/>
        </p:nvSpPr>
        <p:spPr>
          <a:xfrm>
            <a:off x="5292080" y="400512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2008</a:t>
            </a:r>
            <a:endParaRPr lang="en-GB" sz="1600" b="1" dirty="0"/>
          </a:p>
        </p:txBody>
      </p:sp>
      <p:sp>
        <p:nvSpPr>
          <p:cNvPr id="61" name="Rectangle 60">
            <a:hlinkClick r:id="rId49" action="ppaction://hlinksldjump"/>
          </p:cNvPr>
          <p:cNvSpPr/>
          <p:nvPr/>
        </p:nvSpPr>
        <p:spPr>
          <a:xfrm>
            <a:off x="5292080" y="458118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2008 </a:t>
            </a:r>
            <a:endParaRPr lang="en-GB" sz="1600" b="1" dirty="0"/>
          </a:p>
        </p:txBody>
      </p:sp>
      <p:sp>
        <p:nvSpPr>
          <p:cNvPr id="62" name="Rectangle 61">
            <a:hlinkClick r:id="rId50" action="ppaction://hlinksldjump"/>
          </p:cNvPr>
          <p:cNvSpPr/>
          <p:nvPr/>
        </p:nvSpPr>
        <p:spPr>
          <a:xfrm>
            <a:off x="6516216" y="227692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2010</a:t>
            </a:r>
            <a:endParaRPr lang="en-GB" sz="1600" b="1" dirty="0"/>
          </a:p>
        </p:txBody>
      </p:sp>
      <p:sp>
        <p:nvSpPr>
          <p:cNvPr id="63" name="Rectangle 62">
            <a:hlinkClick r:id="rId51" action="ppaction://hlinksldjump"/>
          </p:cNvPr>
          <p:cNvSpPr/>
          <p:nvPr/>
        </p:nvSpPr>
        <p:spPr>
          <a:xfrm>
            <a:off x="6516216" y="285304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June 2010 </a:t>
            </a:r>
            <a:endParaRPr lang="en-GB" sz="1600" b="1" dirty="0"/>
          </a:p>
        </p:txBody>
      </p:sp>
      <p:sp>
        <p:nvSpPr>
          <p:cNvPr id="64" name="Rectangle 63">
            <a:hlinkClick r:id="rId52" action="ppaction://hlinksldjump"/>
          </p:cNvPr>
          <p:cNvSpPr/>
          <p:nvPr/>
        </p:nvSpPr>
        <p:spPr>
          <a:xfrm>
            <a:off x="6516216" y="342878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2011</a:t>
            </a:r>
            <a:endParaRPr lang="en-GB" sz="1600" b="1" dirty="0"/>
          </a:p>
        </p:txBody>
      </p:sp>
      <p:sp>
        <p:nvSpPr>
          <p:cNvPr id="65" name="Rectangle 64">
            <a:hlinkClick r:id="rId53" action="ppaction://hlinksldjump"/>
          </p:cNvPr>
          <p:cNvSpPr/>
          <p:nvPr/>
        </p:nvSpPr>
        <p:spPr>
          <a:xfrm>
            <a:off x="6516216" y="400512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2011</a:t>
            </a:r>
            <a:endParaRPr lang="en-GB" sz="1600" b="1" dirty="0"/>
          </a:p>
        </p:txBody>
      </p:sp>
      <p:sp>
        <p:nvSpPr>
          <p:cNvPr id="66" name="Rectangle 65">
            <a:hlinkClick r:id="rId54" action="ppaction://hlinksldjump"/>
          </p:cNvPr>
          <p:cNvSpPr/>
          <p:nvPr/>
        </p:nvSpPr>
        <p:spPr>
          <a:xfrm>
            <a:off x="6516216" y="458118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2012</a:t>
            </a:r>
            <a:endParaRPr lang="en-GB" sz="1600" b="1" dirty="0"/>
          </a:p>
        </p:txBody>
      </p:sp>
      <p:sp>
        <p:nvSpPr>
          <p:cNvPr id="67" name="Rectangle 66">
            <a:hlinkClick r:id="rId55" action="ppaction://hlinksldjump"/>
          </p:cNvPr>
          <p:cNvSpPr/>
          <p:nvPr/>
        </p:nvSpPr>
        <p:spPr>
          <a:xfrm>
            <a:off x="6516216" y="515724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2012</a:t>
            </a:r>
            <a:endParaRPr lang="en-GB" sz="1600" b="1" dirty="0"/>
          </a:p>
        </p:txBody>
      </p:sp>
      <p:sp>
        <p:nvSpPr>
          <p:cNvPr id="68" name="Rectangle 67">
            <a:hlinkClick r:id="rId56" action="ppaction://hlinksldjump"/>
          </p:cNvPr>
          <p:cNvSpPr/>
          <p:nvPr/>
        </p:nvSpPr>
        <p:spPr>
          <a:xfrm>
            <a:off x="7740352" y="170086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Jan 2013</a:t>
            </a:r>
            <a:endParaRPr lang="en-GB" sz="1600" b="1" dirty="0"/>
          </a:p>
        </p:txBody>
      </p:sp>
      <p:sp>
        <p:nvSpPr>
          <p:cNvPr id="69" name="Rectangle 68">
            <a:hlinkClick r:id="rId57" action="ppaction://hlinksldjump"/>
          </p:cNvPr>
          <p:cNvSpPr/>
          <p:nvPr/>
        </p:nvSpPr>
        <p:spPr>
          <a:xfrm>
            <a:off x="7740352" y="227687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2013</a:t>
            </a:r>
            <a:endParaRPr lang="en-GB" sz="1600" b="1" dirty="0"/>
          </a:p>
        </p:txBody>
      </p:sp>
      <p:sp>
        <p:nvSpPr>
          <p:cNvPr id="70" name="Rectangle 69">
            <a:hlinkClick r:id="rId58" action="ppaction://hlinksldjump"/>
          </p:cNvPr>
          <p:cNvSpPr/>
          <p:nvPr/>
        </p:nvSpPr>
        <p:spPr>
          <a:xfrm>
            <a:off x="7740352" y="2852936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2014</a:t>
            </a:r>
            <a:endParaRPr lang="en-GB" sz="1600" b="1" dirty="0"/>
          </a:p>
        </p:txBody>
      </p:sp>
      <p:sp>
        <p:nvSpPr>
          <p:cNvPr id="71" name="Rectangle 70">
            <a:hlinkClick r:id="rId59" action="ppaction://hlinksldjump"/>
          </p:cNvPr>
          <p:cNvSpPr/>
          <p:nvPr/>
        </p:nvSpPr>
        <p:spPr>
          <a:xfrm>
            <a:off x="7740352" y="3429000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2015</a:t>
            </a:r>
            <a:endParaRPr lang="en-GB" sz="1600" b="1" dirty="0"/>
          </a:p>
        </p:txBody>
      </p:sp>
      <p:sp>
        <p:nvSpPr>
          <p:cNvPr id="72" name="Rectangle 71">
            <a:hlinkClick r:id="rId60" action="ppaction://hlinksldjump"/>
          </p:cNvPr>
          <p:cNvSpPr/>
          <p:nvPr/>
        </p:nvSpPr>
        <p:spPr>
          <a:xfrm>
            <a:off x="7740352" y="4005064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2016</a:t>
            </a:r>
            <a:endParaRPr lang="en-GB" sz="1600" b="1" dirty="0"/>
          </a:p>
        </p:txBody>
      </p:sp>
      <p:sp>
        <p:nvSpPr>
          <p:cNvPr id="73" name="Rectangle 72">
            <a:hlinkClick r:id="rId61" action="ppaction://hlinksldjump"/>
          </p:cNvPr>
          <p:cNvSpPr/>
          <p:nvPr/>
        </p:nvSpPr>
        <p:spPr>
          <a:xfrm>
            <a:off x="7740352" y="4581128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2017</a:t>
            </a:r>
            <a:endParaRPr lang="en-GB" sz="1600" b="1" dirty="0"/>
          </a:p>
        </p:txBody>
      </p:sp>
      <p:sp>
        <p:nvSpPr>
          <p:cNvPr id="74" name="Rectangle 73">
            <a:hlinkClick r:id="rId62" action="ppaction://hlinksldjump"/>
          </p:cNvPr>
          <p:cNvSpPr/>
          <p:nvPr/>
        </p:nvSpPr>
        <p:spPr>
          <a:xfrm>
            <a:off x="7740352" y="5157192"/>
            <a:ext cx="1152000" cy="5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/>
              <a:t>May 2018</a:t>
            </a:r>
            <a:endParaRPr lang="en-GB" sz="1600" b="1" dirty="0"/>
          </a:p>
        </p:txBody>
      </p:sp>
      <p:sp>
        <p:nvSpPr>
          <p:cNvPr id="75" name="Rectangle 74"/>
          <p:cNvSpPr/>
          <p:nvPr/>
        </p:nvSpPr>
        <p:spPr>
          <a:xfrm>
            <a:off x="467544" y="1196792"/>
            <a:ext cx="828000" cy="360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C1</a:t>
            </a:r>
            <a:endParaRPr lang="en-GB" sz="2400" b="1" dirty="0"/>
          </a:p>
        </p:txBody>
      </p:sp>
      <p:sp>
        <p:nvSpPr>
          <p:cNvPr id="76" name="Rectangle 75"/>
          <p:cNvSpPr/>
          <p:nvPr/>
        </p:nvSpPr>
        <p:spPr>
          <a:xfrm>
            <a:off x="5472192" y="1196792"/>
            <a:ext cx="2196024" cy="360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/>
              <a:t>C2 (geometric)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94088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85372"/>
            <a:ext cx="9143998" cy="4287256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772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66" y="9604"/>
            <a:ext cx="8437282" cy="62052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84066" y="9605"/>
            <a:ext cx="8359932" cy="1475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784066" y="1484784"/>
            <a:ext cx="8359931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6738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784066" y="2636912"/>
            <a:ext cx="8359934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784066" y="3645024"/>
            <a:ext cx="8359931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74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846377"/>
            <a:ext cx="9073008" cy="5165246"/>
          </a:xfrm>
          <a:prstGeom prst="rect">
            <a:avLst/>
          </a:prstGeom>
        </p:spPr>
      </p:pic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30870"/>
            <a:ext cx="1435360" cy="9545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588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287517"/>
            <a:ext cx="9073008" cy="4282966"/>
          </a:xfrm>
          <a:prstGeom prst="rect">
            <a:avLst/>
          </a:prstGeom>
        </p:spPr>
      </p:pic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5496" y="1287517"/>
            <a:ext cx="9073008" cy="1205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6" y="2492896"/>
            <a:ext cx="9073008" cy="4816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5496" y="2974502"/>
            <a:ext cx="9073008" cy="4365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5496" y="3411081"/>
            <a:ext cx="9073008" cy="6443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5496" y="4055460"/>
            <a:ext cx="9073008" cy="15150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2006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744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04664"/>
            <a:ext cx="8928990" cy="5739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22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4664"/>
            <a:ext cx="8928992" cy="53369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10568" y="371728"/>
            <a:ext cx="8925927" cy="1686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3" y="2058452"/>
            <a:ext cx="8928991" cy="13343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1" y="5210622"/>
            <a:ext cx="8928993" cy="522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1" y="3392758"/>
            <a:ext cx="8928993" cy="1817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537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692696"/>
            <a:ext cx="8640960" cy="4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5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284984"/>
            <a:ext cx="8928992" cy="15914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3" y="4872816"/>
            <a:ext cx="8928994" cy="750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3" y="620688"/>
            <a:ext cx="8928994" cy="25216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10568" y="371728"/>
            <a:ext cx="8925927" cy="28028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107503" y="3284984"/>
            <a:ext cx="8928991" cy="2337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slight alternate</a:t>
            </a:r>
            <a:endParaRPr lang="en-GB" sz="2800" b="1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108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2" y="2399801"/>
            <a:ext cx="8928996" cy="2058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2" y="620688"/>
            <a:ext cx="8928996" cy="13462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3" y="620688"/>
            <a:ext cx="8928991" cy="13462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1" y="2399802"/>
            <a:ext cx="8928993" cy="20583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 Alternative B (adding 10 terms)</a:t>
            </a:r>
            <a:endParaRPr lang="en-GB" sz="2800" b="1" dirty="0"/>
          </a:p>
        </p:txBody>
      </p:sp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979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007559"/>
            <a:ext cx="8928992" cy="8428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48680"/>
            <a:ext cx="8928992" cy="20126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2007</a:t>
            </a:r>
            <a:endParaRPr lang="en-GB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4" y="548679"/>
            <a:ext cx="8928992" cy="2012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3007558"/>
            <a:ext cx="8928992" cy="8428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018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72989"/>
            <a:ext cx="8246706" cy="5800237"/>
          </a:xfrm>
          <a:prstGeom prst="rect">
            <a:avLst/>
          </a:prstGeom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58862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983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404664"/>
            <a:ext cx="8928990" cy="52377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5" y="386866"/>
            <a:ext cx="8928990" cy="4772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5" y="864095"/>
            <a:ext cx="8928990" cy="2492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9" name="Rectangle 8"/>
          <p:cNvSpPr/>
          <p:nvPr/>
        </p:nvSpPr>
        <p:spPr>
          <a:xfrm>
            <a:off x="107505" y="3356993"/>
            <a:ext cx="8928990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107505" y="4365105"/>
            <a:ext cx="8928990" cy="1295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195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09" y="548680"/>
            <a:ext cx="7834915" cy="52464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3509" y="548680"/>
            <a:ext cx="7834915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553509" y="2288450"/>
            <a:ext cx="7834915" cy="924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553509" y="3224554"/>
            <a:ext cx="7834915" cy="25705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5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2007</a:t>
            </a:r>
            <a:endParaRPr lang="en-GB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846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980728"/>
            <a:ext cx="8928990" cy="287424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067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620688"/>
            <a:ext cx="8928990" cy="51100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2008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07505" y="620688"/>
            <a:ext cx="8928990" cy="683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5" y="1304092"/>
            <a:ext cx="8928990" cy="1188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5" y="2492896"/>
            <a:ext cx="892899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660232"/>
            <a:ext cx="1197768" cy="1197768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07505" y="3284984"/>
            <a:ext cx="892899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107505" y="4149080"/>
            <a:ext cx="8928990" cy="853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9" name="Rectangle 18"/>
          <p:cNvSpPr/>
          <p:nvPr/>
        </p:nvSpPr>
        <p:spPr>
          <a:xfrm>
            <a:off x="107505" y="5013176"/>
            <a:ext cx="8928990" cy="717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46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7" grpId="0" animBg="1"/>
      <p:bldP spid="18" grpId="0" animBg="1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764704"/>
            <a:ext cx="8928990" cy="4786072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396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287824"/>
            <a:ext cx="8928990" cy="4282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5" y="1287824"/>
            <a:ext cx="8928990" cy="701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5" y="1988840"/>
            <a:ext cx="892899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5" y="2708920"/>
            <a:ext cx="8928990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5" y="4797152"/>
            <a:ext cx="8928990" cy="773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8" name="Picture 7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2008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87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00" y="908720"/>
            <a:ext cx="8778200" cy="403245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2900" y="908720"/>
            <a:ext cx="8778199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16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A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182900" y="2636912"/>
            <a:ext cx="8778199" cy="23042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27746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8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92542"/>
            <a:ext cx="8928992" cy="3284530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8651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9" y="836712"/>
            <a:ext cx="9049442" cy="4608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7278" y="836712"/>
            <a:ext cx="9049443" cy="23855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47278" y="3222268"/>
            <a:ext cx="9049443" cy="7827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47278" y="4005064"/>
            <a:ext cx="9049443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1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pic>
        <p:nvPicPr>
          <p:cNvPr id="12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7278" y="4725144"/>
            <a:ext cx="9049443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</a:t>
            </a:r>
            <a:endParaRPr lang="en-GB" sz="2800" b="1" dirty="0"/>
          </a:p>
        </p:txBody>
      </p:sp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343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404664"/>
            <a:ext cx="9073006" cy="53513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497" y="404664"/>
            <a:ext cx="9073006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2009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5497" y="2636912"/>
            <a:ext cx="9073005" cy="1390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7" y="4018520"/>
            <a:ext cx="9073005" cy="781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7" y="4800348"/>
            <a:ext cx="9073005" cy="955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 notes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130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7" y="836712"/>
            <a:ext cx="9073006" cy="3403498"/>
          </a:xfrm>
          <a:prstGeom prst="rect">
            <a:avLst/>
          </a:prstGeom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212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01768"/>
            <a:ext cx="8928992" cy="36793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4" y="901768"/>
            <a:ext cx="8928992" cy="9693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107504" y="1871117"/>
            <a:ext cx="8928992" cy="688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107504" y="3481237"/>
            <a:ext cx="8928992" cy="1180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4" y="2559970"/>
            <a:ext cx="8928992" cy="9212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5660232"/>
            <a:ext cx="1197768" cy="119776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-27384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2009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49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03486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422974"/>
            <a:ext cx="9073008" cy="5357896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5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3352800"/>
            <a:ext cx="7572375" cy="350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02" y="15627"/>
            <a:ext cx="8133884" cy="3061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77002" y="420291"/>
            <a:ext cx="8166998" cy="13525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77002" y="0"/>
            <a:ext cx="8166998" cy="4046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96" y="4438476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977002" y="1788442"/>
            <a:ext cx="8166998" cy="4884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977002" y="2276871"/>
            <a:ext cx="8133884" cy="7839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1571624" y="3352800"/>
            <a:ext cx="7539261" cy="2020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1571625" y="5373214"/>
            <a:ext cx="7572376" cy="720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C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1571624" y="6093294"/>
            <a:ext cx="7572376" cy="764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Alternative D</a:t>
            </a:r>
            <a:endParaRPr lang="en-GB" sz="2800" b="1" dirty="0"/>
          </a:p>
        </p:txBody>
      </p:sp>
      <p:pic>
        <p:nvPicPr>
          <p:cNvPr id="18" name="Picture 11" descr="Back Icon - back, go back, green, previous, return, hand draw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15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052736"/>
            <a:ext cx="9073006" cy="4576048"/>
          </a:xfrm>
          <a:prstGeom prst="rect">
            <a:avLst/>
          </a:prstGeom>
        </p:spPr>
      </p:pic>
      <p:pic>
        <p:nvPicPr>
          <p:cNvPr id="6" name="Picture 5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2010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35496" y="1793741"/>
            <a:ext cx="9073007" cy="15632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496" y="1052735"/>
            <a:ext cx="9073007" cy="741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35496" y="3356992"/>
            <a:ext cx="9073007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5496" y="4437112"/>
            <a:ext cx="9073007" cy="12231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653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4624"/>
            <a:ext cx="7416824" cy="6176468"/>
          </a:xfrm>
          <a:prstGeom prst="rect">
            <a:avLst/>
          </a:prstGeom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856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728" y="369333"/>
            <a:ext cx="8423776" cy="58647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4727" y="359469"/>
            <a:ext cx="8423777" cy="875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684726" y="1234924"/>
            <a:ext cx="8423778" cy="554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684726" y="1799418"/>
            <a:ext cx="8423778" cy="176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684725" y="3567304"/>
            <a:ext cx="8423779" cy="1085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684725" y="4653136"/>
            <a:ext cx="8423779" cy="1590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E</a:t>
            </a:r>
            <a:endParaRPr lang="en-GB" sz="2800" b="1" dirty="0"/>
          </a:p>
        </p:txBody>
      </p:sp>
      <p:pic>
        <p:nvPicPr>
          <p:cNvPr id="7" name="Picture 6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June 2010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126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21288"/>
            <a:ext cx="1191110" cy="7920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-27384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916832"/>
            <a:ext cx="8640960" cy="138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1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10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764704"/>
            <a:ext cx="8928992" cy="2844566"/>
          </a:xfrm>
          <a:prstGeom prst="rect">
            <a:avLst/>
          </a:prstGeom>
        </p:spPr>
      </p:pic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648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05995"/>
            <a:ext cx="8928992" cy="44460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pic>
        <p:nvPicPr>
          <p:cNvPr id="7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107504" y="1205995"/>
            <a:ext cx="8928992" cy="20069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7504" y="3214515"/>
            <a:ext cx="8928992" cy="11505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107504" y="4365105"/>
            <a:ext cx="8928992" cy="1295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03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216" y="8662"/>
            <a:ext cx="7632848" cy="62504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63216" y="3294906"/>
            <a:ext cx="7632847" cy="17182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1463215" y="5013176"/>
            <a:ext cx="7632848" cy="1245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1463216" y="8663"/>
            <a:ext cx="7632848" cy="32862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8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36" y="4393936"/>
            <a:ext cx="1197768" cy="1197768"/>
          </a:xfrm>
          <a:prstGeom prst="rect">
            <a:avLst/>
          </a:prstGeom>
          <a:noFill/>
        </p:spPr>
      </p:pic>
      <p:pic>
        <p:nvPicPr>
          <p:cNvPr id="9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733256"/>
            <a:ext cx="1435360" cy="954514"/>
          </a:xfrm>
          <a:prstGeom prst="rect">
            <a:avLst/>
          </a:prstGeom>
          <a:noFill/>
        </p:spPr>
      </p:pic>
      <p:pic>
        <p:nvPicPr>
          <p:cNvPr id="12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394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0" y="4462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3296"/>
            <a:ext cx="1149932" cy="76470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5" y="908720"/>
            <a:ext cx="8928990" cy="3565314"/>
          </a:xfrm>
          <a:prstGeom prst="rect">
            <a:avLst/>
          </a:prstGeom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824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24" y="45148"/>
            <a:ext cx="8784976" cy="6216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901" y="57833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59024" y="45148"/>
            <a:ext cx="8784976" cy="13778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59024" y="1432276"/>
            <a:ext cx="8784976" cy="10606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359024" y="2492896"/>
            <a:ext cx="8784976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359024" y="3510300"/>
            <a:ext cx="8784976" cy="2760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5874396"/>
            <a:ext cx="983604" cy="983604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4396"/>
            <a:ext cx="1223120" cy="81337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477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0" y="908720"/>
            <a:ext cx="9046900" cy="50405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99392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48550" y="3429000"/>
            <a:ext cx="9046900" cy="259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48550" y="908720"/>
            <a:ext cx="9046900" cy="2520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5008" y="6021288"/>
            <a:ext cx="836712" cy="836712"/>
          </a:xfrm>
          <a:prstGeom prst="rect">
            <a:avLst/>
          </a:prstGeom>
          <a:noFill/>
        </p:spPr>
      </p:pic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6021288"/>
            <a:ext cx="1223120" cy="813374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257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0"/>
            <a:ext cx="7750296" cy="688538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7544" y="1"/>
            <a:ext cx="7750296" cy="764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467544" y="764705"/>
            <a:ext cx="7750296" cy="61206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836712" cy="8367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4352" y="33265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13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9253" y="5176556"/>
            <a:ext cx="1223120" cy="813374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7294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577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915984"/>
            <a:ext cx="8928990" cy="50260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7505" y="915984"/>
            <a:ext cx="8928989" cy="5026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D…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21288"/>
            <a:ext cx="836712" cy="8367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44352" y="332656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2011</a:t>
            </a:r>
            <a:endParaRPr lang="en-GB" dirty="0"/>
          </a:p>
        </p:txBody>
      </p:sp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60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69103"/>
            <a:ext cx="9143998" cy="3319794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266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" y="2852936"/>
            <a:ext cx="7858125" cy="3295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332656"/>
            <a:ext cx="7858126" cy="2525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67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642937" y="332656"/>
            <a:ext cx="7858125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642937" y="1052736"/>
            <a:ext cx="7858126" cy="78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642937" y="1834832"/>
            <a:ext cx="7858125" cy="9754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642937" y="2796044"/>
            <a:ext cx="7858125" cy="488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642937" y="3284984"/>
            <a:ext cx="7858126" cy="4286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6" name="Rectangle 15"/>
          <p:cNvSpPr/>
          <p:nvPr/>
        </p:nvSpPr>
        <p:spPr>
          <a:xfrm>
            <a:off x="642937" y="3711486"/>
            <a:ext cx="7858125" cy="5282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642937" y="4202354"/>
            <a:ext cx="7858125" cy="1029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8" name="Rectangle 17"/>
          <p:cNvSpPr/>
          <p:nvPr/>
        </p:nvSpPr>
        <p:spPr>
          <a:xfrm>
            <a:off x="642937" y="5231586"/>
            <a:ext cx="7858126" cy="9033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393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3" y="620688"/>
            <a:ext cx="8784974" cy="35650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620688"/>
            <a:ext cx="8784976" cy="3565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14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6634" y="5949280"/>
            <a:ext cx="1191110" cy="792088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60" y="4274494"/>
            <a:ext cx="7920880" cy="145876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1560" y="4274494"/>
            <a:ext cx="7920880" cy="1458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7097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30" y="826530"/>
            <a:ext cx="9151660" cy="5204940"/>
          </a:xfrm>
          <a:prstGeom prst="rect">
            <a:avLst/>
          </a:prstGeom>
        </p:spPr>
      </p:pic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833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27432"/>
            <a:ext cx="9143998" cy="4803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1" y="1027432"/>
            <a:ext cx="9143999" cy="17434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0" y="2770900"/>
            <a:ext cx="9144000" cy="1263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4034138"/>
            <a:ext cx="9143998" cy="8350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0" y="4869159"/>
            <a:ext cx="9144000" cy="9614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9078" y="5816346"/>
            <a:ext cx="1331640" cy="885540"/>
          </a:xfrm>
          <a:prstGeom prst="rect">
            <a:avLst/>
          </a:prstGeom>
          <a:noFill/>
        </p:spPr>
      </p:pic>
      <p:pic>
        <p:nvPicPr>
          <p:cNvPr id="14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244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37" y="243162"/>
            <a:ext cx="8310561" cy="57909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33437" y="243162"/>
            <a:ext cx="8310563" cy="28978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833434" y="3140968"/>
            <a:ext cx="8310565" cy="9791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833434" y="4120140"/>
            <a:ext cx="8310564" cy="3883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833434" y="4508479"/>
            <a:ext cx="8310566" cy="5908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2012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833434" y="5099311"/>
            <a:ext cx="8310566" cy="9492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COMMON ERRORS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22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262" y="1743075"/>
            <a:ext cx="8753475" cy="3371850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284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9466"/>
            <a:ext cx="8889214" cy="62798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"/>
            <a:ext cx="9144000" cy="1052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14734" y="1082202"/>
            <a:ext cx="9209728" cy="35709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4653136"/>
            <a:ext cx="9194994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2" name="Picture 11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-3321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2013</a:t>
            </a:r>
            <a:endParaRPr lang="en-GB" dirty="0"/>
          </a:p>
        </p:txBody>
      </p:sp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096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3404"/>
            <a:ext cx="9144000" cy="3991192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392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38" y="2071687"/>
            <a:ext cx="9286875" cy="2714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2013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-71438" y="2071684"/>
            <a:ext cx="9200704" cy="7107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-71438" y="2782422"/>
            <a:ext cx="9200704" cy="574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-71438" y="3356992"/>
            <a:ext cx="9200704" cy="14293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572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52736"/>
            <a:ext cx="8928992" cy="3627892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178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4784"/>
            <a:ext cx="8640960" cy="26197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251520" y="1484785"/>
            <a:ext cx="8640960" cy="1080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251520" y="2564905"/>
            <a:ext cx="8640960" cy="1539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5877272"/>
            <a:ext cx="1331640" cy="88554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697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32656"/>
            <a:ext cx="7776864" cy="58441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683568" y="294559"/>
            <a:ext cx="7776864" cy="58822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C</a:t>
            </a:r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5877272"/>
            <a:ext cx="1331640" cy="885540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913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640960" cy="20918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620688"/>
            <a:ext cx="8784976" cy="2091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9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0" y="-27384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13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678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8840"/>
            <a:ext cx="8640960" cy="28803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2014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51520" y="1988840"/>
            <a:ext cx="8640960" cy="2880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Trial and Improvement for C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908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894824"/>
            <a:ext cx="8640960" cy="4478392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869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8352928" cy="5700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6" y="260648"/>
            <a:ext cx="8352928" cy="1602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536" y="1863401"/>
            <a:ext cx="8352928" cy="5574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6" y="2420887"/>
            <a:ext cx="8352928" cy="17178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Alternative, part B first</a:t>
            </a:r>
            <a:endParaRPr lang="en-GB" sz="2800" b="1" dirty="0"/>
          </a:p>
        </p:txBody>
      </p:sp>
      <p:sp>
        <p:nvSpPr>
          <p:cNvPr id="15" name="Rectangle 14"/>
          <p:cNvSpPr/>
          <p:nvPr/>
        </p:nvSpPr>
        <p:spPr>
          <a:xfrm>
            <a:off x="395536" y="4138778"/>
            <a:ext cx="8352928" cy="18220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5877272"/>
            <a:ext cx="1331640" cy="885540"/>
          </a:xfrm>
          <a:prstGeom prst="rect">
            <a:avLst/>
          </a:prstGeom>
          <a:noFill/>
        </p:spPr>
      </p:pic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924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59608"/>
            <a:ext cx="8496944" cy="4929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2015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23528" y="657364"/>
            <a:ext cx="8496944" cy="1835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notes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2492896"/>
            <a:ext cx="849694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 Alternative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23528" y="3789040"/>
            <a:ext cx="8496944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(ii)</a:t>
            </a:r>
            <a:endParaRPr lang="en-GB" sz="2800" b="1" dirty="0"/>
          </a:p>
        </p:txBody>
      </p:sp>
      <p:pic>
        <p:nvPicPr>
          <p:cNvPr id="11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22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052736"/>
            <a:ext cx="8784976" cy="3825716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087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548680"/>
            <a:ext cx="8352928" cy="49510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6" y="502414"/>
            <a:ext cx="8352928" cy="2117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95536" y="2619446"/>
            <a:ext cx="8352928" cy="1547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1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6" y="4166546"/>
            <a:ext cx="8352928" cy="133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Alternative 2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5877272"/>
            <a:ext cx="1331640" cy="885540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169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1340768"/>
            <a:ext cx="8496942" cy="35706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9" y="1340768"/>
            <a:ext cx="8496941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23529" y="2276872"/>
            <a:ext cx="8496942" cy="2634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5877272"/>
            <a:ext cx="1331640" cy="88554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168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568778"/>
            <a:ext cx="8352926" cy="47324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6" y="568778"/>
            <a:ext cx="8352928" cy="3868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6" y="4437112"/>
            <a:ext cx="835292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5877272"/>
            <a:ext cx="1331640" cy="88554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494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56646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28" y="332656"/>
            <a:ext cx="8496944" cy="5664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2016</a:t>
            </a:r>
            <a:endParaRPr lang="en-GB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8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597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640960" cy="5676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929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1108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Practice B</a:t>
            </a:r>
            <a:endParaRPr lang="en-GB" dirty="0"/>
          </a:p>
        </p:txBody>
      </p:sp>
      <p:pic>
        <p:nvPicPr>
          <p:cNvPr id="9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6214862"/>
            <a:ext cx="643138" cy="64313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1" y="1124744"/>
            <a:ext cx="8640958" cy="318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9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7" y="1124744"/>
            <a:ext cx="8352926" cy="36961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6" y="1124744"/>
            <a:ext cx="8352928" cy="20162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6" y="3140968"/>
            <a:ext cx="8352928" cy="1679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5877272"/>
            <a:ext cx="1331640" cy="88554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192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30" y="1340768"/>
            <a:ext cx="8496940" cy="3213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23529" y="1340768"/>
            <a:ext cx="8496941" cy="1993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</a:t>
            </a:r>
            <a:r>
              <a:rPr lang="en-GB" sz="2800" b="1" dirty="0" err="1" smtClean="0"/>
              <a:t>i</a:t>
            </a:r>
            <a:r>
              <a:rPr lang="en-GB" sz="2800" b="1" dirty="0" smtClean="0"/>
              <a:t>)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23529" y="3333812"/>
            <a:ext cx="8496942" cy="1220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(ii)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5877272"/>
            <a:ext cx="1331640" cy="885540"/>
          </a:xfrm>
          <a:prstGeom prst="rect">
            <a:avLst/>
          </a:prstGeom>
          <a:noFill/>
        </p:spPr>
      </p:pic>
      <p:pic>
        <p:nvPicPr>
          <p:cNvPr id="10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624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764704"/>
            <a:ext cx="8496944" cy="46243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28" y="3068960"/>
            <a:ext cx="8496944" cy="23201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2017</a:t>
            </a:r>
            <a:endParaRPr lang="en-GB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8" y="2276872"/>
            <a:ext cx="849694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8" y="764704"/>
            <a:ext cx="8496944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613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pic>
        <p:nvPicPr>
          <p:cNvPr id="7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72460"/>
            <a:ext cx="1331640" cy="88554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1124744"/>
            <a:ext cx="8640958" cy="3388866"/>
          </a:xfrm>
          <a:prstGeom prst="rect">
            <a:avLst/>
          </a:prstGeom>
        </p:spPr>
      </p:pic>
      <p:pic>
        <p:nvPicPr>
          <p:cNvPr id="9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441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620688"/>
            <a:ext cx="8352928" cy="45374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5536" y="558988"/>
            <a:ext cx="8352928" cy="11533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12" name="Rectangle 11"/>
          <p:cNvSpPr/>
          <p:nvPr/>
        </p:nvSpPr>
        <p:spPr>
          <a:xfrm>
            <a:off x="395536" y="1712322"/>
            <a:ext cx="8352928" cy="1056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1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5877272"/>
            <a:ext cx="1331640" cy="88554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95536" y="2769034"/>
            <a:ext cx="8352928" cy="24508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pic>
        <p:nvPicPr>
          <p:cNvPr id="16" name="Picture 11" descr="Back Icon - back, go back, green, previous, return, hand draw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067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63670"/>
            <a:ext cx="8496944" cy="55856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528" y="2204864"/>
            <a:ext cx="8496944" cy="3744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 notes</a:t>
            </a:r>
            <a:endParaRPr lang="en-GB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May 2018</a:t>
            </a:r>
            <a:endParaRPr lang="en-GB" dirty="0"/>
          </a:p>
        </p:txBody>
      </p:sp>
      <p:pic>
        <p:nvPicPr>
          <p:cNvPr id="13" name="Picture 12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23528" y="1213628"/>
            <a:ext cx="8496944" cy="991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 notes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323528" y="363670"/>
            <a:ext cx="8496944" cy="8499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 notes</a:t>
            </a:r>
            <a:endParaRPr lang="en-GB" sz="2800" b="1" dirty="0"/>
          </a:p>
        </p:txBody>
      </p:sp>
      <p:pic>
        <p:nvPicPr>
          <p:cNvPr id="12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055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1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816531"/>
            <a:ext cx="8784976" cy="242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240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85913"/>
            <a:ext cx="8964488" cy="2594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07504" y="1556792"/>
            <a:ext cx="8964486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107504" y="2780928"/>
            <a:ext cx="8964485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5332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  <p:pic>
        <p:nvPicPr>
          <p:cNvPr id="15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818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63" y="1185863"/>
            <a:ext cx="898207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7" descr="http://3.bp.blogspot.com/-zbmfhP5Vxv4/ToIMG2UosrI/AAAAAAAAAnk/AMvy3HEN9xE/s1600/Superman-Logo-psd9639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61248"/>
            <a:ext cx="1435360" cy="9545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0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7" name="Picture 11" descr="Back Icon - back, go back, green, previous, return, hand draw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31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795338"/>
            <a:ext cx="90678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764704"/>
            <a:ext cx="9144000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A</a:t>
            </a:r>
            <a:endParaRPr lang="en-GB" sz="2800" b="1" dirty="0"/>
          </a:p>
        </p:txBody>
      </p:sp>
      <p:sp>
        <p:nvSpPr>
          <p:cNvPr id="8" name="Rectangle 7"/>
          <p:cNvSpPr/>
          <p:nvPr/>
        </p:nvSpPr>
        <p:spPr>
          <a:xfrm>
            <a:off x="0" y="1196752"/>
            <a:ext cx="914400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B</a:t>
            </a:r>
            <a:endParaRPr lang="en-GB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-36676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Jan 2006</a:t>
            </a:r>
            <a:endParaRPr lang="en-GB" dirty="0"/>
          </a:p>
        </p:txBody>
      </p:sp>
      <p:pic>
        <p:nvPicPr>
          <p:cNvPr id="15" name="Picture 11" descr="Back Icon - back, go back, green, previous, return, hand draw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5286" y="6214862"/>
            <a:ext cx="643138" cy="643138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1916832"/>
            <a:ext cx="9144000" cy="1728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C</a:t>
            </a:r>
            <a:endParaRPr lang="en-GB" sz="2800" b="1" dirty="0"/>
          </a:p>
        </p:txBody>
      </p:sp>
      <p:sp>
        <p:nvSpPr>
          <p:cNvPr id="11" name="Rectangle 10"/>
          <p:cNvSpPr/>
          <p:nvPr/>
        </p:nvSpPr>
        <p:spPr>
          <a:xfrm>
            <a:off x="0" y="3645024"/>
            <a:ext cx="9144000" cy="24482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/>
              <a:t>D</a:t>
            </a:r>
            <a:endParaRPr lang="en-GB" sz="2800" b="1" dirty="0"/>
          </a:p>
        </p:txBody>
      </p:sp>
      <p:pic>
        <p:nvPicPr>
          <p:cNvPr id="6" name="Picture 4" descr="http://www.clker.com/cliparts/0/6/0/4/1242257942641856013NYCS-bull-trans-Q.svg.hi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0232"/>
            <a:ext cx="1197768" cy="1197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034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8250D90-56C0-4142-BB69-D3F479A8CD84}" vid="{030C5516-7F21-4E6F-9A93-0A2DFC4F39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1084</TotalTime>
  <Words>1224</Words>
  <Application>Microsoft Office PowerPoint</Application>
  <PresentationFormat>On-screen Show (4:3)</PresentationFormat>
  <Paragraphs>613</Paragraphs>
  <Slides>194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194</vt:i4>
      </vt:variant>
    </vt:vector>
  </HeadingPairs>
  <TitlesOfParts>
    <vt:vector size="199" baseType="lpstr">
      <vt:lpstr>Arial</vt:lpstr>
      <vt:lpstr>Calibri</vt:lpstr>
      <vt:lpstr>Calibri Light</vt:lpstr>
      <vt:lpstr>Comic Sans MS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C4</dc:title>
  <dc:creator>Gareth</dc:creator>
  <cp:lastModifiedBy>gareth westwater</cp:lastModifiedBy>
  <cp:revision>991</cp:revision>
  <dcterms:created xsi:type="dcterms:W3CDTF">2014-02-21T20:01:10Z</dcterms:created>
  <dcterms:modified xsi:type="dcterms:W3CDTF">2020-10-22T21:54:48Z</dcterms:modified>
</cp:coreProperties>
</file>