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097" r:id="rId3"/>
    <p:sldId id="2100" r:id="rId4"/>
    <p:sldId id="2101" r:id="rId5"/>
    <p:sldId id="2102" r:id="rId6"/>
    <p:sldId id="2122" r:id="rId7"/>
    <p:sldId id="2103" r:id="rId8"/>
    <p:sldId id="2104" r:id="rId9"/>
    <p:sldId id="2131" r:id="rId10"/>
    <p:sldId id="870" r:id="rId11"/>
    <p:sldId id="871" r:id="rId12"/>
    <p:sldId id="2069" r:id="rId13"/>
    <p:sldId id="2068" r:id="rId14"/>
    <p:sldId id="283" r:id="rId15"/>
    <p:sldId id="284" r:id="rId16"/>
    <p:sldId id="2148" r:id="rId17"/>
    <p:sldId id="2149" r:id="rId18"/>
    <p:sldId id="2150" r:id="rId19"/>
    <p:sldId id="2151" r:id="rId20"/>
    <p:sldId id="2152" r:id="rId21"/>
    <p:sldId id="2153" r:id="rId22"/>
    <p:sldId id="2155" r:id="rId23"/>
    <p:sldId id="2156" r:id="rId24"/>
    <p:sldId id="2154" r:id="rId25"/>
    <p:sldId id="2526" r:id="rId26"/>
    <p:sldId id="2527" r:id="rId27"/>
    <p:sldId id="2528" r:id="rId28"/>
    <p:sldId id="2529" r:id="rId29"/>
    <p:sldId id="2530" r:id="rId30"/>
    <p:sldId id="2532" r:id="rId31"/>
    <p:sldId id="2533" r:id="rId32"/>
    <p:sldId id="2582" r:id="rId33"/>
    <p:sldId id="2534" r:id="rId34"/>
    <p:sldId id="2535" r:id="rId35"/>
    <p:sldId id="2584" r:id="rId36"/>
    <p:sldId id="2585" r:id="rId37"/>
    <p:sldId id="2536" r:id="rId38"/>
    <p:sldId id="2537" r:id="rId39"/>
    <p:sldId id="2593" r:id="rId40"/>
    <p:sldId id="2538" r:id="rId41"/>
    <p:sldId id="2539" r:id="rId42"/>
    <p:sldId id="2541" r:id="rId43"/>
    <p:sldId id="2542" r:id="rId44"/>
    <p:sldId id="2594" r:id="rId45"/>
    <p:sldId id="2543" r:id="rId46"/>
    <p:sldId id="2544" r:id="rId47"/>
    <p:sldId id="2545" r:id="rId48"/>
    <p:sldId id="2546" r:id="rId49"/>
    <p:sldId id="2595" r:id="rId50"/>
    <p:sldId id="2547" r:id="rId51"/>
    <p:sldId id="2548" r:id="rId52"/>
    <p:sldId id="2596" r:id="rId53"/>
    <p:sldId id="2549" r:id="rId54"/>
    <p:sldId id="2550" r:id="rId55"/>
    <p:sldId id="2551" r:id="rId56"/>
    <p:sldId id="2552" r:id="rId57"/>
    <p:sldId id="2553" r:id="rId58"/>
    <p:sldId id="2599" r:id="rId59"/>
    <p:sldId id="2554" r:id="rId60"/>
    <p:sldId id="2555" r:id="rId61"/>
    <p:sldId id="2556" r:id="rId62"/>
    <p:sldId id="2557" r:id="rId63"/>
    <p:sldId id="2600" r:id="rId64"/>
    <p:sldId id="2558" r:id="rId65"/>
    <p:sldId id="2559" r:id="rId66"/>
    <p:sldId id="2602" r:id="rId67"/>
    <p:sldId id="2560" r:id="rId68"/>
    <p:sldId id="2561" r:id="rId69"/>
    <p:sldId id="2562" r:id="rId70"/>
    <p:sldId id="2563" r:id="rId71"/>
    <p:sldId id="2608" r:id="rId72"/>
    <p:sldId id="2566" r:id="rId73"/>
    <p:sldId id="2569" r:id="rId74"/>
    <p:sldId id="2570" r:id="rId75"/>
    <p:sldId id="2571" r:id="rId76"/>
    <p:sldId id="2572" r:id="rId77"/>
    <p:sldId id="2574" r:id="rId78"/>
    <p:sldId id="2575" r:id="rId79"/>
    <p:sldId id="2576" r:id="rId80"/>
    <p:sldId id="2577" r:id="rId81"/>
    <p:sldId id="2578" r:id="rId82"/>
    <p:sldId id="2611" r:id="rId83"/>
    <p:sldId id="2612" r:id="rId84"/>
    <p:sldId id="2579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118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2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61.xml"/><Relationship Id="rId18" Type="http://schemas.openxmlformats.org/officeDocument/2006/relationships/slide" Target="slide69.xml"/><Relationship Id="rId3" Type="http://schemas.openxmlformats.org/officeDocument/2006/relationships/slide" Target="slide28.xml"/><Relationship Id="rId21" Type="http://schemas.openxmlformats.org/officeDocument/2006/relationships/slide" Target="slide77.xml"/><Relationship Id="rId7" Type="http://schemas.openxmlformats.org/officeDocument/2006/relationships/slide" Target="slide40.xml"/><Relationship Id="rId12" Type="http://schemas.openxmlformats.org/officeDocument/2006/relationships/slide" Target="slide59.xml"/><Relationship Id="rId17" Type="http://schemas.openxmlformats.org/officeDocument/2006/relationships/slide" Target="slide47.xml"/><Relationship Id="rId2" Type="http://schemas.openxmlformats.org/officeDocument/2006/relationships/slide" Target="slide26.xml"/><Relationship Id="rId16" Type="http://schemas.openxmlformats.org/officeDocument/2006/relationships/slide" Target="slide30.xml"/><Relationship Id="rId20" Type="http://schemas.openxmlformats.org/officeDocument/2006/relationships/slide" Target="slide7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6.xml"/><Relationship Id="rId5" Type="http://schemas.openxmlformats.org/officeDocument/2006/relationships/slide" Target="slide37.xml"/><Relationship Id="rId15" Type="http://schemas.openxmlformats.org/officeDocument/2006/relationships/slide" Target="slide67.xml"/><Relationship Id="rId23" Type="http://schemas.openxmlformats.org/officeDocument/2006/relationships/slide" Target="slide1.xml"/><Relationship Id="rId10" Type="http://schemas.openxmlformats.org/officeDocument/2006/relationships/slide" Target="slide53.xml"/><Relationship Id="rId19" Type="http://schemas.openxmlformats.org/officeDocument/2006/relationships/slide" Target="slide72.xml"/><Relationship Id="rId4" Type="http://schemas.openxmlformats.org/officeDocument/2006/relationships/slide" Target="slide45.xml"/><Relationship Id="rId9" Type="http://schemas.openxmlformats.org/officeDocument/2006/relationships/slide" Target="slide50.xml"/><Relationship Id="rId14" Type="http://schemas.openxmlformats.org/officeDocument/2006/relationships/slide" Target="slide64.xml"/><Relationship Id="rId22" Type="http://schemas.openxmlformats.org/officeDocument/2006/relationships/slide" Target="slide8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8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slide" Target="slide1.xml"/><Relationship Id="rId9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2" action="ppaction://hlinksldjump"/>
          </p:cNvPr>
          <p:cNvSpPr>
            <a:spLocks/>
          </p:cNvSpPr>
          <p:nvPr/>
        </p:nvSpPr>
        <p:spPr>
          <a:xfrm>
            <a:off x="4139952" y="3897112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75856" y="404664"/>
            <a:ext cx="30348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Projectiles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6" name="Rectangle 25">
            <a:hlinkClick r:id="rId3" action="ppaction://hlinksldjump"/>
          </p:cNvPr>
          <p:cNvSpPr>
            <a:spLocks/>
          </p:cNvSpPr>
          <p:nvPr/>
        </p:nvSpPr>
        <p:spPr>
          <a:xfrm>
            <a:off x="4139952" y="3284984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  <a:endParaRPr lang="en-GB" b="1" dirty="0"/>
          </a:p>
        </p:txBody>
      </p:sp>
      <p:sp>
        <p:nvSpPr>
          <p:cNvPr id="9" name="Rectangle 8">
            <a:hlinkClick r:id="rId4" action="ppaction://hlinksldjump"/>
          </p:cNvPr>
          <p:cNvSpPr>
            <a:spLocks/>
          </p:cNvSpPr>
          <p:nvPr/>
        </p:nvSpPr>
        <p:spPr>
          <a:xfrm>
            <a:off x="4139952" y="2672976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I</a:t>
            </a:r>
            <a:endParaRPr lang="en-GB" b="1" dirty="0"/>
          </a:p>
        </p:txBody>
      </p:sp>
      <p:sp>
        <p:nvSpPr>
          <p:cNvPr id="12" name="Rectangle 11">
            <a:hlinkClick r:id="rId5" action="ppaction://hlinksldjump"/>
          </p:cNvPr>
          <p:cNvSpPr>
            <a:spLocks/>
          </p:cNvSpPr>
          <p:nvPr/>
        </p:nvSpPr>
        <p:spPr>
          <a:xfrm>
            <a:off x="4139952" y="1448840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G</a:t>
            </a:r>
            <a:endParaRPr lang="en-GB" b="1" dirty="0"/>
          </a:p>
        </p:txBody>
      </p:sp>
      <p:sp>
        <p:nvSpPr>
          <p:cNvPr id="13" name="Rectangle 12">
            <a:hlinkClick r:id="rId6" action="ppaction://hlinksldjump"/>
          </p:cNvPr>
          <p:cNvSpPr>
            <a:spLocks/>
          </p:cNvSpPr>
          <p:nvPr/>
        </p:nvSpPr>
        <p:spPr>
          <a:xfrm>
            <a:off x="4139952" y="2060968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H</a:t>
            </a:r>
            <a:endParaRPr lang="en-GB" b="1" dirty="0"/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60254" y="44624"/>
            <a:ext cx="1935994" cy="471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564904"/>
            <a:ext cx="7344816" cy="4226288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6214862"/>
            <a:ext cx="643138" cy="6431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44624"/>
            <a:ext cx="4608512" cy="2487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6081" y="1083467"/>
            <a:ext cx="868287" cy="2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84976" cy="36700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404664"/>
            <a:ext cx="8784974" cy="367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1" y="4221088"/>
            <a:ext cx="4320478" cy="21573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1761" y="4221088"/>
            <a:ext cx="4320478" cy="2157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0416" y="5949280"/>
            <a:ext cx="1299393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37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5042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476672"/>
            <a:ext cx="8496944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8" y="3717032"/>
            <a:ext cx="8496944" cy="1801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949280"/>
            <a:ext cx="1299393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09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836712"/>
            <a:ext cx="8784974" cy="46012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813098"/>
            <a:ext cx="8784974" cy="2334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79512" y="3147186"/>
            <a:ext cx="8784974" cy="2314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8231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072" y="2347138"/>
            <a:ext cx="6273280" cy="4466238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7072" y="44624"/>
            <a:ext cx="6273280" cy="2245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224" y="384860"/>
            <a:ext cx="742321" cy="268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556792"/>
            <a:ext cx="8640958" cy="1390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1556792"/>
            <a:ext cx="8640960" cy="1390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6213"/>
            <a:ext cx="5765944" cy="68055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95736" y="26213"/>
            <a:ext cx="5765944" cy="6805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96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6040"/>
            <a:ext cx="6515050" cy="60592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7768" y="106040"/>
            <a:ext cx="6504906" cy="6059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871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01706"/>
            <a:ext cx="8640960" cy="45554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575492"/>
            <a:ext cx="8640960" cy="2205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2780928"/>
            <a:ext cx="8640960" cy="2402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940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640960" cy="38448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332656"/>
            <a:ext cx="8640960" cy="384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Alternative</a:t>
            </a:r>
            <a:endParaRPr lang="en-GB" sz="2800" b="1" dirty="0"/>
          </a:p>
        </p:txBody>
      </p:sp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235380"/>
            <a:ext cx="8640960" cy="15698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520" y="4235380"/>
            <a:ext cx="8640960" cy="1569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7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72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G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844824"/>
            <a:ext cx="8640960" cy="13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8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4624"/>
            <a:ext cx="5868652" cy="67283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1720" y="44625"/>
            <a:ext cx="5868652" cy="6728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9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4624"/>
            <a:ext cx="7704856" cy="584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5616" y="44624"/>
            <a:ext cx="770485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(SF)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115616" y="1628800"/>
            <a:ext cx="7704856" cy="424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(SF)</a:t>
            </a:r>
            <a:endParaRPr lang="en-GB" sz="2800" b="1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87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12748"/>
            <a:ext cx="8640960" cy="50044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486534"/>
            <a:ext cx="8640960" cy="926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1412776"/>
            <a:ext cx="8640960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891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5502"/>
            <a:ext cx="5538492" cy="3053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423098"/>
            <a:ext cx="8640960" cy="10860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369332"/>
            <a:ext cx="8640960" cy="4139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38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64704"/>
            <a:ext cx="8640958" cy="39927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738490"/>
            <a:ext cx="8640960" cy="1178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0" y="1916832"/>
            <a:ext cx="8640960" cy="1433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1520" y="3350616"/>
            <a:ext cx="8640960" cy="1406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Alternative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1050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4854" y="1376824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</a:t>
            </a:r>
            <a:endParaRPr lang="en-GB" b="1" dirty="0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04854" y="2031157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</a:t>
            </a:r>
            <a:endParaRPr lang="en-GB" b="1" dirty="0"/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01402" y="5949280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2009 </a:t>
            </a:r>
            <a:endParaRPr lang="en-GB" b="1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4854" y="3969112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</a:t>
            </a:r>
            <a:endParaRPr lang="en-GB" b="1" dirty="0"/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01402" y="5265256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 </a:t>
            </a:r>
            <a:endParaRPr lang="en-GB" b="1" dirty="0"/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12072" y="4653136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2008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07704" y="715343"/>
            <a:ext cx="55996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Old Spec Projectiles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04854" y="3321040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/>
              <a:t>June 2007* </a:t>
            </a:r>
            <a:endParaRPr lang="en-GB" b="1" dirty="0"/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2771800" y="5301208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</a:t>
            </a:r>
            <a:endParaRPr lang="en-GB" b="1" dirty="0"/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2771800" y="5949280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2011</a:t>
            </a:r>
            <a:endParaRPr lang="en-GB" b="1" dirty="0"/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5076056" y="4653136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2011</a:t>
            </a:r>
            <a:endParaRPr lang="en-GB" b="1" dirty="0"/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5076056" y="5301208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</a:t>
            </a:r>
            <a:endParaRPr lang="en-GB" b="1" dirty="0"/>
          </a:p>
        </p:txBody>
      </p:sp>
      <p:sp>
        <p:nvSpPr>
          <p:cNvPr id="26" name="Rectangle 25">
            <a:hlinkClick r:id="rId13" action="ppaction://hlinksldjump"/>
          </p:cNvPr>
          <p:cNvSpPr/>
          <p:nvPr/>
        </p:nvSpPr>
        <p:spPr>
          <a:xfrm>
            <a:off x="5076056" y="5949280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2012 </a:t>
            </a:r>
            <a:endParaRPr lang="en-GB" b="1" dirty="0"/>
          </a:p>
        </p:txBody>
      </p:sp>
      <p:sp>
        <p:nvSpPr>
          <p:cNvPr id="27" name="Rectangle 26">
            <a:hlinkClick r:id="rId14" action="ppaction://hlinksldjump"/>
          </p:cNvPr>
          <p:cNvSpPr/>
          <p:nvPr/>
        </p:nvSpPr>
        <p:spPr>
          <a:xfrm>
            <a:off x="7236296" y="1376824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</a:t>
            </a:r>
            <a:endParaRPr lang="en-GB" b="1" dirty="0"/>
          </a:p>
        </p:txBody>
      </p:sp>
      <p:sp>
        <p:nvSpPr>
          <p:cNvPr id="28" name="Rectangle 27">
            <a:hlinkClick r:id="rId15" action="ppaction://hlinksldjump"/>
          </p:cNvPr>
          <p:cNvSpPr/>
          <p:nvPr/>
        </p:nvSpPr>
        <p:spPr>
          <a:xfrm>
            <a:off x="7236296" y="2024896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2013*</a:t>
            </a:r>
            <a:endParaRPr lang="en-GB" b="1" dirty="0"/>
          </a:p>
        </p:txBody>
      </p:sp>
      <p:sp>
        <p:nvSpPr>
          <p:cNvPr id="35" name="Rectangle 34">
            <a:hlinkClick r:id="rId16" action="ppaction://hlinksldjump"/>
          </p:cNvPr>
          <p:cNvSpPr/>
          <p:nvPr/>
        </p:nvSpPr>
        <p:spPr>
          <a:xfrm>
            <a:off x="404854" y="2679229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2007*</a:t>
            </a:r>
            <a:endParaRPr lang="en-GB" b="1" dirty="0"/>
          </a:p>
        </p:txBody>
      </p:sp>
      <p:sp>
        <p:nvSpPr>
          <p:cNvPr id="34" name="Rectangle 33">
            <a:hlinkClick r:id="rId17" action="ppaction://hlinksldjump"/>
          </p:cNvPr>
          <p:cNvSpPr/>
          <p:nvPr/>
        </p:nvSpPr>
        <p:spPr>
          <a:xfrm>
            <a:off x="2771800" y="4653136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 </a:t>
            </a:r>
            <a:endParaRPr lang="en-GB" b="1" dirty="0"/>
          </a:p>
        </p:txBody>
      </p:sp>
      <p:sp>
        <p:nvSpPr>
          <p:cNvPr id="32" name="Rectangle 31">
            <a:hlinkClick r:id="rId18" action="ppaction://hlinksldjump"/>
          </p:cNvPr>
          <p:cNvSpPr/>
          <p:nvPr/>
        </p:nvSpPr>
        <p:spPr>
          <a:xfrm>
            <a:off x="7236296" y="2672968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 </a:t>
            </a:r>
            <a:endParaRPr lang="en-GB" b="1" dirty="0"/>
          </a:p>
        </p:txBody>
      </p:sp>
      <p:sp>
        <p:nvSpPr>
          <p:cNvPr id="24" name="Rectangle 23">
            <a:hlinkClick r:id="rId19" action="ppaction://hlinksldjump"/>
          </p:cNvPr>
          <p:cNvSpPr/>
          <p:nvPr/>
        </p:nvSpPr>
        <p:spPr>
          <a:xfrm>
            <a:off x="7236296" y="3321040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2015 </a:t>
            </a:r>
            <a:endParaRPr lang="en-GB" b="1" dirty="0"/>
          </a:p>
        </p:txBody>
      </p:sp>
      <p:sp>
        <p:nvSpPr>
          <p:cNvPr id="30" name="Rectangle 29">
            <a:hlinkClick r:id="rId20" action="ppaction://hlinksldjump"/>
          </p:cNvPr>
          <p:cNvSpPr/>
          <p:nvPr/>
        </p:nvSpPr>
        <p:spPr>
          <a:xfrm>
            <a:off x="7236296" y="3933056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 </a:t>
            </a:r>
            <a:endParaRPr lang="en-GB" b="1" dirty="0"/>
          </a:p>
        </p:txBody>
      </p:sp>
      <p:sp>
        <p:nvSpPr>
          <p:cNvPr id="31" name="Rectangle 30">
            <a:hlinkClick r:id="rId21" action="ppaction://hlinksldjump"/>
          </p:cNvPr>
          <p:cNvSpPr/>
          <p:nvPr/>
        </p:nvSpPr>
        <p:spPr>
          <a:xfrm>
            <a:off x="7236296" y="4617184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2017 </a:t>
            </a:r>
            <a:endParaRPr lang="en-GB" b="1" dirty="0"/>
          </a:p>
        </p:txBody>
      </p:sp>
      <p:sp>
        <p:nvSpPr>
          <p:cNvPr id="33" name="Rectangle 32">
            <a:hlinkClick r:id="rId22" action="ppaction://hlinksldjump"/>
          </p:cNvPr>
          <p:cNvSpPr/>
          <p:nvPr/>
        </p:nvSpPr>
        <p:spPr>
          <a:xfrm>
            <a:off x="7236296" y="5265256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2018 </a:t>
            </a:r>
            <a:endParaRPr lang="en-GB" b="1" dirty="0"/>
          </a:p>
        </p:txBody>
      </p:sp>
      <p:sp>
        <p:nvSpPr>
          <p:cNvPr id="39" name="Rectangle 38">
            <a:hlinkClick r:id="rId23" action="ppaction://hlinksldjump"/>
          </p:cNvPr>
          <p:cNvSpPr/>
          <p:nvPr/>
        </p:nvSpPr>
        <p:spPr>
          <a:xfrm>
            <a:off x="60254" y="44624"/>
            <a:ext cx="1935994" cy="471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47134" y="44624"/>
            <a:ext cx="620132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note* ignore parts of questions involving energy (or solve using a different approach)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3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53184"/>
            <a:ext cx="6768752" cy="3912120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9950"/>
            <a:ext cx="1403648" cy="933426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44624"/>
            <a:ext cx="4608512" cy="217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9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640960" cy="58573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307798"/>
            <a:ext cx="8640960" cy="10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51520" y="1331380"/>
            <a:ext cx="8640960" cy="123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2564904"/>
            <a:ext cx="8640960" cy="23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51520" y="4957724"/>
            <a:ext cx="8640960" cy="1232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20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97" y="5964038"/>
            <a:ext cx="1305843" cy="86838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335410"/>
            <a:ext cx="8496944" cy="317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6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19987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1738944"/>
            <a:ext cx="8640960" cy="897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2636912"/>
            <a:ext cx="8640960" cy="1168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4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385591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8" y="908720"/>
            <a:ext cx="8496944" cy="387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72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2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436440"/>
            <a:ext cx="8208912" cy="3800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840" y="78278"/>
            <a:ext cx="2880320" cy="23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4840"/>
            <a:ext cx="8640960" cy="4569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51520" y="624840"/>
            <a:ext cx="8640960" cy="1341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87616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520" y="1966366"/>
            <a:ext cx="8640960" cy="1341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3307892"/>
            <a:ext cx="8640960" cy="188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331640" cy="88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569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26768"/>
            <a:ext cx="8640960" cy="6004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51520" y="426768"/>
            <a:ext cx="8640960" cy="2138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51520" y="2564904"/>
            <a:ext cx="864096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4149080"/>
            <a:ext cx="8640960" cy="228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87616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48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24376"/>
            <a:ext cx="8064896" cy="4012936"/>
          </a:xfrm>
          <a:prstGeom prst="rect">
            <a:avLst/>
          </a:prstGeom>
        </p:spPr>
      </p:pic>
      <p:pic>
        <p:nvPicPr>
          <p:cNvPr id="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96" y="5906746"/>
            <a:ext cx="1363352" cy="9066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13974"/>
            <a:ext cx="3888432" cy="21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20688"/>
            <a:ext cx="8784974" cy="49726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3" y="611724"/>
            <a:ext cx="8784973" cy="585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550" y="5759624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79513" y="1196752"/>
            <a:ext cx="8784973" cy="1917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9513" y="3114444"/>
            <a:ext cx="8784973" cy="953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79513" y="4067684"/>
            <a:ext cx="8784973" cy="1549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6746"/>
            <a:ext cx="1363352" cy="906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23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4329"/>
          <a:stretch/>
        </p:blipFill>
        <p:spPr>
          <a:xfrm>
            <a:off x="611560" y="621110"/>
            <a:ext cx="7920880" cy="54001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11560" y="621110"/>
            <a:ext cx="7920880" cy="5400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906746"/>
            <a:ext cx="1363352" cy="906629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4550" y="5759624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765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86829"/>
            <a:ext cx="8640960" cy="1768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56992"/>
            <a:ext cx="8640960" cy="17022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520" y="1586828"/>
            <a:ext cx="8640960" cy="3472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4550" y="5759624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31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523662"/>
            <a:ext cx="7920880" cy="3641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9280"/>
            <a:ext cx="1258214" cy="836712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5" y="44624"/>
            <a:ext cx="2448270" cy="24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640960" cy="5462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519" y="332656"/>
            <a:ext cx="8640962" cy="2232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51521" y="2564904"/>
            <a:ext cx="86409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5733256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19" y="3356992"/>
            <a:ext cx="8640961" cy="2438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949280"/>
            <a:ext cx="1258214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145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2158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5733256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19" y="1700808"/>
            <a:ext cx="8640961" cy="2158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830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H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71" y="1124744"/>
            <a:ext cx="8777458" cy="331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9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52" y="3510406"/>
            <a:ext cx="6917364" cy="3302970"/>
          </a:xfrm>
          <a:prstGeom prst="rect">
            <a:avLst/>
          </a:prstGeom>
        </p:spPr>
      </p:pic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44624"/>
            <a:ext cx="4176463" cy="339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5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217786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660232"/>
            <a:ext cx="1197768" cy="11977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1520" y="378451"/>
            <a:ext cx="8640960" cy="1178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51520" y="1556793"/>
            <a:ext cx="8640960" cy="158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51520" y="3140967"/>
            <a:ext cx="8640960" cy="2519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922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2047994"/>
            <a:ext cx="5760640" cy="4765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36292"/>
            <a:ext cx="4176464" cy="19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620688"/>
            <a:ext cx="8496940" cy="47481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4581128"/>
            <a:ext cx="8496941" cy="787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23529" y="620688"/>
            <a:ext cx="849694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59624"/>
            <a:ext cx="1197768" cy="1197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435360" cy="95451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3529" y="3645024"/>
            <a:ext cx="8496941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9" y="1340768"/>
            <a:ext cx="8496941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689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4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32656"/>
            <a:ext cx="8496942" cy="58231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5229200"/>
            <a:ext cx="8496941" cy="92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23529" y="332656"/>
            <a:ext cx="8496942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59624"/>
            <a:ext cx="1197768" cy="1197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3529" y="3429000"/>
            <a:ext cx="8496941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 Alternative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1270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060848"/>
            <a:ext cx="7157378" cy="4177654"/>
          </a:xfrm>
          <a:prstGeom prst="rect">
            <a:avLst/>
          </a:prstGeom>
        </p:spPr>
      </p:pic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635" y="44624"/>
            <a:ext cx="4204730" cy="19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4716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519" y="620688"/>
            <a:ext cx="8640961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87616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1519" y="2924944"/>
            <a:ext cx="8640961" cy="2412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31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37" y="188640"/>
            <a:ext cx="6680126" cy="6048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14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20688"/>
            <a:ext cx="8496942" cy="45003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30" y="593304"/>
            <a:ext cx="8496942" cy="167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793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3198" y="5687616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3528" y="2271018"/>
            <a:ext cx="8496943" cy="1652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3921348"/>
            <a:ext cx="8496943" cy="1199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90348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65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56286"/>
            <a:ext cx="7776864" cy="6241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93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83568" y="356286"/>
            <a:ext cx="7771930" cy="3216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683568" y="3573016"/>
            <a:ext cx="775611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198" y="5687616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33175"/>
            <a:ext cx="8496944" cy="59306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3528" y="433175"/>
            <a:ext cx="8496944" cy="593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72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H</a:t>
            </a:r>
            <a:endParaRPr lang="en-GB" dirty="0"/>
          </a:p>
        </p:txBody>
      </p:sp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8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2636912"/>
            <a:ext cx="8208910" cy="3776216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3296"/>
            <a:ext cx="1149931" cy="7647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7755" y="56162"/>
            <a:ext cx="3568490" cy="258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496944" cy="44949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836712"/>
            <a:ext cx="849694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6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3528" y="2420888"/>
            <a:ext cx="8496944" cy="2910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9821" y="5904656"/>
            <a:ext cx="1149931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834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7512"/>
            <a:ext cx="8496944" cy="19105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1844824"/>
            <a:ext cx="8496944" cy="191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7" name="Picture 6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52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3010546"/>
            <a:ext cx="4896544" cy="3802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9" y="24536"/>
            <a:ext cx="4896542" cy="29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5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836712"/>
            <a:ext cx="8784972" cy="42187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9513" y="836712"/>
            <a:ext cx="878497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793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152" y="5733256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0120" y="5972460"/>
            <a:ext cx="1331640" cy="88554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1" y="2492896"/>
            <a:ext cx="8784975" cy="1619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79511" y="4112308"/>
            <a:ext cx="8784975" cy="943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908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22358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9513" y="1844824"/>
            <a:ext cx="878497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793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152" y="5733256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3" y="3140968"/>
            <a:ext cx="8784974" cy="939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8711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8064896" cy="5866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00" y="4462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021288"/>
            <a:ext cx="1258213" cy="836711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163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84976" cy="4320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71" y="35332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15" name="Picture 14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836712"/>
            <a:ext cx="8784976" cy="4320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60640"/>
            <a:ext cx="1124744" cy="1124744"/>
          </a:xfrm>
          <a:prstGeom prst="rect">
            <a:avLst/>
          </a:prstGeom>
          <a:noFill/>
        </p:spPr>
      </p:pic>
      <p:pic>
        <p:nvPicPr>
          <p:cNvPr id="1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9531" y="5949280"/>
            <a:ext cx="1258213" cy="836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00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784976" cy="5118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71" y="35332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15" name="Picture 14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497660"/>
            <a:ext cx="8784976" cy="3198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60640"/>
            <a:ext cx="1124744" cy="112474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3696044"/>
            <a:ext cx="8784976" cy="19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8308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66" y="2924944"/>
            <a:ext cx="6465068" cy="3360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93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6546" y="6165304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75721"/>
            <a:ext cx="1259632" cy="83765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66" y="193418"/>
            <a:ext cx="6465068" cy="273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784976" cy="26894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512" y="1412776"/>
            <a:ext cx="8784976" cy="2689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72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9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52580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476672"/>
            <a:ext cx="8496943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23528" y="3140968"/>
            <a:ext cx="8496943" cy="1319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793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3528" y="4460726"/>
            <a:ext cx="8496943" cy="13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4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00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74958"/>
            <a:ext cx="8640960" cy="3662354"/>
          </a:xfrm>
          <a:prstGeom prst="rect">
            <a:avLst/>
          </a:prstGeom>
        </p:spPr>
      </p:pic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9" y="33296"/>
            <a:ext cx="4896542" cy="2531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802" y="857783"/>
            <a:ext cx="671001" cy="19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640960" cy="43051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836712"/>
            <a:ext cx="8640959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520" y="2708920"/>
            <a:ext cx="8640959" cy="2432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1772816"/>
            <a:ext cx="8640959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27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640960" cy="4320480"/>
          </a:xfrm>
          <a:prstGeom prst="rect">
            <a:avLst/>
          </a:prstGeom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520" y="2970584"/>
            <a:ext cx="8640959" cy="2186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836712"/>
            <a:ext cx="8640959" cy="2133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884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79" y="2171536"/>
            <a:ext cx="6520842" cy="464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87624" cy="789769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74674"/>
            <a:ext cx="3024336" cy="205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0" y="404664"/>
            <a:ext cx="8784980" cy="5211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404664"/>
            <a:ext cx="8784974" cy="3618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1" y="4022860"/>
            <a:ext cx="8784975" cy="1637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2128" y="5877272"/>
            <a:ext cx="1187624" cy="789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226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208912" cy="588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67544" y="2132856"/>
            <a:ext cx="8208912" cy="4082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467544" y="332656"/>
            <a:ext cx="8208912" cy="180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13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48880"/>
            <a:ext cx="7920880" cy="3841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6930"/>
            <a:ext cx="3168352" cy="236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9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980728"/>
            <a:ext cx="8352926" cy="38631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2889712"/>
            <a:ext cx="8352927" cy="137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3" y="5782427"/>
            <a:ext cx="1174965" cy="117496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5536" y="980728"/>
            <a:ext cx="8352927" cy="1908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95536" y="4260683"/>
            <a:ext cx="8352927" cy="583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4997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65308"/>
            <a:ext cx="8640960" cy="3572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23022"/>
            <a:ext cx="4752528" cy="2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9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068960"/>
            <a:ext cx="7632846" cy="3383690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I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8" y="332656"/>
            <a:ext cx="7632844" cy="69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6064" y="1114366"/>
            <a:ext cx="5531872" cy="1954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19" y="1160711"/>
            <a:ext cx="2880321" cy="236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0405" y="1852348"/>
            <a:ext cx="777979" cy="2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332656"/>
            <a:ext cx="8640962" cy="2749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8" y="3140968"/>
            <a:ext cx="8640964" cy="2038270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51519" y="1381342"/>
            <a:ext cx="8640961" cy="1701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51519" y="3140968"/>
            <a:ext cx="8640961" cy="2038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51517" y="332656"/>
            <a:ext cx="8640963" cy="1048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294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7" y="1772816"/>
            <a:ext cx="8640966" cy="2250032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1519" y="1772816"/>
            <a:ext cx="8640961" cy="2250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505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3" y="2204864"/>
            <a:ext cx="6867094" cy="3988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9" y="44624"/>
            <a:ext cx="4896542" cy="21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06975"/>
            <a:ext cx="8064896" cy="6244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39552" y="4365104"/>
            <a:ext cx="806489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539552" y="5157192"/>
            <a:ext cx="8064895" cy="1393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39552" y="2340496"/>
            <a:ext cx="8064895" cy="2024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539552" y="306974"/>
            <a:ext cx="8064895" cy="2033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2166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908720"/>
            <a:ext cx="8496944" cy="41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5035212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05264"/>
            <a:ext cx="1435360" cy="95451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9" y="476672"/>
            <a:ext cx="8640961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51519" y="3429000"/>
            <a:ext cx="8640961" cy="2082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4244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33186"/>
            <a:ext cx="8496944" cy="59916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23528" y="433186"/>
            <a:ext cx="8496944" cy="3211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8" y="3645024"/>
            <a:ext cx="8496944" cy="277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19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74132"/>
            <a:ext cx="8640958" cy="4463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2362" y="25830"/>
            <a:ext cx="5659276" cy="17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4866672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05264"/>
            <a:ext cx="1435360" cy="95451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9" y="692696"/>
            <a:ext cx="8640961" cy="486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469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6" y="980728"/>
            <a:ext cx="8208908" cy="4042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67545" y="980728"/>
            <a:ext cx="8208910" cy="2051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67545" y="3032284"/>
            <a:ext cx="8208910" cy="1990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926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753"/>
          <a:stretch/>
        </p:blipFill>
        <p:spPr>
          <a:xfrm>
            <a:off x="251520" y="550847"/>
            <a:ext cx="8640960" cy="5630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2924943"/>
            <a:ext cx="8640960" cy="3256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1520" y="550847"/>
            <a:ext cx="8640960" cy="237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I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94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27" y="260648"/>
            <a:ext cx="7984946" cy="5904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22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280910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1519" y="383196"/>
            <a:ext cx="8640961" cy="3981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1519" y="4365104"/>
            <a:ext cx="8640961" cy="1341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50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980728"/>
            <a:ext cx="8640964" cy="4320482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1519" y="873386"/>
            <a:ext cx="8640961" cy="2123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1519" y="2996952"/>
            <a:ext cx="8640961" cy="2304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84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7776864" cy="5577348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83568" y="383196"/>
            <a:ext cx="7776864" cy="255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683568" y="2934390"/>
            <a:ext cx="7776864" cy="3047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Alternative 1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50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96944" cy="54699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3528" y="3212976"/>
            <a:ext cx="8496944" cy="2589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D Alternative </a:t>
            </a:r>
            <a:r>
              <a:rPr lang="en-GB" sz="2800" b="1" dirty="0" smtClean="0"/>
              <a:t>3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332656"/>
            <a:ext cx="8496944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Alternative 2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1955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08720"/>
            <a:ext cx="8640958" cy="43173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2780929"/>
            <a:ext cx="8640960" cy="2445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1520" y="908719"/>
            <a:ext cx="8640960" cy="1872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9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1251</TotalTime>
  <Words>405</Words>
  <Application>Microsoft Office PowerPoint</Application>
  <PresentationFormat>On-screen Show (4:3)</PresentationFormat>
  <Paragraphs>230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9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640</cp:revision>
  <dcterms:created xsi:type="dcterms:W3CDTF">2014-02-21T20:01:10Z</dcterms:created>
  <dcterms:modified xsi:type="dcterms:W3CDTF">2020-10-22T20:10:03Z</dcterms:modified>
</cp:coreProperties>
</file>