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6"/>
  </p:notesMasterIdLst>
  <p:sldIdLst>
    <p:sldId id="2666" r:id="rId2"/>
    <p:sldId id="2697" r:id="rId3"/>
    <p:sldId id="2698" r:id="rId4"/>
    <p:sldId id="2826" r:id="rId5"/>
    <p:sldId id="2667" r:id="rId6"/>
    <p:sldId id="2827" r:id="rId7"/>
    <p:sldId id="2668" r:id="rId8"/>
    <p:sldId id="2828" r:id="rId9"/>
    <p:sldId id="2829" r:id="rId10"/>
    <p:sldId id="2832" r:id="rId11"/>
    <p:sldId id="2833" r:id="rId12"/>
    <p:sldId id="2834" r:id="rId13"/>
    <p:sldId id="2835" r:id="rId14"/>
    <p:sldId id="2836" r:id="rId15"/>
    <p:sldId id="2837" r:id="rId16"/>
    <p:sldId id="2838" r:id="rId17"/>
    <p:sldId id="2839" r:id="rId18"/>
    <p:sldId id="2840" r:id="rId19"/>
    <p:sldId id="2841" r:id="rId20"/>
    <p:sldId id="2842" r:id="rId21"/>
    <p:sldId id="2843" r:id="rId22"/>
    <p:sldId id="2844" r:id="rId23"/>
    <p:sldId id="2845" r:id="rId24"/>
    <p:sldId id="3088" r:id="rId25"/>
    <p:sldId id="3089" r:id="rId26"/>
    <p:sldId id="3127" r:id="rId27"/>
    <p:sldId id="3128" r:id="rId28"/>
    <p:sldId id="3129" r:id="rId29"/>
    <p:sldId id="3131" r:id="rId30"/>
    <p:sldId id="3130" r:id="rId31"/>
    <p:sldId id="3279" r:id="rId32"/>
    <p:sldId id="3282" r:id="rId33"/>
    <p:sldId id="3403" r:id="rId34"/>
    <p:sldId id="3404" r:id="rId35"/>
    <p:sldId id="3405" r:id="rId36"/>
    <p:sldId id="3406" r:id="rId37"/>
    <p:sldId id="3407" r:id="rId38"/>
    <p:sldId id="3283" r:id="rId39"/>
    <p:sldId id="4336" r:id="rId40"/>
    <p:sldId id="4337" r:id="rId41"/>
    <p:sldId id="4338" r:id="rId42"/>
    <p:sldId id="4339" r:id="rId43"/>
    <p:sldId id="4340" r:id="rId44"/>
    <p:sldId id="4341" r:id="rId45"/>
    <p:sldId id="4342" r:id="rId46"/>
    <p:sldId id="4343" r:id="rId47"/>
    <p:sldId id="4344" r:id="rId48"/>
    <p:sldId id="4345" r:id="rId49"/>
    <p:sldId id="4346" r:id="rId50"/>
    <p:sldId id="4347" r:id="rId51"/>
    <p:sldId id="4348" r:id="rId52"/>
    <p:sldId id="4349" r:id="rId53"/>
    <p:sldId id="4350" r:id="rId54"/>
    <p:sldId id="4351" r:id="rId55"/>
    <p:sldId id="4352" r:id="rId56"/>
    <p:sldId id="4353" r:id="rId57"/>
    <p:sldId id="4354" r:id="rId58"/>
    <p:sldId id="4355" r:id="rId59"/>
    <p:sldId id="4356" r:id="rId60"/>
    <p:sldId id="4357" r:id="rId61"/>
    <p:sldId id="4358" r:id="rId62"/>
    <p:sldId id="4359" r:id="rId63"/>
    <p:sldId id="4360" r:id="rId64"/>
    <p:sldId id="4361" r:id="rId65"/>
    <p:sldId id="4362" r:id="rId66"/>
    <p:sldId id="4363" r:id="rId67"/>
    <p:sldId id="4364" r:id="rId68"/>
    <p:sldId id="4365" r:id="rId69"/>
    <p:sldId id="4366" r:id="rId70"/>
    <p:sldId id="4367" r:id="rId71"/>
    <p:sldId id="4368" r:id="rId72"/>
    <p:sldId id="4369" r:id="rId73"/>
    <p:sldId id="4370" r:id="rId74"/>
    <p:sldId id="4371" r:id="rId75"/>
    <p:sldId id="4372" r:id="rId76"/>
    <p:sldId id="4373" r:id="rId77"/>
    <p:sldId id="4374" r:id="rId78"/>
    <p:sldId id="4375" r:id="rId79"/>
    <p:sldId id="4376" r:id="rId80"/>
    <p:sldId id="4377" r:id="rId81"/>
    <p:sldId id="4378" r:id="rId82"/>
    <p:sldId id="4379" r:id="rId83"/>
    <p:sldId id="4380" r:id="rId84"/>
    <p:sldId id="4381" r:id="rId85"/>
    <p:sldId id="4382" r:id="rId86"/>
    <p:sldId id="4383" r:id="rId87"/>
    <p:sldId id="4384" r:id="rId88"/>
    <p:sldId id="4385" r:id="rId89"/>
    <p:sldId id="4386" r:id="rId90"/>
    <p:sldId id="4387" r:id="rId91"/>
    <p:sldId id="4388" r:id="rId92"/>
    <p:sldId id="4389" r:id="rId93"/>
    <p:sldId id="4390" r:id="rId94"/>
    <p:sldId id="4391" r:id="rId95"/>
    <p:sldId id="4392" r:id="rId96"/>
    <p:sldId id="4393" r:id="rId97"/>
    <p:sldId id="4394" r:id="rId98"/>
    <p:sldId id="4395" r:id="rId99"/>
    <p:sldId id="4396" r:id="rId100"/>
    <p:sldId id="4397" r:id="rId101"/>
    <p:sldId id="4398" r:id="rId102"/>
    <p:sldId id="4399" r:id="rId103"/>
    <p:sldId id="4400" r:id="rId104"/>
    <p:sldId id="4401" r:id="rId105"/>
    <p:sldId id="4402" r:id="rId106"/>
    <p:sldId id="4403" r:id="rId107"/>
    <p:sldId id="4404" r:id="rId108"/>
    <p:sldId id="4405" r:id="rId109"/>
    <p:sldId id="4406" r:id="rId110"/>
    <p:sldId id="4407" r:id="rId111"/>
    <p:sldId id="4408" r:id="rId112"/>
    <p:sldId id="4409" r:id="rId113"/>
    <p:sldId id="4410" r:id="rId114"/>
    <p:sldId id="4411" r:id="rId115"/>
    <p:sldId id="4412" r:id="rId116"/>
    <p:sldId id="4413" r:id="rId117"/>
    <p:sldId id="4414" r:id="rId118"/>
    <p:sldId id="4415" r:id="rId119"/>
    <p:sldId id="4416" r:id="rId120"/>
    <p:sldId id="4417" r:id="rId121"/>
    <p:sldId id="4418" r:id="rId122"/>
    <p:sldId id="4419" r:id="rId123"/>
    <p:sldId id="4420" r:id="rId124"/>
    <p:sldId id="4421" r:id="rId125"/>
    <p:sldId id="4422" r:id="rId126"/>
    <p:sldId id="4423" r:id="rId127"/>
    <p:sldId id="4424" r:id="rId128"/>
    <p:sldId id="4425" r:id="rId129"/>
    <p:sldId id="4426" r:id="rId130"/>
    <p:sldId id="4427" r:id="rId131"/>
    <p:sldId id="4428" r:id="rId132"/>
    <p:sldId id="4429" r:id="rId133"/>
    <p:sldId id="4430" r:id="rId134"/>
    <p:sldId id="4431" r:id="rId1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2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014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2.xml"/><Relationship Id="rId7" Type="http://schemas.openxmlformats.org/officeDocument/2006/relationships/slide" Target="slide18.xml"/><Relationship Id="rId12" Type="http://schemas.openxmlformats.org/officeDocument/2006/relationships/slide" Target="slide3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31.xml"/><Relationship Id="rId5" Type="http://schemas.openxmlformats.org/officeDocument/2006/relationships/slide" Target="slide11.xml"/><Relationship Id="rId10" Type="http://schemas.openxmlformats.org/officeDocument/2006/relationships/slide" Target="slide26.xml"/><Relationship Id="rId4" Type="http://schemas.openxmlformats.org/officeDocument/2006/relationships/slide" Target="slide9.xml"/><Relationship Id="rId9" Type="http://schemas.openxmlformats.org/officeDocument/2006/relationships/slide" Target="slide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15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0.png"/><Relationship Id="rId7" Type="http://schemas.openxmlformats.org/officeDocument/2006/relationships/image" Target="../media/image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8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9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196.png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88.xml"/><Relationship Id="rId18" Type="http://schemas.openxmlformats.org/officeDocument/2006/relationships/slide" Target="slide78.xml"/><Relationship Id="rId26" Type="http://schemas.openxmlformats.org/officeDocument/2006/relationships/slide" Target="slide1.xml"/><Relationship Id="rId3" Type="http://schemas.openxmlformats.org/officeDocument/2006/relationships/slide" Target="slide42.xml"/><Relationship Id="rId21" Type="http://schemas.openxmlformats.org/officeDocument/2006/relationships/slide" Target="slide107.xml"/><Relationship Id="rId7" Type="http://schemas.openxmlformats.org/officeDocument/2006/relationships/slide" Target="slide67.xml"/><Relationship Id="rId12" Type="http://schemas.openxmlformats.org/officeDocument/2006/relationships/slide" Target="slide85.xml"/><Relationship Id="rId17" Type="http://schemas.openxmlformats.org/officeDocument/2006/relationships/slide" Target="slide48.xml"/><Relationship Id="rId25" Type="http://schemas.openxmlformats.org/officeDocument/2006/relationships/slide" Target="slide131.xml"/><Relationship Id="rId2" Type="http://schemas.openxmlformats.org/officeDocument/2006/relationships/slide" Target="slide40.xml"/><Relationship Id="rId16" Type="http://schemas.openxmlformats.org/officeDocument/2006/relationships/slide" Target="slide99.xml"/><Relationship Id="rId20" Type="http://schemas.openxmlformats.org/officeDocument/2006/relationships/slide" Target="slide10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0.xml"/><Relationship Id="rId11" Type="http://schemas.openxmlformats.org/officeDocument/2006/relationships/slide" Target="slide82.xml"/><Relationship Id="rId24" Type="http://schemas.openxmlformats.org/officeDocument/2006/relationships/slide" Target="slide124.xml"/><Relationship Id="rId5" Type="http://schemas.openxmlformats.org/officeDocument/2006/relationships/slide" Target="slide61.xml"/><Relationship Id="rId15" Type="http://schemas.openxmlformats.org/officeDocument/2006/relationships/slide" Target="slide96.xml"/><Relationship Id="rId23" Type="http://schemas.openxmlformats.org/officeDocument/2006/relationships/slide" Target="slide119.xml"/><Relationship Id="rId10" Type="http://schemas.openxmlformats.org/officeDocument/2006/relationships/slide" Target="slide80.xml"/><Relationship Id="rId19" Type="http://schemas.openxmlformats.org/officeDocument/2006/relationships/slide" Target="slide102.xml"/><Relationship Id="rId4" Type="http://schemas.openxmlformats.org/officeDocument/2006/relationships/slide" Target="slide73.xml"/><Relationship Id="rId9" Type="http://schemas.openxmlformats.org/officeDocument/2006/relationships/slide" Target="slide75.xml"/><Relationship Id="rId14" Type="http://schemas.openxmlformats.org/officeDocument/2006/relationships/slide" Target="slide93.xml"/><Relationship Id="rId22" Type="http://schemas.openxmlformats.org/officeDocument/2006/relationships/slide" Target="slide1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3.png"/><Relationship Id="rId7" Type="http://schemas.openxmlformats.org/officeDocument/2006/relationships/slide" Target="slide39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6.png"/><Relationship Id="rId7" Type="http://schemas.openxmlformats.org/officeDocument/2006/relationships/slide" Target="slide39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7.png"/><Relationship Id="rId7" Type="http://schemas.openxmlformats.org/officeDocument/2006/relationships/slide" Target="slide39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8.png"/><Relationship Id="rId7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.png"/><Relationship Id="rId7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7.png"/><Relationship Id="rId7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4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1.png"/><Relationship Id="rId4" Type="http://schemas.openxmlformats.org/officeDocument/2006/relationships/image" Target="../media/image14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63688" y="404664"/>
            <a:ext cx="5745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Parametric Equations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3347864" y="220498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</a:t>
            </a:r>
            <a:endParaRPr lang="en-GB" b="1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3347864" y="159285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</a:t>
            </a:r>
            <a:endParaRPr lang="en-GB" b="1" dirty="0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347864" y="281699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</a:t>
            </a:r>
            <a:endParaRPr lang="en-GB" b="1" dirty="0"/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347864" y="342912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</a:t>
            </a:r>
            <a:endParaRPr lang="en-GB" b="1" dirty="0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347864" y="404112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</a:t>
            </a:r>
            <a:endParaRPr lang="en-GB" b="1" dirty="0"/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3347864" y="465325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3347864" y="526526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(ii)</a:t>
            </a:r>
            <a:endParaRPr lang="en-GB" b="1" dirty="0"/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4644136" y="159285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 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4644136" y="220498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 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4644008" y="281699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107504" y="116632"/>
            <a:ext cx="1383308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latin typeface="Comic Sans MS" panose="030F0702030302020204" pitchFamily="66" charset="0"/>
              </a:rPr>
              <a:t>Old </a:t>
            </a:r>
            <a:r>
              <a:rPr lang="en-GB" sz="2000" b="1" dirty="0" smtClean="0">
                <a:latin typeface="Comic Sans MS" panose="030F0702030302020204" pitchFamily="66" charset="0"/>
              </a:rPr>
              <a:t>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4976" cy="459456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1" y="764704"/>
            <a:ext cx="8784975" cy="4594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4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90626"/>
            <a:ext cx="8496944" cy="3276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790626"/>
            <a:ext cx="8496943" cy="3276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73325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828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2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32749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789040"/>
            <a:ext cx="8640959" cy="97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1484784"/>
            <a:ext cx="864096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68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68" y="2780928"/>
            <a:ext cx="7013124" cy="3464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116632"/>
            <a:ext cx="4392488" cy="26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4649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3212976"/>
            <a:ext cx="8640960" cy="1913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476672"/>
            <a:ext cx="8640961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82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1" y="2428112"/>
            <a:ext cx="6273278" cy="4313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3" y="111744"/>
            <a:ext cx="3960440" cy="222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500" y="980728"/>
            <a:ext cx="72908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117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92696"/>
            <a:ext cx="8784976" cy="4911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34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332656"/>
            <a:ext cx="8784972" cy="3676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90130"/>
            <a:ext cx="8208910" cy="2291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4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76672"/>
            <a:ext cx="8640960" cy="471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4819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476672"/>
            <a:ext cx="8784976" cy="2687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3" y="3164582"/>
            <a:ext cx="8784974" cy="2131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140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59959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19" y="188640"/>
            <a:ext cx="8640961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2492896"/>
            <a:ext cx="8640961" cy="3715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6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19" y="314246"/>
            <a:ext cx="6315162" cy="6229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2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52566"/>
            <a:ext cx="8640962" cy="5624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19" y="252566"/>
            <a:ext cx="8640961" cy="2672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2924944"/>
            <a:ext cx="8640961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59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84784"/>
            <a:ext cx="8640962" cy="2997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1484784"/>
            <a:ext cx="8640961" cy="2997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93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47809"/>
            <a:ext cx="7488832" cy="3867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221088"/>
            <a:ext cx="7488832" cy="2591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3" y="301969"/>
            <a:ext cx="7488833" cy="6510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0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88840"/>
            <a:ext cx="7488832" cy="4236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44624"/>
            <a:ext cx="3168352" cy="18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620688"/>
            <a:ext cx="8784972" cy="4808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00380"/>
            <a:ext cx="8784976" cy="482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12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20688"/>
            <a:ext cx="8640962" cy="4863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620688"/>
            <a:ext cx="8640961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19" y="3429000"/>
            <a:ext cx="8640961" cy="2078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516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48286"/>
            <a:ext cx="8640960" cy="14646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1748286"/>
            <a:ext cx="8640961" cy="1464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4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92696"/>
            <a:ext cx="8640962" cy="46009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692696"/>
            <a:ext cx="8640961" cy="4600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90772"/>
            <a:ext cx="8496944" cy="367645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1590772"/>
            <a:ext cx="8496944" cy="3676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903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563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6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0" y="548680"/>
            <a:ext cx="8565960" cy="4715708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9020" y="548680"/>
            <a:ext cx="8565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89020" y="2708920"/>
            <a:ext cx="8565960" cy="257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5023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4619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00380"/>
            <a:ext cx="8784976" cy="318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3" y="3789040"/>
            <a:ext cx="8784974" cy="1471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9545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768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620688"/>
            <a:ext cx="8640961" cy="265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19" y="3276410"/>
            <a:ext cx="8640961" cy="2112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019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92696"/>
            <a:ext cx="8640962" cy="1781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2492896"/>
            <a:ext cx="8640962" cy="1578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125734"/>
            <a:ext cx="8640960" cy="1247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692696"/>
            <a:ext cx="8640961" cy="17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19" y="2461968"/>
            <a:ext cx="8640961" cy="159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19" y="4125734"/>
            <a:ext cx="8640961" cy="1247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646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7" y="1772816"/>
            <a:ext cx="8649346" cy="2808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47327" y="1772816"/>
            <a:ext cx="8640961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47327" y="2996952"/>
            <a:ext cx="8640961" cy="1584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38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13234"/>
            <a:ext cx="6624736" cy="4600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4624"/>
            <a:ext cx="3168352" cy="2123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851" y="476672"/>
            <a:ext cx="551309" cy="177476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6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802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67090"/>
            <a:ext cx="8640960" cy="2267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2834526"/>
            <a:ext cx="8640960" cy="2589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44552"/>
            <a:ext cx="7776864" cy="6168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341948"/>
            <a:ext cx="7756116" cy="61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3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116632"/>
            <a:ext cx="6912766" cy="5795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5" y="116632"/>
            <a:ext cx="6912768" cy="5819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69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1475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132856"/>
            <a:ext cx="8496942" cy="3257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40578"/>
            <a:ext cx="8496942" cy="1520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2132856"/>
            <a:ext cx="8496942" cy="3257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84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12776"/>
            <a:ext cx="8496942" cy="29836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412776"/>
            <a:ext cx="8496942" cy="298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59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3" y="4929670"/>
            <a:ext cx="5328594" cy="587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10" y="404664"/>
            <a:ext cx="8545580" cy="4462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30" y="387716"/>
            <a:ext cx="8496940" cy="4479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907704" y="4929670"/>
            <a:ext cx="5328594" cy="587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9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433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69332"/>
            <a:ext cx="8496942" cy="5469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234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996952"/>
            <a:ext cx="7200800" cy="3298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9572"/>
            <a:ext cx="4176464" cy="2947380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5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3068960"/>
            <a:ext cx="8784972" cy="22583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068960"/>
            <a:ext cx="8784976" cy="225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1" y="620688"/>
            <a:ext cx="8784978" cy="21199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1" y="620688"/>
            <a:ext cx="8784975" cy="2115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76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76672"/>
            <a:ext cx="8640962" cy="49834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19" y="476672"/>
            <a:ext cx="8640961" cy="498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752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52" y="2856490"/>
            <a:ext cx="8343696" cy="3380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52" y="297989"/>
            <a:ext cx="8343696" cy="2504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00152" y="297989"/>
            <a:ext cx="8343696" cy="5939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70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908720"/>
            <a:ext cx="8784978" cy="398486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1" y="908720"/>
            <a:ext cx="8784975" cy="3984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45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84784"/>
            <a:ext cx="8496942" cy="22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0" y="1268760"/>
            <a:ext cx="8565960" cy="293889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9020" y="1268760"/>
            <a:ext cx="8565960" cy="293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55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085020"/>
            <a:ext cx="6192688" cy="1800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404664"/>
            <a:ext cx="8496940" cy="5061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30" y="387716"/>
            <a:ext cx="8496940" cy="5078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31640" y="5085020"/>
            <a:ext cx="6192688" cy="180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90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1628800"/>
            <a:ext cx="8208910" cy="24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0" y="1196752"/>
            <a:ext cx="8565960" cy="261218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9020" y="1196752"/>
            <a:ext cx="8565960" cy="2612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66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340768"/>
            <a:ext cx="8784974" cy="28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084143"/>
            <a:ext cx="63627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30" y="116632"/>
            <a:ext cx="7427710" cy="5904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8824" y="116632"/>
            <a:ext cx="7443616" cy="5928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187624" y="6044902"/>
            <a:ext cx="6362700" cy="696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21" y="1268760"/>
            <a:ext cx="8565958" cy="28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68" y="404664"/>
            <a:ext cx="8430864" cy="518457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6568" y="404664"/>
            <a:ext cx="8430864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56568" y="3573016"/>
            <a:ext cx="8430864" cy="2039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1970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28800"/>
            <a:ext cx="8784974" cy="23805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628800"/>
            <a:ext cx="8784974" cy="2380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04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52736"/>
            <a:ext cx="8640958" cy="32905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1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24" y="620688"/>
            <a:ext cx="8076752" cy="49510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624" y="3140969"/>
            <a:ext cx="8076752" cy="2454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33624" y="620688"/>
            <a:ext cx="8076752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1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59784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694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7325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2276872"/>
            <a:ext cx="8496944" cy="3788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6"/>
            <a:ext cx="849694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5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24442"/>
            <a:ext cx="8496944" cy="4144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24442"/>
            <a:ext cx="8496944" cy="4144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0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32656"/>
            <a:ext cx="7200800" cy="54596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71600" y="2564218"/>
            <a:ext cx="7200800" cy="322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71600" y="332656"/>
            <a:ext cx="7200800" cy="2231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3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4660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548680"/>
            <a:ext cx="8784976" cy="4660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01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4891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76672"/>
            <a:ext cx="8496944" cy="4891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03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92696"/>
            <a:ext cx="8784976" cy="44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43" y="332656"/>
            <a:ext cx="7738914" cy="55717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0770" y="2204864"/>
            <a:ext cx="7738914" cy="372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02543" y="332656"/>
            <a:ext cx="773714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5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33" y="332656"/>
            <a:ext cx="7382534" cy="55717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0733" y="332656"/>
            <a:ext cx="7382534" cy="5553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3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332656"/>
            <a:ext cx="7920878" cy="56749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561" y="5373216"/>
            <a:ext cx="7920878" cy="65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(SF)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11561" y="332656"/>
            <a:ext cx="7920878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11561" y="3284984"/>
            <a:ext cx="792087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030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5750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620688"/>
            <a:ext cx="8352926" cy="4575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4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4550850" cy="490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40967"/>
            <a:ext cx="8640960" cy="52134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132855"/>
            <a:ext cx="8640960" cy="3845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260648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1125760" cy="1125760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4433" y="5978046"/>
            <a:ext cx="1256134" cy="83532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4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48553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476672"/>
            <a:ext cx="8496942" cy="4855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7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790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086596"/>
            <a:ext cx="8496944" cy="3828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6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051720" y="148478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051720" y="203156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051720" y="527192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051720" y="365169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058938" y="473181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</a:t>
            </a:r>
            <a:endParaRPr lang="en-GB" b="1" dirty="0"/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2058938" y="419180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116632"/>
            <a:ext cx="8310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Parametric Equations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2051720" y="311168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</a:t>
            </a:r>
            <a:endParaRPr lang="en-GB" b="1" dirty="0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3707904" y="149145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3707904" y="257157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3707904" y="311158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3707904" y="365169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3707904" y="419170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26" name="Rectangle 25">
            <a:hlinkClick r:id="rId14" action="ppaction://hlinksldjump"/>
          </p:cNvPr>
          <p:cNvSpPr/>
          <p:nvPr/>
        </p:nvSpPr>
        <p:spPr>
          <a:xfrm>
            <a:off x="3707904" y="473181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</a:t>
            </a:r>
            <a:endParaRPr lang="en-GB" b="1" dirty="0"/>
          </a:p>
        </p:txBody>
      </p:sp>
      <p:sp>
        <p:nvSpPr>
          <p:cNvPr id="27" name="Rectangle 26">
            <a:hlinkClick r:id="rId15" action="ppaction://hlinksldjump"/>
          </p:cNvPr>
          <p:cNvSpPr/>
          <p:nvPr/>
        </p:nvSpPr>
        <p:spPr>
          <a:xfrm>
            <a:off x="3707904" y="527192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8" name="Rectangle 27">
            <a:hlinkClick r:id="rId16" action="ppaction://hlinksldjump"/>
          </p:cNvPr>
          <p:cNvSpPr/>
          <p:nvPr/>
        </p:nvSpPr>
        <p:spPr>
          <a:xfrm>
            <a:off x="5364088" y="149145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35" name="Rectangle 34">
            <a:hlinkClick r:id="rId17" action="ppaction://hlinksldjump"/>
          </p:cNvPr>
          <p:cNvSpPr/>
          <p:nvPr/>
        </p:nvSpPr>
        <p:spPr>
          <a:xfrm>
            <a:off x="2051720" y="257157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34" name="Rectangle 33">
            <a:hlinkClick r:id="rId18" action="ppaction://hlinksldjump"/>
          </p:cNvPr>
          <p:cNvSpPr/>
          <p:nvPr/>
        </p:nvSpPr>
        <p:spPr>
          <a:xfrm>
            <a:off x="3707904" y="203146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32" name="Rectangle 31">
            <a:hlinkClick r:id="rId19" action="ppaction://hlinksldjump"/>
          </p:cNvPr>
          <p:cNvSpPr/>
          <p:nvPr/>
        </p:nvSpPr>
        <p:spPr>
          <a:xfrm>
            <a:off x="5364088" y="203156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(i)</a:t>
            </a:r>
            <a:endParaRPr lang="en-GB" b="1" dirty="0"/>
          </a:p>
        </p:txBody>
      </p:sp>
      <p:sp>
        <p:nvSpPr>
          <p:cNvPr id="24" name="Rectangle 23">
            <a:hlinkClick r:id="rId20" action="ppaction://hlinksldjump"/>
          </p:cNvPr>
          <p:cNvSpPr/>
          <p:nvPr/>
        </p:nvSpPr>
        <p:spPr>
          <a:xfrm>
            <a:off x="5364088" y="257157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(ii)</a:t>
            </a:r>
            <a:endParaRPr lang="en-GB" b="1" dirty="0"/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5364088" y="311158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5364088" y="365169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5364088" y="419180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5364088" y="473181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(ii)</a:t>
            </a:r>
            <a:endParaRPr lang="en-GB" b="1" dirty="0"/>
          </a:p>
        </p:txBody>
      </p:sp>
      <p:sp>
        <p:nvSpPr>
          <p:cNvPr id="36" name="Rectangle 35">
            <a:hlinkClick r:id="rId25" action="ppaction://hlinksldjump"/>
          </p:cNvPr>
          <p:cNvSpPr/>
          <p:nvPr/>
        </p:nvSpPr>
        <p:spPr>
          <a:xfrm>
            <a:off x="5364088" y="527192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</a:t>
            </a:r>
            <a:endParaRPr lang="en-GB" b="1" dirty="0"/>
          </a:p>
        </p:txBody>
      </p:sp>
      <p:sp>
        <p:nvSpPr>
          <p:cNvPr id="37" name="Rectangle 36">
            <a:hlinkClick r:id="rId26" action="ppaction://hlinksldjump"/>
          </p:cNvPr>
          <p:cNvSpPr/>
          <p:nvPr/>
        </p:nvSpPr>
        <p:spPr>
          <a:xfrm>
            <a:off x="107504" y="908720"/>
            <a:ext cx="1383308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20688"/>
            <a:ext cx="8448676" cy="46873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7662" y="620688"/>
            <a:ext cx="8448675" cy="4687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3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21194"/>
            <a:ext cx="8064896" cy="462017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188640"/>
            <a:ext cx="324768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60648"/>
            <a:ext cx="6480720" cy="929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9" y="1375708"/>
            <a:ext cx="6748462" cy="169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255188"/>
            <a:ext cx="6480720" cy="34861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1640" y="3254052"/>
            <a:ext cx="6480720" cy="3487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331640" y="260648"/>
            <a:ext cx="6480720" cy="953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97768" y="1375708"/>
            <a:ext cx="6748463" cy="169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860" y="442336"/>
            <a:ext cx="1331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Apologies, could not find designation of marks, but hope this still helps!</a:t>
            </a:r>
          </a:p>
        </p:txBody>
      </p:sp>
    </p:spTree>
    <p:extLst>
      <p:ext uri="{BB962C8B-B14F-4D97-AF65-F5344CB8AC3E}">
        <p14:creationId xmlns:p14="http://schemas.microsoft.com/office/powerpoint/2010/main" val="40311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33393"/>
            <a:ext cx="7056784" cy="3075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97" y="5964038"/>
            <a:ext cx="1305843" cy="86838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113758"/>
            <a:ext cx="5040560" cy="273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32656"/>
            <a:ext cx="7488830" cy="5105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5" y="5435104"/>
            <a:ext cx="6840760" cy="1203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7586" y="332656"/>
            <a:ext cx="7488830" cy="6305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97" y="4797152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97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36712"/>
            <a:ext cx="8352926" cy="47708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7" y="836712"/>
            <a:ext cx="8352926" cy="4770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1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09" y="63569"/>
            <a:ext cx="6327582" cy="3897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209" y="3933056"/>
            <a:ext cx="6327582" cy="27993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08209" y="63569"/>
            <a:ext cx="6337077" cy="6668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4869160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57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93608"/>
            <a:ext cx="7344816" cy="4159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663510"/>
            <a:ext cx="7344816" cy="12137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9591" y="493608"/>
            <a:ext cx="7344817" cy="5383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52928" cy="32730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124744"/>
            <a:ext cx="8352927" cy="3273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21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60162"/>
            <a:ext cx="8640960" cy="35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8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2602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40968"/>
            <a:ext cx="8496944" cy="2636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3528" y="404664"/>
            <a:ext cx="8496944" cy="260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5911060"/>
            <a:ext cx="1356866" cy="902316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140968"/>
            <a:ext cx="8496944" cy="2636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340768"/>
            <a:ext cx="8496944" cy="28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7344816" cy="4274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293097"/>
            <a:ext cx="6829970" cy="2270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971601" y="44623"/>
            <a:ext cx="7406034" cy="6518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6098288"/>
            <a:ext cx="1075320" cy="71508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319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58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59906"/>
            <a:ext cx="7120368" cy="409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01" y="4459706"/>
            <a:ext cx="6696744" cy="2281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39552" y="359906"/>
            <a:ext cx="7232594" cy="6381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085184"/>
            <a:ext cx="1075320" cy="715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5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2443162"/>
            <a:ext cx="8220075" cy="1971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61962" y="2443161"/>
            <a:ext cx="8220075" cy="1971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Beware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4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980728"/>
            <a:ext cx="8784974" cy="43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925287"/>
            <a:ext cx="8928988" cy="2633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6" y="925287"/>
            <a:ext cx="8928990" cy="263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15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84796"/>
            <a:ext cx="8496944" cy="244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24944"/>
            <a:ext cx="8496942" cy="30917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749875"/>
            <a:ext cx="3672408" cy="134342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211960" y="4470834"/>
            <a:ext cx="720080" cy="326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3528" y="484796"/>
            <a:ext cx="8712966" cy="560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85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4213187"/>
            <a:ext cx="6638925" cy="676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36934"/>
            <a:ext cx="8496942" cy="39717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4624"/>
            <a:ext cx="8496943" cy="4844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1)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9" y="4941168"/>
            <a:ext cx="8496942" cy="860728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1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4048869"/>
            <a:ext cx="6638925" cy="67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33412"/>
            <a:ext cx="8496942" cy="2827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032434"/>
            <a:ext cx="8496943" cy="369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2)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30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715991"/>
            <a:ext cx="6591300" cy="657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764704"/>
            <a:ext cx="8496944" cy="3912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764704"/>
            <a:ext cx="8496943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3)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16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139927"/>
            <a:ext cx="65913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8496944" cy="2536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556792"/>
            <a:ext cx="8496943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4)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4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97796"/>
            <a:ext cx="8496942" cy="211518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1097796"/>
            <a:ext cx="8496942" cy="2115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63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787999"/>
            <a:ext cx="65913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09" y="476672"/>
            <a:ext cx="8506382" cy="421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76672"/>
            <a:ext cx="8496943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5)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91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04864"/>
            <a:ext cx="7130582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116632"/>
            <a:ext cx="303248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3940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548680"/>
            <a:ext cx="8928991" cy="39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00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409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05" y="4509120"/>
            <a:ext cx="1461245" cy="24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4" y="5797580"/>
            <a:ext cx="5184574" cy="439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4" y="6251402"/>
            <a:ext cx="5184574" cy="429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393" y="332656"/>
            <a:ext cx="8928991" cy="6347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7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4864"/>
            <a:ext cx="7920880" cy="4496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2173894"/>
            <a:ext cx="7920880" cy="4527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5" y="44624"/>
            <a:ext cx="7920880" cy="2129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3760" y="6309320"/>
            <a:ext cx="548680" cy="548680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5616" y="44624"/>
            <a:ext cx="7920880" cy="2129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949280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73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63372"/>
            <a:ext cx="8928992" cy="4045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187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332656"/>
            <a:ext cx="892899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263372"/>
            <a:ext cx="8928991" cy="4045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9530" y="6021288"/>
            <a:ext cx="1149931" cy="76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73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106667"/>
            <a:ext cx="8928990" cy="644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117065"/>
            <a:ext cx="8928991" cy="623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315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16632"/>
            <a:ext cx="7898043" cy="6251318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411" y="1196752"/>
            <a:ext cx="3302612" cy="22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684" y="1244226"/>
            <a:ext cx="823339" cy="2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98167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1" y="620688"/>
            <a:ext cx="864095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1" y="1412776"/>
            <a:ext cx="8640958" cy="4189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9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0" y="404664"/>
            <a:ext cx="8884600" cy="552449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9700" y="369332"/>
            <a:ext cx="8884600" cy="3275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29700" y="3645024"/>
            <a:ext cx="8884600" cy="228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9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87716"/>
            <a:ext cx="8496940" cy="5489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30" y="387716"/>
            <a:ext cx="8496940" cy="550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6022838"/>
            <a:ext cx="5040560" cy="5291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99792" y="6022838"/>
            <a:ext cx="5040560" cy="529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3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72018"/>
            <a:ext cx="8352926" cy="4421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260647"/>
            <a:ext cx="2664296" cy="246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908720"/>
            <a:ext cx="8496943" cy="52311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1" y="903200"/>
            <a:ext cx="8496943" cy="523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4664"/>
            <a:ext cx="8928992" cy="498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04664"/>
            <a:ext cx="8928991" cy="498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5949280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4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928992" cy="4868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620688"/>
            <a:ext cx="8928991" cy="4868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142208"/>
            <a:ext cx="7920879" cy="4095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16630"/>
            <a:ext cx="3656422" cy="250129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7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3195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5" y="404664"/>
            <a:ext cx="892899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7505" y="2420888"/>
            <a:ext cx="892899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7505" y="4941168"/>
            <a:ext cx="8928990" cy="845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3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68230"/>
            <a:ext cx="1187624" cy="78977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117950"/>
            <a:ext cx="7056784" cy="4407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74670"/>
            <a:ext cx="2605460" cy="2928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958597"/>
            <a:ext cx="4868589" cy="459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175" y="1369708"/>
            <a:ext cx="288032" cy="29379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496" y="17934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0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92198"/>
            <a:ext cx="8784974" cy="36169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892198"/>
            <a:ext cx="8784975" cy="115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047690"/>
            <a:ext cx="8784975" cy="248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37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928992" cy="35039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340768"/>
            <a:ext cx="8928992" cy="3503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37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40144"/>
            <a:ext cx="8352928" cy="322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44624"/>
            <a:ext cx="4752528" cy="28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8784976" cy="61168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44624"/>
            <a:ext cx="878497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2276872"/>
            <a:ext cx="8784976" cy="391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36512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57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2575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56992"/>
            <a:ext cx="8784974" cy="173475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1" y="548680"/>
            <a:ext cx="8784975" cy="2575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1" y="3356992"/>
            <a:ext cx="8784975" cy="1734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70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80728"/>
            <a:ext cx="8784976" cy="35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6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28992" cy="4689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836712"/>
            <a:ext cx="892899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348880"/>
            <a:ext cx="8928994" cy="3177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43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842926"/>
            <a:ext cx="8352926" cy="1250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32656"/>
            <a:ext cx="8352928" cy="257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2276872"/>
            <a:ext cx="3168352" cy="2524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7606" y="3796256"/>
            <a:ext cx="744674" cy="2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08720"/>
            <a:ext cx="8928990" cy="369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908720"/>
            <a:ext cx="8928990" cy="2850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3759006"/>
            <a:ext cx="8928990" cy="86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16886"/>
            <a:ext cx="1140506" cy="1140506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5930870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79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278438"/>
            <a:ext cx="7776864" cy="35349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9551" y="3278438"/>
            <a:ext cx="7776865" cy="3534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8784976" cy="31732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3" y="116632"/>
            <a:ext cx="8784976" cy="31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25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032798"/>
            <a:ext cx="6827694" cy="3780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08632"/>
            <a:ext cx="6827694" cy="960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27038"/>
            <a:ext cx="3289176" cy="2069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912" y="980728"/>
            <a:ext cx="925835" cy="2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1626"/>
            <a:ext cx="8784976" cy="4535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21626"/>
            <a:ext cx="8784976" cy="1079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700809"/>
            <a:ext cx="878497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1780"/>
            <a:ext cx="1223120" cy="81337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6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6" y="1412776"/>
            <a:ext cx="8782048" cy="34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1412776"/>
            <a:ext cx="8782050" cy="3467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67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6546" y="616530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5721"/>
            <a:ext cx="1259632" cy="83765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757368"/>
            <a:ext cx="8640960" cy="3191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54446"/>
            <a:ext cx="4808378" cy="2676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378" y="1300586"/>
            <a:ext cx="883088" cy="2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17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28278"/>
            <a:ext cx="8784976" cy="210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537168"/>
            <a:ext cx="8784976" cy="305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5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916832"/>
            <a:ext cx="8640960" cy="15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65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764704"/>
            <a:ext cx="8784975" cy="2304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3068958"/>
            <a:ext cx="8784975" cy="2352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differentiation for 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0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047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76672"/>
            <a:ext cx="8784975" cy="5047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9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803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340768"/>
            <a:ext cx="8784975" cy="2803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3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4" y="2899034"/>
            <a:ext cx="7200798" cy="3338278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5" y="44625"/>
            <a:ext cx="2952327" cy="2762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759" y="1484784"/>
            <a:ext cx="751329" cy="27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5187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124744"/>
            <a:ext cx="8784976" cy="3518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2024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818611"/>
            <a:ext cx="1387605" cy="922757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44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7216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764704"/>
            <a:ext cx="8640959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275596"/>
            <a:ext cx="8640959" cy="2210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131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70" y="44624"/>
            <a:ext cx="4674958" cy="2346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6" y="2306914"/>
            <a:ext cx="7427868" cy="4434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53" y="980729"/>
            <a:ext cx="810509" cy="288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87624" cy="78976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9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8" y="3356992"/>
            <a:ext cx="8815524" cy="28803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4239" y="3327722"/>
            <a:ext cx="8815523" cy="2909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0648"/>
            <a:ext cx="8784974" cy="3067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260648"/>
            <a:ext cx="878497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988840"/>
            <a:ext cx="8784973" cy="133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5877272"/>
            <a:ext cx="1187624" cy="789769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32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247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548680"/>
            <a:ext cx="8784974" cy="52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32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92696"/>
            <a:ext cx="8496942" cy="479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1084</TotalTime>
  <Words>664</Words>
  <Application>Microsoft Office PowerPoint</Application>
  <PresentationFormat>On-screen Show (4:3)</PresentationFormat>
  <Paragraphs>320</Paragraphs>
  <Slides>134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9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991</cp:revision>
  <dcterms:created xsi:type="dcterms:W3CDTF">2014-02-21T20:01:10Z</dcterms:created>
  <dcterms:modified xsi:type="dcterms:W3CDTF">2020-10-22T20:39:48Z</dcterms:modified>
</cp:coreProperties>
</file>