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420" r:id="rId2"/>
    <p:sldId id="2080" r:id="rId3"/>
    <p:sldId id="2083" r:id="rId4"/>
    <p:sldId id="2084" r:id="rId5"/>
    <p:sldId id="2085" r:id="rId6"/>
    <p:sldId id="2123" r:id="rId7"/>
    <p:sldId id="2086" r:id="rId8"/>
    <p:sldId id="2087" r:id="rId9"/>
    <p:sldId id="2130" r:id="rId10"/>
    <p:sldId id="1421" r:id="rId11"/>
    <p:sldId id="1422" r:id="rId12"/>
    <p:sldId id="2072" r:id="rId13"/>
    <p:sldId id="2073" r:id="rId14"/>
    <p:sldId id="2074" r:id="rId15"/>
    <p:sldId id="2075" r:id="rId16"/>
    <p:sldId id="2076" r:id="rId17"/>
    <p:sldId id="2143" r:id="rId18"/>
    <p:sldId id="2144" r:id="rId19"/>
    <p:sldId id="2145" r:id="rId20"/>
    <p:sldId id="2146" r:id="rId21"/>
    <p:sldId id="2147" r:id="rId22"/>
    <p:sldId id="2365" r:id="rId23"/>
    <p:sldId id="2366" r:id="rId24"/>
    <p:sldId id="2367" r:id="rId25"/>
    <p:sldId id="2368" r:id="rId26"/>
    <p:sldId id="2369" r:id="rId27"/>
    <p:sldId id="2370" r:id="rId28"/>
    <p:sldId id="2371" r:id="rId29"/>
    <p:sldId id="2372" r:id="rId30"/>
    <p:sldId id="2373" r:id="rId31"/>
    <p:sldId id="2374" r:id="rId32"/>
    <p:sldId id="2375" r:id="rId33"/>
    <p:sldId id="2376" r:id="rId34"/>
    <p:sldId id="2377" r:id="rId35"/>
    <p:sldId id="2378" r:id="rId36"/>
    <p:sldId id="2379" r:id="rId37"/>
    <p:sldId id="2380" r:id="rId38"/>
    <p:sldId id="2381" r:id="rId39"/>
    <p:sldId id="2382" r:id="rId40"/>
    <p:sldId id="2383" r:id="rId41"/>
    <p:sldId id="2384" r:id="rId42"/>
    <p:sldId id="2385" r:id="rId43"/>
    <p:sldId id="2386" r:id="rId44"/>
    <p:sldId id="2387" r:id="rId45"/>
    <p:sldId id="2388" r:id="rId46"/>
    <p:sldId id="2389" r:id="rId47"/>
    <p:sldId id="2390" r:id="rId48"/>
    <p:sldId id="2391" r:id="rId49"/>
    <p:sldId id="2392" r:id="rId50"/>
    <p:sldId id="2393" r:id="rId51"/>
    <p:sldId id="2394" r:id="rId52"/>
    <p:sldId id="2395" r:id="rId53"/>
    <p:sldId id="2396" r:id="rId54"/>
    <p:sldId id="2397" r:id="rId55"/>
    <p:sldId id="2398" r:id="rId56"/>
    <p:sldId id="2399" r:id="rId57"/>
    <p:sldId id="2400" r:id="rId58"/>
    <p:sldId id="2401" r:id="rId59"/>
    <p:sldId id="2402" r:id="rId60"/>
    <p:sldId id="2403" r:id="rId61"/>
    <p:sldId id="2404" r:id="rId62"/>
    <p:sldId id="2405" r:id="rId63"/>
    <p:sldId id="2406" r:id="rId64"/>
    <p:sldId id="2407" r:id="rId65"/>
    <p:sldId id="2408" r:id="rId66"/>
    <p:sldId id="2409" r:id="rId67"/>
    <p:sldId id="2410" r:id="rId68"/>
    <p:sldId id="2411" r:id="rId69"/>
    <p:sldId id="2412" r:id="rId70"/>
    <p:sldId id="2413" r:id="rId71"/>
    <p:sldId id="2414" r:id="rId72"/>
    <p:sldId id="2415" r:id="rId73"/>
    <p:sldId id="2416" r:id="rId74"/>
    <p:sldId id="2417" r:id="rId75"/>
    <p:sldId id="2418" r:id="rId76"/>
    <p:sldId id="2419" r:id="rId77"/>
    <p:sldId id="2420" r:id="rId78"/>
    <p:sldId id="2421" r:id="rId79"/>
    <p:sldId id="2422" r:id="rId80"/>
    <p:sldId id="2424" r:id="rId81"/>
    <p:sldId id="2425" r:id="rId82"/>
    <p:sldId id="2426" r:id="rId83"/>
    <p:sldId id="2427" r:id="rId84"/>
    <p:sldId id="2583" r:id="rId85"/>
    <p:sldId id="2428" r:id="rId86"/>
    <p:sldId id="2429" r:id="rId87"/>
    <p:sldId id="2592" r:id="rId88"/>
    <p:sldId id="2430" r:id="rId89"/>
    <p:sldId id="2431" r:id="rId90"/>
    <p:sldId id="2432" r:id="rId91"/>
    <p:sldId id="2433" r:id="rId92"/>
    <p:sldId id="2434" r:id="rId93"/>
    <p:sldId id="2435" r:id="rId94"/>
    <p:sldId id="2436" r:id="rId95"/>
    <p:sldId id="2437" r:id="rId96"/>
    <p:sldId id="2438" r:id="rId97"/>
    <p:sldId id="2439" r:id="rId98"/>
    <p:sldId id="2440" r:id="rId99"/>
    <p:sldId id="2441" r:id="rId100"/>
    <p:sldId id="2442" r:id="rId101"/>
    <p:sldId id="2444" r:id="rId102"/>
    <p:sldId id="2445" r:id="rId103"/>
    <p:sldId id="2598" r:id="rId104"/>
    <p:sldId id="2446" r:id="rId105"/>
    <p:sldId id="2447" r:id="rId106"/>
    <p:sldId id="2448" r:id="rId107"/>
    <p:sldId id="2449" r:id="rId108"/>
    <p:sldId id="2450" r:id="rId109"/>
    <p:sldId id="2451" r:id="rId110"/>
    <p:sldId id="2452" r:id="rId111"/>
    <p:sldId id="2453" r:id="rId112"/>
    <p:sldId id="2604" r:id="rId113"/>
    <p:sldId id="2605" r:id="rId114"/>
    <p:sldId id="2454" r:id="rId115"/>
    <p:sldId id="2455" r:id="rId116"/>
    <p:sldId id="2458" r:id="rId117"/>
    <p:sldId id="2459" r:id="rId118"/>
    <p:sldId id="2460" r:id="rId119"/>
    <p:sldId id="2461" r:id="rId120"/>
    <p:sldId id="2462" r:id="rId121"/>
    <p:sldId id="2463" r:id="rId122"/>
    <p:sldId id="2464" r:id="rId123"/>
    <p:sldId id="2609" r:id="rId124"/>
    <p:sldId id="2465" r:id="rId125"/>
    <p:sldId id="2466" r:id="rId126"/>
    <p:sldId id="2467" r:id="rId127"/>
    <p:sldId id="2468" r:id="rId128"/>
    <p:sldId id="2469" r:id="rId129"/>
    <p:sldId id="2470" r:id="rId130"/>
    <p:sldId id="2610" r:id="rId131"/>
    <p:sldId id="2471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18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2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18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54.xml"/><Relationship Id="rId18" Type="http://schemas.openxmlformats.org/officeDocument/2006/relationships/slide" Target="slide62.xml"/><Relationship Id="rId26" Type="http://schemas.openxmlformats.org/officeDocument/2006/relationships/slide" Target="slide93.xml"/><Relationship Id="rId39" Type="http://schemas.openxmlformats.org/officeDocument/2006/relationships/slide" Target="slide116.xml"/><Relationship Id="rId3" Type="http://schemas.openxmlformats.org/officeDocument/2006/relationships/slide" Target="slide23.xml"/><Relationship Id="rId21" Type="http://schemas.openxmlformats.org/officeDocument/2006/relationships/slide" Target="slide73.xml"/><Relationship Id="rId34" Type="http://schemas.openxmlformats.org/officeDocument/2006/relationships/slide" Target="slide108.xml"/><Relationship Id="rId42" Type="http://schemas.openxmlformats.org/officeDocument/2006/relationships/slide" Target="slide128.xml"/><Relationship Id="rId7" Type="http://schemas.openxmlformats.org/officeDocument/2006/relationships/slide" Target="slide37.xml"/><Relationship Id="rId12" Type="http://schemas.openxmlformats.org/officeDocument/2006/relationships/slide" Target="slide52.xml"/><Relationship Id="rId17" Type="http://schemas.openxmlformats.org/officeDocument/2006/relationships/slide" Target="slide58.xml"/><Relationship Id="rId25" Type="http://schemas.openxmlformats.org/officeDocument/2006/relationships/slide" Target="slide78.xml"/><Relationship Id="rId33" Type="http://schemas.openxmlformats.org/officeDocument/2006/relationships/slide" Target="slide106.xml"/><Relationship Id="rId38" Type="http://schemas.openxmlformats.org/officeDocument/2006/relationships/slide" Target="slide114.xml"/><Relationship Id="rId2" Type="http://schemas.openxmlformats.org/officeDocument/2006/relationships/image" Target="../media/image38.png"/><Relationship Id="rId16" Type="http://schemas.openxmlformats.org/officeDocument/2006/relationships/slide" Target="slide41.xml"/><Relationship Id="rId20" Type="http://schemas.openxmlformats.org/officeDocument/2006/relationships/slide" Target="slide70.xml"/><Relationship Id="rId29" Type="http://schemas.openxmlformats.org/officeDocument/2006/relationships/slide" Target="slide88.xml"/><Relationship Id="rId41" Type="http://schemas.openxmlformats.org/officeDocument/2006/relationships/slide" Target="slide1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50.xml"/><Relationship Id="rId24" Type="http://schemas.openxmlformats.org/officeDocument/2006/relationships/slide" Target="slide76.xml"/><Relationship Id="rId32" Type="http://schemas.openxmlformats.org/officeDocument/2006/relationships/slide" Target="slide104.xml"/><Relationship Id="rId37" Type="http://schemas.openxmlformats.org/officeDocument/2006/relationships/slide" Target="slide95.xml"/><Relationship Id="rId40" Type="http://schemas.openxmlformats.org/officeDocument/2006/relationships/slide" Target="slide120.xml"/><Relationship Id="rId45" Type="http://schemas.openxmlformats.org/officeDocument/2006/relationships/slide" Target="slide45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28" Type="http://schemas.openxmlformats.org/officeDocument/2006/relationships/slide" Target="slide91.xml"/><Relationship Id="rId36" Type="http://schemas.openxmlformats.org/officeDocument/2006/relationships/slide" Target="slide80.xml"/><Relationship Id="rId10" Type="http://schemas.openxmlformats.org/officeDocument/2006/relationships/slide" Target="slide48.xml"/><Relationship Id="rId19" Type="http://schemas.openxmlformats.org/officeDocument/2006/relationships/slide" Target="slide66.xml"/><Relationship Id="rId31" Type="http://schemas.openxmlformats.org/officeDocument/2006/relationships/slide" Target="slide101.xml"/><Relationship Id="rId44" Type="http://schemas.openxmlformats.org/officeDocument/2006/relationships/slide" Target="slide99.xml"/><Relationship Id="rId4" Type="http://schemas.openxmlformats.org/officeDocument/2006/relationships/slide" Target="slide25.xml"/><Relationship Id="rId9" Type="http://schemas.openxmlformats.org/officeDocument/2006/relationships/slide" Target="slide30.xml"/><Relationship Id="rId14" Type="http://schemas.openxmlformats.org/officeDocument/2006/relationships/slide" Target="slide56.xml"/><Relationship Id="rId22" Type="http://schemas.openxmlformats.org/officeDocument/2006/relationships/slide" Target="slide1.xml"/><Relationship Id="rId27" Type="http://schemas.openxmlformats.org/officeDocument/2006/relationships/slide" Target="slide85.xml"/><Relationship Id="rId30" Type="http://schemas.openxmlformats.org/officeDocument/2006/relationships/slide" Target="slide82.xml"/><Relationship Id="rId35" Type="http://schemas.openxmlformats.org/officeDocument/2006/relationships/slide" Target="slide110.xml"/><Relationship Id="rId43" Type="http://schemas.openxmlformats.org/officeDocument/2006/relationships/slide" Target="slide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22.xml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02.png"/><Relationship Id="rId5" Type="http://schemas.openxmlformats.org/officeDocument/2006/relationships/slide" Target="slide22.xml"/><Relationship Id="rId10" Type="http://schemas.openxmlformats.org/officeDocument/2006/relationships/image" Target="../media/image101.png"/><Relationship Id="rId4" Type="http://schemas.openxmlformats.org/officeDocument/2006/relationships/image" Target="../media/image1.png"/><Relationship Id="rId9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.xml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139952" y="36450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91880" y="476672"/>
            <a:ext cx="2561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Moments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4139952" y="429303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4139952" y="29969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</a:t>
            </a: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139952" y="17008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139952" y="23488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04589" y="46088"/>
            <a:ext cx="2019139" cy="35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3" y="2196288"/>
            <a:ext cx="5904654" cy="4617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5" y="130628"/>
            <a:ext cx="1728190" cy="1984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5" y="1000445"/>
            <a:ext cx="792088" cy="2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76" y="0"/>
            <a:ext cx="664344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0275" y="0"/>
            <a:ext cx="664344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1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021288"/>
            <a:ext cx="1258213" cy="836711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341" y="2280192"/>
            <a:ext cx="5785318" cy="453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226" y="26724"/>
            <a:ext cx="2515548" cy="22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494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476672"/>
            <a:ext cx="8496944" cy="5494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1539" y="6021288"/>
            <a:ext cx="1258213" cy="836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7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32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836712"/>
            <a:ext cx="849694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204864"/>
            <a:ext cx="8496944" cy="266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372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918660"/>
            <a:ext cx="8496942" cy="3318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6546" y="616530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5721"/>
            <a:ext cx="1259632" cy="83765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62738"/>
            <a:ext cx="4320480" cy="2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52736"/>
            <a:ext cx="8640958" cy="3392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052736"/>
            <a:ext cx="864095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276872"/>
            <a:ext cx="8640959" cy="216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4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4872"/>
            <a:ext cx="8496944" cy="604244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393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620688"/>
            <a:ext cx="864095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1988840"/>
            <a:ext cx="8640959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573016"/>
            <a:ext cx="8640959" cy="144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7387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768516"/>
            <a:ext cx="6768752" cy="3044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87624" cy="78976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4624"/>
            <a:ext cx="3024336" cy="37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1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42" y="116632"/>
            <a:ext cx="5600516" cy="6624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1742" y="116632"/>
            <a:ext cx="5600516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91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9170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6" y="3356992"/>
            <a:ext cx="8496945" cy="289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332656"/>
            <a:ext cx="8496944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20" y="2276872"/>
            <a:ext cx="6689160" cy="4512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44624"/>
            <a:ext cx="3816424" cy="221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105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717033"/>
            <a:ext cx="8352928" cy="1936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497770"/>
            <a:ext cx="8352928" cy="3219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2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8804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6" y="4869160"/>
            <a:ext cx="8352928" cy="135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 Alternative </a:t>
            </a:r>
            <a:r>
              <a:rPr lang="en-GB" sz="2800" b="1" dirty="0" smtClean="0"/>
              <a:t>2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1916831"/>
            <a:ext cx="8352928" cy="2952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330860"/>
            <a:ext cx="8352928" cy="1585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2504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4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352928" cy="25570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6" y="2348880"/>
            <a:ext cx="8352928" cy="1607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 Alternative </a:t>
            </a:r>
            <a:r>
              <a:rPr lang="en-GB" sz="2800" b="1" dirty="0" smtClean="0"/>
              <a:t>4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1282599"/>
            <a:ext cx="8352928" cy="1066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3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8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397088"/>
            <a:ext cx="8208912" cy="3768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749" y="66184"/>
            <a:ext cx="2892502" cy="2281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775" y="1880443"/>
            <a:ext cx="752476" cy="2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640962" cy="467935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692696"/>
            <a:ext cx="8640961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19" y="2852936"/>
            <a:ext cx="8640961" cy="251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931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3357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8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48417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1268760"/>
            <a:ext cx="8640961" cy="205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3328188"/>
            <a:ext cx="8640961" cy="81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4139692"/>
            <a:ext cx="8640961" cy="613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748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2539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764704"/>
            <a:ext cx="8640961" cy="4425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0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79" y="3426290"/>
            <a:ext cx="5463042" cy="3387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27534"/>
            <a:ext cx="6748464" cy="340146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94647" y="27534"/>
            <a:ext cx="6751585" cy="678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6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917550"/>
            <a:ext cx="7344816" cy="2239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332656"/>
            <a:ext cx="8496946" cy="21817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593" y="2917550"/>
            <a:ext cx="7344816" cy="223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332656"/>
            <a:ext cx="8496944" cy="2181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06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0" y="2723198"/>
            <a:ext cx="6273280" cy="4090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44624"/>
            <a:ext cx="3744416" cy="26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08720"/>
            <a:ext cx="8640962" cy="401020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908720"/>
            <a:ext cx="8640961" cy="401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34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13380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476672"/>
            <a:ext cx="8352928" cy="513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38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8352928" cy="346949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1052736"/>
            <a:ext cx="8352928" cy="3469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7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48785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2" y="620688"/>
            <a:ext cx="878497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3068960"/>
            <a:ext cx="8784976" cy="243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1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564904"/>
            <a:ext cx="7344816" cy="3656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4624"/>
            <a:ext cx="4608512" cy="25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5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40" y="98222"/>
            <a:ext cx="6391720" cy="66615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6140" y="98222"/>
            <a:ext cx="6391720" cy="666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70673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8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72846"/>
            <a:ext cx="7200798" cy="6512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36512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971601" y="172846"/>
            <a:ext cx="7200798" cy="232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71601" y="2492896"/>
            <a:ext cx="7200798" cy="4192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0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496944" cy="6049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54172"/>
            <a:ext cx="7344816" cy="63496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9592" y="254172"/>
            <a:ext cx="7344816" cy="6349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5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052737"/>
            <a:ext cx="8496946" cy="38344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6" y="3140968"/>
            <a:ext cx="8496945" cy="174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1052736"/>
            <a:ext cx="8496944" cy="208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6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16208"/>
            <a:ext cx="7632848" cy="548905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755576" y="316208"/>
            <a:ext cx="7627914" cy="5489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2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39400"/>
            <a:ext cx="7344816" cy="65019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1559" y="239400"/>
            <a:ext cx="7344817" cy="6501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79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434" y="1774180"/>
            <a:ext cx="5507132" cy="5067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255" y="44626"/>
            <a:ext cx="2371490" cy="1728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485" y="184666"/>
            <a:ext cx="521022" cy="1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96752"/>
            <a:ext cx="8496948" cy="36188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6" y="3168352"/>
            <a:ext cx="8496945" cy="1670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1196752"/>
            <a:ext cx="8496944" cy="19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8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8" y="620688"/>
            <a:ext cx="8515835" cy="4723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049" y="586372"/>
            <a:ext cx="8496944" cy="478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26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0" y="1052736"/>
            <a:ext cx="8463900" cy="3836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049" y="1052736"/>
            <a:ext cx="8496944" cy="3836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44" y="332656"/>
            <a:ext cx="8480644" cy="5904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3842" y="3068960"/>
            <a:ext cx="8480645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83843" y="332656"/>
            <a:ext cx="848064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0730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4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0" y="908720"/>
            <a:ext cx="8463900" cy="4248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049" y="908720"/>
            <a:ext cx="8496944" cy="4248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7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9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0" y="404664"/>
            <a:ext cx="8463900" cy="78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50" y="1268760"/>
            <a:ext cx="7760342" cy="1595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049" y="404664"/>
            <a:ext cx="8496944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48" y="3064888"/>
            <a:ext cx="8463904" cy="25963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0047" y="3064888"/>
            <a:ext cx="8463903" cy="144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40049" y="4509120"/>
            <a:ext cx="8463902" cy="115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500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9" y="332656"/>
            <a:ext cx="8463902" cy="5540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0049" y="3861048"/>
            <a:ext cx="8463902" cy="201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40049" y="328164"/>
            <a:ext cx="8463902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0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https://edublognss.files.wordpress.com/2013/04/fi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151" y="1484039"/>
            <a:ext cx="4502902" cy="288185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395536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95536" y="19168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95536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95536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95536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95536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42240" y="355303"/>
            <a:ext cx="5126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Moments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395536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1619672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1619672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6" name="Rectangle 25">
            <a:hlinkClick r:id="rId12" action="ppaction://hlinksldjump"/>
          </p:cNvPr>
          <p:cNvSpPr/>
          <p:nvPr/>
        </p:nvSpPr>
        <p:spPr>
          <a:xfrm>
            <a:off x="1619672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1619800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4" action="ppaction://hlinksldjump"/>
          </p:cNvPr>
          <p:cNvSpPr/>
          <p:nvPr/>
        </p:nvSpPr>
        <p:spPr>
          <a:xfrm>
            <a:off x="1619800" y="4797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35" name="Rectangle 34">
            <a:hlinkClick r:id="rId15" action="ppaction://hlinksldjump"/>
          </p:cNvPr>
          <p:cNvSpPr/>
          <p:nvPr/>
        </p:nvSpPr>
        <p:spPr>
          <a:xfrm>
            <a:off x="395536" y="24929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34" name="Rectangle 33">
            <a:hlinkClick r:id="rId16" action="ppaction://hlinksldjump"/>
          </p:cNvPr>
          <p:cNvSpPr/>
          <p:nvPr/>
        </p:nvSpPr>
        <p:spPr>
          <a:xfrm>
            <a:off x="395536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1619800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</a:t>
            </a:r>
            <a:endParaRPr lang="en-GB" b="1" dirty="0"/>
          </a:p>
        </p:txBody>
      </p:sp>
      <p:sp>
        <p:nvSpPr>
          <p:cNvPr id="24" name="Rectangle 23">
            <a:hlinkClick r:id="rId18" action="ppaction://hlinksldjump"/>
          </p:cNvPr>
          <p:cNvSpPr/>
          <p:nvPr/>
        </p:nvSpPr>
        <p:spPr>
          <a:xfrm>
            <a:off x="1619800" y="5949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</a:t>
            </a:r>
            <a:endParaRPr lang="en-GB" b="1" dirty="0"/>
          </a:p>
        </p:txBody>
      </p:sp>
      <p:sp>
        <p:nvSpPr>
          <p:cNvPr id="30" name="Rectangle 29">
            <a:hlinkClick r:id="rId19" action="ppaction://hlinksldjump"/>
          </p:cNvPr>
          <p:cNvSpPr/>
          <p:nvPr/>
        </p:nvSpPr>
        <p:spPr>
          <a:xfrm>
            <a:off x="2843808" y="4797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</a:t>
            </a:r>
            <a:endParaRPr lang="en-GB" b="1" dirty="0"/>
          </a:p>
        </p:txBody>
      </p:sp>
      <p:sp>
        <p:nvSpPr>
          <p:cNvPr id="31" name="Rectangle 30">
            <a:hlinkClick r:id="rId20" action="ppaction://hlinksldjump"/>
          </p:cNvPr>
          <p:cNvSpPr/>
          <p:nvPr/>
        </p:nvSpPr>
        <p:spPr>
          <a:xfrm>
            <a:off x="2843808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</a:t>
            </a:r>
            <a:endParaRPr lang="en-GB" b="1" dirty="0"/>
          </a:p>
        </p:txBody>
      </p:sp>
      <p:sp>
        <p:nvSpPr>
          <p:cNvPr id="33" name="Rectangle 32">
            <a:hlinkClick r:id="rId21" action="ppaction://hlinksldjump"/>
          </p:cNvPr>
          <p:cNvSpPr/>
          <p:nvPr/>
        </p:nvSpPr>
        <p:spPr>
          <a:xfrm>
            <a:off x="2843808" y="59492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</a:t>
            </a:r>
            <a:endParaRPr lang="en-GB" b="1" dirty="0"/>
          </a:p>
        </p:txBody>
      </p:sp>
      <p:sp>
        <p:nvSpPr>
          <p:cNvPr id="37" name="Rectangle 36">
            <a:hlinkClick r:id="rId22" action="ppaction://hlinksldjump"/>
          </p:cNvPr>
          <p:cNvSpPr/>
          <p:nvPr/>
        </p:nvSpPr>
        <p:spPr>
          <a:xfrm>
            <a:off x="104589" y="46088"/>
            <a:ext cx="2019139" cy="35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</a:t>
            </a:r>
            <a:r>
              <a:rPr lang="en-GB" sz="2000" b="1" dirty="0" smtClean="0">
                <a:latin typeface="Comic Sans MS" panose="030F0702030302020204" pitchFamily="66" charset="0"/>
              </a:rPr>
              <a:t>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23" action="ppaction://hlinksldjump"/>
          </p:cNvPr>
          <p:cNvSpPr/>
          <p:nvPr/>
        </p:nvSpPr>
        <p:spPr>
          <a:xfrm>
            <a:off x="1619672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</a:t>
            </a:r>
            <a:endParaRPr lang="en-GB" b="1" dirty="0"/>
          </a:p>
        </p:txBody>
      </p:sp>
      <p:sp>
        <p:nvSpPr>
          <p:cNvPr id="38" name="Rectangle 37">
            <a:hlinkClick r:id="rId24" action="ppaction://hlinksldjump"/>
          </p:cNvPr>
          <p:cNvSpPr/>
          <p:nvPr/>
        </p:nvSpPr>
        <p:spPr>
          <a:xfrm>
            <a:off x="4211960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39" name="Rectangle 38">
            <a:hlinkClick r:id="rId25" action="ppaction://hlinksldjump"/>
          </p:cNvPr>
          <p:cNvSpPr/>
          <p:nvPr/>
        </p:nvSpPr>
        <p:spPr>
          <a:xfrm>
            <a:off x="5436096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40" name="Rectangle 39">
            <a:hlinkClick r:id="rId26" action="ppaction://hlinksldjump"/>
          </p:cNvPr>
          <p:cNvSpPr/>
          <p:nvPr/>
        </p:nvSpPr>
        <p:spPr>
          <a:xfrm>
            <a:off x="6660232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</a:t>
            </a:r>
            <a:endParaRPr lang="en-GB" b="1" dirty="0"/>
          </a:p>
        </p:txBody>
      </p:sp>
      <p:sp>
        <p:nvSpPr>
          <p:cNvPr id="41" name="Rectangle 40">
            <a:hlinkClick r:id="rId27" action="ppaction://hlinksldjump"/>
          </p:cNvPr>
          <p:cNvSpPr/>
          <p:nvPr/>
        </p:nvSpPr>
        <p:spPr>
          <a:xfrm>
            <a:off x="6660232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42" name="Rectangle 41">
            <a:hlinkClick r:id="rId28" action="ppaction://hlinksldjump"/>
          </p:cNvPr>
          <p:cNvSpPr/>
          <p:nvPr/>
        </p:nvSpPr>
        <p:spPr>
          <a:xfrm>
            <a:off x="6660232" y="24929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</a:t>
            </a:r>
            <a:endParaRPr lang="en-GB" b="1" dirty="0"/>
          </a:p>
        </p:txBody>
      </p:sp>
      <p:sp>
        <p:nvSpPr>
          <p:cNvPr id="43" name="Rectangle 42">
            <a:hlinkClick r:id="rId29" action="ppaction://hlinksldjump"/>
          </p:cNvPr>
          <p:cNvSpPr/>
          <p:nvPr/>
        </p:nvSpPr>
        <p:spPr>
          <a:xfrm>
            <a:off x="6660232" y="19168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44" name="Rectangle 43">
            <a:hlinkClick r:id="rId30" action="ppaction://hlinksldjump"/>
          </p:cNvPr>
          <p:cNvSpPr/>
          <p:nvPr/>
        </p:nvSpPr>
        <p:spPr>
          <a:xfrm>
            <a:off x="5436096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45" name="Rectangle 44">
            <a:hlinkClick r:id="rId31" action="ppaction://hlinksldjump"/>
          </p:cNvPr>
          <p:cNvSpPr/>
          <p:nvPr/>
        </p:nvSpPr>
        <p:spPr>
          <a:xfrm>
            <a:off x="6660360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46" name="Rectangle 45">
            <a:hlinkClick r:id="rId32" action="ppaction://hlinksldjump"/>
          </p:cNvPr>
          <p:cNvSpPr/>
          <p:nvPr/>
        </p:nvSpPr>
        <p:spPr>
          <a:xfrm>
            <a:off x="6660360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47" name="Rectangle 46">
            <a:hlinkClick r:id="rId33" action="ppaction://hlinksldjump"/>
          </p:cNvPr>
          <p:cNvSpPr/>
          <p:nvPr/>
        </p:nvSpPr>
        <p:spPr>
          <a:xfrm>
            <a:off x="7884368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</a:t>
            </a:r>
            <a:endParaRPr lang="en-GB" b="1" dirty="0"/>
          </a:p>
        </p:txBody>
      </p:sp>
      <p:sp>
        <p:nvSpPr>
          <p:cNvPr id="48" name="Rectangle 47">
            <a:hlinkClick r:id="rId34" action="ppaction://hlinksldjump"/>
          </p:cNvPr>
          <p:cNvSpPr/>
          <p:nvPr/>
        </p:nvSpPr>
        <p:spPr>
          <a:xfrm>
            <a:off x="7884496" y="19167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49" name="Rectangle 48">
            <a:hlinkClick r:id="rId35" action="ppaction://hlinksldjump"/>
          </p:cNvPr>
          <p:cNvSpPr/>
          <p:nvPr/>
        </p:nvSpPr>
        <p:spPr>
          <a:xfrm>
            <a:off x="7884496" y="24928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50" name="Rectangle 49">
            <a:hlinkClick r:id="rId36" action="ppaction://hlinksldjump"/>
          </p:cNvPr>
          <p:cNvSpPr/>
          <p:nvPr/>
        </p:nvSpPr>
        <p:spPr>
          <a:xfrm>
            <a:off x="5436096" y="53733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51" name="Rectangle 50">
            <a:hlinkClick r:id="rId37" action="ppaction://hlinksldjump"/>
          </p:cNvPr>
          <p:cNvSpPr/>
          <p:nvPr/>
        </p:nvSpPr>
        <p:spPr>
          <a:xfrm>
            <a:off x="6660232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52" name="Rectangle 51">
            <a:hlinkClick r:id="rId38" action="ppaction://hlinksldjump"/>
          </p:cNvPr>
          <p:cNvSpPr/>
          <p:nvPr/>
        </p:nvSpPr>
        <p:spPr>
          <a:xfrm>
            <a:off x="7884496" y="30689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</a:t>
            </a:r>
            <a:endParaRPr lang="en-GB" b="1" dirty="0"/>
          </a:p>
        </p:txBody>
      </p:sp>
      <p:sp>
        <p:nvSpPr>
          <p:cNvPr id="53" name="Rectangle 52">
            <a:hlinkClick r:id="rId39" action="ppaction://hlinksldjump"/>
          </p:cNvPr>
          <p:cNvSpPr/>
          <p:nvPr/>
        </p:nvSpPr>
        <p:spPr>
          <a:xfrm>
            <a:off x="7884496" y="36449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</a:t>
            </a:r>
            <a:endParaRPr lang="en-GB" b="1" dirty="0"/>
          </a:p>
        </p:txBody>
      </p:sp>
      <p:sp>
        <p:nvSpPr>
          <p:cNvPr id="54" name="Rectangle 53">
            <a:hlinkClick r:id="rId40" action="ppaction://hlinksldjump"/>
          </p:cNvPr>
          <p:cNvSpPr/>
          <p:nvPr/>
        </p:nvSpPr>
        <p:spPr>
          <a:xfrm>
            <a:off x="7884496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</a:t>
            </a:r>
            <a:endParaRPr lang="en-GB" b="1" dirty="0"/>
          </a:p>
        </p:txBody>
      </p:sp>
      <p:sp>
        <p:nvSpPr>
          <p:cNvPr id="55" name="Rectangle 54">
            <a:hlinkClick r:id="rId41" action="ppaction://hlinksldjump"/>
          </p:cNvPr>
          <p:cNvSpPr/>
          <p:nvPr/>
        </p:nvSpPr>
        <p:spPr>
          <a:xfrm>
            <a:off x="7884496" y="47971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</a:t>
            </a:r>
            <a:endParaRPr lang="en-GB" b="1" dirty="0"/>
          </a:p>
        </p:txBody>
      </p:sp>
      <p:sp>
        <p:nvSpPr>
          <p:cNvPr id="56" name="Rectangle 55">
            <a:hlinkClick r:id="rId42" action="ppaction://hlinksldjump"/>
          </p:cNvPr>
          <p:cNvSpPr/>
          <p:nvPr/>
        </p:nvSpPr>
        <p:spPr>
          <a:xfrm>
            <a:off x="7884496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</a:t>
            </a:r>
            <a:endParaRPr lang="en-GB" b="1" dirty="0"/>
          </a:p>
        </p:txBody>
      </p:sp>
      <p:sp>
        <p:nvSpPr>
          <p:cNvPr id="57" name="Rectangle 56">
            <a:hlinkClick r:id="rId43" action="ppaction://hlinksldjump"/>
          </p:cNvPr>
          <p:cNvSpPr/>
          <p:nvPr/>
        </p:nvSpPr>
        <p:spPr>
          <a:xfrm>
            <a:off x="6660360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58" name="Rectangle 57">
            <a:hlinkClick r:id="rId44" action="ppaction://hlinksldjump"/>
          </p:cNvPr>
          <p:cNvSpPr/>
          <p:nvPr/>
        </p:nvSpPr>
        <p:spPr>
          <a:xfrm>
            <a:off x="6660360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2" name="Rectangle 21">
            <a:hlinkClick r:id="rId45" action="ppaction://hlinksldjump"/>
          </p:cNvPr>
          <p:cNvSpPr/>
          <p:nvPr/>
        </p:nvSpPr>
        <p:spPr>
          <a:xfrm>
            <a:off x="1619672" y="19168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323528" y="476672"/>
            <a:ext cx="1224008" cy="7920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M1 Horizontal Moments</a:t>
            </a:r>
            <a:endParaRPr lang="en-GB" b="1" dirty="0"/>
          </a:p>
        </p:txBody>
      </p:sp>
      <p:sp>
        <p:nvSpPr>
          <p:cNvPr id="60" name="Rectangle 59"/>
          <p:cNvSpPr/>
          <p:nvPr/>
        </p:nvSpPr>
        <p:spPr>
          <a:xfrm>
            <a:off x="4211831" y="4797152"/>
            <a:ext cx="1142769" cy="108401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M2 Ladders &amp; Hinges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020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36" y="1844824"/>
            <a:ext cx="8175512" cy="424847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87248"/>
            <a:ext cx="3888430" cy="16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331535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052736"/>
            <a:ext cx="87849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2060848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492896"/>
            <a:ext cx="8784976" cy="1875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124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306" y="2751941"/>
            <a:ext cx="7134378" cy="3989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75" y="108595"/>
            <a:ext cx="6715125" cy="2600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94872"/>
            <a:ext cx="8640960" cy="3974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94872"/>
            <a:ext cx="8640960" cy="1021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917" y="5877272"/>
            <a:ext cx="1305843" cy="86838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916832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068960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4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776864" cy="52525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569" y="3068961"/>
            <a:ext cx="777193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7" y="4653137"/>
            <a:ext cx="7771931" cy="1076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83567" y="1376427"/>
            <a:ext cx="7771931" cy="1692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7" y="476671"/>
            <a:ext cx="7771932" cy="89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851467"/>
            <a:ext cx="7200800" cy="3961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700" y="980728"/>
            <a:ext cx="5562600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6687" y="527720"/>
            <a:ext cx="11906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3109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7504" y="1124744"/>
            <a:ext cx="8928992" cy="697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822350"/>
            <a:ext cx="8928992" cy="131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140968"/>
            <a:ext cx="8928992" cy="755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896380"/>
            <a:ext cx="8928992" cy="47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23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76672"/>
            <a:ext cx="8784978" cy="5631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1474"/>
          <a:stretch/>
        </p:blipFill>
        <p:spPr>
          <a:xfrm>
            <a:off x="179513" y="370876"/>
            <a:ext cx="8784974" cy="2122020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369332"/>
            <a:ext cx="8784976" cy="5738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8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88402"/>
            <a:ext cx="8784976" cy="3516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725" y="161632"/>
            <a:ext cx="5863555" cy="1971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274" y="764704"/>
            <a:ext cx="12001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16536"/>
            <a:ext cx="8784974" cy="3648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716536"/>
            <a:ext cx="8784973" cy="91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1628800"/>
            <a:ext cx="8784973" cy="2759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0647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76872"/>
            <a:ext cx="6624736" cy="3491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761670"/>
            <a:ext cx="6624736" cy="1027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258214" cy="83671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063" y="230710"/>
            <a:ext cx="4729138" cy="1830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260648"/>
            <a:ext cx="926976" cy="2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565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69333"/>
            <a:ext cx="8928991" cy="205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420889"/>
            <a:ext cx="8928991" cy="1718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4139691"/>
            <a:ext cx="8928991" cy="1830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12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65746"/>
            <a:ext cx="8640960" cy="355554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4" y="44620"/>
            <a:ext cx="4176466" cy="2384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975" y="116632"/>
            <a:ext cx="116205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" y="760377"/>
            <a:ext cx="8884600" cy="418511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700" y="760377"/>
            <a:ext cx="8884600" cy="420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7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" y="382836"/>
            <a:ext cx="8884600" cy="556644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700" y="369332"/>
            <a:ext cx="8884600" cy="5579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9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395978"/>
            <a:ext cx="8208910" cy="1769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5" y="1627210"/>
            <a:ext cx="8208910" cy="2737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75304"/>
            <a:ext cx="3744416" cy="1481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235" y="116632"/>
            <a:ext cx="601614" cy="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2764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3025380"/>
            <a:ext cx="7992887" cy="32192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1" y="3025380"/>
            <a:ext cx="7992889" cy="321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260648"/>
            <a:ext cx="8496942" cy="2764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722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73844"/>
            <a:ext cx="7488832" cy="3367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4975298"/>
            <a:ext cx="7488830" cy="119000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116632"/>
            <a:ext cx="5184574" cy="131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548680"/>
            <a:ext cx="849264" cy="2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440614"/>
            <a:ext cx="8064896" cy="279669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3" y="332656"/>
            <a:ext cx="8064894" cy="726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5450" y="1052736"/>
            <a:ext cx="4690806" cy="239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651" y="2040449"/>
            <a:ext cx="730762" cy="2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52736"/>
            <a:ext cx="8928990" cy="4284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5" y="1052736"/>
            <a:ext cx="892899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7505" y="2132856"/>
            <a:ext cx="892899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3356992"/>
            <a:ext cx="8928990" cy="1043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4400340"/>
            <a:ext cx="8928990" cy="93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664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6" y="2185724"/>
            <a:ext cx="7735368" cy="3979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384" y="116632"/>
            <a:ext cx="2974608" cy="201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885276"/>
            <a:ext cx="774204" cy="2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7920880" cy="399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156660"/>
            <a:ext cx="7632848" cy="200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8" y="44624"/>
            <a:ext cx="7920880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43608" y="3284984"/>
            <a:ext cx="7920880" cy="822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331640" y="4130716"/>
            <a:ext cx="7632848" cy="1026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331640" y="5141158"/>
            <a:ext cx="7632848" cy="1014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545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56792"/>
            <a:ext cx="8784976" cy="19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8720"/>
            <a:ext cx="8928990" cy="31350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836712"/>
            <a:ext cx="8928994" cy="320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0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085182"/>
            <a:ext cx="8784976" cy="3504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512135"/>
            <a:ext cx="5184576" cy="1524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3" y="1643947"/>
            <a:ext cx="1008114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24744"/>
            <a:ext cx="8784972" cy="35208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124744"/>
            <a:ext cx="8784976" cy="3520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836712"/>
            <a:ext cx="8784972" cy="46376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836712"/>
            <a:ext cx="8784976" cy="4637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96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45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4919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301208"/>
            <a:ext cx="8352928" cy="665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32656"/>
            <a:ext cx="87849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(Diagram)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98884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708920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3573016"/>
            <a:ext cx="8784976" cy="1228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4801264"/>
            <a:ext cx="8784976" cy="45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611560" y="5276086"/>
            <a:ext cx="8352928" cy="690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6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49046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369332"/>
            <a:ext cx="8784976" cy="3563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933056"/>
            <a:ext cx="8784976" cy="1844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101" y="5805264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1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80928"/>
            <a:ext cx="8640958" cy="3306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6546" y="616530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5721"/>
            <a:ext cx="1259632" cy="8376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947" y="307528"/>
            <a:ext cx="5128106" cy="22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32656"/>
            <a:ext cx="8064894" cy="2899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332655"/>
            <a:ext cx="8064895" cy="2827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160503"/>
            <a:ext cx="8064895" cy="3076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6" y="3160502"/>
            <a:ext cx="8064895" cy="3102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8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8640960" cy="46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074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620688"/>
            <a:ext cx="8640959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3573016"/>
            <a:ext cx="8640959" cy="1778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363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789040"/>
            <a:ext cx="4608512" cy="1349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5150310"/>
            <a:ext cx="7252060" cy="1663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87624" cy="78976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5" y="188640"/>
            <a:ext cx="7252059" cy="726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4" y="906310"/>
            <a:ext cx="4608512" cy="1370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625" y="2276872"/>
            <a:ext cx="7252060" cy="154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8827" y="1484784"/>
            <a:ext cx="771525" cy="247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4540" y="4419186"/>
            <a:ext cx="785812" cy="2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4724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052736"/>
            <a:ext cx="878497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1" y="1772816"/>
            <a:ext cx="8784975" cy="1135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0" y="2907818"/>
            <a:ext cx="8784976" cy="1641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14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692696"/>
            <a:ext cx="8784974" cy="45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89040"/>
            <a:ext cx="8179088" cy="2550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284062"/>
            <a:ext cx="8179085" cy="3496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780734"/>
            <a:ext cx="8179087" cy="2558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84062"/>
            <a:ext cx="8179087" cy="3496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2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36912"/>
            <a:ext cx="7488832" cy="341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5" y="125808"/>
            <a:ext cx="4752527" cy="2451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416" y="998297"/>
            <a:ext cx="875928" cy="2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640962" cy="454517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476672"/>
            <a:ext cx="8640961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2420888"/>
            <a:ext cx="8640961" cy="2816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731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56792"/>
            <a:ext cx="8784974" cy="2499008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556792"/>
            <a:ext cx="8784976" cy="2499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0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415954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1250346"/>
            <a:ext cx="8640961" cy="3673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19" y="764704"/>
            <a:ext cx="8640961" cy="48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60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286597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1268760"/>
            <a:ext cx="8640961" cy="286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907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2005930"/>
            <a:ext cx="6480718" cy="480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094" y="44624"/>
            <a:ext cx="4203812" cy="1926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48" y="793685"/>
            <a:ext cx="623480" cy="1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48417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1268760"/>
            <a:ext cx="8640961" cy="205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3328188"/>
            <a:ext cx="8640961" cy="81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4139692"/>
            <a:ext cx="8640961" cy="613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905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2539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764704"/>
            <a:ext cx="8640961" cy="4425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1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79" y="3426290"/>
            <a:ext cx="5463042" cy="3387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27534"/>
            <a:ext cx="6748464" cy="340146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94647" y="27534"/>
            <a:ext cx="6751585" cy="678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24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6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12776"/>
            <a:ext cx="8640962" cy="311939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1412776"/>
            <a:ext cx="8640961" cy="311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583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4624"/>
            <a:ext cx="4608512" cy="54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5517232"/>
            <a:ext cx="4608512" cy="129172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699792" y="44624"/>
            <a:ext cx="4608512" cy="6764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04664"/>
            <a:ext cx="7344814" cy="5668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99593" y="404664"/>
            <a:ext cx="7344814" cy="566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Further notes on approaches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805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80928"/>
            <a:ext cx="7344816" cy="385549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11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393383"/>
            <a:ext cx="7344816" cy="68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5080" y="1052736"/>
            <a:ext cx="5173840" cy="172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812" y="1750300"/>
            <a:ext cx="841167" cy="2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80728"/>
            <a:ext cx="8640960" cy="39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29794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404664"/>
            <a:ext cx="8640961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4365104"/>
            <a:ext cx="8640961" cy="1372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10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626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67545" y="369332"/>
            <a:ext cx="8208910" cy="5107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5" y="5476914"/>
            <a:ext cx="8208910" cy="554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5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16832"/>
            <a:ext cx="7200800" cy="4193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091" y="44624"/>
            <a:ext cx="483581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04664"/>
            <a:ext cx="8640962" cy="543055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404664"/>
            <a:ext cx="8640961" cy="793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1197768"/>
            <a:ext cx="8640961" cy="107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19" y="2276872"/>
            <a:ext cx="8640961" cy="3558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67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76672"/>
            <a:ext cx="8208910" cy="5123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5" y="476672"/>
            <a:ext cx="8208910" cy="5123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0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2306284"/>
            <a:ext cx="7344814" cy="385902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4623"/>
            <a:ext cx="1560246" cy="22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85632"/>
            <a:ext cx="7776864" cy="595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285632"/>
            <a:ext cx="7771930" cy="37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83568" y="4077072"/>
            <a:ext cx="777193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1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313516"/>
            <a:ext cx="8352926" cy="3779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1" y="134298"/>
            <a:ext cx="5760638" cy="21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812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6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708920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4797152"/>
            <a:ext cx="8640960" cy="708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9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620688"/>
            <a:ext cx="8784978" cy="4930844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586372"/>
            <a:ext cx="8784976" cy="269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0" y="3275596"/>
            <a:ext cx="8784978" cy="227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979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54" y="2680848"/>
            <a:ext cx="7120370" cy="4060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4624"/>
            <a:ext cx="3024336" cy="26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398822"/>
            <a:ext cx="7120370" cy="6060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11814" y="392946"/>
            <a:ext cx="7120371" cy="1667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11814" y="2060848"/>
            <a:ext cx="7120371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11814" y="2996952"/>
            <a:ext cx="7120371" cy="3462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71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914240"/>
            <a:ext cx="8496942" cy="3251064"/>
          </a:xfrm>
          <a:prstGeom prst="rect">
            <a:avLst/>
          </a:prstGeom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837" y="44626"/>
            <a:ext cx="4984326" cy="28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20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548680"/>
            <a:ext cx="8784973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4077072"/>
            <a:ext cx="8784973" cy="1691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06746"/>
            <a:ext cx="1363352" cy="90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8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332656"/>
            <a:ext cx="6867094" cy="4586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3" y="4941168"/>
            <a:ext cx="6867094" cy="1125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8454" y="310338"/>
            <a:ext cx="6867094" cy="131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38452" y="1628800"/>
            <a:ext cx="6867095" cy="44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479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149080"/>
            <a:ext cx="8352926" cy="2045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806" y="44624"/>
            <a:ext cx="2988388" cy="40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6133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332656"/>
            <a:ext cx="8496944" cy="6133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3546" y="5949280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8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678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1124744"/>
            <a:ext cx="8640958" cy="3678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81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34560"/>
            <a:ext cx="8640958" cy="345873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816" y="116632"/>
            <a:ext cx="370236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66904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620689"/>
            <a:ext cx="8640960" cy="469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1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332656"/>
            <a:ext cx="8784980" cy="5484228"/>
          </a:xfrm>
          <a:prstGeom prst="rect">
            <a:avLst/>
          </a:prstGeom>
        </p:spPr>
      </p:pic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332656"/>
            <a:ext cx="87849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0" y="1988840"/>
            <a:ext cx="878497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0" y="3861048"/>
            <a:ext cx="8784978" cy="1955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1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44704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124744"/>
            <a:ext cx="8496943" cy="344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5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3231248"/>
            <a:ext cx="6641742" cy="358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642" y="44624"/>
            <a:ext cx="2401502" cy="31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071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2384116"/>
            <a:ext cx="8496941" cy="2755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908720"/>
            <a:ext cx="8496942" cy="1475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40968"/>
            <a:ext cx="8640958" cy="309690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44624"/>
            <a:ext cx="4464496" cy="30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3486"/>
            <a:ext cx="8496944" cy="46797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7" y="693486"/>
            <a:ext cx="8496945" cy="194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7" y="2636912"/>
            <a:ext cx="849694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6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837818"/>
            <a:ext cx="8640958" cy="2255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319760"/>
            <a:ext cx="6912768" cy="34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781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1556792"/>
            <a:ext cx="8496944" cy="2781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77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081130"/>
            <a:ext cx="7200800" cy="373224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116632"/>
            <a:ext cx="4449214" cy="291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4340"/>
            <a:ext cx="8352928" cy="62630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4509120"/>
            <a:ext cx="835292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334340"/>
            <a:ext cx="8352928" cy="4174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24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547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6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1250</TotalTime>
  <Words>609</Words>
  <Application>Microsoft Office PowerPoint</Application>
  <PresentationFormat>On-screen Show (4:3)</PresentationFormat>
  <Paragraphs>337</Paragraphs>
  <Slides>131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6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640</cp:revision>
  <dcterms:created xsi:type="dcterms:W3CDTF">2014-02-21T20:01:10Z</dcterms:created>
  <dcterms:modified xsi:type="dcterms:W3CDTF">2020-10-22T20:09:45Z</dcterms:modified>
</cp:coreProperties>
</file>