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83"/>
  </p:notesMasterIdLst>
  <p:sldIdLst>
    <p:sldId id="264" r:id="rId2"/>
    <p:sldId id="2874" r:id="rId3"/>
    <p:sldId id="2875" r:id="rId4"/>
    <p:sldId id="2876" r:id="rId5"/>
    <p:sldId id="269" r:id="rId6"/>
    <p:sldId id="271" r:id="rId7"/>
    <p:sldId id="2877" r:id="rId8"/>
    <p:sldId id="866" r:id="rId9"/>
    <p:sldId id="867" r:id="rId10"/>
    <p:sldId id="2878" r:id="rId11"/>
    <p:sldId id="2683" r:id="rId12"/>
    <p:sldId id="2684" r:id="rId13"/>
    <p:sldId id="2879" r:id="rId14"/>
    <p:sldId id="2880" r:id="rId15"/>
    <p:sldId id="2881" r:id="rId16"/>
    <p:sldId id="2882" r:id="rId17"/>
    <p:sldId id="876" r:id="rId18"/>
    <p:sldId id="1177" r:id="rId19"/>
    <p:sldId id="2685" r:id="rId20"/>
    <p:sldId id="2686" r:id="rId21"/>
    <p:sldId id="2883" r:id="rId22"/>
    <p:sldId id="2718" r:id="rId23"/>
    <p:sldId id="2719" r:id="rId24"/>
    <p:sldId id="2884" r:id="rId25"/>
    <p:sldId id="2885" r:id="rId26"/>
    <p:sldId id="2886" r:id="rId27"/>
    <p:sldId id="874" r:id="rId28"/>
    <p:sldId id="875" r:id="rId29"/>
    <p:sldId id="2887" r:id="rId30"/>
    <p:sldId id="2720" r:id="rId31"/>
    <p:sldId id="2721" r:id="rId32"/>
    <p:sldId id="2888" r:id="rId33"/>
    <p:sldId id="1121" r:id="rId34"/>
    <p:sldId id="1122" r:id="rId35"/>
    <p:sldId id="1123" r:id="rId36"/>
    <p:sldId id="1124" r:id="rId37"/>
    <p:sldId id="287" r:id="rId38"/>
    <p:sldId id="288" r:id="rId39"/>
    <p:sldId id="3086" r:id="rId40"/>
    <p:sldId id="3087" r:id="rId41"/>
    <p:sldId id="3137" r:id="rId42"/>
    <p:sldId id="3138" r:id="rId43"/>
    <p:sldId id="3140" r:id="rId44"/>
    <p:sldId id="3139" r:id="rId45"/>
    <p:sldId id="3179" r:id="rId46"/>
    <p:sldId id="3180" r:id="rId47"/>
    <p:sldId id="3182" r:id="rId48"/>
    <p:sldId id="3205" r:id="rId49"/>
    <p:sldId id="3206" r:id="rId50"/>
    <p:sldId id="3207" r:id="rId51"/>
    <p:sldId id="3208" r:id="rId52"/>
    <p:sldId id="3209" r:id="rId53"/>
    <p:sldId id="3211" r:id="rId54"/>
    <p:sldId id="3212" r:id="rId55"/>
    <p:sldId id="3210" r:id="rId56"/>
    <p:sldId id="3241" r:id="rId57"/>
    <p:sldId id="3244" r:id="rId58"/>
    <p:sldId id="3364" r:id="rId59"/>
    <p:sldId id="3365" r:id="rId60"/>
    <p:sldId id="3245" r:id="rId61"/>
    <p:sldId id="3258" r:id="rId62"/>
    <p:sldId id="3385" r:id="rId63"/>
    <p:sldId id="3386" r:id="rId64"/>
    <p:sldId id="3387" r:id="rId65"/>
    <p:sldId id="3388" r:id="rId66"/>
    <p:sldId id="3389" r:id="rId67"/>
    <p:sldId id="3276" r:id="rId68"/>
    <p:sldId id="3277" r:id="rId69"/>
    <p:sldId id="3400" r:id="rId70"/>
    <p:sldId id="3401" r:id="rId71"/>
    <p:sldId id="3402" r:id="rId72"/>
    <p:sldId id="3278" r:id="rId73"/>
    <p:sldId id="3319" r:id="rId74"/>
    <p:sldId id="3511" r:id="rId75"/>
    <p:sldId id="3512" r:id="rId76"/>
    <p:sldId id="3513" r:id="rId77"/>
    <p:sldId id="3514" r:id="rId78"/>
    <p:sldId id="3515" r:id="rId79"/>
    <p:sldId id="3516" r:id="rId80"/>
    <p:sldId id="3339" r:id="rId81"/>
    <p:sldId id="3340" r:id="rId82"/>
    <p:sldId id="3483" r:id="rId83"/>
    <p:sldId id="3484" r:id="rId84"/>
    <p:sldId id="3517" r:id="rId85"/>
    <p:sldId id="3518" r:id="rId86"/>
    <p:sldId id="3519" r:id="rId87"/>
    <p:sldId id="3520" r:id="rId88"/>
    <p:sldId id="3521" r:id="rId89"/>
    <p:sldId id="3522" r:id="rId90"/>
    <p:sldId id="3523" r:id="rId91"/>
    <p:sldId id="3524" r:id="rId92"/>
    <p:sldId id="3525" r:id="rId93"/>
    <p:sldId id="3526" r:id="rId94"/>
    <p:sldId id="3527" r:id="rId95"/>
    <p:sldId id="3528" r:id="rId96"/>
    <p:sldId id="3529" r:id="rId97"/>
    <p:sldId id="3530" r:id="rId98"/>
    <p:sldId id="3531" r:id="rId99"/>
    <p:sldId id="3532" r:id="rId100"/>
    <p:sldId id="3533" r:id="rId101"/>
    <p:sldId id="3534" r:id="rId102"/>
    <p:sldId id="3535" r:id="rId103"/>
    <p:sldId id="3536" r:id="rId104"/>
    <p:sldId id="3537" r:id="rId105"/>
    <p:sldId id="3538" r:id="rId106"/>
    <p:sldId id="3539" r:id="rId107"/>
    <p:sldId id="3540" r:id="rId108"/>
    <p:sldId id="3541" r:id="rId109"/>
    <p:sldId id="3542" r:id="rId110"/>
    <p:sldId id="3543" r:id="rId111"/>
    <p:sldId id="3544" r:id="rId112"/>
    <p:sldId id="3545" r:id="rId113"/>
    <p:sldId id="3546" r:id="rId114"/>
    <p:sldId id="3547" r:id="rId115"/>
    <p:sldId id="3548" r:id="rId116"/>
    <p:sldId id="3549" r:id="rId117"/>
    <p:sldId id="3550" r:id="rId118"/>
    <p:sldId id="3551" r:id="rId119"/>
    <p:sldId id="3552" r:id="rId120"/>
    <p:sldId id="3553" r:id="rId121"/>
    <p:sldId id="3554" r:id="rId122"/>
    <p:sldId id="3555" r:id="rId123"/>
    <p:sldId id="3556" r:id="rId124"/>
    <p:sldId id="3557" r:id="rId125"/>
    <p:sldId id="3558" r:id="rId126"/>
    <p:sldId id="3559" r:id="rId127"/>
    <p:sldId id="3560" r:id="rId128"/>
    <p:sldId id="3561" r:id="rId129"/>
    <p:sldId id="3562" r:id="rId130"/>
    <p:sldId id="3563" r:id="rId131"/>
    <p:sldId id="3564" r:id="rId132"/>
    <p:sldId id="3565" r:id="rId133"/>
    <p:sldId id="3566" r:id="rId134"/>
    <p:sldId id="3567" r:id="rId135"/>
    <p:sldId id="3568" r:id="rId136"/>
    <p:sldId id="3569" r:id="rId137"/>
    <p:sldId id="3570" r:id="rId138"/>
    <p:sldId id="3571" r:id="rId139"/>
    <p:sldId id="3572" r:id="rId140"/>
    <p:sldId id="3573" r:id="rId141"/>
    <p:sldId id="3574" r:id="rId142"/>
    <p:sldId id="3575" r:id="rId143"/>
    <p:sldId id="3576" r:id="rId144"/>
    <p:sldId id="3577" r:id="rId145"/>
    <p:sldId id="3578" r:id="rId146"/>
    <p:sldId id="3579" r:id="rId147"/>
    <p:sldId id="3580" r:id="rId148"/>
    <p:sldId id="3581" r:id="rId149"/>
    <p:sldId id="3582" r:id="rId150"/>
    <p:sldId id="3583" r:id="rId151"/>
    <p:sldId id="3584" r:id="rId152"/>
    <p:sldId id="3585" r:id="rId153"/>
    <p:sldId id="3586" r:id="rId154"/>
    <p:sldId id="3587" r:id="rId155"/>
    <p:sldId id="3588" r:id="rId156"/>
    <p:sldId id="3589" r:id="rId157"/>
    <p:sldId id="3590" r:id="rId158"/>
    <p:sldId id="3591" r:id="rId159"/>
    <p:sldId id="3592" r:id="rId160"/>
    <p:sldId id="3593" r:id="rId161"/>
    <p:sldId id="3594" r:id="rId162"/>
    <p:sldId id="3595" r:id="rId163"/>
    <p:sldId id="3596" r:id="rId164"/>
    <p:sldId id="3597" r:id="rId165"/>
    <p:sldId id="3598" r:id="rId166"/>
    <p:sldId id="3599" r:id="rId167"/>
    <p:sldId id="3600" r:id="rId168"/>
    <p:sldId id="3601" r:id="rId169"/>
    <p:sldId id="3602" r:id="rId170"/>
    <p:sldId id="3603" r:id="rId171"/>
    <p:sldId id="3604" r:id="rId172"/>
    <p:sldId id="3605" r:id="rId173"/>
    <p:sldId id="3606" r:id="rId174"/>
    <p:sldId id="3607" r:id="rId175"/>
    <p:sldId id="3608" r:id="rId176"/>
    <p:sldId id="3609" r:id="rId177"/>
    <p:sldId id="3610" r:id="rId178"/>
    <p:sldId id="3611" r:id="rId179"/>
    <p:sldId id="3612" r:id="rId180"/>
    <p:sldId id="3613" r:id="rId181"/>
    <p:sldId id="3614" r:id="rId182"/>
    <p:sldId id="3615" r:id="rId183"/>
    <p:sldId id="3616" r:id="rId184"/>
    <p:sldId id="3617" r:id="rId185"/>
    <p:sldId id="3618" r:id="rId186"/>
    <p:sldId id="3619" r:id="rId187"/>
    <p:sldId id="3620" r:id="rId188"/>
    <p:sldId id="3621" r:id="rId189"/>
    <p:sldId id="3622" r:id="rId190"/>
    <p:sldId id="3623" r:id="rId191"/>
    <p:sldId id="3624" r:id="rId192"/>
    <p:sldId id="3625" r:id="rId193"/>
    <p:sldId id="3626" r:id="rId194"/>
    <p:sldId id="3627" r:id="rId195"/>
    <p:sldId id="3628" r:id="rId196"/>
    <p:sldId id="3629" r:id="rId197"/>
    <p:sldId id="3630" r:id="rId198"/>
    <p:sldId id="3631" r:id="rId199"/>
    <p:sldId id="3632" r:id="rId200"/>
    <p:sldId id="3633" r:id="rId201"/>
    <p:sldId id="3634" r:id="rId202"/>
    <p:sldId id="3635" r:id="rId203"/>
    <p:sldId id="3636" r:id="rId204"/>
    <p:sldId id="3637" r:id="rId205"/>
    <p:sldId id="3638" r:id="rId206"/>
    <p:sldId id="3639" r:id="rId207"/>
    <p:sldId id="3640" r:id="rId208"/>
    <p:sldId id="3641" r:id="rId209"/>
    <p:sldId id="3642" r:id="rId210"/>
    <p:sldId id="3643" r:id="rId211"/>
    <p:sldId id="3644" r:id="rId212"/>
    <p:sldId id="3645" r:id="rId213"/>
    <p:sldId id="3646" r:id="rId214"/>
    <p:sldId id="3647" r:id="rId215"/>
    <p:sldId id="3648" r:id="rId216"/>
    <p:sldId id="3649" r:id="rId217"/>
    <p:sldId id="3650" r:id="rId218"/>
    <p:sldId id="3651" r:id="rId219"/>
    <p:sldId id="3652" r:id="rId220"/>
    <p:sldId id="3653" r:id="rId221"/>
    <p:sldId id="3654" r:id="rId222"/>
    <p:sldId id="3655" r:id="rId223"/>
    <p:sldId id="3656" r:id="rId224"/>
    <p:sldId id="3657" r:id="rId225"/>
    <p:sldId id="3658" r:id="rId226"/>
    <p:sldId id="3659" r:id="rId227"/>
    <p:sldId id="3660" r:id="rId228"/>
    <p:sldId id="3661" r:id="rId229"/>
    <p:sldId id="3662" r:id="rId230"/>
    <p:sldId id="3663" r:id="rId231"/>
    <p:sldId id="3664" r:id="rId232"/>
    <p:sldId id="3665" r:id="rId233"/>
    <p:sldId id="3666" r:id="rId234"/>
    <p:sldId id="3667" r:id="rId235"/>
    <p:sldId id="3668" r:id="rId236"/>
    <p:sldId id="3669" r:id="rId237"/>
    <p:sldId id="3670" r:id="rId238"/>
    <p:sldId id="3671" r:id="rId239"/>
    <p:sldId id="3672" r:id="rId240"/>
    <p:sldId id="3673" r:id="rId241"/>
    <p:sldId id="3674" r:id="rId242"/>
    <p:sldId id="3675" r:id="rId243"/>
    <p:sldId id="3676" r:id="rId244"/>
    <p:sldId id="3677" r:id="rId245"/>
    <p:sldId id="3678" r:id="rId246"/>
    <p:sldId id="3679" r:id="rId247"/>
    <p:sldId id="3680" r:id="rId248"/>
    <p:sldId id="3681" r:id="rId249"/>
    <p:sldId id="3682" r:id="rId250"/>
    <p:sldId id="3683" r:id="rId251"/>
    <p:sldId id="3684" r:id="rId252"/>
    <p:sldId id="3685" r:id="rId253"/>
    <p:sldId id="3686" r:id="rId254"/>
    <p:sldId id="3687" r:id="rId255"/>
    <p:sldId id="3688" r:id="rId256"/>
    <p:sldId id="3689" r:id="rId257"/>
    <p:sldId id="3690" r:id="rId258"/>
    <p:sldId id="3691" r:id="rId259"/>
    <p:sldId id="3692" r:id="rId260"/>
    <p:sldId id="3693" r:id="rId261"/>
    <p:sldId id="3694" r:id="rId262"/>
    <p:sldId id="3695" r:id="rId263"/>
    <p:sldId id="3696" r:id="rId264"/>
    <p:sldId id="3697" r:id="rId265"/>
    <p:sldId id="3698" r:id="rId266"/>
    <p:sldId id="3699" r:id="rId267"/>
    <p:sldId id="3700" r:id="rId268"/>
    <p:sldId id="3701" r:id="rId269"/>
    <p:sldId id="3702" r:id="rId270"/>
    <p:sldId id="3703" r:id="rId271"/>
    <p:sldId id="3704" r:id="rId272"/>
    <p:sldId id="3705" r:id="rId273"/>
    <p:sldId id="3706" r:id="rId274"/>
    <p:sldId id="3707" r:id="rId275"/>
    <p:sldId id="3708" r:id="rId276"/>
    <p:sldId id="3709" r:id="rId277"/>
    <p:sldId id="3710" r:id="rId278"/>
    <p:sldId id="3711" r:id="rId279"/>
    <p:sldId id="3712" r:id="rId280"/>
    <p:sldId id="3713" r:id="rId281"/>
    <p:sldId id="3714" r:id="rId282"/>
    <p:sldId id="3715" r:id="rId283"/>
    <p:sldId id="3716" r:id="rId284"/>
    <p:sldId id="3717" r:id="rId285"/>
    <p:sldId id="3718" r:id="rId286"/>
    <p:sldId id="3719" r:id="rId287"/>
    <p:sldId id="3720" r:id="rId288"/>
    <p:sldId id="3721" r:id="rId289"/>
    <p:sldId id="3722" r:id="rId290"/>
    <p:sldId id="3723" r:id="rId291"/>
    <p:sldId id="3724" r:id="rId292"/>
    <p:sldId id="3725" r:id="rId293"/>
    <p:sldId id="3726" r:id="rId294"/>
    <p:sldId id="3727" r:id="rId295"/>
    <p:sldId id="3728" r:id="rId296"/>
    <p:sldId id="3729" r:id="rId297"/>
    <p:sldId id="3730" r:id="rId298"/>
    <p:sldId id="3731" r:id="rId299"/>
    <p:sldId id="3732" r:id="rId300"/>
    <p:sldId id="3733" r:id="rId301"/>
    <p:sldId id="3734" r:id="rId302"/>
    <p:sldId id="3735" r:id="rId303"/>
    <p:sldId id="3736" r:id="rId304"/>
    <p:sldId id="3737" r:id="rId305"/>
    <p:sldId id="3738" r:id="rId306"/>
    <p:sldId id="3739" r:id="rId307"/>
    <p:sldId id="3740" r:id="rId308"/>
    <p:sldId id="3741" r:id="rId309"/>
    <p:sldId id="3742" r:id="rId310"/>
    <p:sldId id="3743" r:id="rId311"/>
    <p:sldId id="3744" r:id="rId312"/>
    <p:sldId id="3745" r:id="rId313"/>
    <p:sldId id="3746" r:id="rId314"/>
    <p:sldId id="3747" r:id="rId315"/>
    <p:sldId id="3748" r:id="rId316"/>
    <p:sldId id="3749" r:id="rId317"/>
    <p:sldId id="3750" r:id="rId318"/>
    <p:sldId id="3751" r:id="rId319"/>
    <p:sldId id="3752" r:id="rId320"/>
    <p:sldId id="3753" r:id="rId321"/>
    <p:sldId id="3754" r:id="rId322"/>
    <p:sldId id="3755" r:id="rId323"/>
    <p:sldId id="3756" r:id="rId324"/>
    <p:sldId id="3757" r:id="rId325"/>
    <p:sldId id="3758" r:id="rId326"/>
    <p:sldId id="3759" r:id="rId327"/>
    <p:sldId id="3760" r:id="rId328"/>
    <p:sldId id="3761" r:id="rId329"/>
    <p:sldId id="3762" r:id="rId330"/>
    <p:sldId id="3763" r:id="rId331"/>
    <p:sldId id="3764" r:id="rId332"/>
    <p:sldId id="3765" r:id="rId333"/>
    <p:sldId id="3766" r:id="rId334"/>
    <p:sldId id="3767" r:id="rId335"/>
    <p:sldId id="3768" r:id="rId336"/>
    <p:sldId id="3769" r:id="rId337"/>
    <p:sldId id="3770" r:id="rId338"/>
    <p:sldId id="3771" r:id="rId339"/>
    <p:sldId id="3772" r:id="rId340"/>
    <p:sldId id="3773" r:id="rId341"/>
    <p:sldId id="3774" r:id="rId342"/>
    <p:sldId id="3775" r:id="rId343"/>
    <p:sldId id="3776" r:id="rId344"/>
    <p:sldId id="3777" r:id="rId345"/>
    <p:sldId id="3778" r:id="rId346"/>
    <p:sldId id="3779" r:id="rId347"/>
    <p:sldId id="3780" r:id="rId348"/>
    <p:sldId id="3781" r:id="rId349"/>
    <p:sldId id="3782" r:id="rId350"/>
    <p:sldId id="3783" r:id="rId351"/>
    <p:sldId id="3784" r:id="rId352"/>
    <p:sldId id="3785" r:id="rId353"/>
    <p:sldId id="3786" r:id="rId354"/>
    <p:sldId id="3787" r:id="rId355"/>
    <p:sldId id="3788" r:id="rId356"/>
    <p:sldId id="3789" r:id="rId357"/>
    <p:sldId id="3790" r:id="rId358"/>
    <p:sldId id="3791" r:id="rId359"/>
    <p:sldId id="3792" r:id="rId360"/>
    <p:sldId id="3793" r:id="rId361"/>
    <p:sldId id="3794" r:id="rId362"/>
    <p:sldId id="3795" r:id="rId363"/>
    <p:sldId id="3796" r:id="rId364"/>
    <p:sldId id="3797" r:id="rId365"/>
    <p:sldId id="3798" r:id="rId366"/>
    <p:sldId id="3799" r:id="rId367"/>
    <p:sldId id="3800" r:id="rId368"/>
    <p:sldId id="3801" r:id="rId369"/>
    <p:sldId id="3802" r:id="rId370"/>
    <p:sldId id="3803" r:id="rId371"/>
    <p:sldId id="3804" r:id="rId372"/>
    <p:sldId id="3805" r:id="rId373"/>
    <p:sldId id="3806" r:id="rId374"/>
    <p:sldId id="3807" r:id="rId375"/>
    <p:sldId id="3808" r:id="rId376"/>
    <p:sldId id="3809" r:id="rId377"/>
    <p:sldId id="3810" r:id="rId378"/>
    <p:sldId id="3811" r:id="rId379"/>
    <p:sldId id="3812" r:id="rId380"/>
    <p:sldId id="3813" r:id="rId381"/>
    <p:sldId id="3814" r:id="rId3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slide" Target="slides/slide365.xml"/><Relationship Id="rId387" Type="http://schemas.openxmlformats.org/officeDocument/2006/relationships/tableStyles" Target="tableStyles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notesMaster" Target="notesMasters/notesMaster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presProps" Target="pres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viewProps" Target="view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15.xml"/><Relationship Id="rId18" Type="http://schemas.openxmlformats.org/officeDocument/2006/relationships/slide" Target="slide45.xml"/><Relationship Id="rId26" Type="http://schemas.openxmlformats.org/officeDocument/2006/relationships/slide" Target="slide84.xml"/><Relationship Id="rId3" Type="http://schemas.openxmlformats.org/officeDocument/2006/relationships/slide" Target="slide24.xml"/><Relationship Id="rId21" Type="http://schemas.openxmlformats.org/officeDocument/2006/relationships/slide" Target="slide56.xm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17" Type="http://schemas.openxmlformats.org/officeDocument/2006/relationships/slide" Target="slide41.xml"/><Relationship Id="rId25" Type="http://schemas.openxmlformats.org/officeDocument/2006/relationships/slide" Target="slide80.xml"/><Relationship Id="rId2" Type="http://schemas.openxmlformats.org/officeDocument/2006/relationships/slide" Target="slide5.xml"/><Relationship Id="rId16" Type="http://schemas.openxmlformats.org/officeDocument/2006/relationships/slide" Target="slide39.xml"/><Relationship Id="rId20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19.xml"/><Relationship Id="rId24" Type="http://schemas.openxmlformats.org/officeDocument/2006/relationships/slide" Target="slide73.xml"/><Relationship Id="rId5" Type="http://schemas.openxmlformats.org/officeDocument/2006/relationships/slide" Target="slide8.xml"/><Relationship Id="rId15" Type="http://schemas.openxmlformats.org/officeDocument/2006/relationships/slide" Target="slide2.xml"/><Relationship Id="rId23" Type="http://schemas.openxmlformats.org/officeDocument/2006/relationships/slide" Target="slide67.xml"/><Relationship Id="rId10" Type="http://schemas.openxmlformats.org/officeDocument/2006/relationships/slide" Target="slide11.xml"/><Relationship Id="rId19" Type="http://schemas.openxmlformats.org/officeDocument/2006/relationships/slide" Target="slide48.xml"/><Relationship Id="rId4" Type="http://schemas.openxmlformats.org/officeDocument/2006/relationships/slide" Target="slide37.xml"/><Relationship Id="rId9" Type="http://schemas.openxmlformats.org/officeDocument/2006/relationships/slide" Target="slide35.xml"/><Relationship Id="rId14" Type="http://schemas.openxmlformats.org/officeDocument/2006/relationships/slide" Target="slide30.xml"/><Relationship Id="rId22" Type="http://schemas.openxmlformats.org/officeDocument/2006/relationships/slide" Target="slide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1.png"/><Relationship Id="rId7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.png"/><Relationship Id="rId4" Type="http://schemas.openxmlformats.org/officeDocument/2006/relationships/image" Target="../media/image13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43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.png"/><Relationship Id="rId4" Type="http://schemas.openxmlformats.org/officeDocument/2006/relationships/image" Target="../media/image15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7.png"/><Relationship Id="rId7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1.png"/><Relationship Id="rId7" Type="http://schemas.openxmlformats.org/officeDocument/2006/relationships/slide" Target="slide84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6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7.png"/><Relationship Id="rId7" Type="http://schemas.openxmlformats.org/officeDocument/2006/relationships/slide" Target="slide84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6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3" Type="http://schemas.openxmlformats.org/officeDocument/2006/relationships/image" Target="../media/image174.png"/><Relationship Id="rId7" Type="http://schemas.openxmlformats.org/officeDocument/2006/relationships/image" Target="../media/image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187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3.png"/><Relationship Id="rId4" Type="http://schemas.openxmlformats.org/officeDocument/2006/relationships/image" Target="../media/image191.png"/><Relationship Id="rId9" Type="http://schemas.openxmlformats.org/officeDocument/2006/relationships/slide" Target="slide8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7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slide" Target="slide84.xml"/><Relationship Id="rId7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204.png"/><Relationship Id="rId4" Type="http://schemas.openxmlformats.org/officeDocument/2006/relationships/image" Target="../media/image3.png"/><Relationship Id="rId9" Type="http://schemas.openxmlformats.org/officeDocument/2006/relationships/image" Target="../media/image2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6.png"/><Relationship Id="rId7" Type="http://schemas.openxmlformats.org/officeDocument/2006/relationships/slide" Target="slide84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1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1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1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1.png"/><Relationship Id="rId7" Type="http://schemas.openxmlformats.org/officeDocument/2006/relationships/slide" Target="slide84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Relationship Id="rId9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5.png"/><Relationship Id="rId7" Type="http://schemas.openxmlformats.org/officeDocument/2006/relationships/slide" Target="slide84.xml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png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3" Type="http://schemas.openxmlformats.org/officeDocument/2006/relationships/image" Target="../media/image242.png"/><Relationship Id="rId7" Type="http://schemas.openxmlformats.org/officeDocument/2006/relationships/image" Target="../media/image1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0.png"/><Relationship Id="rId4" Type="http://schemas.openxmlformats.org/officeDocument/2006/relationships/image" Target="../media/image243.png"/><Relationship Id="rId9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0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3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openxmlformats.org/officeDocument/2006/relationships/image" Target="../media/image3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.png"/><Relationship Id="rId4" Type="http://schemas.openxmlformats.org/officeDocument/2006/relationships/image" Target="../media/image249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3" Type="http://schemas.openxmlformats.org/officeDocument/2006/relationships/image" Target="../media/image254.png"/><Relationship Id="rId7" Type="http://schemas.openxmlformats.org/officeDocument/2006/relationships/image" Target="../media/image5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Relationship Id="rId9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3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3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1.png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4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7" Type="http://schemas.openxmlformats.org/officeDocument/2006/relationships/image" Target="../media/image3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.png"/><Relationship Id="rId4" Type="http://schemas.openxmlformats.org/officeDocument/2006/relationships/image" Target="../media/image28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.png"/><Relationship Id="rId4" Type="http://schemas.openxmlformats.org/officeDocument/2006/relationships/image" Target="../media/image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1.png"/><Relationship Id="rId7" Type="http://schemas.openxmlformats.org/officeDocument/2006/relationships/image" Target="../media/image301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307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313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316.png"/><Relationship Id="rId7" Type="http://schemas.openxmlformats.org/officeDocument/2006/relationships/image" Target="../media/image317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323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5.png"/><Relationship Id="rId4" Type="http://schemas.openxmlformats.org/officeDocument/2006/relationships/image" Target="../media/image3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7.png"/><Relationship Id="rId4" Type="http://schemas.openxmlformats.org/officeDocument/2006/relationships/image" Target="../media/image3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331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4.png"/><Relationship Id="rId4" Type="http://schemas.openxmlformats.org/officeDocument/2006/relationships/image" Target="../media/image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png"/><Relationship Id="rId4" Type="http://schemas.openxmlformats.org/officeDocument/2006/relationships/image" Target="../media/image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slide" Target="slide84.xml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png"/><Relationship Id="rId4" Type="http://schemas.openxmlformats.org/officeDocument/2006/relationships/image" Target="../media/image3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3.png"/><Relationship Id="rId7" Type="http://schemas.openxmlformats.org/officeDocument/2006/relationships/image" Target="../media/image350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1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5.png"/><Relationship Id="rId7" Type="http://schemas.openxmlformats.org/officeDocument/2006/relationships/slide" Target="slide84.xml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57.png"/><Relationship Id="rId4" Type="http://schemas.openxmlformats.org/officeDocument/2006/relationships/image" Target="../media/image356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3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3.png"/><Relationship Id="rId4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7" Type="http://schemas.openxmlformats.org/officeDocument/2006/relationships/image" Target="../media/image1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369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374.png"/><Relationship Id="rId7" Type="http://schemas.openxmlformats.org/officeDocument/2006/relationships/image" Target="../media/image375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1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7" Type="http://schemas.openxmlformats.org/officeDocument/2006/relationships/image" Target="../media/image3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image" Target="../media/image1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2.png"/><Relationship Id="rId4" Type="http://schemas.openxmlformats.org/officeDocument/2006/relationships/image" Target="../media/image1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5.png"/><Relationship Id="rId4" Type="http://schemas.openxmlformats.org/officeDocument/2006/relationships/image" Target="../media/image1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slide" Target="slide84.xml"/><Relationship Id="rId7" Type="http://schemas.openxmlformats.org/officeDocument/2006/relationships/image" Target="../media/image399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3.png"/><Relationship Id="rId4" Type="http://schemas.openxmlformats.org/officeDocument/2006/relationships/image" Target="../media/image1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408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7" Type="http://schemas.openxmlformats.org/officeDocument/2006/relationships/image" Target="../media/image5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412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7" Type="http://schemas.openxmlformats.org/officeDocument/2006/relationships/image" Target="../media/image415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7" Type="http://schemas.openxmlformats.org/officeDocument/2006/relationships/image" Target="../media/image3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1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7" Type="http://schemas.openxmlformats.org/officeDocument/2006/relationships/image" Target="../media/image3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.png"/><Relationship Id="rId4" Type="http://schemas.openxmlformats.org/officeDocument/2006/relationships/image" Target="../media/image4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6.png"/><Relationship Id="rId4" Type="http://schemas.openxmlformats.org/officeDocument/2006/relationships/image" Target="../media/image3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9.png"/><Relationship Id="rId4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png"/><Relationship Id="rId3" Type="http://schemas.openxmlformats.org/officeDocument/2006/relationships/slide" Target="slide84.xml"/><Relationship Id="rId7" Type="http://schemas.openxmlformats.org/officeDocument/2006/relationships/image" Target="../media/image434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3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7.png"/><Relationship Id="rId4" Type="http://schemas.openxmlformats.org/officeDocument/2006/relationships/image" Target="../media/image1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0.png"/><Relationship Id="rId4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3" Type="http://schemas.openxmlformats.org/officeDocument/2006/relationships/image" Target="../media/image1.png"/><Relationship Id="rId7" Type="http://schemas.openxmlformats.org/officeDocument/2006/relationships/image" Target="../media/image445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9.png"/><Relationship Id="rId4" Type="http://schemas.openxmlformats.org/officeDocument/2006/relationships/image" Target="../media/image3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4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5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7" Type="http://schemas.openxmlformats.org/officeDocument/2006/relationships/image" Target="../media/image460.pn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7" Type="http://schemas.openxmlformats.org/officeDocument/2006/relationships/image" Target="../media/image1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7.png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1.png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3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png"/><Relationship Id="rId7" Type="http://schemas.openxmlformats.org/officeDocument/2006/relationships/image" Target="../media/image1.png"/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3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9.png"/><Relationship Id="rId4" Type="http://schemas.openxmlformats.org/officeDocument/2006/relationships/image" Target="../media/image3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7" Type="http://schemas.openxmlformats.org/officeDocument/2006/relationships/image" Target="../media/image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7" Type="http://schemas.openxmlformats.org/officeDocument/2006/relationships/image" Target="../media/image517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5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3.png"/><Relationship Id="rId5" Type="http://schemas.openxmlformats.org/officeDocument/2006/relationships/image" Target="../media/image522.png"/><Relationship Id="rId4" Type="http://schemas.openxmlformats.org/officeDocument/2006/relationships/image" Target="../media/image3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3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2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9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6.pn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7" Type="http://schemas.openxmlformats.org/officeDocument/2006/relationships/image" Target="../media/image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7" Type="http://schemas.openxmlformats.org/officeDocument/2006/relationships/image" Target="../media/image1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4.png"/><Relationship Id="rId4" Type="http://schemas.openxmlformats.org/officeDocument/2006/relationships/image" Target="../media/image3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0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9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72.png"/><Relationship Id="rId7" Type="http://schemas.openxmlformats.org/officeDocument/2006/relationships/image" Target="../media/image5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3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7" Type="http://schemas.openxmlformats.org/officeDocument/2006/relationships/image" Target="../media/image1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9.png"/><Relationship Id="rId7" Type="http://schemas.openxmlformats.org/officeDocument/2006/relationships/slide" Target="slide1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slide" Target="slide227.xml"/><Relationship Id="rId18" Type="http://schemas.openxmlformats.org/officeDocument/2006/relationships/slide" Target="slide212.xml"/><Relationship Id="rId26" Type="http://schemas.openxmlformats.org/officeDocument/2006/relationships/slide" Target="slide153.xml"/><Relationship Id="rId39" Type="http://schemas.openxmlformats.org/officeDocument/2006/relationships/slide" Target="slide254.xml"/><Relationship Id="rId21" Type="http://schemas.openxmlformats.org/officeDocument/2006/relationships/slide" Target="slide89.xml"/><Relationship Id="rId34" Type="http://schemas.openxmlformats.org/officeDocument/2006/relationships/slide" Target="slide220.xml"/><Relationship Id="rId42" Type="http://schemas.openxmlformats.org/officeDocument/2006/relationships/slide" Target="slide267.xml"/><Relationship Id="rId47" Type="http://schemas.openxmlformats.org/officeDocument/2006/relationships/slide" Target="slide91.xml"/><Relationship Id="rId50" Type="http://schemas.openxmlformats.org/officeDocument/2006/relationships/slide" Target="slide137.xml"/><Relationship Id="rId55" Type="http://schemas.openxmlformats.org/officeDocument/2006/relationships/slide" Target="slide181.xml"/><Relationship Id="rId63" Type="http://schemas.openxmlformats.org/officeDocument/2006/relationships/slide" Target="slide270.xml"/><Relationship Id="rId68" Type="http://schemas.openxmlformats.org/officeDocument/2006/relationships/slide" Target="slide296.xml"/><Relationship Id="rId76" Type="http://schemas.openxmlformats.org/officeDocument/2006/relationships/slide" Target="slide349.xml"/><Relationship Id="rId7" Type="http://schemas.openxmlformats.org/officeDocument/2006/relationships/slide" Target="slide95.xml"/><Relationship Id="rId71" Type="http://schemas.openxmlformats.org/officeDocument/2006/relationships/slide" Target="slide315.xml"/><Relationship Id="rId2" Type="http://schemas.openxmlformats.org/officeDocument/2006/relationships/slide" Target="slide85.xml"/><Relationship Id="rId16" Type="http://schemas.openxmlformats.org/officeDocument/2006/relationships/slide" Target="slide258.xml"/><Relationship Id="rId29" Type="http://schemas.openxmlformats.org/officeDocument/2006/relationships/slide" Target="slide187.xml"/><Relationship Id="rId11" Type="http://schemas.openxmlformats.org/officeDocument/2006/relationships/slide" Target="slide210.xml"/><Relationship Id="rId24" Type="http://schemas.openxmlformats.org/officeDocument/2006/relationships/slide" Target="slide122.xml"/><Relationship Id="rId32" Type="http://schemas.openxmlformats.org/officeDocument/2006/relationships/slide" Target="slide203.xml"/><Relationship Id="rId37" Type="http://schemas.openxmlformats.org/officeDocument/2006/relationships/slide" Target="slide238.xml"/><Relationship Id="rId40" Type="http://schemas.openxmlformats.org/officeDocument/2006/relationships/slide" Target="slide261.xml"/><Relationship Id="rId45" Type="http://schemas.openxmlformats.org/officeDocument/2006/relationships/slide" Target="slide286.xml"/><Relationship Id="rId53" Type="http://schemas.openxmlformats.org/officeDocument/2006/relationships/slide" Target="slide168.xml"/><Relationship Id="rId58" Type="http://schemas.openxmlformats.org/officeDocument/2006/relationships/slide" Target="slide198.xml"/><Relationship Id="rId66" Type="http://schemas.openxmlformats.org/officeDocument/2006/relationships/slide" Target="slide222.xml"/><Relationship Id="rId74" Type="http://schemas.openxmlformats.org/officeDocument/2006/relationships/slide" Target="slide336.xml"/><Relationship Id="rId79" Type="http://schemas.openxmlformats.org/officeDocument/2006/relationships/slide" Target="slide365.xml"/><Relationship Id="rId5" Type="http://schemas.openxmlformats.org/officeDocument/2006/relationships/slide" Target="slide184.xml"/><Relationship Id="rId61" Type="http://schemas.openxmlformats.org/officeDocument/2006/relationships/slide" Target="slide246.xml"/><Relationship Id="rId82" Type="http://schemas.openxmlformats.org/officeDocument/2006/relationships/slide" Target="slide1.xml"/><Relationship Id="rId10" Type="http://schemas.openxmlformats.org/officeDocument/2006/relationships/slide" Target="slide201.xml"/><Relationship Id="rId19" Type="http://schemas.openxmlformats.org/officeDocument/2006/relationships/slide" Target="slide117.xml"/><Relationship Id="rId31" Type="http://schemas.openxmlformats.org/officeDocument/2006/relationships/slide" Target="slide196.xml"/><Relationship Id="rId44" Type="http://schemas.openxmlformats.org/officeDocument/2006/relationships/slide" Target="slide283.xml"/><Relationship Id="rId52" Type="http://schemas.openxmlformats.org/officeDocument/2006/relationships/slide" Target="slide162.xml"/><Relationship Id="rId60" Type="http://schemas.openxmlformats.org/officeDocument/2006/relationships/slide" Target="slide216.xml"/><Relationship Id="rId65" Type="http://schemas.openxmlformats.org/officeDocument/2006/relationships/slide" Target="slide280.xml"/><Relationship Id="rId73" Type="http://schemas.openxmlformats.org/officeDocument/2006/relationships/slide" Target="slide326.xml"/><Relationship Id="rId78" Type="http://schemas.openxmlformats.org/officeDocument/2006/relationships/slide" Target="slide358.xml"/><Relationship Id="rId81" Type="http://schemas.openxmlformats.org/officeDocument/2006/relationships/slide" Target="slide376.xml"/><Relationship Id="rId4" Type="http://schemas.openxmlformats.org/officeDocument/2006/relationships/slide" Target="slide128.xml"/><Relationship Id="rId9" Type="http://schemas.openxmlformats.org/officeDocument/2006/relationships/slide" Target="slide176.xml"/><Relationship Id="rId14" Type="http://schemas.openxmlformats.org/officeDocument/2006/relationships/slide" Target="slide235.xml"/><Relationship Id="rId22" Type="http://schemas.openxmlformats.org/officeDocument/2006/relationships/slide" Target="slide98.xml"/><Relationship Id="rId27" Type="http://schemas.openxmlformats.org/officeDocument/2006/relationships/slide" Target="slide156.xml"/><Relationship Id="rId30" Type="http://schemas.openxmlformats.org/officeDocument/2006/relationships/slide" Target="slide193.xml"/><Relationship Id="rId35" Type="http://schemas.openxmlformats.org/officeDocument/2006/relationships/slide" Target="slide230.xml"/><Relationship Id="rId43" Type="http://schemas.openxmlformats.org/officeDocument/2006/relationships/slide" Target="slide275.xml"/><Relationship Id="rId48" Type="http://schemas.openxmlformats.org/officeDocument/2006/relationships/slide" Target="slide93.xml"/><Relationship Id="rId56" Type="http://schemas.openxmlformats.org/officeDocument/2006/relationships/slide" Target="slide205.xml"/><Relationship Id="rId64" Type="http://schemas.openxmlformats.org/officeDocument/2006/relationships/slide" Target="slide277.xml"/><Relationship Id="rId69" Type="http://schemas.openxmlformats.org/officeDocument/2006/relationships/slide" Target="slide301.xml"/><Relationship Id="rId77" Type="http://schemas.openxmlformats.org/officeDocument/2006/relationships/slide" Target="slide353.xml"/><Relationship Id="rId8" Type="http://schemas.openxmlformats.org/officeDocument/2006/relationships/slide" Target="slide150.xml"/><Relationship Id="rId51" Type="http://schemas.openxmlformats.org/officeDocument/2006/relationships/slide" Target="slide141.xml"/><Relationship Id="rId72" Type="http://schemas.openxmlformats.org/officeDocument/2006/relationships/slide" Target="slide321.xml"/><Relationship Id="rId80" Type="http://schemas.openxmlformats.org/officeDocument/2006/relationships/slide" Target="slide373.xml"/><Relationship Id="rId3" Type="http://schemas.openxmlformats.org/officeDocument/2006/relationships/slide" Target="slide107.xml"/><Relationship Id="rId12" Type="http://schemas.openxmlformats.org/officeDocument/2006/relationships/slide" Target="slide218.xml"/><Relationship Id="rId17" Type="http://schemas.openxmlformats.org/officeDocument/2006/relationships/slide" Target="slide272.xml"/><Relationship Id="rId25" Type="http://schemas.openxmlformats.org/officeDocument/2006/relationships/slide" Target="slide126.xml"/><Relationship Id="rId33" Type="http://schemas.openxmlformats.org/officeDocument/2006/relationships/slide" Target="slide225.xml"/><Relationship Id="rId38" Type="http://schemas.openxmlformats.org/officeDocument/2006/relationships/slide" Target="slide241.xml"/><Relationship Id="rId46" Type="http://schemas.openxmlformats.org/officeDocument/2006/relationships/slide" Target="slide289.xml"/><Relationship Id="rId59" Type="http://schemas.openxmlformats.org/officeDocument/2006/relationships/slide" Target="slide214.xml"/><Relationship Id="rId67" Type="http://schemas.openxmlformats.org/officeDocument/2006/relationships/slide" Target="slide292.xml"/><Relationship Id="rId20" Type="http://schemas.openxmlformats.org/officeDocument/2006/relationships/slide" Target="slide87.xml"/><Relationship Id="rId41" Type="http://schemas.openxmlformats.org/officeDocument/2006/relationships/slide" Target="slide264.xml"/><Relationship Id="rId54" Type="http://schemas.openxmlformats.org/officeDocument/2006/relationships/slide" Target="slide178.xml"/><Relationship Id="rId62" Type="http://schemas.openxmlformats.org/officeDocument/2006/relationships/slide" Target="slide256.xml"/><Relationship Id="rId70" Type="http://schemas.openxmlformats.org/officeDocument/2006/relationships/slide" Target="slide308.xml"/><Relationship Id="rId75" Type="http://schemas.openxmlformats.org/officeDocument/2006/relationships/slide" Target="slide3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1.xml"/><Relationship Id="rId15" Type="http://schemas.openxmlformats.org/officeDocument/2006/relationships/slide" Target="slide251.xml"/><Relationship Id="rId23" Type="http://schemas.openxmlformats.org/officeDocument/2006/relationships/slide" Target="slide113.xml"/><Relationship Id="rId28" Type="http://schemas.openxmlformats.org/officeDocument/2006/relationships/slide" Target="slide174.xml"/><Relationship Id="rId36" Type="http://schemas.openxmlformats.org/officeDocument/2006/relationships/slide" Target="slide233.xml"/><Relationship Id="rId49" Type="http://schemas.openxmlformats.org/officeDocument/2006/relationships/slide" Target="slide133.xml"/><Relationship Id="rId57" Type="http://schemas.openxmlformats.org/officeDocument/2006/relationships/slide" Target="slide20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11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.png"/><Relationship Id="rId4" Type="http://schemas.openxmlformats.org/officeDocument/2006/relationships/image" Target="../media/image1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8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8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483768" y="16648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(ii)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483768" y="594928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(ii)</a:t>
            </a:r>
            <a:endParaRPr lang="en-GB" b="1" dirty="0"/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3780040" y="35010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(iii)</a:t>
            </a:r>
            <a:endParaRPr lang="en-GB" b="1" dirty="0"/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2483768" y="22768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6" action="ppaction://hlinksldjump"/>
          </p:cNvPr>
          <p:cNvSpPr/>
          <p:nvPr/>
        </p:nvSpPr>
        <p:spPr>
          <a:xfrm>
            <a:off x="3780040" y="10527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3" name="Rectangle 32">
            <a:hlinkClick r:id="rId7" action="ppaction://hlinksldjump"/>
          </p:cNvPr>
          <p:cNvSpPr/>
          <p:nvPr/>
        </p:nvSpPr>
        <p:spPr>
          <a:xfrm>
            <a:off x="2483768" y="41131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(ii)</a:t>
            </a:r>
            <a:endParaRPr lang="en-GB" b="1" dirty="0"/>
          </a:p>
        </p:txBody>
      </p:sp>
      <p:sp>
        <p:nvSpPr>
          <p:cNvPr id="64" name="Rectangle 63">
            <a:hlinkClick r:id="rId8" action="ppaction://hlinksldjump"/>
          </p:cNvPr>
          <p:cNvSpPr/>
          <p:nvPr/>
        </p:nvSpPr>
        <p:spPr>
          <a:xfrm>
            <a:off x="3780040" y="22768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5" name="Rectangle 64">
            <a:hlinkClick r:id="rId9" action="ppaction://hlinksldjump"/>
          </p:cNvPr>
          <p:cNvSpPr/>
          <p:nvPr/>
        </p:nvSpPr>
        <p:spPr>
          <a:xfrm>
            <a:off x="3780040" y="28890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29757" y="149335"/>
            <a:ext cx="3238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Integration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2483768" y="28890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 (ii)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2483768" y="4725144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(iii)</a:t>
            </a:r>
            <a:endParaRPr lang="en-GB" b="1" dirty="0"/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2483768" y="53372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2483768" y="35010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3780040" y="1664864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(ii)</a:t>
            </a:r>
            <a:endParaRPr lang="en-GB" b="1" dirty="0"/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2483768" y="105281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3" name="Rectangle 22"/>
          <p:cNvSpPr/>
          <p:nvPr/>
        </p:nvSpPr>
        <p:spPr>
          <a:xfrm>
            <a:off x="7314367" y="149335"/>
            <a:ext cx="1639123" cy="115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Creating differential equations from context</a:t>
            </a:r>
            <a:endParaRPr lang="en-GB" b="1" dirty="0"/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3780040" y="41131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</a:p>
          <a:p>
            <a:pPr algn="ctr"/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17" action="ppaction://hlinksldjump"/>
          </p:cNvPr>
          <p:cNvSpPr/>
          <p:nvPr/>
        </p:nvSpPr>
        <p:spPr>
          <a:xfrm>
            <a:off x="3779888" y="47252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</a:p>
          <a:p>
            <a:pPr algn="ctr"/>
            <a:r>
              <a:rPr lang="en-GB" b="1" dirty="0" smtClean="0"/>
              <a:t> (ii)</a:t>
            </a:r>
            <a:endParaRPr lang="en-GB" b="1" dirty="0"/>
          </a:p>
        </p:txBody>
      </p:sp>
      <p:sp>
        <p:nvSpPr>
          <p:cNvPr id="31" name="Rectangle 30">
            <a:hlinkClick r:id="rId18" action="ppaction://hlinksldjump"/>
          </p:cNvPr>
          <p:cNvSpPr/>
          <p:nvPr/>
        </p:nvSpPr>
        <p:spPr>
          <a:xfrm>
            <a:off x="3779888" y="53372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</a:p>
          <a:p>
            <a:pPr algn="ctr"/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6" name="Rectangle 35">
            <a:hlinkClick r:id="rId19" action="ppaction://hlinksldjump"/>
          </p:cNvPr>
          <p:cNvSpPr/>
          <p:nvPr/>
        </p:nvSpPr>
        <p:spPr>
          <a:xfrm>
            <a:off x="3779888" y="59494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</a:p>
          <a:p>
            <a:pPr algn="ctr"/>
            <a:r>
              <a:rPr lang="en-GB" b="1" dirty="0" smtClean="0"/>
              <a:t> (ii)</a:t>
            </a:r>
            <a:endParaRPr lang="en-GB" b="1" dirty="0"/>
          </a:p>
        </p:txBody>
      </p:sp>
      <p:sp>
        <p:nvSpPr>
          <p:cNvPr id="37" name="Rectangle 36">
            <a:hlinkClick r:id="rId20" action="ppaction://hlinksldjump"/>
          </p:cNvPr>
          <p:cNvSpPr/>
          <p:nvPr/>
        </p:nvSpPr>
        <p:spPr>
          <a:xfrm>
            <a:off x="5075880" y="10527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</a:p>
          <a:p>
            <a:pPr algn="ctr"/>
            <a:r>
              <a:rPr lang="en-GB" b="1" dirty="0" smtClean="0"/>
              <a:t> (iii)</a:t>
            </a:r>
            <a:endParaRPr lang="en-GB" b="1" dirty="0"/>
          </a:p>
        </p:txBody>
      </p:sp>
      <p:sp>
        <p:nvSpPr>
          <p:cNvPr id="38" name="Rectangle 37">
            <a:hlinkClick r:id="rId21" action="ppaction://hlinksldjump"/>
          </p:cNvPr>
          <p:cNvSpPr/>
          <p:nvPr/>
        </p:nvSpPr>
        <p:spPr>
          <a:xfrm>
            <a:off x="5076056" y="16648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9" name="Rectangle 38">
            <a:hlinkClick r:id="rId22" action="ppaction://hlinksldjump"/>
          </p:cNvPr>
          <p:cNvSpPr/>
          <p:nvPr/>
        </p:nvSpPr>
        <p:spPr>
          <a:xfrm>
            <a:off x="5076056" y="22768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 (ii)</a:t>
            </a:r>
            <a:endParaRPr lang="en-GB" b="1" dirty="0"/>
          </a:p>
        </p:txBody>
      </p:sp>
      <p:sp>
        <p:nvSpPr>
          <p:cNvPr id="40" name="Rectangle 39">
            <a:hlinkClick r:id="rId23" action="ppaction://hlinksldjump"/>
          </p:cNvPr>
          <p:cNvSpPr/>
          <p:nvPr/>
        </p:nvSpPr>
        <p:spPr>
          <a:xfrm>
            <a:off x="5076184" y="28890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 (iii)</a:t>
            </a:r>
            <a:endParaRPr lang="en-GB" b="1" dirty="0"/>
          </a:p>
        </p:txBody>
      </p:sp>
      <p:sp>
        <p:nvSpPr>
          <p:cNvPr id="42" name="Rectangle 41">
            <a:hlinkClick r:id="rId24" action="ppaction://hlinksldjump"/>
          </p:cNvPr>
          <p:cNvSpPr/>
          <p:nvPr/>
        </p:nvSpPr>
        <p:spPr>
          <a:xfrm>
            <a:off x="5076056" y="3501128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3" name="Rectangle 42">
            <a:hlinkClick r:id="rId25" action="ppaction://hlinksldjump"/>
          </p:cNvPr>
          <p:cNvSpPr/>
          <p:nvPr/>
        </p:nvSpPr>
        <p:spPr>
          <a:xfrm>
            <a:off x="5076056" y="41131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 (ii)</a:t>
            </a:r>
            <a:endParaRPr lang="en-GB" b="1" dirty="0"/>
          </a:p>
        </p:txBody>
      </p:sp>
      <p:sp>
        <p:nvSpPr>
          <p:cNvPr id="41" name="Rectangle 40">
            <a:hlinkClick r:id="rId26" action="ppaction://hlinksldjump"/>
          </p:cNvPr>
          <p:cNvSpPr/>
          <p:nvPr/>
        </p:nvSpPr>
        <p:spPr>
          <a:xfrm>
            <a:off x="85534" y="85415"/>
            <a:ext cx="2196000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2204865"/>
            <a:ext cx="8086725" cy="1381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8636" y="2204864"/>
            <a:ext cx="8086725" cy="1381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</a:p>
        </p:txBody>
      </p:sp>
    </p:spTree>
    <p:extLst>
      <p:ext uri="{BB962C8B-B14F-4D97-AF65-F5344CB8AC3E}">
        <p14:creationId xmlns:p14="http://schemas.microsoft.com/office/powerpoint/2010/main" val="32240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21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636912"/>
            <a:ext cx="8496940" cy="3597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9" y="383244"/>
            <a:ext cx="8496942" cy="225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2650824"/>
            <a:ext cx="8496941" cy="3583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602092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3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980728"/>
            <a:ext cx="7920878" cy="4270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229200"/>
            <a:ext cx="7632848" cy="14907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62" y="980728"/>
            <a:ext cx="7920878" cy="573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24432"/>
            <a:ext cx="7632848" cy="856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4832" y="124432"/>
            <a:ext cx="7637648" cy="85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4603474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6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622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548680"/>
            <a:ext cx="8640958" cy="46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41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622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548680"/>
            <a:ext cx="8640958" cy="46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622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548680"/>
            <a:ext cx="8640958" cy="46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3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2" y="4572014"/>
            <a:ext cx="7920876" cy="2169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4664"/>
            <a:ext cx="7920878" cy="4153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61" y="404664"/>
            <a:ext cx="7920877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19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6" y="5085184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16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319112"/>
            <a:ext cx="7920878" cy="3685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05064"/>
            <a:ext cx="7920878" cy="22988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61" y="319112"/>
            <a:ext cx="7920877" cy="598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19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0" y="116632"/>
            <a:ext cx="8369120" cy="5904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0" y="2989104"/>
            <a:ext cx="8369120" cy="30321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7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548680"/>
            <a:ext cx="8869736" cy="48965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7132" y="548680"/>
            <a:ext cx="886973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7132" y="3284984"/>
            <a:ext cx="88697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0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4" y="188640"/>
            <a:ext cx="8200032" cy="59046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6464" y="188641"/>
            <a:ext cx="8200032" cy="592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1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668" y="0"/>
            <a:ext cx="6164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3448654"/>
            <a:ext cx="8869736" cy="242861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7132" y="3448654"/>
            <a:ext cx="8869736" cy="242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32" y="908720"/>
            <a:ext cx="8869736" cy="22841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32" y="908720"/>
            <a:ext cx="8869736" cy="228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2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02050"/>
            <a:ext cx="8784974" cy="5453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702050"/>
            <a:ext cx="8784975" cy="5489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768" y="5921721"/>
            <a:ext cx="1286000" cy="85519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8813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332656"/>
            <a:ext cx="8784975" cy="5881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3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44624"/>
            <a:ext cx="5616624" cy="3808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3866630"/>
            <a:ext cx="5616624" cy="29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6875572" cy="388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058" y="4365105"/>
            <a:ext cx="6227500" cy="2167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476670"/>
            <a:ext cx="7361030" cy="6055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6" y="5204716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6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3834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85270"/>
            <a:ext cx="6984776" cy="287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764704"/>
            <a:ext cx="8640960" cy="3834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4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01008"/>
            <a:ext cx="7073230" cy="3181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470476"/>
            <a:ext cx="6180732" cy="3210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3100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2" y="369331"/>
            <a:ext cx="8496942" cy="6422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37321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8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81840"/>
            <a:ext cx="8640958" cy="32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4182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3861046"/>
            <a:ext cx="8496944" cy="241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4106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404664"/>
            <a:ext cx="8496944" cy="3410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42714"/>
            <a:ext cx="70770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5639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980728"/>
            <a:ext cx="8496944" cy="4563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9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5227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836712"/>
            <a:ext cx="8784976" cy="148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2326276"/>
            <a:ext cx="8784976" cy="3033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6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06" y="2852936"/>
            <a:ext cx="6110738" cy="3774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06" y="6453336"/>
            <a:ext cx="5138250" cy="39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5" y="44625"/>
            <a:ext cx="6836928" cy="2804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27584" y="44625"/>
            <a:ext cx="7021159" cy="680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&amp; C (i)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889730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4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099471"/>
            <a:ext cx="6762900" cy="345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5400"/>
            <a:ext cx="8496942" cy="25895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35400"/>
            <a:ext cx="8496944" cy="258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5616" y="3096342"/>
            <a:ext cx="6762900" cy="3456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3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352928" cy="5573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50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2875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429000"/>
            <a:ext cx="8640956" cy="2074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5301208"/>
            <a:ext cx="6336704" cy="8444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421186"/>
            <a:ext cx="8640958" cy="277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438572"/>
            <a:ext cx="8640958" cy="2917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857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6" y="5996066"/>
            <a:ext cx="1296142" cy="86193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2" y="548680"/>
            <a:ext cx="8907316" cy="53712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342" y="548680"/>
            <a:ext cx="8907315" cy="5371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6" y="5996066"/>
            <a:ext cx="1296142" cy="861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88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31" y="5211688"/>
            <a:ext cx="7276361" cy="1005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7" y="332656"/>
            <a:ext cx="8803866" cy="485541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0067" y="332656"/>
            <a:ext cx="8810529" cy="588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6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70088"/>
            <a:ext cx="8784976" cy="15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4624"/>
            <a:ext cx="6480720" cy="2508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564904"/>
            <a:ext cx="5904656" cy="2092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12776"/>
            <a:ext cx="2611388" cy="845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580" y="4636786"/>
            <a:ext cx="5760640" cy="21765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8" y="3329631"/>
            <a:ext cx="2954536" cy="1068662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6" idx="3"/>
          </p:cNvCxnSpPr>
          <p:nvPr/>
        </p:nvCxnSpPr>
        <p:spPr>
          <a:xfrm>
            <a:off x="2862908" y="1835409"/>
            <a:ext cx="3725316" cy="422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</p:cNvCxnSpPr>
          <p:nvPr/>
        </p:nvCxnSpPr>
        <p:spPr>
          <a:xfrm>
            <a:off x="2987824" y="3863962"/>
            <a:ext cx="3456384" cy="465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75656" y="5949280"/>
            <a:ext cx="360040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9" idx="2"/>
          </p:cNvCxnSpPr>
          <p:nvPr/>
        </p:nvCxnSpPr>
        <p:spPr>
          <a:xfrm flipV="1">
            <a:off x="1474180" y="4398293"/>
            <a:ext cx="36376" cy="1550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3288" y="44624"/>
            <a:ext cx="9003208" cy="676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0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8" y="2492896"/>
            <a:ext cx="864564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33600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764704"/>
            <a:ext cx="8640958" cy="336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7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97" y="0"/>
            <a:ext cx="6422206" cy="68580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360896" y="0"/>
            <a:ext cx="642220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869160"/>
            <a:ext cx="1218794" cy="810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4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3128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3717032"/>
            <a:ext cx="8352924" cy="1973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3717032"/>
            <a:ext cx="8352926" cy="197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6" y="476672"/>
            <a:ext cx="8352926" cy="3128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373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57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3569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39250"/>
            <a:ext cx="8424936" cy="773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548680"/>
            <a:ext cx="8712968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373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05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4510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836712"/>
            <a:ext cx="8712968" cy="3451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373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9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999578"/>
            <a:ext cx="8928992" cy="28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3094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548680"/>
            <a:ext cx="8928992" cy="4309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5318918"/>
            <a:ext cx="3552825" cy="8286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15816" y="5318918"/>
            <a:ext cx="3552825" cy="82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73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40106"/>
            <a:ext cx="8928990" cy="4013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3" y="616442"/>
            <a:ext cx="8928991" cy="403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043" y="5065152"/>
            <a:ext cx="3552825" cy="8286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35399" y="5065152"/>
            <a:ext cx="3552825" cy="83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372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332"/>
            <a:ext cx="7632848" cy="2007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51" y="1509896"/>
            <a:ext cx="3198913" cy="1020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1" y="2548630"/>
            <a:ext cx="3198913" cy="73635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347864" y="1916832"/>
            <a:ext cx="3528392" cy="126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140968"/>
            <a:ext cx="6200948" cy="3245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2" y="3808880"/>
            <a:ext cx="2679271" cy="106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73" y="5189224"/>
            <a:ext cx="2376264" cy="515844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5" idx="2"/>
            <a:endCxn id="16" idx="0"/>
          </p:cNvCxnSpPr>
          <p:nvPr/>
        </p:nvCxnSpPr>
        <p:spPr>
          <a:xfrm>
            <a:off x="1453588" y="4869160"/>
            <a:ext cx="16317" cy="32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810357" y="4675871"/>
            <a:ext cx="3489835" cy="771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3952" y="35331"/>
            <a:ext cx="8922544" cy="635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0352" y="6386822"/>
            <a:ext cx="498561" cy="498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0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9054" t="-1648" r="32630" b="19133"/>
          <a:stretch/>
        </p:blipFill>
        <p:spPr>
          <a:xfrm>
            <a:off x="6839744" y="1052736"/>
            <a:ext cx="2304256" cy="2718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80" y="1916832"/>
            <a:ext cx="6693489" cy="388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052311"/>
            <a:ext cx="6660232" cy="6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76672"/>
            <a:ext cx="8928990" cy="4865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445142"/>
            <a:ext cx="8928991" cy="1471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1916832"/>
            <a:ext cx="892899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(Method 1)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3" y="5517232"/>
            <a:ext cx="8928994" cy="3283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3" y="5485702"/>
            <a:ext cx="8928991" cy="34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38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307391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548680"/>
            <a:ext cx="8640960" cy="307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(Method 2)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909848"/>
            <a:ext cx="8640960" cy="455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87" y="4501877"/>
            <a:ext cx="804862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237" y="4852392"/>
            <a:ext cx="8391525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38" y="5253103"/>
            <a:ext cx="8391524" cy="300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3909847"/>
            <a:ext cx="8640960" cy="164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12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184150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628800"/>
            <a:ext cx="8784976" cy="1841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4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024"/>
            <a:ext cx="8928992" cy="351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535488"/>
            <a:ext cx="8928992" cy="1607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75" y="6024253"/>
            <a:ext cx="6889601" cy="38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3689988"/>
            <a:ext cx="3744416" cy="106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597" y="6407696"/>
            <a:ext cx="6066261" cy="282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23692"/>
            <a:ext cx="8928991" cy="636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41230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4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33981"/>
            <a:ext cx="6624736" cy="3222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291" y="3356992"/>
            <a:ext cx="6645418" cy="343424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2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301208"/>
            <a:ext cx="8928994" cy="421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4933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4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2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599590"/>
            <a:ext cx="8928994" cy="421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5228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68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3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589240"/>
            <a:ext cx="8928991" cy="421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43824"/>
            <a:ext cx="8928994" cy="5245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43824"/>
            <a:ext cx="8928991" cy="5675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6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928992" cy="34175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1196752"/>
            <a:ext cx="8928992" cy="3417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3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661248"/>
            <a:ext cx="8928994" cy="3228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5310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65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733256"/>
            <a:ext cx="8928994" cy="322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32656"/>
            <a:ext cx="8928994" cy="5385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723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46104"/>
            <a:ext cx="1084920" cy="1084920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51370"/>
            <a:ext cx="1363352" cy="90662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4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5" y="3717032"/>
            <a:ext cx="6603989" cy="2534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7" y="116632"/>
            <a:ext cx="6821486" cy="3601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8453" y="116631"/>
            <a:ext cx="7301231" cy="613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99256"/>
            <a:ext cx="1291344" cy="85874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819450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1052736"/>
            <a:ext cx="8640960" cy="381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86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8784976" cy="1770408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4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19070"/>
            <a:ext cx="8640958" cy="4218242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19561"/>
            <a:ext cx="2448272" cy="18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842270"/>
            <a:ext cx="8928991" cy="4962994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33" y="1254370"/>
            <a:ext cx="361950" cy="352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842271"/>
            <a:ext cx="8928990" cy="114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3" y="1988841"/>
            <a:ext cx="8928991" cy="3816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949280"/>
            <a:ext cx="1149931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7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268760"/>
            <a:ext cx="8928994" cy="3412308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3" y="1268761"/>
            <a:ext cx="8928991" cy="3412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3" y="4810114"/>
            <a:ext cx="8928994" cy="4910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3" y="4810114"/>
            <a:ext cx="8928991" cy="491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063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92820"/>
            <a:ext cx="8496944" cy="49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332656"/>
            <a:ext cx="8784978" cy="4074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399188"/>
            <a:ext cx="7704857" cy="2414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797152"/>
            <a:ext cx="3744416" cy="64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7020272" y="5443670"/>
            <a:ext cx="216024" cy="505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211" y="6083549"/>
            <a:ext cx="2931591" cy="44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9511" y="306712"/>
            <a:ext cx="8928993" cy="650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5366" y="552216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96" y="4941168"/>
            <a:ext cx="1120960" cy="74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2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8208912" cy="4382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365104"/>
            <a:ext cx="5616624" cy="2366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5165056"/>
            <a:ext cx="4716388" cy="76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6588224" y="5932041"/>
            <a:ext cx="53938" cy="28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709627"/>
            <a:ext cx="3054989" cy="426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2" y="44624"/>
            <a:ext cx="8208912" cy="6687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9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94338"/>
            <a:ext cx="8784976" cy="22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196752"/>
            <a:ext cx="8784976" cy="3655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653515"/>
            <a:ext cx="5605437" cy="4489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0152" y="1124744"/>
            <a:ext cx="1152128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9512" y="586372"/>
            <a:ext cx="8784976" cy="426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026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84" y="4381841"/>
            <a:ext cx="6137314" cy="2359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65"/>
            <a:ext cx="8415560" cy="4377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24" y="6257299"/>
            <a:ext cx="2533650" cy="371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653515"/>
            <a:ext cx="5605437" cy="4489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0152" y="1124744"/>
            <a:ext cx="1152128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5536" y="0"/>
            <a:ext cx="8415560" cy="6741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48017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17360"/>
            <a:ext cx="8784974" cy="4627864"/>
          </a:xfrm>
          <a:prstGeom prst="rect">
            <a:avLst/>
          </a:prstGeom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58" y="273470"/>
            <a:ext cx="5605437" cy="448996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6" idx="2"/>
          </p:cNvCxnSpPr>
          <p:nvPr/>
        </p:nvCxnSpPr>
        <p:spPr>
          <a:xfrm>
            <a:off x="6132177" y="722466"/>
            <a:ext cx="960103" cy="169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9512" y="273470"/>
            <a:ext cx="8784976" cy="517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  <a:r>
              <a:rPr lang="en-GB" sz="2800" b="1" dirty="0" smtClean="0"/>
              <a:t>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36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8507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3356992"/>
            <a:ext cx="8352928" cy="2823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8935"/>
          <a:stretch/>
        </p:blipFill>
        <p:spPr>
          <a:xfrm>
            <a:off x="1106456" y="6390597"/>
            <a:ext cx="6705903" cy="2266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06456" y="6309320"/>
            <a:ext cx="6705903" cy="307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332656"/>
            <a:ext cx="835292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4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4496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4869160"/>
            <a:ext cx="7952673" cy="13314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60" y="332656"/>
            <a:ext cx="8352928" cy="585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  <a:r>
              <a:rPr lang="en-GB" sz="2800" b="1" dirty="0" smtClean="0"/>
              <a:t> Alternative </a:t>
            </a:r>
            <a:r>
              <a:rPr lang="en-GB" sz="28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3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609083"/>
            <a:ext cx="6892020" cy="3204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497" y="6259116"/>
            <a:ext cx="226695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4624"/>
            <a:ext cx="7355710" cy="35198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2" y="44624"/>
            <a:ext cx="7540092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ii 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5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7130582" cy="453650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116632"/>
            <a:ext cx="303248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3940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548680"/>
            <a:ext cx="8928991" cy="39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8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409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05" y="4509120"/>
            <a:ext cx="1461245" cy="2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4" y="5797580"/>
            <a:ext cx="5184574" cy="4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4" y="6251402"/>
            <a:ext cx="5184574" cy="42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393" y="332656"/>
            <a:ext cx="8928991" cy="634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8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7920880" cy="4496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2173894"/>
            <a:ext cx="7920880" cy="4527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44624"/>
            <a:ext cx="7920880" cy="2129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44624"/>
            <a:ext cx="7920880" cy="212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949280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8826" y="6381328"/>
            <a:ext cx="476672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2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3372"/>
            <a:ext cx="8928992" cy="4045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63372"/>
            <a:ext cx="8928991" cy="404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530" y="6021288"/>
            <a:ext cx="1149931" cy="76470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106667"/>
            <a:ext cx="8928990" cy="644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117065"/>
            <a:ext cx="8928991" cy="62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69086"/>
            <a:ext cx="6048672" cy="282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029085"/>
            <a:ext cx="6048672" cy="37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666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369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50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04864"/>
            <a:ext cx="8640960" cy="9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615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980728"/>
            <a:ext cx="87849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2852936"/>
            <a:ext cx="8784976" cy="1766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820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3184"/>
            <a:ext cx="8784974" cy="2669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2766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8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64"/>
            <a:ext cx="6552728" cy="369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678457"/>
            <a:ext cx="6624736" cy="3134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7768" y="22764"/>
            <a:ext cx="7766720" cy="679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90576"/>
            <a:ext cx="1264976" cy="841209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2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8558"/>
            <a:ext cx="8928992" cy="1440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2708558"/>
            <a:ext cx="8928992" cy="144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6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7920880" cy="629509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7729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7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23032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628800"/>
            <a:ext cx="8784976" cy="99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628576"/>
            <a:ext cx="8784976" cy="1303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33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61792"/>
            <a:ext cx="8640960" cy="19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43758"/>
            <a:ext cx="8640958" cy="4570484"/>
          </a:xfrm>
          <a:prstGeom prst="rect">
            <a:avLst/>
          </a:prstGeom>
        </p:spPr>
      </p:pic>
      <p:pic>
        <p:nvPicPr>
          <p:cNvPr id="3" name="Picture 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143758"/>
            <a:ext cx="8640958" cy="2141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3284984"/>
            <a:ext cx="8640957" cy="242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450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790977"/>
            <a:ext cx="8784974" cy="32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565392"/>
          </a:xfrm>
          <a:prstGeom prst="rect">
            <a:avLst/>
          </a:prstGeom>
        </p:spPr>
      </p:pic>
      <p:pic>
        <p:nvPicPr>
          <p:cNvPr id="3" name="Picture 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772816"/>
            <a:ext cx="8640960" cy="1565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2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3935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533686"/>
            <a:ext cx="5760640" cy="11995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404664"/>
            <a:ext cx="8640960" cy="3935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19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691680" y="4533686"/>
            <a:ext cx="5760640" cy="122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10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0" y="44624"/>
            <a:ext cx="7992890" cy="3805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3826636"/>
            <a:ext cx="7560839" cy="29867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589" y="44624"/>
            <a:ext cx="7992891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1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632848" cy="6041416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4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8167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620688"/>
            <a:ext cx="86409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1" y="1412776"/>
            <a:ext cx="8640958" cy="418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5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" y="404664"/>
            <a:ext cx="8884600" cy="552449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700" y="369332"/>
            <a:ext cx="8884600" cy="3275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9700" y="3645024"/>
            <a:ext cx="8884600" cy="22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6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76672"/>
            <a:ext cx="7776864" cy="53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58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92696"/>
            <a:ext cx="8784976" cy="4589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4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76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2"/>
            <a:ext cx="8640960" cy="507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0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514405"/>
            <a:ext cx="8496942" cy="38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553974"/>
            <a:ext cx="8928988" cy="2379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553974"/>
            <a:ext cx="8928992" cy="237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7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07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19" y="548680"/>
            <a:ext cx="8640961" cy="4907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40768"/>
            <a:ext cx="8496942" cy="291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9" y="-27384"/>
            <a:ext cx="5472609" cy="2805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3" y="2780928"/>
            <a:ext cx="5328592" cy="1995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765895"/>
            <a:ext cx="5544616" cy="2389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691678" y="0"/>
            <a:ext cx="5832650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0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24" y="2392909"/>
            <a:ext cx="6990360" cy="4420467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39" y="116632"/>
            <a:ext cx="3312367" cy="22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7" y="548680"/>
            <a:ext cx="8928986" cy="5119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548680"/>
            <a:ext cx="8928990" cy="313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850900"/>
            <a:ext cx="8928990" cy="221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7506" y="3068960"/>
            <a:ext cx="8928987" cy="262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677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196752"/>
            <a:ext cx="8928990" cy="36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2971390"/>
          </a:xfrm>
          <a:prstGeom prst="rect">
            <a:avLst/>
          </a:prstGeom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124744"/>
            <a:ext cx="8784976" cy="297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7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47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73104"/>
            <a:ext cx="8784976" cy="16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305756"/>
            <a:ext cx="8784976" cy="336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1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005064"/>
            <a:ext cx="7332199" cy="260115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16632"/>
            <a:ext cx="733219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5000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692696"/>
            <a:ext cx="8784975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988840"/>
            <a:ext cx="8784975" cy="202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4013340"/>
            <a:ext cx="8784975" cy="1703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563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117950"/>
            <a:ext cx="7056784" cy="44073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174670"/>
            <a:ext cx="2605460" cy="2928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958597"/>
            <a:ext cx="4868589" cy="459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175" y="1369708"/>
            <a:ext cx="288032" cy="2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2198"/>
            <a:ext cx="8784974" cy="361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892198"/>
            <a:ext cx="8784975" cy="115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047690"/>
            <a:ext cx="8784975" cy="248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18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6832"/>
            <a:ext cx="8496944" cy="129436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75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7704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124744"/>
            <a:ext cx="8784976" cy="3770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/>
              <a:t>A</a:t>
            </a:r>
            <a:endParaRPr lang="en-GB" sz="28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2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928992" cy="35039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40768"/>
            <a:ext cx="8928992" cy="3503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25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26" y="44624"/>
            <a:ext cx="4206974" cy="2592288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621" y="2276872"/>
            <a:ext cx="6276758" cy="4464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1268760"/>
            <a:ext cx="760769" cy="3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92793"/>
            <a:ext cx="7848872" cy="46205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3" y="4134782"/>
            <a:ext cx="7848872" cy="2678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6632"/>
            <a:ext cx="8784974" cy="2050080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6818" y="6309320"/>
            <a:ext cx="548680" cy="54868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6632"/>
            <a:ext cx="878497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476672"/>
            <a:ext cx="8784975" cy="1716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1" y="2192792"/>
            <a:ext cx="7848873" cy="1941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2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3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29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59199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250028"/>
            <a:ext cx="8784976" cy="101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268760"/>
            <a:ext cx="8784976" cy="494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78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40144"/>
            <a:ext cx="8352928" cy="322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4624"/>
            <a:ext cx="4752528" cy="2899146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6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6116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44624"/>
            <a:ext cx="8784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2276872"/>
            <a:ext cx="8784976" cy="388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36512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1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149" y="1268761"/>
            <a:ext cx="4992737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56" y="4179134"/>
            <a:ext cx="7120368" cy="2058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056" y="91421"/>
            <a:ext cx="7120368" cy="1268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1844824"/>
            <a:ext cx="658366" cy="2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700000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69332"/>
            <a:ext cx="8784976" cy="5735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2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302433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844824"/>
            <a:ext cx="8784976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6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344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404664"/>
            <a:ext cx="8496944" cy="5334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2" y="1945748"/>
            <a:ext cx="7352412" cy="4363572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2" y="295728"/>
            <a:ext cx="7352412" cy="165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0" y="836712"/>
            <a:ext cx="2400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148586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1196752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2060848"/>
            <a:ext cx="864096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19" y="3140968"/>
            <a:ext cx="8640961" cy="122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451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72816"/>
            <a:ext cx="8640960" cy="159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82785"/>
            <a:ext cx="8784976" cy="2806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582785"/>
            <a:ext cx="8784976" cy="280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25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0536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526592"/>
            <a:ext cx="8784974" cy="1619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3" y="2146099"/>
            <a:ext cx="8784974" cy="3478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9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56560"/>
            <a:ext cx="7776864" cy="3708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25" y="35332"/>
            <a:ext cx="4101256" cy="2369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193" y="548680"/>
            <a:ext cx="983927" cy="292925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3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47" y="2741068"/>
            <a:ext cx="7875239" cy="3496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2403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27278"/>
            <a:ext cx="8784974" cy="2408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89244" y="2735690"/>
            <a:ext cx="7875242" cy="3501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3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168724"/>
            <a:ext cx="8784976" cy="11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72816"/>
            <a:ext cx="8640956" cy="21227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2" y="1772816"/>
            <a:ext cx="8640956" cy="2122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73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95379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69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988840"/>
            <a:ext cx="8496942" cy="8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3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1838"/>
            <a:ext cx="7632846" cy="2989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3761926"/>
            <a:ext cx="7632845" cy="297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4624"/>
            <a:ext cx="8784972" cy="3717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44624"/>
            <a:ext cx="8784973" cy="203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5" y="2080199"/>
            <a:ext cx="8784971" cy="168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95379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12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842926"/>
            <a:ext cx="8352926" cy="1250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257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2276872"/>
            <a:ext cx="3168352" cy="2524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606" y="3796256"/>
            <a:ext cx="744674" cy="243260"/>
          </a:xfrm>
          <a:prstGeom prst="rect">
            <a:avLst/>
          </a:prstGeom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8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8720"/>
            <a:ext cx="8928990" cy="369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908720"/>
            <a:ext cx="8928990" cy="2850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759006"/>
            <a:ext cx="8928990" cy="86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16886"/>
            <a:ext cx="1140506" cy="1140506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4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78438"/>
            <a:ext cx="7776864" cy="35349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551" y="3278438"/>
            <a:ext cx="7776865" cy="3534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6" cy="3173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16632"/>
            <a:ext cx="8784976" cy="31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7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92696"/>
            <a:ext cx="8784976" cy="48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4624"/>
            <a:ext cx="8784974" cy="62132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3" y="2204864"/>
            <a:ext cx="8784974" cy="4077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3" y="44624"/>
            <a:ext cx="878497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909065"/>
            <a:ext cx="1048327" cy="1048327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81936"/>
            <a:ext cx="576064" cy="5760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3" y="1052736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462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5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961288"/>
            <a:ext cx="6192688" cy="378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1844824"/>
            <a:ext cx="6192688" cy="1098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44624"/>
            <a:ext cx="2692522" cy="172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427" y="908720"/>
            <a:ext cx="62509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006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548680"/>
            <a:ext cx="8784974" cy="458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4" y="1007189"/>
            <a:ext cx="8784974" cy="1701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877272"/>
            <a:ext cx="1366497" cy="90872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708920"/>
            <a:ext cx="8784975" cy="2846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094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4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98412"/>
            <a:ext cx="8496942" cy="532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9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796768"/>
            <a:ext cx="7200800" cy="1123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42927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32656"/>
            <a:ext cx="8496944" cy="42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971600" y="4796768"/>
            <a:ext cx="7200800" cy="112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</a:p>
        </p:txBody>
      </p:sp>
    </p:spTree>
    <p:extLst>
      <p:ext uri="{BB962C8B-B14F-4D97-AF65-F5344CB8AC3E}">
        <p14:creationId xmlns:p14="http://schemas.microsoft.com/office/powerpoint/2010/main" val="37266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8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36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82015"/>
            <a:ext cx="8640960" cy="2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556540"/>
            <a:ext cx="8064895" cy="48247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3" y="1556538"/>
            <a:ext cx="8064896" cy="482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12397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69537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3" y="260649"/>
            <a:ext cx="8784974" cy="123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6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18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46210"/>
            <a:ext cx="8784976" cy="270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27876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484784"/>
            <a:ext cx="8784976" cy="170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77272"/>
            <a:ext cx="1053752" cy="1053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7665" y="6014734"/>
            <a:ext cx="1268071" cy="84326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404664"/>
            <a:ext cx="878497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3246210"/>
            <a:ext cx="8784975" cy="269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0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123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836712"/>
            <a:ext cx="8784976" cy="4123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5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20274"/>
            <a:ext cx="8496942" cy="3401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888" y="44625"/>
            <a:ext cx="4951288" cy="2523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1268760"/>
            <a:ext cx="853629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3195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620688"/>
            <a:ext cx="8784973" cy="3195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6003961"/>
            <a:ext cx="927063" cy="927063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088" y="6116116"/>
            <a:ext cx="1115616" cy="74188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4100346"/>
            <a:ext cx="8784974" cy="1560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4100346"/>
            <a:ext cx="8784973" cy="1560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122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340768"/>
            <a:ext cx="8352930" cy="259933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7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920880" cy="568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97760"/>
            <a:ext cx="1187624" cy="118762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1600" y="332656"/>
            <a:ext cx="7920880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Working in 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4293096"/>
            <a:ext cx="7920880" cy="174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Working in 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6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6" y="3645024"/>
            <a:ext cx="6480720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05745"/>
            <a:ext cx="6482138" cy="263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5184"/>
            <a:ext cx="1115616" cy="74188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409" y="44625"/>
            <a:ext cx="3039234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598" y="1484784"/>
            <a:ext cx="838770" cy="2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67518"/>
            <a:ext cx="8640962" cy="6122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8" y="367517"/>
            <a:ext cx="8640962" cy="369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8" y="736849"/>
            <a:ext cx="8640962" cy="963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4062899"/>
            <a:ext cx="8640960" cy="2427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5794" y="5863401"/>
            <a:ext cx="1258214" cy="83671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7" y="1700807"/>
            <a:ext cx="8640963" cy="2362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34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4641"/>
            <a:ext cx="8640958" cy="4028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1176167"/>
            <a:ext cx="8640958" cy="45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628801"/>
            <a:ext cx="8640958" cy="3814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0358" y="5949280"/>
            <a:ext cx="1299394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31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060826"/>
            <a:ext cx="7344816" cy="18245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9592" y="5060826"/>
            <a:ext cx="7344816" cy="1797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mark C 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4639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32656"/>
            <a:ext cx="8784976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46" y="5216638"/>
            <a:ext cx="993436" cy="66063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140968"/>
            <a:ext cx="8784976" cy="1854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1677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548680"/>
            <a:ext cx="8640956" cy="2342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2996952"/>
            <a:ext cx="8829675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548679"/>
            <a:ext cx="8640958" cy="2342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7162" y="2996951"/>
            <a:ext cx="8829675" cy="282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 for 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1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74" y="2566492"/>
            <a:ext cx="7627358" cy="3456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299394" cy="864096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73" y="404664"/>
            <a:ext cx="7606611" cy="21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53" y="6116909"/>
            <a:ext cx="7367646" cy="492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52" y="75140"/>
            <a:ext cx="7948644" cy="6018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87852" y="75140"/>
            <a:ext cx="7948644" cy="130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87852" y="1377432"/>
            <a:ext cx="7948644" cy="4715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8" y="4941168"/>
            <a:ext cx="1258214" cy="83671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87852" y="6093294"/>
            <a:ext cx="7351832" cy="516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98206"/>
            <a:ext cx="8640958" cy="2866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1498206"/>
            <a:ext cx="8640958" cy="2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949280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14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7920878" cy="601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062976"/>
            <a:ext cx="6048672" cy="82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25681" y="0"/>
            <a:ext cx="793880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968552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1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32" y="1196752"/>
            <a:ext cx="8556536" cy="3334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732" y="1196752"/>
            <a:ext cx="8556536" cy="3334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6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2721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04664"/>
            <a:ext cx="8640959" cy="272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224136" cy="1224136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25" y="3159968"/>
            <a:ext cx="6381750" cy="3581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81125" y="3126484"/>
            <a:ext cx="6381750" cy="361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31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28824"/>
            <a:ext cx="8640960" cy="33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88840"/>
            <a:ext cx="8784972" cy="16245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4" y="1988840"/>
            <a:ext cx="8784974" cy="1624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8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714228"/>
            <a:ext cx="8784970" cy="5429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4" y="643138"/>
            <a:ext cx="8784974" cy="228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4" y="2924944"/>
            <a:ext cx="8784971" cy="321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16832"/>
            <a:ext cx="8496944" cy="15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912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764704"/>
            <a:ext cx="8640958" cy="491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2582408"/>
            <a:ext cx="7632846" cy="3582896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453" y="44625"/>
            <a:ext cx="3915231" cy="2488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646" y="1268761"/>
            <a:ext cx="871481" cy="288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548" y="2420888"/>
            <a:ext cx="89370" cy="29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74698"/>
            <a:ext cx="8352926" cy="2037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4" y="4869160"/>
            <a:ext cx="8352925" cy="206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4624"/>
            <a:ext cx="8352928" cy="4818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44624"/>
            <a:ext cx="835292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2780928"/>
            <a:ext cx="8352927" cy="2082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2068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7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519432"/>
            <a:ext cx="8352926" cy="23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856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620688"/>
            <a:ext cx="8496943" cy="504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32648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44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48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93" y="5948556"/>
            <a:ext cx="6892614" cy="216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4" y="369332"/>
            <a:ext cx="8784973" cy="584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97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556792"/>
            <a:ext cx="8496946" cy="216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1556792"/>
            <a:ext cx="8496943" cy="2167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2" y="44624"/>
            <a:ext cx="8064894" cy="4498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4396768"/>
            <a:ext cx="4245669" cy="2416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7" y="5143758"/>
            <a:ext cx="792088" cy="3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2026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1916832"/>
            <a:ext cx="878497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7271" y="5832648"/>
            <a:ext cx="1366497" cy="90872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3" y="2492896"/>
            <a:ext cx="8784974" cy="1474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262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3" y="260648"/>
            <a:ext cx="8165474" cy="447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797152"/>
            <a:ext cx="7344814" cy="1345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686" y="6160476"/>
            <a:ext cx="257746" cy="508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89263" y="260648"/>
            <a:ext cx="8165474" cy="64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93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70" y="44624"/>
            <a:ext cx="4674958" cy="234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2306914"/>
            <a:ext cx="7427868" cy="4434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1144"/>
            <a:ext cx="1187624" cy="78977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753" y="980729"/>
            <a:ext cx="81050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8" y="3356992"/>
            <a:ext cx="8815524" cy="288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4239" y="3327722"/>
            <a:ext cx="8815523" cy="29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306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60648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988840"/>
            <a:ext cx="8784973" cy="13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5877272"/>
            <a:ext cx="1187624" cy="789769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81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47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4" cy="52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5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284984"/>
            <a:ext cx="8352928" cy="2786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04664"/>
            <a:ext cx="5504401" cy="2831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7" y="2980468"/>
            <a:ext cx="792088" cy="2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34470"/>
            <a:ext cx="8784976" cy="1234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834470"/>
            <a:ext cx="8784976" cy="1306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4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524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488" b="23409"/>
          <a:stretch/>
        </p:blipFill>
        <p:spPr>
          <a:xfrm>
            <a:off x="899592" y="4869161"/>
            <a:ext cx="8064896" cy="1418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480" y="5920806"/>
            <a:ext cx="233108" cy="38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33109" y="304865"/>
            <a:ext cx="8892479" cy="6076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87234"/>
            <a:ext cx="1170766" cy="1170766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6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340768"/>
            <a:ext cx="8928992" cy="28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404664"/>
            <a:ext cx="8352926" cy="54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08920"/>
            <a:ext cx="8640958" cy="3062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8640960" cy="2397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9" y="332656"/>
            <a:ext cx="864096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2708920"/>
            <a:ext cx="8640960" cy="306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7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72816"/>
            <a:ext cx="8640958" cy="15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0" y="692696"/>
            <a:ext cx="8791720" cy="4875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141" y="678218"/>
            <a:ext cx="8791718" cy="489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49888"/>
            <a:ext cx="1008112" cy="100811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4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9" y="1700808"/>
            <a:ext cx="8672062" cy="1674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968" y="1700808"/>
            <a:ext cx="8672064" cy="167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9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53" y="2631689"/>
            <a:ext cx="6632052" cy="3461607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452" y="548680"/>
            <a:ext cx="6632052" cy="207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0" y="422854"/>
            <a:ext cx="2458692" cy="2423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747" y="2636912"/>
            <a:ext cx="742917" cy="2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734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2348881"/>
            <a:ext cx="8784974" cy="310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3" y="628930"/>
            <a:ext cx="8784974" cy="48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109759"/>
            <a:ext cx="8784974" cy="1239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0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96752"/>
            <a:ext cx="8640960" cy="3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50974"/>
            <a:ext cx="8784974" cy="2006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350974"/>
            <a:ext cx="8784974" cy="200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857" y="5760640"/>
            <a:ext cx="1196752" cy="119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9279" y="5877272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3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4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9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74640"/>
            <a:ext cx="8784976" cy="258640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1274640"/>
            <a:ext cx="8784974" cy="25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8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48680"/>
            <a:ext cx="8208912" cy="53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28992" cy="523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76672"/>
            <a:ext cx="8928992" cy="523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1136" y="5813564"/>
            <a:ext cx="1143828" cy="114382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5263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0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68502"/>
            <a:ext cx="8640958" cy="29209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968502"/>
            <a:ext cx="8640960" cy="2920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9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73" y="3048153"/>
            <a:ext cx="5976391" cy="369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74" y="1439959"/>
            <a:ext cx="5976390" cy="1608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54129"/>
            <a:ext cx="2600636" cy="2006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7" y="2082130"/>
            <a:ext cx="758949" cy="2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4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62906"/>
            <a:ext cx="8640958" cy="1065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628800"/>
            <a:ext cx="864095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2996952"/>
            <a:ext cx="8640958" cy="226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938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815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089702"/>
            <a:ext cx="8640958" cy="385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14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8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9" y="1595630"/>
            <a:ext cx="8768542" cy="26974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729" y="1595630"/>
            <a:ext cx="8768542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87731" y="3131412"/>
            <a:ext cx="8768540" cy="1161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1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9" y="980728"/>
            <a:ext cx="8768542" cy="4104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729" y="980728"/>
            <a:ext cx="8768542" cy="410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iii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2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35241"/>
            <a:ext cx="8784976" cy="48012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735241"/>
            <a:ext cx="8784974" cy="482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0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5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3478076" cy="2377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132856"/>
            <a:ext cx="7416824" cy="423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817" y="836712"/>
            <a:ext cx="930103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3284984"/>
            <a:ext cx="7704855" cy="2617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16632"/>
            <a:ext cx="7704856" cy="3175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5" y="116632"/>
            <a:ext cx="770485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15615" y="1700808"/>
            <a:ext cx="7704855" cy="1591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15615" y="3292212"/>
            <a:ext cx="7704855" cy="2610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60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4192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3" y="1628800"/>
            <a:ext cx="8784974" cy="361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969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1741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2856"/>
            <a:ext cx="7317045" cy="4721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3" y="332655"/>
            <a:ext cx="8208913" cy="6521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8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437112"/>
            <a:ext cx="6480720" cy="2188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39" y="44624"/>
            <a:ext cx="6480722" cy="4399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06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3900"/>
            <a:ext cx="8496944" cy="54213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83900"/>
            <a:ext cx="8496943" cy="540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5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86562"/>
            <a:ext cx="8496944" cy="41426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86562"/>
            <a:ext cx="8496943" cy="414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8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02" y="256300"/>
            <a:ext cx="6992796" cy="5548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601" y="256300"/>
            <a:ext cx="6992797" cy="5572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4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556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908720"/>
            <a:ext cx="8784975" cy="3628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1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5008"/>
            <a:ext cx="8784974" cy="43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4016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908720"/>
            <a:ext cx="8640958" cy="4016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3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365104"/>
            <a:ext cx="7344816" cy="2033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32656"/>
            <a:ext cx="7344816" cy="40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96316"/>
            <a:ext cx="8496942" cy="17927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975552"/>
            <a:ext cx="8496943" cy="1813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6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0595"/>
            <a:ext cx="8064896" cy="5827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300595"/>
            <a:ext cx="8064896" cy="5827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04213"/>
            <a:ext cx="8496944" cy="1943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604213"/>
            <a:ext cx="8496944" cy="1934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636912"/>
            <a:ext cx="8496944" cy="29841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2636912"/>
            <a:ext cx="8496943" cy="298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936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3658"/>
            <a:ext cx="8352928" cy="55736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5" y="297324"/>
            <a:ext cx="8352929" cy="5579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71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4624"/>
            <a:ext cx="5904656" cy="3950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005064"/>
            <a:ext cx="5904656" cy="2198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2" y="44624"/>
            <a:ext cx="5904656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5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986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060848"/>
            <a:ext cx="8640959" cy="198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6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51924"/>
            <a:ext cx="6867094" cy="4489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0869" y="50752"/>
            <a:ext cx="4162262" cy="21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56792"/>
            <a:ext cx="8496942" cy="2441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556792"/>
            <a:ext cx="8496943" cy="244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0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3283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717032"/>
            <a:ext cx="8352926" cy="261367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5" y="369332"/>
            <a:ext cx="8352928" cy="3318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3687896"/>
            <a:ext cx="8352927" cy="2642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1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654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76525"/>
            <a:ext cx="8640960" cy="4805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76525"/>
            <a:ext cx="8640960" cy="4805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1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51220"/>
            <a:ext cx="8496946" cy="34299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151220"/>
            <a:ext cx="8496944" cy="3429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24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86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59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3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7182"/>
            <a:ext cx="5328592" cy="3097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359836"/>
            <a:ext cx="5328592" cy="34535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187182"/>
            <a:ext cx="5328592" cy="662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65313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8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23" y="41958"/>
            <a:ext cx="4471354" cy="2162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51" y="2234184"/>
            <a:ext cx="4739098" cy="4579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2451" y="41958"/>
            <a:ext cx="4739098" cy="6771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 on volume of cone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7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-178"/>
          <a:stretch/>
        </p:blipFill>
        <p:spPr>
          <a:xfrm>
            <a:off x="1115616" y="2204864"/>
            <a:ext cx="6753572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44624"/>
            <a:ext cx="3024336" cy="21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000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3" cy="1022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291230"/>
            <a:ext cx="8496943" cy="2001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390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64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04517"/>
            <a:ext cx="8640960" cy="4680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7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836712"/>
            <a:ext cx="8496946" cy="3958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836712"/>
            <a:ext cx="8496944" cy="3958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5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08660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692696"/>
            <a:ext cx="8640959" cy="4869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2"/>
            <a:ext cx="8640959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85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484784"/>
            <a:ext cx="8352930" cy="28063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5" y="1484784"/>
            <a:ext cx="8352928" cy="280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14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654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9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2928" cy="4839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692696"/>
            <a:ext cx="8352928" cy="4839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8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36712"/>
            <a:ext cx="8640958" cy="46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11" y="3501008"/>
            <a:ext cx="7920880" cy="25710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111" y="3498917"/>
            <a:ext cx="7920878" cy="2596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0648"/>
            <a:ext cx="8057445" cy="3214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260649"/>
            <a:ext cx="8057445" cy="3238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76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82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3"/>
            <a:ext cx="8640960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212977"/>
            <a:ext cx="8640960" cy="2569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516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76864" cy="581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7" y="260648"/>
            <a:ext cx="7771931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7" y="3275596"/>
            <a:ext cx="7771931" cy="2796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4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08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69843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248318"/>
            <a:ext cx="8640959" cy="926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2"/>
            <a:ext cx="8640959" cy="377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95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751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5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927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24744"/>
            <a:ext cx="8496941" cy="392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71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89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332656"/>
            <a:ext cx="7920880" cy="304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11560" y="3379319"/>
            <a:ext cx="7920880" cy="2835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18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6900"/>
            <a:ext cx="8496944" cy="2714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46900"/>
            <a:ext cx="8496943" cy="271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8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132856"/>
            <a:ext cx="8496944" cy="7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295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4295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1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52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01084"/>
            <a:ext cx="8496943" cy="496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9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488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3" cy="4488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9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19002"/>
            <a:ext cx="8496942" cy="4482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19002"/>
            <a:ext cx="8496943" cy="450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8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0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3" cy="4906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3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7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3228"/>
            <a:ext cx="7776864" cy="5966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3569" y="3429000"/>
            <a:ext cx="7776864" cy="290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8502" y="343228"/>
            <a:ext cx="7771930" cy="308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556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8" y="44624"/>
            <a:ext cx="7200802" cy="1546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12976"/>
            <a:ext cx="7200800" cy="3619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48" y="966747"/>
            <a:ext cx="3240360" cy="22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4449"/>
          <a:stretch/>
        </p:blipFill>
        <p:spPr>
          <a:xfrm>
            <a:off x="323529" y="1076804"/>
            <a:ext cx="8496942" cy="3072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076804"/>
            <a:ext cx="8496941" cy="1776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852936"/>
            <a:ext cx="8496941" cy="131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11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767"/>
          <a:stretch/>
        </p:blipFill>
        <p:spPr>
          <a:xfrm>
            <a:off x="323529" y="1242262"/>
            <a:ext cx="8496942" cy="3657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242262"/>
            <a:ext cx="8496942" cy="3681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0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167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3" cy="3311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6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5687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908720"/>
            <a:ext cx="8784974" cy="3568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1982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1340768"/>
            <a:ext cx="8496943" cy="3645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00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920880" cy="5951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1" y="260648"/>
            <a:ext cx="7920880" cy="5951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on misreading in B and 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2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35" y="1584488"/>
            <a:ext cx="5377930" cy="5228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448" y="35838"/>
            <a:ext cx="3065104" cy="154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6228" y="150759"/>
            <a:ext cx="782800" cy="2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022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476672"/>
            <a:ext cx="849694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1484784"/>
            <a:ext cx="849694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9" y="3573016"/>
            <a:ext cx="8496941" cy="1926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324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2887"/>
            <a:ext cx="7632848" cy="5637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5" y="272887"/>
            <a:ext cx="7632849" cy="563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4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31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69332"/>
            <a:ext cx="8496943" cy="5367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1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0" y="116631"/>
            <a:ext cx="7488830" cy="5786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43611" y="116631"/>
            <a:ext cx="7488830" cy="4536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3609" y="4653136"/>
            <a:ext cx="7488831" cy="1250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6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76" y="404664"/>
            <a:ext cx="7611248" cy="55244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375" y="341948"/>
            <a:ext cx="7611249" cy="558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 continued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5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75694"/>
            <a:ext cx="8064896" cy="6005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4797152"/>
            <a:ext cx="806489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39552" y="341948"/>
            <a:ext cx="8064895" cy="4455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043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810836"/>
            <a:ext cx="8640958" cy="342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57834"/>
            <a:ext cx="4176464" cy="2795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510" y="1234310"/>
            <a:ext cx="900514" cy="2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7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8640"/>
            <a:ext cx="7200800" cy="6191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188640"/>
            <a:ext cx="7200800" cy="619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1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654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268760"/>
            <a:ext cx="8640958" cy="365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8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18" y="36462"/>
            <a:ext cx="6674542" cy="5137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49" y="5179642"/>
            <a:ext cx="6610610" cy="1417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7817" y="36463"/>
            <a:ext cx="6674542" cy="6560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8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20888"/>
            <a:ext cx="6507578" cy="4273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029" y="0"/>
            <a:ext cx="301941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898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772816"/>
            <a:ext cx="8640960" cy="189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0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88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92696"/>
            <a:ext cx="8640960" cy="478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8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4932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764704"/>
            <a:ext cx="8640958" cy="4493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3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628800"/>
            <a:ext cx="8496942" cy="2380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628800"/>
            <a:ext cx="8496942" cy="2380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7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13234"/>
            <a:ext cx="6624736" cy="4600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44624"/>
            <a:ext cx="3168352" cy="2123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851" y="476672"/>
            <a:ext cx="551309" cy="1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02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67090"/>
            <a:ext cx="8640960" cy="2267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834526"/>
            <a:ext cx="8640960" cy="2589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648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7" y="764704"/>
            <a:ext cx="8806086" cy="374441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764704"/>
            <a:ext cx="8784976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696850"/>
            <a:ext cx="8784976" cy="6043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4696850"/>
            <a:ext cx="8784976" cy="604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42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4552"/>
            <a:ext cx="7776864" cy="6168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341948"/>
            <a:ext cx="7756116" cy="61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14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116632"/>
            <a:ext cx="6912766" cy="5795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5" y="116632"/>
            <a:ext cx="6912768" cy="581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72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147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132856"/>
            <a:ext cx="8496942" cy="3257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0578"/>
            <a:ext cx="8496942" cy="1520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132856"/>
            <a:ext cx="8496942" cy="3257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239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2983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412776"/>
            <a:ext cx="8496942" cy="298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43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69332"/>
            <a:ext cx="8496942" cy="546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74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17032"/>
            <a:ext cx="7344816" cy="3008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1" y="332656"/>
            <a:ext cx="7344818" cy="34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561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09042"/>
            <a:ext cx="8640960" cy="319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501008"/>
            <a:ext cx="8640960" cy="24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31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6094"/>
            <a:ext cx="8208912" cy="5941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2204864"/>
            <a:ext cx="8208912" cy="4055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67544" y="296094"/>
            <a:ext cx="8208912" cy="1908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69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346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196752"/>
            <a:ext cx="8640958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1" y="3717032"/>
            <a:ext cx="8640958" cy="82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956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1095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540578"/>
            <a:ext cx="8496942" cy="5141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783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348880"/>
            <a:ext cx="8352928" cy="67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634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4578774"/>
            <a:ext cx="8496940" cy="722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2147082"/>
            <a:ext cx="8496942" cy="3154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(iii)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908720"/>
            <a:ext cx="8496941" cy="1238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32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749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20688"/>
            <a:ext cx="8496942" cy="4749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32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375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96752"/>
            <a:ext cx="8496942" cy="3375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5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84784"/>
            <a:ext cx="8496944" cy="24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60648"/>
            <a:ext cx="8352926" cy="6076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260648"/>
            <a:ext cx="8352927" cy="6076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8122"/>
            <a:ext cx="7056782" cy="5037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5085184"/>
            <a:ext cx="7056782" cy="14938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43608" y="48122"/>
            <a:ext cx="7056783" cy="6530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33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7920880" cy="4058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35097"/>
            <a:ext cx="4608512" cy="2151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775778"/>
            <a:ext cx="738386" cy="2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73337"/>
            <a:ext cx="8352928" cy="2298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25065"/>
            <a:ext cx="8352926" cy="2409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25065"/>
            <a:ext cx="8352927" cy="240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5077593"/>
            <a:ext cx="8352926" cy="7040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5536" y="2767903"/>
            <a:ext cx="8352927" cy="3037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5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73" y="204024"/>
            <a:ext cx="7685854" cy="6105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073" y="204024"/>
            <a:ext cx="7685854" cy="610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96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254"/>
            <a:ext cx="6951411" cy="6134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6" y="27254"/>
            <a:ext cx="6951411" cy="613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2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41128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1124744"/>
            <a:ext cx="8784975" cy="3411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25280"/>
            <a:ext cx="7200798" cy="2871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962790"/>
            <a:ext cx="7200800" cy="3778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125280"/>
            <a:ext cx="7200799" cy="661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056784" cy="58122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43608" y="260648"/>
            <a:ext cx="7056783" cy="5812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05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772816"/>
            <a:ext cx="8496944" cy="16175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2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06616"/>
            <a:ext cx="6748462" cy="1211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49346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332656"/>
            <a:ext cx="8784975" cy="4934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15617" y="5406616"/>
            <a:ext cx="6748462" cy="1211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37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5979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3501008"/>
            <a:ext cx="8928992" cy="2429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2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080" y="1628800"/>
            <a:ext cx="6273280" cy="5191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0"/>
            <a:ext cx="1585369" cy="2492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2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02192"/>
            <a:ext cx="8784976" cy="36669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3356992"/>
            <a:ext cx="892899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1160404"/>
            <a:ext cx="8928992" cy="2196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5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25" y="476672"/>
            <a:ext cx="8719350" cy="5375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2324" y="392946"/>
            <a:ext cx="8719351" cy="545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8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636910"/>
            <a:ext cx="5180186" cy="4032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205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5092" y="2636910"/>
            <a:ext cx="5298766" cy="405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2127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9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556792"/>
            <a:ext cx="8496942" cy="20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28992" cy="3637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1052736"/>
            <a:ext cx="8928992" cy="363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0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805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340768"/>
            <a:ext cx="8640960" cy="2805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8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96952"/>
            <a:ext cx="7488832" cy="323809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23812"/>
            <a:ext cx="3351539" cy="29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429594"/>
            <a:ext cx="7776862" cy="5735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391506"/>
            <a:ext cx="7771929" cy="579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1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4817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575" y="0"/>
            <a:ext cx="592685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8574" y="0"/>
            <a:ext cx="592685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44" y="332656"/>
            <a:ext cx="7917712" cy="557172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8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32656"/>
            <a:ext cx="7776862" cy="5686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2780928"/>
            <a:ext cx="7771929" cy="3238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3569" y="260648"/>
            <a:ext cx="7771929" cy="2529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151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86472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6" y="620688"/>
            <a:ext cx="8352927" cy="4864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450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17412"/>
            <a:ext cx="7776862" cy="5487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2852936"/>
            <a:ext cx="7771929" cy="2975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3569" y="260648"/>
            <a:ext cx="777192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903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75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836712"/>
            <a:ext cx="8784973" cy="4675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4824"/>
            <a:ext cx="8640960" cy="19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8509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3068960"/>
            <a:ext cx="7771929" cy="3145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83568" y="301298"/>
            <a:ext cx="7771929" cy="2767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0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84360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1340768"/>
            <a:ext cx="8640957" cy="384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4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723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052736"/>
            <a:ext cx="8640958" cy="3723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9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75" y="97939"/>
            <a:ext cx="6911850" cy="6662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6074" y="97939"/>
            <a:ext cx="6911851" cy="6662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021288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41168"/>
            <a:ext cx="1191110" cy="7920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0" y="338915"/>
            <a:ext cx="7632846" cy="6180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10" y="2852936"/>
            <a:ext cx="7632846" cy="368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43610" y="338915"/>
            <a:ext cx="7632846" cy="2514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951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7768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8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694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3317890"/>
            <a:ext cx="8064895" cy="903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39552" y="332656"/>
            <a:ext cx="8064896" cy="2985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2" y="4221088"/>
            <a:ext cx="8064895" cy="1829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6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680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32656"/>
            <a:ext cx="8208912" cy="5680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552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3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5420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196752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916832"/>
            <a:ext cx="8640960" cy="2821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7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98" y="44624"/>
            <a:ext cx="5302604" cy="4063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698" y="4119541"/>
            <a:ext cx="5302604" cy="26541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0698" y="44625"/>
            <a:ext cx="5302604" cy="672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7874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7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24744"/>
            <a:ext cx="8784972" cy="2518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2204864"/>
            <a:ext cx="8784973" cy="146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1124744"/>
            <a:ext cx="878497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9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04864"/>
            <a:ext cx="8640960" cy="12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70291"/>
            <a:ext cx="6748462" cy="6117418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43609" y="341948"/>
            <a:ext cx="6748462" cy="614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7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48" y="-1"/>
            <a:ext cx="5649576" cy="68580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38849" y="0"/>
            <a:ext cx="56495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6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3019425"/>
            <a:ext cx="7905750" cy="819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125" y="3019424"/>
            <a:ext cx="7905749" cy="819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021288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</a:p>
        </p:txBody>
      </p:sp>
    </p:spTree>
    <p:extLst>
      <p:ext uri="{BB962C8B-B14F-4D97-AF65-F5344CB8AC3E}">
        <p14:creationId xmlns:p14="http://schemas.microsoft.com/office/powerpoint/2010/main" val="27528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08783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404664"/>
            <a:ext cx="8496944" cy="508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8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8" y="332116"/>
            <a:ext cx="8409244" cy="5617164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67378" y="301298"/>
            <a:ext cx="8409244" cy="564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4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46" y="332656"/>
            <a:ext cx="7593310" cy="5867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146" y="341948"/>
            <a:ext cx="7593310" cy="5872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7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" y="548680"/>
            <a:ext cx="8705767" cy="48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856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221088"/>
            <a:ext cx="8352927" cy="1255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620688"/>
            <a:ext cx="8352927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8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462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196752"/>
            <a:ext cx="8640958" cy="3462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3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7344816" cy="555263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85288"/>
            <a:ext cx="1315023" cy="87449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99593" y="301298"/>
            <a:ext cx="7344816" cy="5583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12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4788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347566"/>
            <a:ext cx="8640959" cy="2797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32656"/>
            <a:ext cx="8640959" cy="201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013" y="3252146"/>
            <a:ext cx="3116386" cy="26200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56014" y="3252146"/>
            <a:ext cx="3116386" cy="2620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 continued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4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364" y="116632"/>
            <a:ext cx="6163108" cy="590465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657364" y="116632"/>
            <a:ext cx="6163108" cy="592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13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427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490566"/>
            <a:ext cx="8784975" cy="2157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1196752"/>
            <a:ext cx="8784975" cy="129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96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772816"/>
            <a:ext cx="8496944" cy="9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933056"/>
            <a:ext cx="8640958" cy="22190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4624"/>
            <a:ext cx="4320480" cy="383715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672" y="1772816"/>
            <a:ext cx="872341" cy="3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60648"/>
            <a:ext cx="7776862" cy="58841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569" y="260648"/>
            <a:ext cx="7771929" cy="5884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38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4484394" cy="4680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15547" cy="1632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420888"/>
            <a:ext cx="4315547" cy="481875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5" y="701988"/>
            <a:ext cx="8924058" cy="474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3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40" y="44624"/>
            <a:ext cx="6634352" cy="4719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6" y="4763845"/>
            <a:ext cx="5816876" cy="2049531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66040" y="44624"/>
            <a:ext cx="6634352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5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8764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(i) T</a:t>
            </a:r>
            <a:endParaRPr lang="en-GB" sz="1600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87640" y="447316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(iii)</a:t>
            </a:r>
            <a:endParaRPr lang="en-GB" sz="1600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367760" y="195288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(ii)</a:t>
            </a:r>
            <a:endParaRPr lang="en-GB" sz="1600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447880" y="3465056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 (i)</a:t>
            </a:r>
            <a:endParaRPr lang="en-GB" sz="1600" b="1" dirty="0"/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447880" y="447316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(i) T</a:t>
            </a:r>
            <a:endParaRPr lang="en-GB" sz="1600" b="1" dirty="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87640" y="3465056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(i)</a:t>
            </a:r>
            <a:endParaRPr lang="en-GB" sz="1600" b="1" dirty="0"/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136776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(i) T</a:t>
            </a:r>
            <a:endParaRPr lang="en-GB" sz="1600" b="1" dirty="0"/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2447880" y="195288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(ii) </a:t>
            </a:r>
            <a:endParaRPr lang="en-GB" sz="1600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352800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(i) T</a:t>
            </a:r>
            <a:endParaRPr lang="en-GB" sz="1600" b="1" dirty="0"/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3528000" y="346505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(i) T</a:t>
            </a:r>
            <a:endParaRPr lang="en-GB" sz="1600" b="1" dirty="0"/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3528000" y="548128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(i)</a:t>
            </a:r>
            <a:endParaRPr lang="en-GB" sz="1600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60812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(i) T Sub</a:t>
            </a:r>
            <a:endParaRPr lang="en-GB" sz="1600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60812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(i)</a:t>
            </a:r>
            <a:endParaRPr lang="en-GB" sz="1600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568824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(i)</a:t>
            </a:r>
            <a:endParaRPr lang="en-GB" sz="1600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568824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(i)</a:t>
            </a:r>
            <a:endParaRPr lang="en-GB" sz="1600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5688240" y="497722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(i)</a:t>
            </a:r>
            <a:endParaRPr lang="en-GB" sz="1600" b="1" dirty="0"/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352800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(ii) Sub</a:t>
            </a:r>
            <a:endParaRPr lang="en-GB" sz="1600" b="1" dirty="0"/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287640" y="548128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 (ii)</a:t>
            </a:r>
            <a:endParaRPr lang="en-GB" sz="1600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28764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(ii)  Sub</a:t>
            </a:r>
            <a:endParaRPr lang="en-GB" sz="1600" b="1" dirty="0"/>
          </a:p>
        </p:txBody>
      </p:sp>
      <p:sp>
        <p:nvSpPr>
          <p:cNvPr id="32" name="Rectangle 31">
            <a:hlinkClick r:id="rId21" action="ppaction://hlinksldjump"/>
          </p:cNvPr>
          <p:cNvSpPr/>
          <p:nvPr/>
        </p:nvSpPr>
        <p:spPr>
          <a:xfrm>
            <a:off x="287640" y="1952888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(iii) </a:t>
            </a:r>
            <a:endParaRPr lang="en-GB" sz="1600" b="1" dirty="0"/>
          </a:p>
        </p:txBody>
      </p:sp>
      <p:sp>
        <p:nvSpPr>
          <p:cNvPr id="33" name="Rectangle 32">
            <a:hlinkClick r:id="rId22" action="ppaction://hlinksldjump"/>
          </p:cNvPr>
          <p:cNvSpPr/>
          <p:nvPr/>
        </p:nvSpPr>
        <p:spPr>
          <a:xfrm>
            <a:off x="28764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(ii) T</a:t>
            </a:r>
            <a:endParaRPr lang="en-GB" sz="1600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287640" y="4977224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 (i)</a:t>
            </a:r>
            <a:endParaRPr lang="en-GB" sz="1600" b="1" dirty="0"/>
          </a:p>
        </p:txBody>
      </p:sp>
      <p:sp>
        <p:nvSpPr>
          <p:cNvPr id="36" name="Rectangle 35">
            <a:hlinkClick r:id="rId24" action="ppaction://hlinksldjump"/>
          </p:cNvPr>
          <p:cNvSpPr/>
          <p:nvPr/>
        </p:nvSpPr>
        <p:spPr>
          <a:xfrm>
            <a:off x="136776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 (iii) T Sub</a:t>
            </a:r>
            <a:endParaRPr lang="en-GB" sz="1600" b="1" dirty="0"/>
          </a:p>
        </p:txBody>
      </p:sp>
      <p:sp>
        <p:nvSpPr>
          <p:cNvPr id="37" name="Rectangle 36">
            <a:hlinkClick r:id="rId25" action="ppaction://hlinksldjump"/>
          </p:cNvPr>
          <p:cNvSpPr/>
          <p:nvPr/>
        </p:nvSpPr>
        <p:spPr>
          <a:xfrm>
            <a:off x="136776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Sub*</a:t>
            </a:r>
            <a:endParaRPr lang="en-GB" sz="1600" b="1" dirty="0"/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1367760" y="4473168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(ii)</a:t>
            </a:r>
            <a:endParaRPr lang="en-GB" sz="1600" b="1" dirty="0"/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1367760" y="497722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(iii)</a:t>
            </a:r>
            <a:endParaRPr lang="en-GB" sz="1600" b="1" dirty="0"/>
          </a:p>
        </p:txBody>
      </p:sp>
      <p:sp>
        <p:nvSpPr>
          <p:cNvPr id="40" name="Rectangle 39">
            <a:hlinkClick r:id="rId28" action="ppaction://hlinksldjump"/>
          </p:cNvPr>
          <p:cNvSpPr/>
          <p:nvPr/>
        </p:nvSpPr>
        <p:spPr>
          <a:xfrm>
            <a:off x="244788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(i) T</a:t>
            </a:r>
            <a:endParaRPr lang="en-GB" sz="1600" b="1" dirty="0"/>
          </a:p>
        </p:txBody>
      </p:sp>
      <p:sp>
        <p:nvSpPr>
          <p:cNvPr id="41" name="Rectangle 40">
            <a:hlinkClick r:id="rId29" action="ppaction://hlinksldjump"/>
          </p:cNvPr>
          <p:cNvSpPr/>
          <p:nvPr/>
        </p:nvSpPr>
        <p:spPr>
          <a:xfrm>
            <a:off x="244788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 (ii) Sub</a:t>
            </a:r>
            <a:endParaRPr lang="en-GB" sz="1600" b="1" dirty="0"/>
          </a:p>
        </p:txBody>
      </p:sp>
      <p:sp>
        <p:nvSpPr>
          <p:cNvPr id="45" name="Rectangle 44">
            <a:hlinkClick r:id="rId30" action="ppaction://hlinksldjump"/>
          </p:cNvPr>
          <p:cNvSpPr/>
          <p:nvPr/>
        </p:nvSpPr>
        <p:spPr>
          <a:xfrm>
            <a:off x="2447880" y="497722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(ii)</a:t>
            </a:r>
            <a:endParaRPr lang="en-GB" sz="1600" b="1" dirty="0"/>
          </a:p>
        </p:txBody>
      </p:sp>
      <p:sp>
        <p:nvSpPr>
          <p:cNvPr id="46" name="Rectangle 45">
            <a:hlinkClick r:id="rId31" action="ppaction://hlinksldjump"/>
          </p:cNvPr>
          <p:cNvSpPr/>
          <p:nvPr/>
        </p:nvSpPr>
        <p:spPr>
          <a:xfrm>
            <a:off x="2447880" y="548128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(iii)</a:t>
            </a:r>
            <a:endParaRPr lang="en-GB" sz="1600" b="1" dirty="0"/>
          </a:p>
        </p:txBody>
      </p:sp>
      <p:sp>
        <p:nvSpPr>
          <p:cNvPr id="47" name="Rectangle 46">
            <a:hlinkClick r:id="rId32" action="ppaction://hlinksldjump"/>
          </p:cNvPr>
          <p:cNvSpPr/>
          <p:nvPr/>
        </p:nvSpPr>
        <p:spPr>
          <a:xfrm>
            <a:off x="3528000" y="195288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(ii)</a:t>
            </a:r>
            <a:endParaRPr lang="en-GB" sz="1600" b="1" dirty="0"/>
          </a:p>
        </p:txBody>
      </p:sp>
      <p:sp>
        <p:nvSpPr>
          <p:cNvPr id="48" name="Rectangle 47">
            <a:hlinkClick r:id="rId33" action="ppaction://hlinksldjump"/>
          </p:cNvPr>
          <p:cNvSpPr/>
          <p:nvPr/>
        </p:nvSpPr>
        <p:spPr>
          <a:xfrm>
            <a:off x="4608120" y="195288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(iv) T Sub</a:t>
            </a:r>
            <a:endParaRPr lang="en-GB" sz="1600" b="1" dirty="0"/>
          </a:p>
        </p:txBody>
      </p:sp>
      <p:sp>
        <p:nvSpPr>
          <p:cNvPr id="49" name="Rectangle 48">
            <a:hlinkClick r:id="rId34" action="ppaction://hlinksldjump"/>
          </p:cNvPr>
          <p:cNvSpPr/>
          <p:nvPr/>
        </p:nvSpPr>
        <p:spPr>
          <a:xfrm>
            <a:off x="460812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(ii)</a:t>
            </a:r>
            <a:endParaRPr lang="en-GB" sz="1600" b="1" dirty="0"/>
          </a:p>
        </p:txBody>
      </p:sp>
      <p:sp>
        <p:nvSpPr>
          <p:cNvPr id="54" name="Rectangle 53">
            <a:hlinkClick r:id="rId35" action="ppaction://hlinksldjump"/>
          </p:cNvPr>
          <p:cNvSpPr/>
          <p:nvPr/>
        </p:nvSpPr>
        <p:spPr>
          <a:xfrm>
            <a:off x="4608120" y="296100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(ii) </a:t>
            </a:r>
            <a:endParaRPr lang="en-GB" sz="1600" b="1" dirty="0"/>
          </a:p>
        </p:txBody>
      </p:sp>
      <p:sp>
        <p:nvSpPr>
          <p:cNvPr id="55" name="Rectangle 54">
            <a:hlinkClick r:id="rId36" action="ppaction://hlinksldjump"/>
          </p:cNvPr>
          <p:cNvSpPr/>
          <p:nvPr/>
        </p:nvSpPr>
        <p:spPr>
          <a:xfrm>
            <a:off x="4608120" y="346505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(iii) </a:t>
            </a:r>
            <a:endParaRPr lang="en-GB" sz="1600" b="1" dirty="0"/>
          </a:p>
        </p:txBody>
      </p:sp>
      <p:sp>
        <p:nvSpPr>
          <p:cNvPr id="52" name="Rectangle 51">
            <a:hlinkClick r:id="rId37" action="ppaction://hlinksldjump"/>
          </p:cNvPr>
          <p:cNvSpPr/>
          <p:nvPr/>
        </p:nvSpPr>
        <p:spPr>
          <a:xfrm>
            <a:off x="4608120" y="4473168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(ii)</a:t>
            </a:r>
            <a:endParaRPr lang="en-GB" sz="1600" b="1" dirty="0"/>
          </a:p>
        </p:txBody>
      </p:sp>
      <p:sp>
        <p:nvSpPr>
          <p:cNvPr id="53" name="Rectangle 52">
            <a:hlinkClick r:id="rId38" action="ppaction://hlinksldjump"/>
          </p:cNvPr>
          <p:cNvSpPr/>
          <p:nvPr/>
        </p:nvSpPr>
        <p:spPr>
          <a:xfrm>
            <a:off x="4608120" y="497722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(iii) T Sub</a:t>
            </a:r>
            <a:endParaRPr lang="en-GB" sz="1600" b="1" dirty="0"/>
          </a:p>
        </p:txBody>
      </p:sp>
      <p:sp>
        <p:nvSpPr>
          <p:cNvPr id="56" name="Rectangle 55">
            <a:hlinkClick r:id="rId39" action="ppaction://hlinksldjump"/>
          </p:cNvPr>
          <p:cNvSpPr/>
          <p:nvPr/>
        </p:nvSpPr>
        <p:spPr>
          <a:xfrm>
            <a:off x="568824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(ii)</a:t>
            </a:r>
            <a:endParaRPr lang="en-GB" sz="1600" b="1" dirty="0"/>
          </a:p>
        </p:txBody>
      </p:sp>
      <p:sp>
        <p:nvSpPr>
          <p:cNvPr id="57" name="Rectangle 56">
            <a:hlinkClick r:id="rId40" action="ppaction://hlinksldjump"/>
          </p:cNvPr>
          <p:cNvSpPr/>
          <p:nvPr/>
        </p:nvSpPr>
        <p:spPr>
          <a:xfrm>
            <a:off x="5688240" y="296100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(ii) T Sub</a:t>
            </a:r>
            <a:endParaRPr lang="en-GB" sz="1600" b="1" dirty="0"/>
          </a:p>
        </p:txBody>
      </p:sp>
      <p:sp>
        <p:nvSpPr>
          <p:cNvPr id="58" name="Rectangle 57">
            <a:hlinkClick r:id="rId41" action="ppaction://hlinksldjump"/>
          </p:cNvPr>
          <p:cNvSpPr/>
          <p:nvPr/>
        </p:nvSpPr>
        <p:spPr>
          <a:xfrm>
            <a:off x="5688240" y="346505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(iii)</a:t>
            </a:r>
            <a:endParaRPr lang="en-GB" sz="1600" b="1" dirty="0"/>
          </a:p>
        </p:txBody>
      </p:sp>
      <p:sp>
        <p:nvSpPr>
          <p:cNvPr id="59" name="Rectangle 58">
            <a:hlinkClick r:id="rId42" action="ppaction://hlinksldjump"/>
          </p:cNvPr>
          <p:cNvSpPr/>
          <p:nvPr/>
        </p:nvSpPr>
        <p:spPr>
          <a:xfrm>
            <a:off x="5688240" y="3969112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(iv)</a:t>
            </a:r>
            <a:endParaRPr lang="en-GB" sz="1600" b="1" dirty="0"/>
          </a:p>
        </p:txBody>
      </p:sp>
      <p:sp>
        <p:nvSpPr>
          <p:cNvPr id="60" name="Rectangle 59">
            <a:hlinkClick r:id="rId43" action="ppaction://hlinksldjump"/>
          </p:cNvPr>
          <p:cNvSpPr/>
          <p:nvPr/>
        </p:nvSpPr>
        <p:spPr>
          <a:xfrm>
            <a:off x="5688240" y="548128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(ii) T</a:t>
            </a:r>
            <a:endParaRPr lang="en-GB" sz="1600" b="1" dirty="0"/>
          </a:p>
        </p:txBody>
      </p:sp>
      <p:sp>
        <p:nvSpPr>
          <p:cNvPr id="61" name="Rectangle 60">
            <a:hlinkClick r:id="rId44" action="ppaction://hlinksldjump"/>
          </p:cNvPr>
          <p:cNvSpPr/>
          <p:nvPr/>
        </p:nvSpPr>
        <p:spPr>
          <a:xfrm>
            <a:off x="6768360" y="195288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</a:t>
            </a:r>
            <a:r>
              <a:rPr lang="en-GB" sz="1600" b="1" smtClean="0"/>
              <a:t>) T Sub</a:t>
            </a:r>
            <a:endParaRPr lang="en-GB" sz="1600" b="1" dirty="0"/>
          </a:p>
        </p:txBody>
      </p:sp>
      <p:sp>
        <p:nvSpPr>
          <p:cNvPr id="62" name="Rectangle 61">
            <a:hlinkClick r:id="rId45" action="ppaction://hlinksldjump"/>
          </p:cNvPr>
          <p:cNvSpPr/>
          <p:nvPr/>
        </p:nvSpPr>
        <p:spPr>
          <a:xfrm>
            <a:off x="676836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(ii)</a:t>
            </a:r>
            <a:endParaRPr lang="en-GB" sz="1600" b="1" dirty="0"/>
          </a:p>
        </p:txBody>
      </p:sp>
      <p:sp>
        <p:nvSpPr>
          <p:cNvPr id="63" name="Rectangle 62">
            <a:hlinkClick r:id="rId46" action="ppaction://hlinksldjump"/>
          </p:cNvPr>
          <p:cNvSpPr/>
          <p:nvPr/>
        </p:nvSpPr>
        <p:spPr>
          <a:xfrm>
            <a:off x="6768360" y="296100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(iii)</a:t>
            </a:r>
            <a:endParaRPr lang="en-GB" sz="1600" b="1" dirty="0"/>
          </a:p>
        </p:txBody>
      </p:sp>
      <p:sp>
        <p:nvSpPr>
          <p:cNvPr id="64" name="Rectangle 63">
            <a:hlinkClick r:id="rId47" action="ppaction://hlinksldjump"/>
          </p:cNvPr>
          <p:cNvSpPr/>
          <p:nvPr/>
        </p:nvSpPr>
        <p:spPr>
          <a:xfrm>
            <a:off x="28764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(iv) </a:t>
            </a:r>
            <a:endParaRPr lang="en-GB" sz="1600" b="1" dirty="0"/>
          </a:p>
        </p:txBody>
      </p:sp>
      <p:sp>
        <p:nvSpPr>
          <p:cNvPr id="65" name="Rectangle 64">
            <a:hlinkClick r:id="rId48" action="ppaction://hlinksldjump"/>
          </p:cNvPr>
          <p:cNvSpPr/>
          <p:nvPr/>
        </p:nvSpPr>
        <p:spPr>
          <a:xfrm>
            <a:off x="287640" y="296100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(v) </a:t>
            </a:r>
            <a:endParaRPr lang="en-GB" sz="1600" b="1" dirty="0"/>
          </a:p>
        </p:txBody>
      </p:sp>
      <p:sp>
        <p:nvSpPr>
          <p:cNvPr id="66" name="Rectangle 65">
            <a:hlinkClick r:id="rId49" action="ppaction://hlinksldjump"/>
          </p:cNvPr>
          <p:cNvSpPr/>
          <p:nvPr/>
        </p:nvSpPr>
        <p:spPr>
          <a:xfrm>
            <a:off x="136776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(iii)</a:t>
            </a:r>
            <a:endParaRPr lang="en-GB" sz="1600" b="1" dirty="0"/>
          </a:p>
        </p:txBody>
      </p:sp>
      <p:sp>
        <p:nvSpPr>
          <p:cNvPr id="67" name="Rectangle 66">
            <a:hlinkClick r:id="rId50" action="ppaction://hlinksldjump"/>
          </p:cNvPr>
          <p:cNvSpPr/>
          <p:nvPr/>
        </p:nvSpPr>
        <p:spPr>
          <a:xfrm>
            <a:off x="1367760" y="296100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(iv) T</a:t>
            </a:r>
            <a:endParaRPr lang="en-GB" sz="1600" b="1" dirty="0"/>
          </a:p>
        </p:txBody>
      </p:sp>
      <p:sp>
        <p:nvSpPr>
          <p:cNvPr id="69" name="Rectangle 68">
            <a:hlinkClick r:id="rId51" action="ppaction://hlinksldjump"/>
          </p:cNvPr>
          <p:cNvSpPr/>
          <p:nvPr/>
        </p:nvSpPr>
        <p:spPr>
          <a:xfrm>
            <a:off x="1367760" y="346505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(v)</a:t>
            </a:r>
            <a:endParaRPr lang="en-GB" sz="1600" b="1" dirty="0"/>
          </a:p>
        </p:txBody>
      </p:sp>
      <p:sp>
        <p:nvSpPr>
          <p:cNvPr id="70" name="Rectangle 69">
            <a:hlinkClick r:id="rId52" action="ppaction://hlinksldjump"/>
          </p:cNvPr>
          <p:cNvSpPr/>
          <p:nvPr/>
        </p:nvSpPr>
        <p:spPr>
          <a:xfrm>
            <a:off x="1367760" y="548128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(iv)</a:t>
            </a:r>
            <a:endParaRPr lang="en-GB" sz="1600" b="1" dirty="0"/>
          </a:p>
        </p:txBody>
      </p:sp>
      <p:sp>
        <p:nvSpPr>
          <p:cNvPr id="71" name="Rectangle 70">
            <a:hlinkClick r:id="rId53" action="ppaction://hlinksldjump"/>
          </p:cNvPr>
          <p:cNvSpPr/>
          <p:nvPr/>
        </p:nvSpPr>
        <p:spPr>
          <a:xfrm>
            <a:off x="244788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</a:t>
            </a:r>
            <a:r>
              <a:rPr lang="en-GB" sz="1600" b="1" dirty="0"/>
              <a:t>v</a:t>
            </a:r>
            <a:r>
              <a:rPr lang="en-GB" sz="1600" b="1" dirty="0" smtClean="0"/>
              <a:t>) Sub</a:t>
            </a:r>
            <a:endParaRPr lang="en-GB" sz="1600" b="1" dirty="0"/>
          </a:p>
        </p:txBody>
      </p:sp>
      <p:sp>
        <p:nvSpPr>
          <p:cNvPr id="68" name="Rectangle 67">
            <a:hlinkClick r:id="rId54" action="ppaction://hlinksldjump"/>
          </p:cNvPr>
          <p:cNvSpPr/>
          <p:nvPr/>
        </p:nvSpPr>
        <p:spPr>
          <a:xfrm>
            <a:off x="244788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(iii) </a:t>
            </a:r>
            <a:endParaRPr lang="en-GB" sz="1600" b="1" dirty="0"/>
          </a:p>
        </p:txBody>
      </p:sp>
      <p:sp>
        <p:nvSpPr>
          <p:cNvPr id="72" name="Rectangle 71">
            <a:hlinkClick r:id="rId55" action="ppaction://hlinksldjump"/>
          </p:cNvPr>
          <p:cNvSpPr/>
          <p:nvPr/>
        </p:nvSpPr>
        <p:spPr>
          <a:xfrm>
            <a:off x="2447880" y="296100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(iv) </a:t>
            </a:r>
            <a:endParaRPr lang="en-GB" sz="1600" b="1" dirty="0"/>
          </a:p>
        </p:txBody>
      </p:sp>
      <p:sp>
        <p:nvSpPr>
          <p:cNvPr id="73" name="Rectangle 72">
            <a:hlinkClick r:id="rId56" action="ppaction://hlinksldjump"/>
          </p:cNvPr>
          <p:cNvSpPr/>
          <p:nvPr/>
        </p:nvSpPr>
        <p:spPr>
          <a:xfrm>
            <a:off x="352800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(iii)</a:t>
            </a:r>
            <a:endParaRPr lang="en-GB" sz="1600" b="1" dirty="0"/>
          </a:p>
        </p:txBody>
      </p:sp>
      <p:sp>
        <p:nvSpPr>
          <p:cNvPr id="74" name="Rectangle 73">
            <a:hlinkClick r:id="rId57" action="ppaction://hlinksldjump"/>
          </p:cNvPr>
          <p:cNvSpPr/>
          <p:nvPr/>
        </p:nvSpPr>
        <p:spPr>
          <a:xfrm>
            <a:off x="3528000" y="296100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(iv) Sub*</a:t>
            </a:r>
            <a:endParaRPr lang="en-GB" sz="1600" b="1" dirty="0"/>
          </a:p>
        </p:txBody>
      </p:sp>
      <p:sp>
        <p:nvSpPr>
          <p:cNvPr id="75" name="Rectangle 74">
            <a:hlinkClick r:id="rId58" action="ppaction://hlinksldjump"/>
          </p:cNvPr>
          <p:cNvSpPr/>
          <p:nvPr/>
        </p:nvSpPr>
        <p:spPr>
          <a:xfrm>
            <a:off x="3528000" y="944776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(iv)</a:t>
            </a:r>
            <a:endParaRPr lang="en-GB" sz="1600" b="1" dirty="0"/>
          </a:p>
        </p:txBody>
      </p:sp>
      <p:sp>
        <p:nvSpPr>
          <p:cNvPr id="76" name="Rectangle 75">
            <a:hlinkClick r:id="rId59" action="ppaction://hlinksldjump"/>
          </p:cNvPr>
          <p:cNvSpPr/>
          <p:nvPr/>
        </p:nvSpPr>
        <p:spPr>
          <a:xfrm>
            <a:off x="3528000" y="447316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(iii)</a:t>
            </a:r>
            <a:endParaRPr lang="en-GB" sz="1600" b="1" dirty="0"/>
          </a:p>
        </p:txBody>
      </p:sp>
      <p:sp>
        <p:nvSpPr>
          <p:cNvPr id="77" name="Rectangle 76">
            <a:hlinkClick r:id="rId60" action="ppaction://hlinksldjump"/>
          </p:cNvPr>
          <p:cNvSpPr/>
          <p:nvPr/>
        </p:nvSpPr>
        <p:spPr>
          <a:xfrm>
            <a:off x="3528000" y="497722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(iv)</a:t>
            </a:r>
            <a:endParaRPr lang="en-GB" sz="1600" b="1" dirty="0"/>
          </a:p>
        </p:txBody>
      </p:sp>
      <p:sp>
        <p:nvSpPr>
          <p:cNvPr id="78" name="Rectangle 77">
            <a:hlinkClick r:id="rId61" action="ppaction://hlinksldjump"/>
          </p:cNvPr>
          <p:cNvSpPr/>
          <p:nvPr/>
        </p:nvSpPr>
        <p:spPr>
          <a:xfrm>
            <a:off x="4608120" y="548128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(iv)</a:t>
            </a:r>
            <a:endParaRPr lang="en-GB" sz="1600" b="1" dirty="0"/>
          </a:p>
        </p:txBody>
      </p:sp>
      <p:sp>
        <p:nvSpPr>
          <p:cNvPr id="79" name="Rectangle 78">
            <a:hlinkClick r:id="rId62" action="ppaction://hlinksldjump"/>
          </p:cNvPr>
          <p:cNvSpPr/>
          <p:nvPr/>
        </p:nvSpPr>
        <p:spPr>
          <a:xfrm>
            <a:off x="5688240" y="195288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(iii) T</a:t>
            </a:r>
            <a:endParaRPr lang="en-GB" sz="1600" b="1" dirty="0"/>
          </a:p>
        </p:txBody>
      </p:sp>
      <p:sp>
        <p:nvSpPr>
          <p:cNvPr id="80" name="Rectangle 79">
            <a:hlinkClick r:id="rId63" action="ppaction://hlinksldjump"/>
          </p:cNvPr>
          <p:cNvSpPr/>
          <p:nvPr/>
        </p:nvSpPr>
        <p:spPr>
          <a:xfrm>
            <a:off x="5688240" y="447316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(v)</a:t>
            </a:r>
            <a:endParaRPr lang="en-GB" sz="1600" b="1" dirty="0"/>
          </a:p>
        </p:txBody>
      </p:sp>
      <p:sp>
        <p:nvSpPr>
          <p:cNvPr id="81" name="Rectangle 80">
            <a:hlinkClick r:id="rId64" action="ppaction://hlinksldjump"/>
          </p:cNvPr>
          <p:cNvSpPr/>
          <p:nvPr/>
        </p:nvSpPr>
        <p:spPr>
          <a:xfrm>
            <a:off x="676836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(iii) Sub</a:t>
            </a:r>
            <a:endParaRPr lang="en-GB" sz="1600" b="1" dirty="0"/>
          </a:p>
        </p:txBody>
      </p:sp>
      <p:sp>
        <p:nvSpPr>
          <p:cNvPr id="82" name="Rectangle 81">
            <a:hlinkClick r:id="rId65" action="ppaction://hlinksldjump"/>
          </p:cNvPr>
          <p:cNvSpPr/>
          <p:nvPr/>
        </p:nvSpPr>
        <p:spPr>
          <a:xfrm>
            <a:off x="676836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(iv)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79712" y="67271"/>
            <a:ext cx="580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Integration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83" name="Rectangle 82">
            <a:hlinkClick r:id="rId66" action="ppaction://hlinksldjump"/>
          </p:cNvPr>
          <p:cNvSpPr/>
          <p:nvPr/>
        </p:nvSpPr>
        <p:spPr>
          <a:xfrm>
            <a:off x="4608120" y="1448832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(iii)</a:t>
            </a:r>
            <a:endParaRPr lang="en-GB" sz="1600" b="1" dirty="0"/>
          </a:p>
        </p:txBody>
      </p:sp>
      <p:sp>
        <p:nvSpPr>
          <p:cNvPr id="84" name="Rectangle 83">
            <a:hlinkClick r:id="rId67" action="ppaction://hlinksldjump"/>
          </p:cNvPr>
          <p:cNvSpPr/>
          <p:nvPr/>
        </p:nvSpPr>
        <p:spPr>
          <a:xfrm>
            <a:off x="6768360" y="346505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(i)</a:t>
            </a:r>
            <a:endParaRPr lang="en-GB" sz="1600" b="1" dirty="0"/>
          </a:p>
        </p:txBody>
      </p:sp>
      <p:sp>
        <p:nvSpPr>
          <p:cNvPr id="85" name="Rectangle 84">
            <a:hlinkClick r:id="rId68" action="ppaction://hlinksldjump"/>
          </p:cNvPr>
          <p:cNvSpPr/>
          <p:nvPr/>
        </p:nvSpPr>
        <p:spPr>
          <a:xfrm>
            <a:off x="676836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(ii)</a:t>
            </a:r>
            <a:endParaRPr lang="en-GB" sz="1600" b="1" dirty="0"/>
          </a:p>
        </p:txBody>
      </p:sp>
      <p:sp>
        <p:nvSpPr>
          <p:cNvPr id="86" name="Rectangle 85">
            <a:hlinkClick r:id="rId69" action="ppaction://hlinksldjump"/>
          </p:cNvPr>
          <p:cNvSpPr/>
          <p:nvPr/>
        </p:nvSpPr>
        <p:spPr>
          <a:xfrm>
            <a:off x="6768360" y="447316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(iii)</a:t>
            </a:r>
            <a:endParaRPr lang="en-GB" sz="1600" b="1" dirty="0"/>
          </a:p>
        </p:txBody>
      </p:sp>
      <p:sp>
        <p:nvSpPr>
          <p:cNvPr id="87" name="Rectangle 86">
            <a:hlinkClick r:id="rId70" action="ppaction://hlinksldjump"/>
          </p:cNvPr>
          <p:cNvSpPr/>
          <p:nvPr/>
        </p:nvSpPr>
        <p:spPr>
          <a:xfrm>
            <a:off x="6768360" y="4977224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(iv)</a:t>
            </a:r>
            <a:endParaRPr lang="en-GB" sz="1600" b="1" dirty="0"/>
          </a:p>
        </p:txBody>
      </p:sp>
      <p:sp>
        <p:nvSpPr>
          <p:cNvPr id="88" name="Rectangle 87">
            <a:hlinkClick r:id="rId71" action="ppaction://hlinksldjump"/>
          </p:cNvPr>
          <p:cNvSpPr/>
          <p:nvPr/>
        </p:nvSpPr>
        <p:spPr>
          <a:xfrm>
            <a:off x="6768360" y="5481280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89" name="Rectangle 88">
            <a:hlinkClick r:id="rId72" action="ppaction://hlinksldjump"/>
          </p:cNvPr>
          <p:cNvSpPr/>
          <p:nvPr/>
        </p:nvSpPr>
        <p:spPr>
          <a:xfrm>
            <a:off x="7848480" y="94477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(ii)</a:t>
            </a:r>
            <a:endParaRPr lang="en-GB" sz="1600" b="1" dirty="0"/>
          </a:p>
        </p:txBody>
      </p:sp>
      <p:sp>
        <p:nvSpPr>
          <p:cNvPr id="90" name="Rectangle 89">
            <a:hlinkClick r:id="rId73" action="ppaction://hlinksldjump"/>
          </p:cNvPr>
          <p:cNvSpPr/>
          <p:nvPr/>
        </p:nvSpPr>
        <p:spPr>
          <a:xfrm>
            <a:off x="7848480" y="144883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(iii)</a:t>
            </a:r>
            <a:endParaRPr lang="en-GB" sz="1600" b="1" dirty="0"/>
          </a:p>
        </p:txBody>
      </p:sp>
      <p:sp>
        <p:nvSpPr>
          <p:cNvPr id="91" name="Rectangle 90">
            <a:hlinkClick r:id="rId74" action="ppaction://hlinksldjump"/>
          </p:cNvPr>
          <p:cNvSpPr/>
          <p:nvPr/>
        </p:nvSpPr>
        <p:spPr>
          <a:xfrm>
            <a:off x="7848480" y="1952888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(iv)</a:t>
            </a:r>
            <a:endParaRPr lang="en-GB" sz="1600" b="1" dirty="0"/>
          </a:p>
        </p:txBody>
      </p:sp>
      <p:sp>
        <p:nvSpPr>
          <p:cNvPr id="92" name="Rectangle 91">
            <a:hlinkClick r:id="rId75" action="ppaction://hlinksldjump"/>
          </p:cNvPr>
          <p:cNvSpPr/>
          <p:nvPr/>
        </p:nvSpPr>
        <p:spPr>
          <a:xfrm>
            <a:off x="7848480" y="245694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93" name="Rectangle 92">
            <a:hlinkClick r:id="rId76" action="ppaction://hlinksldjump"/>
          </p:cNvPr>
          <p:cNvSpPr/>
          <p:nvPr/>
        </p:nvSpPr>
        <p:spPr>
          <a:xfrm>
            <a:off x="7848480" y="296100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 (ii)</a:t>
            </a:r>
            <a:endParaRPr lang="en-GB" sz="1600" b="1" dirty="0"/>
          </a:p>
        </p:txBody>
      </p:sp>
      <p:sp>
        <p:nvSpPr>
          <p:cNvPr id="95" name="Rectangle 94">
            <a:hlinkClick r:id="rId77" action="ppaction://hlinksldjump"/>
          </p:cNvPr>
          <p:cNvSpPr/>
          <p:nvPr/>
        </p:nvSpPr>
        <p:spPr>
          <a:xfrm>
            <a:off x="7848480" y="3465056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 (iii)</a:t>
            </a:r>
            <a:endParaRPr lang="en-GB" sz="1600" b="1" dirty="0"/>
          </a:p>
        </p:txBody>
      </p:sp>
      <p:sp>
        <p:nvSpPr>
          <p:cNvPr id="96" name="Rectangle 95">
            <a:hlinkClick r:id="rId78" action="ppaction://hlinksldjump"/>
          </p:cNvPr>
          <p:cNvSpPr/>
          <p:nvPr/>
        </p:nvSpPr>
        <p:spPr>
          <a:xfrm>
            <a:off x="7848480" y="3969112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 (iv)</a:t>
            </a:r>
            <a:endParaRPr lang="en-GB" sz="1600" b="1" dirty="0"/>
          </a:p>
        </p:txBody>
      </p:sp>
      <p:sp>
        <p:nvSpPr>
          <p:cNvPr id="97" name="Rectangle 96">
            <a:hlinkClick r:id="rId79" action="ppaction://hlinksldjump"/>
          </p:cNvPr>
          <p:cNvSpPr/>
          <p:nvPr/>
        </p:nvSpPr>
        <p:spPr>
          <a:xfrm>
            <a:off x="7848480" y="4473168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98" name="Rectangle 97">
            <a:hlinkClick r:id="rId80" action="ppaction://hlinksldjump"/>
          </p:cNvPr>
          <p:cNvSpPr/>
          <p:nvPr/>
        </p:nvSpPr>
        <p:spPr>
          <a:xfrm>
            <a:off x="7848480" y="4977224"/>
            <a:ext cx="1044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 (ii)</a:t>
            </a:r>
            <a:endParaRPr lang="en-GB" sz="1600" b="1" dirty="0"/>
          </a:p>
        </p:txBody>
      </p:sp>
      <p:sp>
        <p:nvSpPr>
          <p:cNvPr id="99" name="Rectangle 98">
            <a:hlinkClick r:id="rId81" action="ppaction://hlinksldjump"/>
          </p:cNvPr>
          <p:cNvSpPr/>
          <p:nvPr/>
        </p:nvSpPr>
        <p:spPr>
          <a:xfrm>
            <a:off x="7848480" y="5481280"/>
            <a:ext cx="1044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 (iii)</a:t>
            </a:r>
            <a:endParaRPr lang="en-GB" sz="1600" b="1" dirty="0"/>
          </a:p>
        </p:txBody>
      </p:sp>
      <p:sp>
        <p:nvSpPr>
          <p:cNvPr id="94" name="Rectangle 93">
            <a:hlinkClick r:id="rId82" action="ppaction://hlinksldjump"/>
          </p:cNvPr>
          <p:cNvSpPr/>
          <p:nvPr/>
        </p:nvSpPr>
        <p:spPr>
          <a:xfrm>
            <a:off x="3783308" y="6093296"/>
            <a:ext cx="2196000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51520" y="6093296"/>
            <a:ext cx="2808312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some parts of these questions include volumes of revolution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2443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34"/>
          <a:stretch/>
        </p:blipFill>
        <p:spPr>
          <a:xfrm>
            <a:off x="899591" y="188640"/>
            <a:ext cx="8142419" cy="599206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7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0341"/>
            <a:ext cx="8784974" cy="50573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00341"/>
            <a:ext cx="8784976" cy="1952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2852936"/>
            <a:ext cx="8784975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512" y="4509120"/>
            <a:ext cx="8784975" cy="1448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37059"/>
            <a:ext cx="8640960" cy="15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624"/>
            <a:ext cx="8208912" cy="4657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4591645"/>
            <a:ext cx="6748464" cy="22138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44625"/>
            <a:ext cx="8208912" cy="6760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7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8496944" cy="599477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8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136"/>
            <a:ext cx="6748464" cy="67337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9" y="62136"/>
            <a:ext cx="6748464" cy="6733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9715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8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9823"/>
            <a:ext cx="8784976" cy="5538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59823"/>
            <a:ext cx="8784976" cy="5531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2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99836"/>
            <a:ext cx="7344816" cy="17746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972"/>
            <a:ext cx="7344816" cy="449514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5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60648"/>
            <a:ext cx="8784974" cy="3529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789040"/>
            <a:ext cx="8784972" cy="2511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242907"/>
            <a:ext cx="8784974" cy="687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2086322"/>
            <a:ext cx="8784975" cy="170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4" y="4934850"/>
            <a:ext cx="8784972" cy="136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1" y="911404"/>
            <a:ext cx="8784975" cy="11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3789040"/>
            <a:ext cx="8784974" cy="114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20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21194"/>
            <a:ext cx="8064896" cy="4620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88640"/>
            <a:ext cx="3247686" cy="230425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7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0648"/>
            <a:ext cx="6480720" cy="929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9" y="1375708"/>
            <a:ext cx="6748462" cy="169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255188"/>
            <a:ext cx="6480720" cy="3486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640" y="3254052"/>
            <a:ext cx="6480720" cy="348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31640" y="260648"/>
            <a:ext cx="6480720" cy="95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97768" y="1375708"/>
            <a:ext cx="6748463" cy="169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60" y="442336"/>
            <a:ext cx="1331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Apologies, could not find designation of marks, but hope this still helps!</a:t>
            </a:r>
          </a:p>
        </p:txBody>
      </p:sp>
    </p:spTree>
    <p:extLst>
      <p:ext uri="{BB962C8B-B14F-4D97-AF65-F5344CB8AC3E}">
        <p14:creationId xmlns:p14="http://schemas.microsoft.com/office/powerpoint/2010/main" val="14420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18560"/>
            <a:ext cx="8640960" cy="281875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443" y="44624"/>
            <a:ext cx="51191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966" y="5949280"/>
            <a:ext cx="1218794" cy="81049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1908212"/>
            <a:ext cx="8784974" cy="218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4144640"/>
            <a:ext cx="4095750" cy="333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1908212"/>
            <a:ext cx="8784974" cy="2600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350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2158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708920"/>
            <a:ext cx="8640958" cy="339237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482898"/>
            <a:ext cx="8640958" cy="561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039" y="116632"/>
            <a:ext cx="3171890" cy="1915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2060848"/>
            <a:ext cx="5328592" cy="3419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5" y="5491402"/>
            <a:ext cx="5328590" cy="11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21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636912"/>
            <a:ext cx="8496940" cy="3597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9" y="383244"/>
            <a:ext cx="8496942" cy="225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2650824"/>
            <a:ext cx="8496941" cy="3583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602092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9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1089</TotalTime>
  <Words>2171</Words>
  <Application>Microsoft Office PowerPoint</Application>
  <PresentationFormat>On-screen Show (4:3)</PresentationFormat>
  <Paragraphs>905</Paragraphs>
  <Slides>381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381</vt:i4>
      </vt:variant>
    </vt:vector>
  </HeadingPairs>
  <TitlesOfParts>
    <vt:vector size="387" baseType="lpstr">
      <vt:lpstr>Arial</vt:lpstr>
      <vt:lpstr>Calibri</vt:lpstr>
      <vt:lpstr>Calibri Light</vt:lpstr>
      <vt:lpstr>Comic Sans MS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2020-10-22T21:17:01Z</dcterms:modified>
</cp:coreProperties>
</file>