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874" r:id="rId3"/>
    <p:sldId id="2875" r:id="rId4"/>
    <p:sldId id="2876" r:id="rId5"/>
    <p:sldId id="866" r:id="rId6"/>
    <p:sldId id="867" r:id="rId7"/>
    <p:sldId id="2683" r:id="rId8"/>
    <p:sldId id="2684" r:id="rId9"/>
    <p:sldId id="2879" r:id="rId10"/>
    <p:sldId id="2881" r:id="rId11"/>
    <p:sldId id="3439" r:id="rId12"/>
    <p:sldId id="2882" r:id="rId13"/>
    <p:sldId id="2718" r:id="rId14"/>
    <p:sldId id="2719" r:id="rId15"/>
    <p:sldId id="2884" r:id="rId16"/>
    <p:sldId id="2885" r:id="rId17"/>
    <p:sldId id="3086" r:id="rId18"/>
    <p:sldId id="3087" r:id="rId19"/>
    <p:sldId id="3241" r:id="rId20"/>
    <p:sldId id="3541" r:id="rId21"/>
    <p:sldId id="3244" r:id="rId22"/>
    <p:sldId id="3540" r:id="rId23"/>
    <p:sldId id="3622" r:id="rId24"/>
    <p:sldId id="3623" r:id="rId25"/>
    <p:sldId id="3624" r:id="rId26"/>
    <p:sldId id="3625" r:id="rId27"/>
    <p:sldId id="3626" r:id="rId28"/>
    <p:sldId id="4021" r:id="rId29"/>
    <p:sldId id="4024" r:id="rId30"/>
    <p:sldId id="4025" r:id="rId31"/>
    <p:sldId id="4026" r:id="rId32"/>
    <p:sldId id="4027" r:id="rId33"/>
    <p:sldId id="4030" r:id="rId34"/>
    <p:sldId id="4031" r:id="rId35"/>
    <p:sldId id="4032" r:id="rId36"/>
    <p:sldId id="4033" r:id="rId37"/>
    <p:sldId id="4034" r:id="rId38"/>
    <p:sldId id="4035" r:id="rId39"/>
    <p:sldId id="4036" r:id="rId40"/>
    <p:sldId id="4037" r:id="rId41"/>
    <p:sldId id="4038" r:id="rId42"/>
    <p:sldId id="4039" r:id="rId43"/>
    <p:sldId id="4040" r:id="rId44"/>
    <p:sldId id="4044" r:id="rId45"/>
    <p:sldId id="4045" r:id="rId46"/>
    <p:sldId id="4046" r:id="rId47"/>
    <p:sldId id="4049" r:id="rId48"/>
    <p:sldId id="4050" r:id="rId49"/>
    <p:sldId id="4051" r:id="rId50"/>
    <p:sldId id="4052" r:id="rId51"/>
    <p:sldId id="4055" r:id="rId52"/>
    <p:sldId id="4056" r:id="rId53"/>
    <p:sldId id="4059" r:id="rId54"/>
    <p:sldId id="4060" r:id="rId55"/>
    <p:sldId id="4061" r:id="rId56"/>
    <p:sldId id="4064" r:id="rId57"/>
    <p:sldId id="4065" r:id="rId58"/>
    <p:sldId id="4066" r:id="rId59"/>
    <p:sldId id="4067" r:id="rId60"/>
    <p:sldId id="4068" r:id="rId61"/>
    <p:sldId id="4072" r:id="rId62"/>
    <p:sldId id="4073" r:id="rId63"/>
    <p:sldId id="4074" r:id="rId64"/>
    <p:sldId id="4075" r:id="rId65"/>
    <p:sldId id="4076" r:id="rId66"/>
    <p:sldId id="4077" r:id="rId67"/>
    <p:sldId id="4078" r:id="rId68"/>
    <p:sldId id="4079" r:id="rId69"/>
    <p:sldId id="4080" r:id="rId70"/>
    <p:sldId id="4081" r:id="rId71"/>
    <p:sldId id="4082" r:id="rId72"/>
    <p:sldId id="4083" r:id="rId73"/>
    <p:sldId id="4084" r:id="rId74"/>
    <p:sldId id="4085" r:id="rId75"/>
    <p:sldId id="4088" r:id="rId76"/>
    <p:sldId id="4089" r:id="rId77"/>
    <p:sldId id="4092" r:id="rId78"/>
    <p:sldId id="4093" r:id="rId79"/>
    <p:sldId id="4097" r:id="rId80"/>
    <p:sldId id="4098" r:id="rId81"/>
    <p:sldId id="4099" r:id="rId82"/>
    <p:sldId id="4100" r:id="rId83"/>
    <p:sldId id="4101" r:id="rId84"/>
    <p:sldId id="4102" r:id="rId85"/>
    <p:sldId id="4106" r:id="rId86"/>
    <p:sldId id="4107" r:id="rId87"/>
    <p:sldId id="4108" r:id="rId88"/>
    <p:sldId id="4112" r:id="rId89"/>
    <p:sldId id="4113" r:id="rId90"/>
    <p:sldId id="4114" r:id="rId91"/>
    <p:sldId id="4115" r:id="rId92"/>
    <p:sldId id="4116" r:id="rId93"/>
    <p:sldId id="4117" r:id="rId94"/>
    <p:sldId id="4121" r:id="rId95"/>
    <p:sldId id="4122" r:id="rId96"/>
    <p:sldId id="4123" r:id="rId97"/>
    <p:sldId id="4124" r:id="rId98"/>
    <p:sldId id="4125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8.xml"/><Relationship Id="rId5" Type="http://schemas.openxmlformats.org/officeDocument/2006/relationships/slide" Target="slide13.xml"/><Relationship Id="rId10" Type="http://schemas.openxmlformats.org/officeDocument/2006/relationships/slide" Target="slide23.xml"/><Relationship Id="rId4" Type="http://schemas.openxmlformats.org/officeDocument/2006/relationships/slide" Target="slide7.xml"/><Relationship Id="rId9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75.xml"/><Relationship Id="rId18" Type="http://schemas.openxmlformats.org/officeDocument/2006/relationships/slide" Target="slide35.xml"/><Relationship Id="rId3" Type="http://schemas.openxmlformats.org/officeDocument/2006/relationships/slide" Target="slide38.xml"/><Relationship Id="rId21" Type="http://schemas.openxmlformats.org/officeDocument/2006/relationships/slide" Target="slide82.xml"/><Relationship Id="rId7" Type="http://schemas.openxmlformats.org/officeDocument/2006/relationships/slide" Target="slide41.xml"/><Relationship Id="rId12" Type="http://schemas.openxmlformats.org/officeDocument/2006/relationships/slide" Target="slide70.xml"/><Relationship Id="rId17" Type="http://schemas.openxmlformats.org/officeDocument/2006/relationships/slide" Target="slide33.xml"/><Relationship Id="rId25" Type="http://schemas.openxmlformats.org/officeDocument/2006/relationships/slide" Target="slide1.xml"/><Relationship Id="rId2" Type="http://schemas.openxmlformats.org/officeDocument/2006/relationships/slide" Target="slide31.xml"/><Relationship Id="rId16" Type="http://schemas.openxmlformats.org/officeDocument/2006/relationships/slide" Target="slide56.xml"/><Relationship Id="rId20" Type="http://schemas.openxmlformats.org/officeDocument/2006/relationships/slide" Target="slide7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67.xml"/><Relationship Id="rId24" Type="http://schemas.openxmlformats.org/officeDocument/2006/relationships/slide" Target="slide94.xml"/><Relationship Id="rId5" Type="http://schemas.openxmlformats.org/officeDocument/2006/relationships/slide" Target="slide44.xml"/><Relationship Id="rId15" Type="http://schemas.openxmlformats.org/officeDocument/2006/relationships/slide" Target="slide77.xml"/><Relationship Id="rId23" Type="http://schemas.openxmlformats.org/officeDocument/2006/relationships/slide" Target="slide88.xml"/><Relationship Id="rId10" Type="http://schemas.openxmlformats.org/officeDocument/2006/relationships/slide" Target="slide61.xml"/><Relationship Id="rId19" Type="http://schemas.openxmlformats.org/officeDocument/2006/relationships/slide" Target="slide47.xml"/><Relationship Id="rId4" Type="http://schemas.openxmlformats.org/officeDocument/2006/relationships/slide" Target="slide51.xml"/><Relationship Id="rId9" Type="http://schemas.openxmlformats.org/officeDocument/2006/relationships/slide" Target="slide58.xml"/><Relationship Id="rId14" Type="http://schemas.openxmlformats.org/officeDocument/2006/relationships/slide" Target="slide29.xml"/><Relationship Id="rId22" Type="http://schemas.openxmlformats.org/officeDocument/2006/relationships/slide" Target="slide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9.png"/><Relationship Id="rId7" Type="http://schemas.openxmlformats.org/officeDocument/2006/relationships/slide" Target="slide2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2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2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716016" y="177293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D (ii)</a:t>
            </a:r>
            <a:endParaRPr lang="en-GB" b="1" dirty="0"/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3460071" y="242088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B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" y="14933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Integration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60071" y="303301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B (ii)</a:t>
            </a:r>
            <a:endParaRPr lang="en-GB" b="1" dirty="0"/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60071" y="432916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D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460071" y="368108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C</a:t>
            </a:r>
            <a:endParaRPr lang="en-GB" b="1" dirty="0"/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3460071" y="177289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</a:t>
            </a:r>
            <a:endParaRPr lang="en-GB" b="1" dirty="0"/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4716016" y="242088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38" name="Rectangle 37">
            <a:hlinkClick r:id="rId9" action="ppaction://hlinksldjump"/>
          </p:cNvPr>
          <p:cNvSpPr/>
          <p:nvPr/>
        </p:nvSpPr>
        <p:spPr>
          <a:xfrm>
            <a:off x="4716020" y="303301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9" name="Rectangle 38">
            <a:hlinkClick r:id="rId10" action="ppaction://hlinksldjump"/>
          </p:cNvPr>
          <p:cNvSpPr/>
          <p:nvPr/>
        </p:nvSpPr>
        <p:spPr>
          <a:xfrm>
            <a:off x="4716144" y="368108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 (ii)</a:t>
            </a:r>
            <a:endParaRPr lang="en-GB" b="1" dirty="0"/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107504" y="80704"/>
            <a:ext cx="2252616" cy="395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764704"/>
            <a:ext cx="8640958" cy="37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352928" cy="4476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836712"/>
            <a:ext cx="8352928" cy="4476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70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352928" cy="5703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332656"/>
            <a:ext cx="83529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95536" y="2780928"/>
            <a:ext cx="8352928" cy="3278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4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2276872"/>
            <a:ext cx="8640958" cy="9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2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53628"/>
            <a:ext cx="8496942" cy="37426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9" y="1052736"/>
            <a:ext cx="8496941" cy="374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6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1412776"/>
            <a:ext cx="8208910" cy="21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3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32" y="360373"/>
            <a:ext cx="7518628" cy="6282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732" y="360373"/>
            <a:ext cx="7518628" cy="6282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6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24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1844824"/>
            <a:ext cx="8208910" cy="14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3247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303" y="4077072"/>
            <a:ext cx="4083881" cy="12322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44303" y="4077072"/>
            <a:ext cx="4083882" cy="1232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67544" y="404664"/>
            <a:ext cx="8208912" cy="324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0416" y="578685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844824"/>
            <a:ext cx="8496944" cy="20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32656"/>
            <a:ext cx="7344816" cy="591591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75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6"/>
            <a:ext cx="8352926" cy="3323078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7" y="1052736"/>
            <a:ext cx="8352925" cy="3323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4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352928" cy="3345100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1268760"/>
            <a:ext cx="8352928" cy="334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0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352928" cy="3646614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1158814"/>
            <a:ext cx="8352928" cy="3684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1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71174"/>
            <a:ext cx="8352928" cy="339413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05514"/>
            <a:ext cx="4176464" cy="2569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1358136"/>
            <a:ext cx="662188" cy="198656"/>
          </a:xfrm>
          <a:prstGeom prst="rect">
            <a:avLst/>
          </a:prstGeom>
        </p:spPr>
      </p:pic>
      <p:pic>
        <p:nvPicPr>
          <p:cNvPr id="11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16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144" y="26214"/>
            <a:ext cx="5232200" cy="68055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6144" y="26214"/>
            <a:ext cx="5232200" cy="6805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76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671" y="44624"/>
            <a:ext cx="6142658" cy="60486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0670" y="44624"/>
            <a:ext cx="6142659" cy="607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6045432"/>
            <a:ext cx="1182487" cy="7863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5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1114412"/>
            <a:ext cx="7344814" cy="4834868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4" y="499668"/>
            <a:ext cx="6336702" cy="625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9592" y="341948"/>
            <a:ext cx="7344815" cy="560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 part 1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44" y="260648"/>
            <a:ext cx="7019056" cy="5834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3344" y="260648"/>
            <a:ext cx="7019056" cy="583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 part 2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0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771800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2006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771928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 (ii)</a:t>
            </a:r>
            <a:endParaRPr lang="en-GB" b="1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996064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771928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996064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91680" y="427311"/>
            <a:ext cx="5803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Integration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2771928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2007</a:t>
            </a:r>
            <a:endParaRPr lang="en-GB" b="1" dirty="0"/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996064" y="2636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3996064" y="3789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3995936" y="4365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2011</a:t>
            </a:r>
            <a:endParaRPr lang="en-GB" b="1" dirty="0"/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3995936" y="4941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 T</a:t>
            </a:r>
            <a:endParaRPr lang="en-GB" b="1" dirty="0"/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3995936" y="55172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</a:t>
            </a:r>
            <a:endParaRPr lang="en-GB" b="1" dirty="0"/>
          </a:p>
        </p:txBody>
      </p:sp>
      <p:sp>
        <p:nvSpPr>
          <p:cNvPr id="27" name="Rectangle 26">
            <a:hlinkClick r:id="rId13" action="ppaction://hlinksldjump"/>
          </p:cNvPr>
          <p:cNvSpPr/>
          <p:nvPr/>
        </p:nvSpPr>
        <p:spPr>
          <a:xfrm>
            <a:off x="5228142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 T</a:t>
            </a:r>
            <a:endParaRPr lang="en-GB" b="1" dirty="0"/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2771928" y="14848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b="1" dirty="0"/>
          </a:p>
        </p:txBody>
      </p:sp>
      <p:sp>
        <p:nvSpPr>
          <p:cNvPr id="30" name="Rectangle 29">
            <a:hlinkClick r:id="rId15" action="ppaction://hlinksldjump"/>
          </p:cNvPr>
          <p:cNvSpPr/>
          <p:nvPr/>
        </p:nvSpPr>
        <p:spPr>
          <a:xfrm>
            <a:off x="5228142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2013</a:t>
            </a:r>
            <a:endParaRPr lang="en-GB" b="1" dirty="0"/>
          </a:p>
        </p:txBody>
      </p:sp>
      <p:sp>
        <p:nvSpPr>
          <p:cNvPr id="32" name="Rectangle 31">
            <a:hlinkClick r:id="rId16" action="ppaction://hlinksldjump"/>
          </p:cNvPr>
          <p:cNvSpPr/>
          <p:nvPr/>
        </p:nvSpPr>
        <p:spPr>
          <a:xfrm>
            <a:off x="3996064" y="3212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b="1" dirty="0"/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2766351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2006 (ii)</a:t>
            </a:r>
            <a:endParaRPr lang="en-GB" b="1" dirty="0"/>
          </a:p>
        </p:txBody>
      </p:sp>
      <p:sp>
        <p:nvSpPr>
          <p:cNvPr id="35" name="Rectangle 34">
            <a:hlinkClick r:id="rId18" action="ppaction://hlinksldjump"/>
          </p:cNvPr>
          <p:cNvSpPr/>
          <p:nvPr/>
        </p:nvSpPr>
        <p:spPr>
          <a:xfrm>
            <a:off x="2766351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 (i)</a:t>
            </a:r>
            <a:endParaRPr lang="en-GB" b="1" dirty="0"/>
          </a:p>
        </p:txBody>
      </p:sp>
      <p:sp>
        <p:nvSpPr>
          <p:cNvPr id="37" name="Rectangle 36">
            <a:hlinkClick r:id="rId19" action="ppaction://hlinksldjump"/>
          </p:cNvPr>
          <p:cNvSpPr/>
          <p:nvPr/>
        </p:nvSpPr>
        <p:spPr>
          <a:xfrm>
            <a:off x="2771928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  <a:endParaRPr lang="en-GB" b="1" dirty="0"/>
          </a:p>
        </p:txBody>
      </p:sp>
      <p:sp>
        <p:nvSpPr>
          <p:cNvPr id="41" name="Rectangle 40">
            <a:hlinkClick r:id="rId20" action="ppaction://hlinksldjump"/>
          </p:cNvPr>
          <p:cNvSpPr/>
          <p:nvPr/>
        </p:nvSpPr>
        <p:spPr>
          <a:xfrm>
            <a:off x="5228142" y="2636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</a:t>
            </a:r>
            <a:endParaRPr lang="en-GB" b="1" dirty="0"/>
          </a:p>
        </p:txBody>
      </p:sp>
      <p:sp>
        <p:nvSpPr>
          <p:cNvPr id="42" name="Rectangle 41">
            <a:hlinkClick r:id="rId21" action="ppaction://hlinksldjump"/>
          </p:cNvPr>
          <p:cNvSpPr/>
          <p:nvPr/>
        </p:nvSpPr>
        <p:spPr>
          <a:xfrm>
            <a:off x="5228142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2015</a:t>
            </a:r>
            <a:endParaRPr lang="en-GB" b="1" dirty="0"/>
          </a:p>
        </p:txBody>
      </p:sp>
      <p:sp>
        <p:nvSpPr>
          <p:cNvPr id="44" name="Rectangle 43">
            <a:hlinkClick r:id="rId22" action="ppaction://hlinksldjump"/>
          </p:cNvPr>
          <p:cNvSpPr/>
          <p:nvPr/>
        </p:nvSpPr>
        <p:spPr>
          <a:xfrm>
            <a:off x="5220072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2016</a:t>
            </a:r>
            <a:endParaRPr lang="en-GB" b="1" dirty="0"/>
          </a:p>
        </p:txBody>
      </p:sp>
      <p:sp>
        <p:nvSpPr>
          <p:cNvPr id="46" name="Rectangle 45">
            <a:hlinkClick r:id="rId23" action="ppaction://hlinksldjump"/>
          </p:cNvPr>
          <p:cNvSpPr/>
          <p:nvPr/>
        </p:nvSpPr>
        <p:spPr>
          <a:xfrm>
            <a:off x="5220072" y="43652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</a:t>
            </a:r>
            <a:endParaRPr lang="en-GB" b="1" dirty="0"/>
          </a:p>
        </p:txBody>
      </p:sp>
      <p:sp>
        <p:nvSpPr>
          <p:cNvPr id="48" name="Rectangle 47">
            <a:hlinkClick r:id="rId24" action="ppaction://hlinksldjump"/>
          </p:cNvPr>
          <p:cNvSpPr/>
          <p:nvPr/>
        </p:nvSpPr>
        <p:spPr>
          <a:xfrm>
            <a:off x="5220072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2018</a:t>
            </a:r>
            <a:endParaRPr lang="en-GB" b="1" dirty="0"/>
          </a:p>
        </p:txBody>
      </p:sp>
      <p:sp>
        <p:nvSpPr>
          <p:cNvPr id="49" name="Rectangle 48">
            <a:hlinkClick r:id="rId25" action="ppaction://hlinksldjump"/>
          </p:cNvPr>
          <p:cNvSpPr/>
          <p:nvPr/>
        </p:nvSpPr>
        <p:spPr>
          <a:xfrm>
            <a:off x="107504" y="80704"/>
            <a:ext cx="2252616" cy="395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60" y="0"/>
            <a:ext cx="7708640" cy="6237761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48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08720"/>
            <a:ext cx="8784974" cy="17368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908720"/>
            <a:ext cx="8784975" cy="1736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786854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140968"/>
            <a:ext cx="8208912" cy="347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7545" y="3096126"/>
            <a:ext cx="8208912" cy="391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061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79" y="34810"/>
            <a:ext cx="8095025" cy="6156438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11814" y="11196"/>
            <a:ext cx="8155851" cy="2049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11814" y="2060848"/>
            <a:ext cx="8155851" cy="413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3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988840"/>
            <a:ext cx="8928992" cy="10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773515"/>
            <a:ext cx="8928990" cy="1310970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505" y="2773515"/>
            <a:ext cx="8928990" cy="131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3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43" y="2706000"/>
            <a:ext cx="7416824" cy="410737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218794" cy="8104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67132"/>
            <a:ext cx="4248472" cy="260461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96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8" y="692696"/>
            <a:ext cx="8972944" cy="54726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528" y="692696"/>
            <a:ext cx="89729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5528" y="1916832"/>
            <a:ext cx="89729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85528" y="2852936"/>
            <a:ext cx="89729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5528" y="3429000"/>
            <a:ext cx="897294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3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60360"/>
            <a:ext cx="8928992" cy="273728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9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138762"/>
            <a:ext cx="8136904" cy="2810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8928992" cy="943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1358671"/>
            <a:ext cx="8928990" cy="1709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07504" y="332656"/>
            <a:ext cx="8928991" cy="94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7504" y="1358671"/>
            <a:ext cx="8928991" cy="170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539553" y="3150022"/>
            <a:ext cx="8136904" cy="2799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850904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280"/>
            <a:ext cx="1366497" cy="908720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8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6214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19" y="409926"/>
            <a:ext cx="8631435" cy="5651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5577"/>
            <a:ext cx="1011815" cy="10118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4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176068"/>
            <a:ext cx="8928992" cy="1845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52259"/>
            <a:ext cx="4032447" cy="39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4" y="3338602"/>
            <a:ext cx="8064894" cy="2898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15" y="44624"/>
            <a:ext cx="7952672" cy="3239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1815" y="44624"/>
            <a:ext cx="7952672" cy="323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99594" y="3338602"/>
            <a:ext cx="8064893" cy="2898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 for first 4 marks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2341" y="4724740"/>
            <a:ext cx="1054156" cy="1054156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185142"/>
            <a:ext cx="1011815" cy="672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0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6" y="6255760"/>
            <a:ext cx="6624734" cy="41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96348"/>
            <a:ext cx="7776864" cy="59969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59632" y="96348"/>
            <a:ext cx="7776864" cy="5996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116075" y="6214862"/>
            <a:ext cx="6696285" cy="454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7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14" y="44624"/>
            <a:ext cx="8096689" cy="5840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1812" y="44624"/>
            <a:ext cx="8096691" cy="5840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 for last 5 marks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5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293078"/>
            <a:ext cx="8784974" cy="983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4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9073008" cy="2970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96" y="1268760"/>
            <a:ext cx="9073008" cy="297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0016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9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9050"/>
            <a:ext cx="6572250" cy="6838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5874" y="0"/>
            <a:ext cx="657225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0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5" y="44624"/>
            <a:ext cx="5328590" cy="337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122090"/>
            <a:ext cx="8928992" cy="3043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2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353272"/>
            <a:ext cx="8928990" cy="4731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7504" y="353272"/>
            <a:ext cx="8928991" cy="664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1017404"/>
            <a:ext cx="8928991" cy="899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07504" y="1916833"/>
            <a:ext cx="8928991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733256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9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6309320"/>
            <a:ext cx="4608510" cy="413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86" y="44624"/>
            <a:ext cx="6863628" cy="6192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0186" y="44624"/>
            <a:ext cx="686362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40186" y="1340768"/>
            <a:ext cx="6863628" cy="5381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 and alternative method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5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971336"/>
            <a:ext cx="8928992" cy="319396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44624"/>
            <a:ext cx="4878779" cy="2880320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7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300342"/>
            <a:ext cx="8928990" cy="4257316"/>
          </a:xfrm>
          <a:prstGeom prst="rect">
            <a:avLst/>
          </a:prstGeom>
        </p:spPr>
      </p:pic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7504" y="1300342"/>
            <a:ext cx="8928991" cy="112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2420888"/>
            <a:ext cx="8928991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8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4285058"/>
            <a:ext cx="8928990" cy="1880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53879"/>
            <a:ext cx="4320480" cy="415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772816"/>
            <a:ext cx="8640958" cy="14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2" y="2584750"/>
            <a:ext cx="7344818" cy="4228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44624"/>
            <a:ext cx="8928990" cy="23732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44624"/>
            <a:ext cx="8928991" cy="2398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67544" y="2559246"/>
            <a:ext cx="7344816" cy="3174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4365104"/>
            <a:ext cx="1197768" cy="1197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5135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67542" y="5733256"/>
            <a:ext cx="7344818" cy="110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Special Cases</a:t>
            </a:r>
            <a:endParaRPr lang="en-GB" sz="2800" b="1" dirty="0"/>
          </a:p>
        </p:txBody>
      </p:sp>
      <p:pic>
        <p:nvPicPr>
          <p:cNvPr id="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7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2786816"/>
            <a:ext cx="8928990" cy="12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09992"/>
            <a:ext cx="8928992" cy="2238016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7504" y="2309992"/>
            <a:ext cx="8928992" cy="223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879502"/>
            <a:ext cx="6768752" cy="3285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44623"/>
            <a:ext cx="3240360" cy="28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249762"/>
            <a:ext cx="7776864" cy="15723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15616" y="5249762"/>
            <a:ext cx="7776864" cy="1608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D (i)</a:t>
            </a:r>
            <a:endParaRPr lang="en-GB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332657"/>
            <a:ext cx="8928990" cy="4774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332656"/>
            <a:ext cx="8928991" cy="64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-1689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504" y="1004344"/>
            <a:ext cx="8928991" cy="480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1484786"/>
            <a:ext cx="892899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07505" y="2132858"/>
            <a:ext cx="8928990" cy="2974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198" y="4800547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2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15" y="28965"/>
            <a:ext cx="7560840" cy="4109947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9939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11814" y="28964"/>
            <a:ext cx="7560841" cy="932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11814" y="961403"/>
            <a:ext cx="7560841" cy="95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11814" y="1915316"/>
            <a:ext cx="7560842" cy="1369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011814" y="3284984"/>
            <a:ext cx="7560841" cy="853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2" y="4203879"/>
            <a:ext cx="5316344" cy="2630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25093" y="4203878"/>
            <a:ext cx="5316344" cy="160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D (ii)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825091" y="5805263"/>
            <a:ext cx="5316345" cy="1029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D (iii)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610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1480978"/>
            <a:ext cx="9073006" cy="4756334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104109"/>
            <a:ext cx="3456383" cy="3036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00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37984"/>
            <a:ext cx="7776863" cy="6403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96" y="337984"/>
            <a:ext cx="7776863" cy="309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5498" y="3429000"/>
            <a:ext cx="7776861" cy="333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5759624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3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773372"/>
            <a:ext cx="8928990" cy="3391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6490"/>
            <a:ext cx="3417218" cy="27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2" y="836712"/>
            <a:ext cx="8973996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5003" y="836712"/>
            <a:ext cx="89739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5001" y="1580406"/>
            <a:ext cx="8973997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733256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7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46676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369332"/>
            <a:ext cx="8640960" cy="4702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" y="5246340"/>
            <a:ext cx="7639050" cy="342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2474" y="5246340"/>
            <a:ext cx="7639051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718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76" y="116632"/>
            <a:ext cx="8189628" cy="5848473"/>
          </a:xfrm>
          <a:prstGeom prst="rect">
            <a:avLst/>
          </a:prstGeom>
        </p:spPr>
      </p:pic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8876" y="116632"/>
            <a:ext cx="81896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18876" y="1220367"/>
            <a:ext cx="8189628" cy="4744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8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9" y="484481"/>
            <a:ext cx="9032585" cy="53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48680"/>
            <a:ext cx="9031733" cy="4859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496" y="548679"/>
            <a:ext cx="9031733" cy="1512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5496" y="2060848"/>
            <a:ext cx="9031733" cy="3347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856660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0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5950"/>
            <a:ext cx="8194102" cy="6090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-1"/>
            <a:ext cx="8229600" cy="2996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2996952"/>
            <a:ext cx="8229600" cy="316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856660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47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716140"/>
            <a:ext cx="8972550" cy="434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450" y="716140"/>
            <a:ext cx="8972550" cy="4367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B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856660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8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4624"/>
            <a:ext cx="8136902" cy="62192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600" y="44624"/>
            <a:ext cx="8136902" cy="6219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 on Alternative B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84" y="465714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400769"/>
            <a:ext cx="8782050" cy="6124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976" y="400769"/>
            <a:ext cx="8782050" cy="612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2 more methods for B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29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50967"/>
            <a:ext cx="7396076" cy="4192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5293" y="-9939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5445224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1259632" cy="83765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0"/>
            <a:ext cx="5112568" cy="26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190625"/>
            <a:ext cx="8963025" cy="4476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5293" y="-9939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1190626"/>
            <a:ext cx="9144000" cy="1618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809505"/>
            <a:ext cx="9144000" cy="74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3553197"/>
            <a:ext cx="9144000" cy="210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40288"/>
            <a:ext cx="1259632" cy="837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8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332656"/>
            <a:ext cx="8829675" cy="59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5293" y="-9939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32657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572295"/>
            <a:ext cx="9144000" cy="285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3429001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4892775"/>
            <a:ext cx="9144000" cy="1345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5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61" y="2836925"/>
            <a:ext cx="7280364" cy="3904443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5126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060" y="97825"/>
            <a:ext cx="7280365" cy="522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6264" y="404664"/>
            <a:ext cx="2459286" cy="24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0" y="3356992"/>
            <a:ext cx="8629650" cy="2733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-108408"/>
            <a:ext cx="3888432" cy="34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40" y="44624"/>
            <a:ext cx="8003631" cy="604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07240" y="44624"/>
            <a:ext cx="8003631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107240" y="2492896"/>
            <a:ext cx="8003631" cy="3624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2607" y="5695889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225" y="877116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Method 1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9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5" y="1720992"/>
            <a:ext cx="9045776" cy="413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5096" y="1685335"/>
            <a:ext cx="9045775" cy="963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5094" y="2649180"/>
            <a:ext cx="9045777" cy="323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2607" y="5695889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225" y="877116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Method 1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710" y="1195375"/>
            <a:ext cx="73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4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75" y="4005064"/>
            <a:ext cx="6973217" cy="2796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66" y="72008"/>
            <a:ext cx="8018033" cy="3933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07240" y="72009"/>
            <a:ext cx="8036760" cy="3933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0273" y="5403436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0672" y="4705717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225" y="877116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Method 2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102674" y="3996094"/>
            <a:ext cx="7048746" cy="286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Special case for above method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0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90" y="770488"/>
            <a:ext cx="733425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62089" y="770488"/>
            <a:ext cx="7334251" cy="117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Special Case 2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2607" y="5695889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225" y="877116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Method 2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710" y="1195375"/>
            <a:ext cx="73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169308" y="1941933"/>
            <a:ext cx="7334251" cy="220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470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8791"/>
            <a:ext cx="3528392" cy="273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32" y="2729281"/>
            <a:ext cx="6821036" cy="40982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3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7653"/>
            <a:ext cx="7272808" cy="6525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39552" y="287653"/>
            <a:ext cx="7272808" cy="837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39552" y="1148358"/>
            <a:ext cx="7272808" cy="2401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39552" y="3573016"/>
            <a:ext cx="7272808" cy="326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0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6064"/>
            <a:ext cx="7165249" cy="6191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5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32656"/>
            <a:ext cx="9073008" cy="5633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496" y="332656"/>
            <a:ext cx="907300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5496" y="836712"/>
            <a:ext cx="9073007" cy="5152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6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70238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268760"/>
            <a:ext cx="8784976" cy="21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764704"/>
            <a:ext cx="8784974" cy="415396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764704"/>
            <a:ext cx="878497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3068960"/>
            <a:ext cx="8784976" cy="1873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805264"/>
            <a:ext cx="1435360" cy="95451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" y="5157192"/>
            <a:ext cx="8820150" cy="3238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926" y="5097858"/>
            <a:ext cx="8802562" cy="464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</a:p>
        </p:txBody>
      </p:sp>
    </p:spTree>
    <p:extLst>
      <p:ext uri="{BB962C8B-B14F-4D97-AF65-F5344CB8AC3E}">
        <p14:creationId xmlns:p14="http://schemas.microsoft.com/office/powerpoint/2010/main" val="6866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18" y="44624"/>
            <a:ext cx="7389186" cy="6072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19317" y="44624"/>
            <a:ext cx="7389187" cy="607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327077" cy="882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9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34" y="470524"/>
            <a:ext cx="7572518" cy="5720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31702" y="392946"/>
            <a:ext cx="7590249" cy="5798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Common Errors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46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0" y="18473"/>
            <a:ext cx="6768754" cy="4156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1" y="4182424"/>
            <a:ext cx="6768752" cy="2054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70238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5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52736"/>
            <a:ext cx="8640958" cy="3767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2" y="1052736"/>
            <a:ext cx="8640958" cy="15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327077" cy="88250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588518"/>
            <a:ext cx="8640959" cy="2254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239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404664"/>
            <a:ext cx="7776862" cy="5450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88531" y="404664"/>
            <a:ext cx="7776862" cy="1667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83569" y="2072566"/>
            <a:ext cx="7781824" cy="378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93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24944"/>
            <a:ext cx="7344816" cy="3269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170238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350" y="68726"/>
            <a:ext cx="3575300" cy="28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399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2" y="1052736"/>
            <a:ext cx="864095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327077" cy="88250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276872"/>
            <a:ext cx="8640959" cy="2793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106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8" cy="5417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5536" y="476672"/>
            <a:ext cx="83529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2276872"/>
            <a:ext cx="8352928" cy="361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1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81" y="2852936"/>
            <a:ext cx="6600638" cy="3876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20344"/>
            <a:ext cx="1259632" cy="83765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16632"/>
            <a:ext cx="3600400" cy="2667618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476672"/>
            <a:ext cx="8496946" cy="5103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476672"/>
            <a:ext cx="8496944" cy="161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7" y="2095512"/>
            <a:ext cx="8496944" cy="348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06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697972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1520" y="316052"/>
            <a:ext cx="8640960" cy="390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1520" y="4221088"/>
            <a:ext cx="8640960" cy="188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4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97" y="332656"/>
            <a:ext cx="8128206" cy="561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7897" y="332656"/>
            <a:ext cx="8128206" cy="5610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2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2010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1" y="1916831"/>
            <a:ext cx="8640958" cy="2010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Special case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559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429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2591344"/>
            <a:ext cx="8496944" cy="2611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908720"/>
            <a:ext cx="8496944" cy="168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6045051"/>
            <a:ext cx="1115616" cy="74188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5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548680"/>
            <a:ext cx="8604448" cy="5033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9776" y="548680"/>
            <a:ext cx="8604448" cy="503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85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20344"/>
            <a:ext cx="1259632" cy="83765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902888"/>
            <a:ext cx="6336704" cy="391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58357"/>
            <a:ext cx="3024336" cy="285285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31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980728"/>
            <a:ext cx="8496946" cy="3744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980060"/>
            <a:ext cx="8496944" cy="183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7" y="2818272"/>
            <a:ext cx="8496944" cy="97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7" y="3789040"/>
            <a:ext cx="8496944" cy="93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8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4864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3356992"/>
            <a:ext cx="8496944" cy="227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764704"/>
            <a:ext cx="8496944" cy="2592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18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76672"/>
            <a:ext cx="8640956" cy="5209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5949280"/>
            <a:ext cx="1259632" cy="83765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2" y="476672"/>
            <a:ext cx="8640956" cy="2784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2" y="3261366"/>
            <a:ext cx="8640956" cy="1222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22" y="4484032"/>
            <a:ext cx="8640956" cy="1202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notes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6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2656"/>
            <a:ext cx="8496942" cy="5201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2132857"/>
            <a:ext cx="8496944" cy="3401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8" y="332656"/>
            <a:ext cx="84969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15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1387</TotalTime>
  <Words>500</Words>
  <Application>Microsoft Office PowerPoint</Application>
  <PresentationFormat>On-screen Show (4:3)</PresentationFormat>
  <Paragraphs>261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3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1017</cp:revision>
  <dcterms:created xsi:type="dcterms:W3CDTF">2014-02-21T20:01:10Z</dcterms:created>
  <dcterms:modified xsi:type="dcterms:W3CDTF">2020-10-30T16:51:02Z</dcterms:modified>
</cp:coreProperties>
</file>