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74"/>
  </p:notesMasterIdLst>
  <p:sldIdLst>
    <p:sldId id="2110" r:id="rId2"/>
    <p:sldId id="2846" r:id="rId3"/>
    <p:sldId id="2847" r:id="rId4"/>
    <p:sldId id="2848" r:id="rId5"/>
    <p:sldId id="2111" r:id="rId6"/>
    <p:sldId id="2112" r:id="rId7"/>
    <p:sldId id="2849" r:id="rId8"/>
    <p:sldId id="2850" r:id="rId9"/>
    <p:sldId id="2681" r:id="rId10"/>
    <p:sldId id="2682" r:id="rId11"/>
    <p:sldId id="2716" r:id="rId12"/>
    <p:sldId id="2717" r:id="rId13"/>
    <p:sldId id="2739" r:id="rId14"/>
    <p:sldId id="2740" r:id="rId15"/>
    <p:sldId id="2851" r:id="rId16"/>
    <p:sldId id="2852" r:id="rId17"/>
    <p:sldId id="2853" r:id="rId18"/>
    <p:sldId id="2854" r:id="rId19"/>
    <p:sldId id="2855" r:id="rId20"/>
    <p:sldId id="2856" r:id="rId21"/>
    <p:sldId id="2857" r:id="rId22"/>
    <p:sldId id="2119" r:id="rId23"/>
    <p:sldId id="2120" r:id="rId24"/>
    <p:sldId id="2858" r:id="rId25"/>
    <p:sldId id="2859" r:id="rId26"/>
    <p:sldId id="2860" r:id="rId27"/>
    <p:sldId id="2751" r:id="rId28"/>
    <p:sldId id="2752" r:id="rId29"/>
    <p:sldId id="2121" r:id="rId30"/>
    <p:sldId id="2122" r:id="rId31"/>
    <p:sldId id="3068" r:id="rId32"/>
    <p:sldId id="3069" r:id="rId33"/>
    <p:sldId id="3070" r:id="rId34"/>
    <p:sldId id="3107" r:id="rId35"/>
    <p:sldId id="3108" r:id="rId36"/>
    <p:sldId id="3110" r:id="rId37"/>
    <p:sldId id="3111" r:id="rId38"/>
    <p:sldId id="3109" r:id="rId39"/>
    <p:sldId id="3132" r:id="rId40"/>
    <p:sldId id="3133" r:id="rId41"/>
    <p:sldId id="3134" r:id="rId42"/>
    <p:sldId id="3135" r:id="rId43"/>
    <p:sldId id="3136" r:id="rId44"/>
    <p:sldId id="3141" r:id="rId45"/>
    <p:sldId id="3142" r:id="rId46"/>
    <p:sldId id="3143" r:id="rId47"/>
    <p:sldId id="3155" r:id="rId48"/>
    <p:sldId id="3156" r:id="rId49"/>
    <p:sldId id="3163" r:id="rId50"/>
    <p:sldId id="3164" r:id="rId51"/>
    <p:sldId id="3197" r:id="rId52"/>
    <p:sldId id="3198" r:id="rId53"/>
    <p:sldId id="3199" r:id="rId54"/>
    <p:sldId id="3200" r:id="rId55"/>
    <p:sldId id="3226" r:id="rId56"/>
    <p:sldId id="3227" r:id="rId57"/>
    <p:sldId id="3348" r:id="rId58"/>
    <p:sldId id="3349" r:id="rId59"/>
    <p:sldId id="3350" r:id="rId60"/>
    <p:sldId id="3229" r:id="rId61"/>
    <p:sldId id="3355" r:id="rId62"/>
    <p:sldId id="3356" r:id="rId63"/>
    <p:sldId id="3357" r:id="rId64"/>
    <p:sldId id="3358" r:id="rId65"/>
    <p:sldId id="3252" r:id="rId66"/>
    <p:sldId id="3375" r:id="rId67"/>
    <p:sldId id="3376" r:id="rId68"/>
    <p:sldId id="3377" r:id="rId69"/>
    <p:sldId id="3378" r:id="rId70"/>
    <p:sldId id="3379" r:id="rId71"/>
    <p:sldId id="3380" r:id="rId72"/>
    <p:sldId id="3381" r:id="rId73"/>
    <p:sldId id="3316" r:id="rId74"/>
    <p:sldId id="3317" r:id="rId75"/>
    <p:sldId id="3449" r:id="rId76"/>
    <p:sldId id="3450" r:id="rId77"/>
    <p:sldId id="3451" r:id="rId78"/>
    <p:sldId id="3330" r:id="rId79"/>
    <p:sldId id="3331" r:id="rId80"/>
    <p:sldId id="3464" r:id="rId81"/>
    <p:sldId id="3465" r:id="rId82"/>
    <p:sldId id="3466" r:id="rId83"/>
    <p:sldId id="3467" r:id="rId84"/>
    <p:sldId id="3332" r:id="rId85"/>
    <p:sldId id="3468" r:id="rId86"/>
    <p:sldId id="3469" r:id="rId87"/>
    <p:sldId id="3336" r:id="rId88"/>
    <p:sldId id="3508" r:id="rId89"/>
    <p:sldId id="3509" r:id="rId90"/>
    <p:sldId id="3510" r:id="rId91"/>
    <p:sldId id="3342" r:id="rId92"/>
    <p:sldId id="3343" r:id="rId93"/>
    <p:sldId id="3485" r:id="rId94"/>
    <p:sldId id="3486" r:id="rId95"/>
    <p:sldId id="3487" r:id="rId96"/>
    <p:sldId id="3488" r:id="rId97"/>
    <p:sldId id="3489" r:id="rId98"/>
    <p:sldId id="3490" r:id="rId99"/>
    <p:sldId id="3491" r:id="rId100"/>
    <p:sldId id="3344" r:id="rId101"/>
    <p:sldId id="3815" r:id="rId102"/>
    <p:sldId id="3992" r:id="rId103"/>
    <p:sldId id="3993" r:id="rId104"/>
    <p:sldId id="3994" r:id="rId105"/>
    <p:sldId id="3995" r:id="rId106"/>
    <p:sldId id="3996" r:id="rId107"/>
    <p:sldId id="3997" r:id="rId108"/>
    <p:sldId id="3998" r:id="rId109"/>
    <p:sldId id="3999" r:id="rId110"/>
    <p:sldId id="4000" r:id="rId111"/>
    <p:sldId id="4001" r:id="rId112"/>
    <p:sldId id="4002" r:id="rId113"/>
    <p:sldId id="4003" r:id="rId114"/>
    <p:sldId id="4004" r:id="rId115"/>
    <p:sldId id="4005" r:id="rId116"/>
    <p:sldId id="4006" r:id="rId117"/>
    <p:sldId id="4007" r:id="rId118"/>
    <p:sldId id="4008" r:id="rId119"/>
    <p:sldId id="4009" r:id="rId120"/>
    <p:sldId id="4010" r:id="rId121"/>
    <p:sldId id="4011" r:id="rId122"/>
    <p:sldId id="4012" r:id="rId123"/>
    <p:sldId id="4013" r:id="rId124"/>
    <p:sldId id="4014" r:id="rId125"/>
    <p:sldId id="4015" r:id="rId126"/>
    <p:sldId id="4016" r:id="rId127"/>
    <p:sldId id="4017" r:id="rId128"/>
    <p:sldId id="4018" r:id="rId129"/>
    <p:sldId id="4019" r:id="rId130"/>
    <p:sldId id="4020" r:id="rId131"/>
    <p:sldId id="4021" r:id="rId132"/>
    <p:sldId id="4022" r:id="rId133"/>
    <p:sldId id="4023" r:id="rId134"/>
    <p:sldId id="4024" r:id="rId135"/>
    <p:sldId id="4025" r:id="rId136"/>
    <p:sldId id="4026" r:id="rId137"/>
    <p:sldId id="4027" r:id="rId138"/>
    <p:sldId id="4028" r:id="rId139"/>
    <p:sldId id="4029" r:id="rId140"/>
    <p:sldId id="4030" r:id="rId141"/>
    <p:sldId id="4031" r:id="rId142"/>
    <p:sldId id="4032" r:id="rId143"/>
    <p:sldId id="4033" r:id="rId144"/>
    <p:sldId id="4034" r:id="rId145"/>
    <p:sldId id="4035" r:id="rId146"/>
    <p:sldId id="4036" r:id="rId147"/>
    <p:sldId id="4037" r:id="rId148"/>
    <p:sldId id="4038" r:id="rId149"/>
    <p:sldId id="4039" r:id="rId150"/>
    <p:sldId id="4040" r:id="rId151"/>
    <p:sldId id="4041" r:id="rId152"/>
    <p:sldId id="4042" r:id="rId153"/>
    <p:sldId id="4043" r:id="rId154"/>
    <p:sldId id="4044" r:id="rId155"/>
    <p:sldId id="4045" r:id="rId156"/>
    <p:sldId id="4046" r:id="rId157"/>
    <p:sldId id="4047" r:id="rId158"/>
    <p:sldId id="4048" r:id="rId159"/>
    <p:sldId id="4049" r:id="rId160"/>
    <p:sldId id="4050" r:id="rId161"/>
    <p:sldId id="4051" r:id="rId162"/>
    <p:sldId id="4052" r:id="rId163"/>
    <p:sldId id="4053" r:id="rId164"/>
    <p:sldId id="4054" r:id="rId165"/>
    <p:sldId id="4055" r:id="rId166"/>
    <p:sldId id="4056" r:id="rId167"/>
    <p:sldId id="4057" r:id="rId168"/>
    <p:sldId id="4058" r:id="rId169"/>
    <p:sldId id="4059" r:id="rId170"/>
    <p:sldId id="4060" r:id="rId171"/>
    <p:sldId id="4061" r:id="rId172"/>
    <p:sldId id="4062" r:id="rId173"/>
    <p:sldId id="4063" r:id="rId174"/>
    <p:sldId id="4064" r:id="rId175"/>
    <p:sldId id="4065" r:id="rId176"/>
    <p:sldId id="4066" r:id="rId177"/>
    <p:sldId id="4067" r:id="rId178"/>
    <p:sldId id="4068" r:id="rId179"/>
    <p:sldId id="4069" r:id="rId180"/>
    <p:sldId id="4070" r:id="rId181"/>
    <p:sldId id="4071" r:id="rId182"/>
    <p:sldId id="4072" r:id="rId183"/>
    <p:sldId id="4073" r:id="rId184"/>
    <p:sldId id="4074" r:id="rId185"/>
    <p:sldId id="4075" r:id="rId186"/>
    <p:sldId id="4076" r:id="rId187"/>
    <p:sldId id="4077" r:id="rId188"/>
    <p:sldId id="4078" r:id="rId189"/>
    <p:sldId id="4079" r:id="rId190"/>
    <p:sldId id="4080" r:id="rId191"/>
    <p:sldId id="4081" r:id="rId192"/>
    <p:sldId id="4082" r:id="rId193"/>
    <p:sldId id="4083" r:id="rId194"/>
    <p:sldId id="4084" r:id="rId195"/>
    <p:sldId id="4085" r:id="rId196"/>
    <p:sldId id="4086" r:id="rId197"/>
    <p:sldId id="4087" r:id="rId198"/>
    <p:sldId id="4088" r:id="rId199"/>
    <p:sldId id="4089" r:id="rId200"/>
    <p:sldId id="4090" r:id="rId201"/>
    <p:sldId id="4091" r:id="rId202"/>
    <p:sldId id="4092" r:id="rId203"/>
    <p:sldId id="4093" r:id="rId204"/>
    <p:sldId id="4094" r:id="rId205"/>
    <p:sldId id="4095" r:id="rId206"/>
    <p:sldId id="4096" r:id="rId207"/>
    <p:sldId id="4097" r:id="rId208"/>
    <p:sldId id="4098" r:id="rId209"/>
    <p:sldId id="4099" r:id="rId210"/>
    <p:sldId id="4100" r:id="rId211"/>
    <p:sldId id="4101" r:id="rId212"/>
    <p:sldId id="4102" r:id="rId213"/>
    <p:sldId id="4103" r:id="rId214"/>
    <p:sldId id="4104" r:id="rId215"/>
    <p:sldId id="4105" r:id="rId216"/>
    <p:sldId id="4106" r:id="rId217"/>
    <p:sldId id="4107" r:id="rId218"/>
    <p:sldId id="4108" r:id="rId219"/>
    <p:sldId id="4109" r:id="rId220"/>
    <p:sldId id="4110" r:id="rId221"/>
    <p:sldId id="4111" r:id="rId222"/>
    <p:sldId id="4112" r:id="rId223"/>
    <p:sldId id="4113" r:id="rId224"/>
    <p:sldId id="4114" r:id="rId225"/>
    <p:sldId id="4115" r:id="rId226"/>
    <p:sldId id="4116" r:id="rId227"/>
    <p:sldId id="4117" r:id="rId228"/>
    <p:sldId id="4118" r:id="rId229"/>
    <p:sldId id="4119" r:id="rId230"/>
    <p:sldId id="4120" r:id="rId231"/>
    <p:sldId id="4121" r:id="rId232"/>
    <p:sldId id="4122" r:id="rId233"/>
    <p:sldId id="4123" r:id="rId234"/>
    <p:sldId id="4124" r:id="rId235"/>
    <p:sldId id="4125" r:id="rId236"/>
    <p:sldId id="4126" r:id="rId237"/>
    <p:sldId id="4127" r:id="rId238"/>
    <p:sldId id="4128" r:id="rId239"/>
    <p:sldId id="4129" r:id="rId240"/>
    <p:sldId id="4130" r:id="rId241"/>
    <p:sldId id="4131" r:id="rId242"/>
    <p:sldId id="4132" r:id="rId243"/>
    <p:sldId id="4133" r:id="rId244"/>
    <p:sldId id="4134" r:id="rId245"/>
    <p:sldId id="4135" r:id="rId246"/>
    <p:sldId id="4136" r:id="rId247"/>
    <p:sldId id="4137" r:id="rId248"/>
    <p:sldId id="4138" r:id="rId249"/>
    <p:sldId id="4139" r:id="rId250"/>
    <p:sldId id="4140" r:id="rId251"/>
    <p:sldId id="4141" r:id="rId252"/>
    <p:sldId id="4142" r:id="rId253"/>
    <p:sldId id="4143" r:id="rId254"/>
    <p:sldId id="4144" r:id="rId255"/>
    <p:sldId id="4145" r:id="rId256"/>
    <p:sldId id="4146" r:id="rId257"/>
    <p:sldId id="4147" r:id="rId258"/>
    <p:sldId id="4148" r:id="rId259"/>
    <p:sldId id="4149" r:id="rId260"/>
    <p:sldId id="4150" r:id="rId261"/>
    <p:sldId id="4151" r:id="rId262"/>
    <p:sldId id="4152" r:id="rId263"/>
    <p:sldId id="4153" r:id="rId264"/>
    <p:sldId id="4154" r:id="rId265"/>
    <p:sldId id="4155" r:id="rId266"/>
    <p:sldId id="4156" r:id="rId267"/>
    <p:sldId id="4157" r:id="rId268"/>
    <p:sldId id="4158" r:id="rId269"/>
    <p:sldId id="4159" r:id="rId270"/>
    <p:sldId id="4160" r:id="rId271"/>
    <p:sldId id="4161" r:id="rId272"/>
    <p:sldId id="4162" r:id="rId273"/>
    <p:sldId id="4163" r:id="rId274"/>
    <p:sldId id="4164" r:id="rId275"/>
    <p:sldId id="4165" r:id="rId276"/>
    <p:sldId id="4166" r:id="rId277"/>
    <p:sldId id="4167" r:id="rId278"/>
    <p:sldId id="4168" r:id="rId279"/>
    <p:sldId id="4169" r:id="rId280"/>
    <p:sldId id="4170" r:id="rId281"/>
    <p:sldId id="4171" r:id="rId282"/>
    <p:sldId id="4172" r:id="rId283"/>
    <p:sldId id="4173" r:id="rId284"/>
    <p:sldId id="4174" r:id="rId285"/>
    <p:sldId id="4175" r:id="rId286"/>
    <p:sldId id="4176" r:id="rId287"/>
    <p:sldId id="4177" r:id="rId288"/>
    <p:sldId id="4178" r:id="rId289"/>
    <p:sldId id="4179" r:id="rId290"/>
    <p:sldId id="4180" r:id="rId291"/>
    <p:sldId id="4181" r:id="rId292"/>
    <p:sldId id="4182" r:id="rId293"/>
    <p:sldId id="4183" r:id="rId294"/>
    <p:sldId id="4184" r:id="rId295"/>
    <p:sldId id="4185" r:id="rId296"/>
    <p:sldId id="4186" r:id="rId297"/>
    <p:sldId id="4187" r:id="rId298"/>
    <p:sldId id="3816" r:id="rId299"/>
    <p:sldId id="3817" r:id="rId300"/>
    <p:sldId id="3818" r:id="rId301"/>
    <p:sldId id="3819" r:id="rId302"/>
    <p:sldId id="3820" r:id="rId303"/>
    <p:sldId id="3821" r:id="rId304"/>
    <p:sldId id="3822" r:id="rId305"/>
    <p:sldId id="3823" r:id="rId306"/>
    <p:sldId id="3824" r:id="rId307"/>
    <p:sldId id="3825" r:id="rId308"/>
    <p:sldId id="3826" r:id="rId309"/>
    <p:sldId id="3827" r:id="rId310"/>
    <p:sldId id="3828" r:id="rId311"/>
    <p:sldId id="3829" r:id="rId312"/>
    <p:sldId id="3830" r:id="rId313"/>
    <p:sldId id="3831" r:id="rId314"/>
    <p:sldId id="3832" r:id="rId315"/>
    <p:sldId id="3833" r:id="rId316"/>
    <p:sldId id="3834" r:id="rId317"/>
    <p:sldId id="3835" r:id="rId318"/>
    <p:sldId id="3836" r:id="rId319"/>
    <p:sldId id="3837" r:id="rId320"/>
    <p:sldId id="3838" r:id="rId321"/>
    <p:sldId id="3839" r:id="rId322"/>
    <p:sldId id="3840" r:id="rId323"/>
    <p:sldId id="3841" r:id="rId324"/>
    <p:sldId id="3842" r:id="rId325"/>
    <p:sldId id="3843" r:id="rId326"/>
    <p:sldId id="3844" r:id="rId327"/>
    <p:sldId id="3845" r:id="rId328"/>
    <p:sldId id="3846" r:id="rId329"/>
    <p:sldId id="3847" r:id="rId330"/>
    <p:sldId id="3848" r:id="rId331"/>
    <p:sldId id="3849" r:id="rId332"/>
    <p:sldId id="3850" r:id="rId333"/>
    <p:sldId id="3851" r:id="rId334"/>
    <p:sldId id="3852" r:id="rId335"/>
    <p:sldId id="3853" r:id="rId336"/>
    <p:sldId id="3854" r:id="rId337"/>
    <p:sldId id="3855" r:id="rId338"/>
    <p:sldId id="3856" r:id="rId339"/>
    <p:sldId id="3857" r:id="rId340"/>
    <p:sldId id="3858" r:id="rId341"/>
    <p:sldId id="3859" r:id="rId342"/>
    <p:sldId id="3860" r:id="rId343"/>
    <p:sldId id="3861" r:id="rId344"/>
    <p:sldId id="3862" r:id="rId345"/>
    <p:sldId id="3863" r:id="rId346"/>
    <p:sldId id="3864" r:id="rId347"/>
    <p:sldId id="3865" r:id="rId348"/>
    <p:sldId id="3866" r:id="rId349"/>
    <p:sldId id="3867" r:id="rId350"/>
    <p:sldId id="3868" r:id="rId351"/>
    <p:sldId id="3869" r:id="rId352"/>
    <p:sldId id="3870" r:id="rId353"/>
    <p:sldId id="3871" r:id="rId354"/>
    <p:sldId id="3872" r:id="rId355"/>
    <p:sldId id="3873" r:id="rId356"/>
    <p:sldId id="3874" r:id="rId357"/>
    <p:sldId id="3875" r:id="rId358"/>
    <p:sldId id="3876" r:id="rId359"/>
    <p:sldId id="3877" r:id="rId360"/>
    <p:sldId id="3878" r:id="rId361"/>
    <p:sldId id="3879" r:id="rId362"/>
    <p:sldId id="3880" r:id="rId363"/>
    <p:sldId id="3881" r:id="rId364"/>
    <p:sldId id="3882" r:id="rId365"/>
    <p:sldId id="3883" r:id="rId366"/>
    <p:sldId id="3884" r:id="rId367"/>
    <p:sldId id="3885" r:id="rId368"/>
    <p:sldId id="3886" r:id="rId369"/>
    <p:sldId id="3887" r:id="rId370"/>
    <p:sldId id="3888" r:id="rId371"/>
    <p:sldId id="3889" r:id="rId372"/>
    <p:sldId id="3890" r:id="rId373"/>
    <p:sldId id="3891" r:id="rId374"/>
    <p:sldId id="3892" r:id="rId375"/>
    <p:sldId id="3893" r:id="rId376"/>
    <p:sldId id="3894" r:id="rId377"/>
    <p:sldId id="3895" r:id="rId378"/>
    <p:sldId id="3896" r:id="rId379"/>
    <p:sldId id="3897" r:id="rId380"/>
    <p:sldId id="3898" r:id="rId381"/>
    <p:sldId id="3899" r:id="rId382"/>
    <p:sldId id="3900" r:id="rId383"/>
    <p:sldId id="3901" r:id="rId384"/>
    <p:sldId id="3902" r:id="rId385"/>
    <p:sldId id="3903" r:id="rId386"/>
    <p:sldId id="3904" r:id="rId387"/>
    <p:sldId id="3905" r:id="rId388"/>
    <p:sldId id="3906" r:id="rId389"/>
    <p:sldId id="3907" r:id="rId390"/>
    <p:sldId id="3908" r:id="rId391"/>
    <p:sldId id="3909" r:id="rId392"/>
    <p:sldId id="3910" r:id="rId393"/>
    <p:sldId id="3911" r:id="rId394"/>
    <p:sldId id="3912" r:id="rId395"/>
    <p:sldId id="3913" r:id="rId396"/>
    <p:sldId id="3914" r:id="rId397"/>
    <p:sldId id="3915" r:id="rId398"/>
    <p:sldId id="3916" r:id="rId399"/>
    <p:sldId id="3917" r:id="rId400"/>
    <p:sldId id="3918" r:id="rId401"/>
    <p:sldId id="3919" r:id="rId402"/>
    <p:sldId id="3920" r:id="rId403"/>
    <p:sldId id="3921" r:id="rId404"/>
    <p:sldId id="3922" r:id="rId405"/>
    <p:sldId id="3923" r:id="rId406"/>
    <p:sldId id="3924" r:id="rId407"/>
    <p:sldId id="3925" r:id="rId408"/>
    <p:sldId id="3926" r:id="rId409"/>
    <p:sldId id="3927" r:id="rId410"/>
    <p:sldId id="3928" r:id="rId411"/>
    <p:sldId id="3929" r:id="rId412"/>
    <p:sldId id="3930" r:id="rId413"/>
    <p:sldId id="3931" r:id="rId414"/>
    <p:sldId id="3932" r:id="rId415"/>
    <p:sldId id="3933" r:id="rId416"/>
    <p:sldId id="3934" r:id="rId417"/>
    <p:sldId id="3935" r:id="rId418"/>
    <p:sldId id="3936" r:id="rId419"/>
    <p:sldId id="3937" r:id="rId420"/>
    <p:sldId id="3938" r:id="rId421"/>
    <p:sldId id="3939" r:id="rId422"/>
    <p:sldId id="3940" r:id="rId423"/>
    <p:sldId id="3941" r:id="rId424"/>
    <p:sldId id="3942" r:id="rId425"/>
    <p:sldId id="3943" r:id="rId426"/>
    <p:sldId id="3944" r:id="rId427"/>
    <p:sldId id="3945" r:id="rId428"/>
    <p:sldId id="3946" r:id="rId429"/>
    <p:sldId id="3947" r:id="rId430"/>
    <p:sldId id="3948" r:id="rId431"/>
    <p:sldId id="3949" r:id="rId432"/>
    <p:sldId id="3950" r:id="rId433"/>
    <p:sldId id="3951" r:id="rId434"/>
    <p:sldId id="3952" r:id="rId435"/>
    <p:sldId id="3953" r:id="rId436"/>
    <p:sldId id="3954" r:id="rId437"/>
    <p:sldId id="3955" r:id="rId438"/>
    <p:sldId id="3956" r:id="rId439"/>
    <p:sldId id="3957" r:id="rId440"/>
    <p:sldId id="3958" r:id="rId441"/>
    <p:sldId id="3959" r:id="rId442"/>
    <p:sldId id="3960" r:id="rId443"/>
    <p:sldId id="3961" r:id="rId444"/>
    <p:sldId id="3962" r:id="rId445"/>
    <p:sldId id="3963" r:id="rId446"/>
    <p:sldId id="3964" r:id="rId447"/>
    <p:sldId id="3965" r:id="rId448"/>
    <p:sldId id="3966" r:id="rId449"/>
    <p:sldId id="3967" r:id="rId450"/>
    <p:sldId id="3968" r:id="rId451"/>
    <p:sldId id="3969" r:id="rId452"/>
    <p:sldId id="3970" r:id="rId453"/>
    <p:sldId id="3971" r:id="rId454"/>
    <p:sldId id="3972" r:id="rId455"/>
    <p:sldId id="3973" r:id="rId456"/>
    <p:sldId id="3974" r:id="rId457"/>
    <p:sldId id="3975" r:id="rId458"/>
    <p:sldId id="3976" r:id="rId459"/>
    <p:sldId id="3977" r:id="rId460"/>
    <p:sldId id="3978" r:id="rId461"/>
    <p:sldId id="3979" r:id="rId462"/>
    <p:sldId id="3980" r:id="rId463"/>
    <p:sldId id="3981" r:id="rId464"/>
    <p:sldId id="3982" r:id="rId465"/>
    <p:sldId id="3983" r:id="rId466"/>
    <p:sldId id="3984" r:id="rId467"/>
    <p:sldId id="3985" r:id="rId468"/>
    <p:sldId id="3986" r:id="rId469"/>
    <p:sldId id="3987" r:id="rId470"/>
    <p:sldId id="3988" r:id="rId471"/>
    <p:sldId id="3989" r:id="rId472"/>
    <p:sldId id="3990" r:id="rId4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2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014" y="1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475" Type="http://schemas.openxmlformats.org/officeDocument/2006/relationships/presProps" Target="presProps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theme" Target="theme/theme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25" Type="http://schemas.openxmlformats.org/officeDocument/2006/relationships/slide" Target="slides/slide424.xml"/><Relationship Id="rId446" Type="http://schemas.openxmlformats.org/officeDocument/2006/relationships/slide" Target="slides/slide445.xml"/><Relationship Id="rId467" Type="http://schemas.openxmlformats.org/officeDocument/2006/relationships/slide" Target="slides/slide466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15" Type="http://schemas.openxmlformats.org/officeDocument/2006/relationships/slide" Target="slides/slide414.xml"/><Relationship Id="rId436" Type="http://schemas.openxmlformats.org/officeDocument/2006/relationships/slide" Target="slides/slide435.xml"/><Relationship Id="rId457" Type="http://schemas.openxmlformats.org/officeDocument/2006/relationships/slide" Target="slides/slide456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478" Type="http://schemas.openxmlformats.org/officeDocument/2006/relationships/tableStyles" Target="tableStyle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26" Type="http://schemas.openxmlformats.org/officeDocument/2006/relationships/slide" Target="slides/slide425.xml"/><Relationship Id="rId447" Type="http://schemas.openxmlformats.org/officeDocument/2006/relationships/slide" Target="slides/slide446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468" Type="http://schemas.openxmlformats.org/officeDocument/2006/relationships/slide" Target="slides/slide46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58" Type="http://schemas.openxmlformats.org/officeDocument/2006/relationships/slide" Target="slides/slide45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27" Type="http://schemas.openxmlformats.org/officeDocument/2006/relationships/slide" Target="slides/slide426.xml"/><Relationship Id="rId448" Type="http://schemas.openxmlformats.org/officeDocument/2006/relationships/slide" Target="slides/slide447.xml"/><Relationship Id="rId469" Type="http://schemas.openxmlformats.org/officeDocument/2006/relationships/slide" Target="slides/slide468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17" Type="http://schemas.openxmlformats.org/officeDocument/2006/relationships/slide" Target="slides/slide416.xml"/><Relationship Id="rId438" Type="http://schemas.openxmlformats.org/officeDocument/2006/relationships/slide" Target="slides/slide437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28" Type="http://schemas.openxmlformats.org/officeDocument/2006/relationships/slide" Target="slides/slide427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418" Type="http://schemas.openxmlformats.org/officeDocument/2006/relationships/slide" Target="slides/slide417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471" Type="http://schemas.openxmlformats.org/officeDocument/2006/relationships/slide" Target="slides/slide47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461" Type="http://schemas.openxmlformats.org/officeDocument/2006/relationships/slide" Target="slides/slide460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72" Type="http://schemas.openxmlformats.org/officeDocument/2006/relationships/slide" Target="slides/slide471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41" Type="http://schemas.openxmlformats.org/officeDocument/2006/relationships/slide" Target="slides/slide440.xml"/><Relationship Id="rId462" Type="http://schemas.openxmlformats.org/officeDocument/2006/relationships/slide" Target="slides/slide461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452" Type="http://schemas.openxmlformats.org/officeDocument/2006/relationships/slide" Target="slides/slide451.xml"/><Relationship Id="rId473" Type="http://schemas.openxmlformats.org/officeDocument/2006/relationships/slide" Target="slides/slide472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442" Type="http://schemas.openxmlformats.org/officeDocument/2006/relationships/slide" Target="slides/slide441.xml"/><Relationship Id="rId463" Type="http://schemas.openxmlformats.org/officeDocument/2006/relationships/slide" Target="slides/slide462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474" Type="http://schemas.openxmlformats.org/officeDocument/2006/relationships/notesMaster" Target="notesMasters/notesMaster1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viewProps" Target="viewProps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D7B-EC58-402F-B0E5-E781FC29726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7FC3-919F-4D80-9A8A-11997FC48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31.xml"/><Relationship Id="rId18" Type="http://schemas.openxmlformats.org/officeDocument/2006/relationships/slide" Target="slide49.xml"/><Relationship Id="rId26" Type="http://schemas.openxmlformats.org/officeDocument/2006/relationships/slide" Target="slide61.xml"/><Relationship Id="rId3" Type="http://schemas.openxmlformats.org/officeDocument/2006/relationships/slide" Target="slide5.xml"/><Relationship Id="rId21" Type="http://schemas.openxmlformats.org/officeDocument/2006/relationships/slide" Target="slide65.xml"/><Relationship Id="rId7" Type="http://schemas.openxmlformats.org/officeDocument/2006/relationships/slide" Target="slide29.xml"/><Relationship Id="rId12" Type="http://schemas.openxmlformats.org/officeDocument/2006/relationships/slide" Target="slide27.xml"/><Relationship Id="rId17" Type="http://schemas.openxmlformats.org/officeDocument/2006/relationships/slide" Target="slide47.xml"/><Relationship Id="rId25" Type="http://schemas.openxmlformats.org/officeDocument/2006/relationships/slide" Target="slide91.xml"/><Relationship Id="rId2" Type="http://schemas.openxmlformats.org/officeDocument/2006/relationships/slide" Target="slide2.xml"/><Relationship Id="rId16" Type="http://schemas.openxmlformats.org/officeDocument/2006/relationships/slide" Target="slide44.xml"/><Relationship Id="rId20" Type="http://schemas.openxmlformats.org/officeDocument/2006/relationships/slide" Target="slide5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slide" Target="slide13.xml"/><Relationship Id="rId24" Type="http://schemas.openxmlformats.org/officeDocument/2006/relationships/slide" Target="slide87.xml"/><Relationship Id="rId5" Type="http://schemas.openxmlformats.org/officeDocument/2006/relationships/slide" Target="slide24.xml"/><Relationship Id="rId15" Type="http://schemas.openxmlformats.org/officeDocument/2006/relationships/slide" Target="slide39.xml"/><Relationship Id="rId23" Type="http://schemas.openxmlformats.org/officeDocument/2006/relationships/slide" Target="slide78.xml"/><Relationship Id="rId10" Type="http://schemas.openxmlformats.org/officeDocument/2006/relationships/slide" Target="slide11.xml"/><Relationship Id="rId19" Type="http://schemas.openxmlformats.org/officeDocument/2006/relationships/slide" Target="slide51.xml"/><Relationship Id="rId4" Type="http://schemas.openxmlformats.org/officeDocument/2006/relationships/slide" Target="slide15.xml"/><Relationship Id="rId9" Type="http://schemas.openxmlformats.org/officeDocument/2006/relationships/slide" Target="slide19.xml"/><Relationship Id="rId14" Type="http://schemas.openxmlformats.org/officeDocument/2006/relationships/slide" Target="slide34.xml"/><Relationship Id="rId22" Type="http://schemas.openxmlformats.org/officeDocument/2006/relationships/slide" Target="slide73.xml"/><Relationship Id="rId27" Type="http://schemas.openxmlformats.org/officeDocument/2006/relationships/slide" Target="slide10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01.xml.rels><?xml version="1.0" encoding="UTF-8" standalone="yes"?>
<Relationships xmlns="http://schemas.openxmlformats.org/package/2006/relationships"><Relationship Id="rId26" Type="http://schemas.openxmlformats.org/officeDocument/2006/relationships/slide" Target="slide367.xml"/><Relationship Id="rId21" Type="http://schemas.openxmlformats.org/officeDocument/2006/relationships/slide" Target="slide319.xml"/><Relationship Id="rId42" Type="http://schemas.openxmlformats.org/officeDocument/2006/relationships/slide" Target="slide429.xml"/><Relationship Id="rId47" Type="http://schemas.openxmlformats.org/officeDocument/2006/relationships/slide" Target="slide458.xml"/><Relationship Id="rId63" Type="http://schemas.openxmlformats.org/officeDocument/2006/relationships/slide" Target="slide121.xml"/><Relationship Id="rId68" Type="http://schemas.openxmlformats.org/officeDocument/2006/relationships/slide" Target="slide143.xml"/><Relationship Id="rId84" Type="http://schemas.openxmlformats.org/officeDocument/2006/relationships/slide" Target="slide177.xml"/><Relationship Id="rId89" Type="http://schemas.openxmlformats.org/officeDocument/2006/relationships/slide" Target="slide191.xml"/><Relationship Id="rId112" Type="http://schemas.openxmlformats.org/officeDocument/2006/relationships/slide" Target="slide288.xml"/><Relationship Id="rId2" Type="http://schemas.openxmlformats.org/officeDocument/2006/relationships/slide" Target="slide298.xml"/><Relationship Id="rId16" Type="http://schemas.openxmlformats.org/officeDocument/2006/relationships/slide" Target="slide402.xml"/><Relationship Id="rId29" Type="http://schemas.openxmlformats.org/officeDocument/2006/relationships/slide" Target="slide389.xml"/><Relationship Id="rId107" Type="http://schemas.openxmlformats.org/officeDocument/2006/relationships/slide" Target="slide263.xml"/><Relationship Id="rId11" Type="http://schemas.openxmlformats.org/officeDocument/2006/relationships/slide" Target="slide369.xml"/><Relationship Id="rId24" Type="http://schemas.openxmlformats.org/officeDocument/2006/relationships/slide" Target="slide356.xml"/><Relationship Id="rId32" Type="http://schemas.openxmlformats.org/officeDocument/2006/relationships/slide" Target="slide410.xml"/><Relationship Id="rId37" Type="http://schemas.openxmlformats.org/officeDocument/2006/relationships/slide" Target="slide381.xml"/><Relationship Id="rId40" Type="http://schemas.openxmlformats.org/officeDocument/2006/relationships/slide" Target="slide417.xml"/><Relationship Id="rId45" Type="http://schemas.openxmlformats.org/officeDocument/2006/relationships/slide" Target="slide447.xml"/><Relationship Id="rId53" Type="http://schemas.openxmlformats.org/officeDocument/2006/relationships/slide" Target="slide141.xml"/><Relationship Id="rId58" Type="http://schemas.openxmlformats.org/officeDocument/2006/relationships/slide" Target="slide104.xml"/><Relationship Id="rId66" Type="http://schemas.openxmlformats.org/officeDocument/2006/relationships/slide" Target="slide134.xml"/><Relationship Id="rId74" Type="http://schemas.openxmlformats.org/officeDocument/2006/relationships/slide" Target="slide194.xml"/><Relationship Id="rId79" Type="http://schemas.openxmlformats.org/officeDocument/2006/relationships/slide" Target="slide148.xml"/><Relationship Id="rId87" Type="http://schemas.openxmlformats.org/officeDocument/2006/relationships/slide" Target="slide183.xml"/><Relationship Id="rId102" Type="http://schemas.openxmlformats.org/officeDocument/2006/relationships/slide" Target="slide239.xml"/><Relationship Id="rId110" Type="http://schemas.openxmlformats.org/officeDocument/2006/relationships/slide" Target="slide280.xml"/><Relationship Id="rId5" Type="http://schemas.openxmlformats.org/officeDocument/2006/relationships/slide" Target="slide330.xml"/><Relationship Id="rId61" Type="http://schemas.openxmlformats.org/officeDocument/2006/relationships/slide" Target="slide114.xml"/><Relationship Id="rId82" Type="http://schemas.openxmlformats.org/officeDocument/2006/relationships/slide" Target="slide158.xml"/><Relationship Id="rId90" Type="http://schemas.openxmlformats.org/officeDocument/2006/relationships/slide" Target="slide197.xml"/><Relationship Id="rId95" Type="http://schemas.openxmlformats.org/officeDocument/2006/relationships/slide" Target="slide214.xml"/><Relationship Id="rId19" Type="http://schemas.openxmlformats.org/officeDocument/2006/relationships/slide" Target="slide300.xml"/><Relationship Id="rId14" Type="http://schemas.openxmlformats.org/officeDocument/2006/relationships/slide" Target="slide384.xml"/><Relationship Id="rId22" Type="http://schemas.openxmlformats.org/officeDocument/2006/relationships/slide" Target="slide326.xml"/><Relationship Id="rId27" Type="http://schemas.openxmlformats.org/officeDocument/2006/relationships/slide" Target="slide371.xml"/><Relationship Id="rId30" Type="http://schemas.openxmlformats.org/officeDocument/2006/relationships/slide" Target="slide396.xml"/><Relationship Id="rId35" Type="http://schemas.openxmlformats.org/officeDocument/2006/relationships/slide" Target="slide358.xml"/><Relationship Id="rId43" Type="http://schemas.openxmlformats.org/officeDocument/2006/relationships/slide" Target="slide436.xml"/><Relationship Id="rId48" Type="http://schemas.openxmlformats.org/officeDocument/2006/relationships/slide" Target="slide464.xml"/><Relationship Id="rId56" Type="http://schemas.openxmlformats.org/officeDocument/2006/relationships/slide" Target="slide139.xml"/><Relationship Id="rId64" Type="http://schemas.openxmlformats.org/officeDocument/2006/relationships/slide" Target="slide124.xml"/><Relationship Id="rId69" Type="http://schemas.openxmlformats.org/officeDocument/2006/relationships/slide" Target="slide152.xml"/><Relationship Id="rId77" Type="http://schemas.openxmlformats.org/officeDocument/2006/relationships/slide" Target="slide169.xml"/><Relationship Id="rId100" Type="http://schemas.openxmlformats.org/officeDocument/2006/relationships/slide" Target="slide233.xml"/><Relationship Id="rId105" Type="http://schemas.openxmlformats.org/officeDocument/2006/relationships/slide" Target="slide253.xml"/><Relationship Id="rId113" Type="http://schemas.openxmlformats.org/officeDocument/2006/relationships/slide" Target="slide293.xml"/><Relationship Id="rId8" Type="http://schemas.openxmlformats.org/officeDocument/2006/relationships/slide" Target="slide338.xml"/><Relationship Id="rId51" Type="http://schemas.openxmlformats.org/officeDocument/2006/relationships/slide" Target="slide112.xml"/><Relationship Id="rId72" Type="http://schemas.openxmlformats.org/officeDocument/2006/relationships/slide" Target="slide171.xml"/><Relationship Id="rId80" Type="http://schemas.openxmlformats.org/officeDocument/2006/relationships/slide" Target="slide150.xml"/><Relationship Id="rId85" Type="http://schemas.openxmlformats.org/officeDocument/2006/relationships/slide" Target="slide174.xml"/><Relationship Id="rId93" Type="http://schemas.openxmlformats.org/officeDocument/2006/relationships/slide" Target="slide210.xml"/><Relationship Id="rId98" Type="http://schemas.openxmlformats.org/officeDocument/2006/relationships/slide" Target="slide229.xml"/><Relationship Id="rId3" Type="http://schemas.openxmlformats.org/officeDocument/2006/relationships/slide" Target="slide302.xml"/><Relationship Id="rId12" Type="http://schemas.openxmlformats.org/officeDocument/2006/relationships/slide" Target="slide375.xml"/><Relationship Id="rId17" Type="http://schemas.openxmlformats.org/officeDocument/2006/relationships/slide" Target="slide405.xml"/><Relationship Id="rId25" Type="http://schemas.openxmlformats.org/officeDocument/2006/relationships/slide" Target="slide363.xml"/><Relationship Id="rId33" Type="http://schemas.openxmlformats.org/officeDocument/2006/relationships/slide" Target="slide412.xml"/><Relationship Id="rId38" Type="http://schemas.openxmlformats.org/officeDocument/2006/relationships/slide" Target="slide399.xml"/><Relationship Id="rId46" Type="http://schemas.openxmlformats.org/officeDocument/2006/relationships/slide" Target="slide452.xml"/><Relationship Id="rId59" Type="http://schemas.openxmlformats.org/officeDocument/2006/relationships/slide" Target="slide106.xml"/><Relationship Id="rId67" Type="http://schemas.openxmlformats.org/officeDocument/2006/relationships/slide" Target="slide137.xml"/><Relationship Id="rId103" Type="http://schemas.openxmlformats.org/officeDocument/2006/relationships/slide" Target="slide244.xml"/><Relationship Id="rId108" Type="http://schemas.openxmlformats.org/officeDocument/2006/relationships/slide" Target="slide268.xml"/><Relationship Id="rId20" Type="http://schemas.openxmlformats.org/officeDocument/2006/relationships/slide" Target="slide313.xml"/><Relationship Id="rId41" Type="http://schemas.openxmlformats.org/officeDocument/2006/relationships/slide" Target="slide423.xml"/><Relationship Id="rId54" Type="http://schemas.openxmlformats.org/officeDocument/2006/relationships/slide" Target="slide108.xml"/><Relationship Id="rId62" Type="http://schemas.openxmlformats.org/officeDocument/2006/relationships/slide" Target="slide117.xml"/><Relationship Id="rId70" Type="http://schemas.openxmlformats.org/officeDocument/2006/relationships/slide" Target="slide161.xml"/><Relationship Id="rId75" Type="http://schemas.openxmlformats.org/officeDocument/2006/relationships/slide" Target="slide204.xml"/><Relationship Id="rId83" Type="http://schemas.openxmlformats.org/officeDocument/2006/relationships/slide" Target="slide164.xml"/><Relationship Id="rId88" Type="http://schemas.openxmlformats.org/officeDocument/2006/relationships/slide" Target="slide188.xml"/><Relationship Id="rId91" Type="http://schemas.openxmlformats.org/officeDocument/2006/relationships/slide" Target="slide201.xml"/><Relationship Id="rId96" Type="http://schemas.openxmlformats.org/officeDocument/2006/relationships/slide" Target="slide216.xml"/><Relationship Id="rId111" Type="http://schemas.openxmlformats.org/officeDocument/2006/relationships/slide" Target="slide28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1.xml"/><Relationship Id="rId15" Type="http://schemas.openxmlformats.org/officeDocument/2006/relationships/slide" Target="slide394.xml"/><Relationship Id="rId23" Type="http://schemas.openxmlformats.org/officeDocument/2006/relationships/slide" Target="slide351.xml"/><Relationship Id="rId28" Type="http://schemas.openxmlformats.org/officeDocument/2006/relationships/slide" Target="slide379.xml"/><Relationship Id="rId36" Type="http://schemas.openxmlformats.org/officeDocument/2006/relationships/slide" Target="slide373.xml"/><Relationship Id="rId49" Type="http://schemas.openxmlformats.org/officeDocument/2006/relationships/slide" Target="slide469.xml"/><Relationship Id="rId57" Type="http://schemas.openxmlformats.org/officeDocument/2006/relationships/slide" Target="slide119.xml"/><Relationship Id="rId106" Type="http://schemas.openxmlformats.org/officeDocument/2006/relationships/slide" Target="slide258.xml"/><Relationship Id="rId114" Type="http://schemas.openxmlformats.org/officeDocument/2006/relationships/slide" Target="slide1.xml"/><Relationship Id="rId10" Type="http://schemas.openxmlformats.org/officeDocument/2006/relationships/slide" Target="slide365.xml"/><Relationship Id="rId31" Type="http://schemas.openxmlformats.org/officeDocument/2006/relationships/slide" Target="slide408.xml"/><Relationship Id="rId44" Type="http://schemas.openxmlformats.org/officeDocument/2006/relationships/slide" Target="slide441.xml"/><Relationship Id="rId52" Type="http://schemas.openxmlformats.org/officeDocument/2006/relationships/slide" Target="slide127.xml"/><Relationship Id="rId60" Type="http://schemas.openxmlformats.org/officeDocument/2006/relationships/slide" Target="slide110.xml"/><Relationship Id="rId65" Type="http://schemas.openxmlformats.org/officeDocument/2006/relationships/slide" Target="slide132.xml"/><Relationship Id="rId73" Type="http://schemas.openxmlformats.org/officeDocument/2006/relationships/slide" Target="slide186.xml"/><Relationship Id="rId78" Type="http://schemas.openxmlformats.org/officeDocument/2006/relationships/slide" Target="slide146.xml"/><Relationship Id="rId81" Type="http://schemas.openxmlformats.org/officeDocument/2006/relationships/slide" Target="slide155.xml"/><Relationship Id="rId86" Type="http://schemas.openxmlformats.org/officeDocument/2006/relationships/slide" Target="slide180.xml"/><Relationship Id="rId94" Type="http://schemas.openxmlformats.org/officeDocument/2006/relationships/slide" Target="slide212.xml"/><Relationship Id="rId99" Type="http://schemas.openxmlformats.org/officeDocument/2006/relationships/slide" Target="slide231.xml"/><Relationship Id="rId101" Type="http://schemas.openxmlformats.org/officeDocument/2006/relationships/slide" Target="slide235.xml"/><Relationship Id="rId4" Type="http://schemas.openxmlformats.org/officeDocument/2006/relationships/slide" Target="slide324.xml"/><Relationship Id="rId9" Type="http://schemas.openxmlformats.org/officeDocument/2006/relationships/slide" Target="slide349.xml"/><Relationship Id="rId13" Type="http://schemas.openxmlformats.org/officeDocument/2006/relationships/slide" Target="slide377.xml"/><Relationship Id="rId18" Type="http://schemas.openxmlformats.org/officeDocument/2006/relationships/slide" Target="slide343.xml"/><Relationship Id="rId39" Type="http://schemas.openxmlformats.org/officeDocument/2006/relationships/slide" Target="slide414.xml"/><Relationship Id="rId109" Type="http://schemas.openxmlformats.org/officeDocument/2006/relationships/slide" Target="slide274.xml"/><Relationship Id="rId34" Type="http://schemas.openxmlformats.org/officeDocument/2006/relationships/slide" Target="slide307.xml"/><Relationship Id="rId50" Type="http://schemas.openxmlformats.org/officeDocument/2006/relationships/slide" Target="slide102.xml"/><Relationship Id="rId55" Type="http://schemas.openxmlformats.org/officeDocument/2006/relationships/slide" Target="slide130.xml"/><Relationship Id="rId76" Type="http://schemas.openxmlformats.org/officeDocument/2006/relationships/slide" Target="slide208.xml"/><Relationship Id="rId97" Type="http://schemas.openxmlformats.org/officeDocument/2006/relationships/slide" Target="slide221.xml"/><Relationship Id="rId104" Type="http://schemas.openxmlformats.org/officeDocument/2006/relationships/slide" Target="slide249.xml"/><Relationship Id="rId7" Type="http://schemas.openxmlformats.org/officeDocument/2006/relationships/slide" Target="slide353.xml"/><Relationship Id="rId71" Type="http://schemas.openxmlformats.org/officeDocument/2006/relationships/slide" Target="slide167.xml"/><Relationship Id="rId92" Type="http://schemas.openxmlformats.org/officeDocument/2006/relationships/slide" Target="slide20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2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5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57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8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3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5.png"/><Relationship Id="rId4" Type="http://schemas.openxmlformats.org/officeDocument/2006/relationships/image" Target="../media/image191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209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image" Target="../media/image3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214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7" Type="http://schemas.openxmlformats.org/officeDocument/2006/relationships/image" Target="../media/image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image" Target="../media/image3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7" Type="http://schemas.openxmlformats.org/officeDocument/2006/relationships/image" Target="../media/image3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slide" Target="slide101.xml"/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Relationship Id="rId9" Type="http://schemas.openxmlformats.org/officeDocument/2006/relationships/image" Target="../media/image3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258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3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7" Type="http://schemas.openxmlformats.org/officeDocument/2006/relationships/image" Target="../media/image3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7.png"/><Relationship Id="rId7" Type="http://schemas.openxmlformats.org/officeDocument/2006/relationships/slide" Target="slide101.xml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88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7.png"/><Relationship Id="rId7" Type="http://schemas.openxmlformats.org/officeDocument/2006/relationships/slide" Target="slide10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0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303.png"/><Relationship Id="rId4" Type="http://schemas.openxmlformats.org/officeDocument/2006/relationships/image" Target="../media/image1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7" Type="http://schemas.openxmlformats.org/officeDocument/2006/relationships/image" Target="../media/image3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14.png"/><Relationship Id="rId7" Type="http://schemas.openxmlformats.org/officeDocument/2006/relationships/slide" Target="slide101.xml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15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7" Type="http://schemas.openxmlformats.org/officeDocument/2006/relationships/image" Target="../media/image3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7" Type="http://schemas.openxmlformats.org/officeDocument/2006/relationships/image" Target="../media/image3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7" Type="http://schemas.openxmlformats.org/officeDocument/2006/relationships/image" Target="../media/image3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339.png"/><Relationship Id="rId4" Type="http://schemas.openxmlformats.org/officeDocument/2006/relationships/image" Target="../media/image338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7" Type="http://schemas.openxmlformats.org/officeDocument/2006/relationships/image" Target="../media/image3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7" Type="http://schemas.openxmlformats.org/officeDocument/2006/relationships/image" Target="../media/image3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354.png"/><Relationship Id="rId4" Type="http://schemas.openxmlformats.org/officeDocument/2006/relationships/image" Target="../media/image353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7" Type="http://schemas.openxmlformats.org/officeDocument/2006/relationships/image" Target="../media/image3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358.png"/><Relationship Id="rId4" Type="http://schemas.openxmlformats.org/officeDocument/2006/relationships/image" Target="../media/image1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3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7" Type="http://schemas.openxmlformats.org/officeDocument/2006/relationships/image" Target="../media/image3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369.png"/><Relationship Id="rId4" Type="http://schemas.openxmlformats.org/officeDocument/2006/relationships/image" Target="../media/image1.pn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7" Type="http://schemas.openxmlformats.org/officeDocument/2006/relationships/image" Target="../media/image3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7" Type="http://schemas.openxmlformats.org/officeDocument/2006/relationships/image" Target="../media/image3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5.png"/><Relationship Id="rId4" Type="http://schemas.openxmlformats.org/officeDocument/2006/relationships/image" Target="../media/image3.pn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1.png"/><Relationship Id="rId4" Type="http://schemas.openxmlformats.org/officeDocument/2006/relationships/image" Target="../media/image1.pn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397.pn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png"/><Relationship Id="rId7" Type="http://schemas.openxmlformats.org/officeDocument/2006/relationships/image" Target="../media/image3.png"/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7" Type="http://schemas.openxmlformats.org/officeDocument/2006/relationships/image" Target="../media/image3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7" Type="http://schemas.openxmlformats.org/officeDocument/2006/relationships/image" Target="../media/image3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1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4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7" Type="http://schemas.openxmlformats.org/officeDocument/2006/relationships/image" Target="../media/image5.png"/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png"/><Relationship Id="rId7" Type="http://schemas.openxmlformats.org/officeDocument/2006/relationships/image" Target="../media/image5.png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7" Type="http://schemas.openxmlformats.org/officeDocument/2006/relationships/image" Target="../media/image1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2.png"/><Relationship Id="rId4" Type="http://schemas.openxmlformats.org/officeDocument/2006/relationships/image" Target="../media/image1.png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5.png"/><Relationship Id="rId4" Type="http://schemas.openxmlformats.org/officeDocument/2006/relationships/image" Target="../media/image1.png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9.png"/><Relationship Id="rId4" Type="http://schemas.openxmlformats.org/officeDocument/2006/relationships/image" Target="../media/image3.png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3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32.png"/><Relationship Id="rId7" Type="http://schemas.openxmlformats.org/officeDocument/2006/relationships/image" Target="../media/image5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3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6.png"/><Relationship Id="rId3" Type="http://schemas.openxmlformats.org/officeDocument/2006/relationships/image" Target="../media/image435.png"/><Relationship Id="rId7" Type="http://schemas.openxmlformats.org/officeDocument/2006/relationships/image" Target="../media/image3.png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7" Type="http://schemas.openxmlformats.org/officeDocument/2006/relationships/image" Target="../media/image3.png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png"/><Relationship Id="rId7" Type="http://schemas.openxmlformats.org/officeDocument/2006/relationships/image" Target="../media/image3.png"/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3.png"/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2.png"/><Relationship Id="rId4" Type="http://schemas.openxmlformats.org/officeDocument/2006/relationships/image" Target="../media/image1.pn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png"/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9.png"/><Relationship Id="rId5" Type="http://schemas.openxmlformats.org/officeDocument/2006/relationships/image" Target="../media/image448.png"/><Relationship Id="rId4" Type="http://schemas.openxmlformats.org/officeDocument/2006/relationships/image" Target="../media/image1.png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png"/><Relationship Id="rId7" Type="http://schemas.openxmlformats.org/officeDocument/2006/relationships/image" Target="../media/image3.png"/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2" Type="http://schemas.openxmlformats.org/officeDocument/2006/relationships/image" Target="../media/image4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9.png"/><Relationship Id="rId4" Type="http://schemas.openxmlformats.org/officeDocument/2006/relationships/image" Target="../media/image1.png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1.png"/><Relationship Id="rId4" Type="http://schemas.openxmlformats.org/officeDocument/2006/relationships/image" Target="../media/image1.png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5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9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7" Type="http://schemas.openxmlformats.org/officeDocument/2006/relationships/image" Target="../media/image3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3.png"/><Relationship Id="rId4" Type="http://schemas.openxmlformats.org/officeDocument/2006/relationships/image" Target="../media/image1.png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5.png"/><Relationship Id="rId2" Type="http://schemas.openxmlformats.org/officeDocument/2006/relationships/image" Target="../media/image4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7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9.png"/><Relationship Id="rId4" Type="http://schemas.openxmlformats.org/officeDocument/2006/relationships/image" Target="../media/image1.png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1.png"/><Relationship Id="rId4" Type="http://schemas.openxmlformats.org/officeDocument/2006/relationships/image" Target="../media/image3.png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3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5.png"/><Relationship Id="rId4" Type="http://schemas.openxmlformats.org/officeDocument/2006/relationships/image" Target="../media/image1.png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7" Type="http://schemas.openxmlformats.org/officeDocument/2006/relationships/image" Target="../media/image489.png"/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8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2.png"/><Relationship Id="rId4" Type="http://schemas.openxmlformats.org/officeDocument/2006/relationships/image" Target="../media/image1.png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5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7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00.png"/><Relationship Id="rId7" Type="http://schemas.openxmlformats.org/officeDocument/2006/relationships/slide" Target="slide101.xml"/><Relationship Id="rId2" Type="http://schemas.openxmlformats.org/officeDocument/2006/relationships/image" Target="../media/image4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02.png"/><Relationship Id="rId4" Type="http://schemas.openxmlformats.org/officeDocument/2006/relationships/image" Target="../media/image501.png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5.png"/><Relationship Id="rId4" Type="http://schemas.openxmlformats.org/officeDocument/2006/relationships/image" Target="../media/image1.png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5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5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5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12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1.png"/><Relationship Id="rId5" Type="http://schemas.openxmlformats.org/officeDocument/2006/relationships/image" Target="../media/image510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7" Type="http://schemas.openxmlformats.org/officeDocument/2006/relationships/image" Target="../media/image519.png"/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8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1.png"/><Relationship Id="rId4" Type="http://schemas.openxmlformats.org/officeDocument/2006/relationships/image" Target="../media/image1.png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5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png"/><Relationship Id="rId2" Type="http://schemas.openxmlformats.org/officeDocument/2006/relationships/image" Target="../media/image5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6.png"/><Relationship Id="rId7" Type="http://schemas.openxmlformats.org/officeDocument/2006/relationships/image" Target="../media/image1.png"/><Relationship Id="rId2" Type="http://schemas.openxmlformats.org/officeDocument/2006/relationships/image" Target="../media/image5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5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5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png"/><Relationship Id="rId7" Type="http://schemas.openxmlformats.org/officeDocument/2006/relationships/image" Target="../media/image1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32.png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4.png"/><Relationship Id="rId7" Type="http://schemas.openxmlformats.org/officeDocument/2006/relationships/image" Target="../media/image3.png"/><Relationship Id="rId2" Type="http://schemas.openxmlformats.org/officeDocument/2006/relationships/image" Target="../media/image5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6.png"/><Relationship Id="rId4" Type="http://schemas.openxmlformats.org/officeDocument/2006/relationships/image" Target="../media/image1.png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9.png"/><Relationship Id="rId4" Type="http://schemas.openxmlformats.org/officeDocument/2006/relationships/image" Target="../media/image1.png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2.png"/><Relationship Id="rId4" Type="http://schemas.openxmlformats.org/officeDocument/2006/relationships/image" Target="../media/image3.png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7" Type="http://schemas.openxmlformats.org/officeDocument/2006/relationships/image" Target="../media/image5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8.png"/><Relationship Id="rId5" Type="http://schemas.openxmlformats.org/officeDocument/2006/relationships/image" Target="../media/image547.png"/><Relationship Id="rId4" Type="http://schemas.openxmlformats.org/officeDocument/2006/relationships/image" Target="../media/image3.png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png"/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3.png"/><Relationship Id="rId4" Type="http://schemas.openxmlformats.org/officeDocument/2006/relationships/image" Target="../media/image3.png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5.png"/><Relationship Id="rId7" Type="http://schemas.openxmlformats.org/officeDocument/2006/relationships/image" Target="../media/image1.png"/><Relationship Id="rId2" Type="http://schemas.openxmlformats.org/officeDocument/2006/relationships/image" Target="../media/image5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8.png"/><Relationship Id="rId7" Type="http://schemas.openxmlformats.org/officeDocument/2006/relationships/image" Target="../media/image1.png"/><Relationship Id="rId2" Type="http://schemas.openxmlformats.org/officeDocument/2006/relationships/image" Target="../media/image5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7" Type="http://schemas.openxmlformats.org/officeDocument/2006/relationships/image" Target="../media/image1.png"/><Relationship Id="rId2" Type="http://schemas.openxmlformats.org/officeDocument/2006/relationships/image" Target="../media/image5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2.png"/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9.png"/><Relationship Id="rId2" Type="http://schemas.openxmlformats.org/officeDocument/2006/relationships/image" Target="../media/image5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7.png"/><Relationship Id="rId7" Type="http://schemas.openxmlformats.org/officeDocument/2006/relationships/image" Target="../media/image3.png"/><Relationship Id="rId2" Type="http://schemas.openxmlformats.org/officeDocument/2006/relationships/image" Target="../media/image5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9.png"/><Relationship Id="rId2" Type="http://schemas.openxmlformats.org/officeDocument/2006/relationships/image" Target="../media/image5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436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0.png"/><Relationship Id="rId4" Type="http://schemas.openxmlformats.org/officeDocument/2006/relationships/image" Target="../media/image3.png"/></Relationships>
</file>

<file path=ppt/slides/_rels/slide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82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5.png"/><Relationship Id="rId7" Type="http://schemas.openxmlformats.org/officeDocument/2006/relationships/image" Target="../media/image1.png"/><Relationship Id="rId2" Type="http://schemas.openxmlformats.org/officeDocument/2006/relationships/image" Target="../media/image5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88.png"/></Relationships>
</file>

<file path=ppt/slides/_rels/slide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98.png"/><Relationship Id="rId7" Type="http://schemas.openxmlformats.org/officeDocument/2006/relationships/slide" Target="slide101.xml"/><Relationship Id="rId2" Type="http://schemas.openxmlformats.org/officeDocument/2006/relationships/image" Target="../media/image5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599.png"/></Relationships>
</file>

<file path=ppt/slides/_rels/slide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1.png"/><Relationship Id="rId4" Type="http://schemas.openxmlformats.org/officeDocument/2006/relationships/image" Target="../media/image3.png"/></Relationships>
</file>

<file path=ppt/slides/_rels/slide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6.png"/><Relationship Id="rId7" Type="http://schemas.openxmlformats.org/officeDocument/2006/relationships/image" Target="../media/image1.png"/><Relationship Id="rId2" Type="http://schemas.openxmlformats.org/officeDocument/2006/relationships/image" Target="../media/image6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8.png"/><Relationship Id="rId4" Type="http://schemas.openxmlformats.org/officeDocument/2006/relationships/image" Target="../media/image3.png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7" Type="http://schemas.openxmlformats.org/officeDocument/2006/relationships/image" Target="../media/image3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463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6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6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20.png"/><Relationship Id="rId2" Type="http://schemas.openxmlformats.org/officeDocument/2006/relationships/image" Target="../media/image6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3.png"/><Relationship Id="rId5" Type="http://schemas.openxmlformats.org/officeDocument/2006/relationships/image" Target="../media/image3.png"/><Relationship Id="rId4" Type="http://schemas.openxmlformats.org/officeDocument/2006/relationships/slide" Target="slide10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25.png"/><Relationship Id="rId2" Type="http://schemas.openxmlformats.org/officeDocument/2006/relationships/image" Target="../media/image6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1.png"/></Relationships>
</file>

<file path=ppt/slides/_rels/slide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8.png"/><Relationship Id="rId2" Type="http://schemas.openxmlformats.org/officeDocument/2006/relationships/image" Target="../media/image6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01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3.png"/><Relationship Id="rId7" Type="http://schemas.openxmlformats.org/officeDocument/2006/relationships/image" Target="../media/image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5.png"/><Relationship Id="rId4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3.png"/><Relationship Id="rId7" Type="http://schemas.openxmlformats.org/officeDocument/2006/relationships/slide" Target="slide1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0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625120" y="112486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A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0" name="Rectangle 29">
            <a:hlinkClick r:id="rId3" action="ppaction://hlinksldjump"/>
          </p:cNvPr>
          <p:cNvSpPr/>
          <p:nvPr/>
        </p:nvSpPr>
        <p:spPr>
          <a:xfrm>
            <a:off x="1625120" y="1736872"/>
            <a:ext cx="1152000" cy="54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A (ii)</a:t>
            </a:r>
            <a:endParaRPr lang="en-GB" b="1" dirty="0"/>
          </a:p>
        </p:txBody>
      </p:sp>
      <p:sp>
        <p:nvSpPr>
          <p:cNvPr id="32" name="Rectangle 31">
            <a:hlinkClick r:id="rId4" action="ppaction://hlinksldjump"/>
          </p:cNvPr>
          <p:cNvSpPr/>
          <p:nvPr/>
        </p:nvSpPr>
        <p:spPr>
          <a:xfrm>
            <a:off x="1619672" y="418514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D (ii)</a:t>
            </a:r>
            <a:endParaRPr lang="en-GB" b="1" dirty="0"/>
          </a:p>
        </p:txBody>
      </p:sp>
      <p:sp>
        <p:nvSpPr>
          <p:cNvPr id="64" name="Rectangle 63">
            <a:hlinkClick r:id="rId5" action="ppaction://hlinksldjump"/>
          </p:cNvPr>
          <p:cNvSpPr/>
          <p:nvPr/>
        </p:nvSpPr>
        <p:spPr>
          <a:xfrm>
            <a:off x="2915944" y="112486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65" name="Rectangle 64">
            <a:hlinkClick r:id="rId6" action="ppaction://hlinksldjump"/>
          </p:cNvPr>
          <p:cNvSpPr/>
          <p:nvPr/>
        </p:nvSpPr>
        <p:spPr>
          <a:xfrm>
            <a:off x="1619672" y="540928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 (ii)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771800" y="255323"/>
            <a:ext cx="42386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Differentiation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2915944" y="2349000"/>
            <a:ext cx="1152000" cy="54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(iii)</a:t>
            </a:r>
            <a:endParaRPr lang="en-GB" b="1" dirty="0"/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1625120" y="234900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C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6" name="Rectangle 15">
            <a:hlinkClick r:id="rId9" action="ppaction://hlinksldjump"/>
          </p:cNvPr>
          <p:cNvSpPr/>
          <p:nvPr/>
        </p:nvSpPr>
        <p:spPr>
          <a:xfrm>
            <a:off x="1619672" y="479727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7" name="Rectangle 16">
            <a:hlinkClick r:id="rId10" action="ppaction://hlinksldjump"/>
          </p:cNvPr>
          <p:cNvSpPr/>
          <p:nvPr/>
        </p:nvSpPr>
        <p:spPr>
          <a:xfrm>
            <a:off x="1625120" y="296100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C (ii)</a:t>
            </a:r>
            <a:endParaRPr lang="en-GB" b="1" dirty="0"/>
          </a:p>
        </p:txBody>
      </p:sp>
      <p:sp>
        <p:nvSpPr>
          <p:cNvPr id="21" name="Rectangle 20">
            <a:hlinkClick r:id="rId11" action="ppaction://hlinksldjump"/>
          </p:cNvPr>
          <p:cNvSpPr/>
          <p:nvPr/>
        </p:nvSpPr>
        <p:spPr>
          <a:xfrm>
            <a:off x="1619672" y="3573136"/>
            <a:ext cx="1152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D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2915944" y="1736872"/>
            <a:ext cx="1152000" cy="54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(ii)</a:t>
            </a:r>
            <a:endParaRPr lang="en-GB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1520" y="6214862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omic Sans MS" panose="030F0702030302020204" pitchFamily="66" charset="0"/>
              </a:rPr>
              <a:t>* note that some questions involving differentiation appear during the Newton Raphson method within numerical methods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" action="ppaction://noaction"/>
          </p:cNvPr>
          <p:cNvSpPr/>
          <p:nvPr/>
        </p:nvSpPr>
        <p:spPr>
          <a:xfrm>
            <a:off x="1800200" y="6453336"/>
            <a:ext cx="3131840" cy="223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Numerical methods shortcut</a:t>
            </a:r>
            <a:endParaRPr lang="en-GB" b="1" dirty="0"/>
          </a:p>
        </p:txBody>
      </p:sp>
      <p:sp>
        <p:nvSpPr>
          <p:cNvPr id="25" name="Rectangle 24"/>
          <p:cNvSpPr/>
          <p:nvPr/>
        </p:nvSpPr>
        <p:spPr>
          <a:xfrm>
            <a:off x="7314367" y="149335"/>
            <a:ext cx="1639123" cy="115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Creating differential equations from context</a:t>
            </a:r>
            <a:endParaRPr lang="en-GB" b="1" dirty="0"/>
          </a:p>
        </p:txBody>
      </p:sp>
      <p:sp>
        <p:nvSpPr>
          <p:cNvPr id="31" name="Rectangle 30">
            <a:hlinkClick r:id="rId13" action="ppaction://hlinksldjump"/>
          </p:cNvPr>
          <p:cNvSpPr/>
          <p:nvPr/>
        </p:nvSpPr>
        <p:spPr>
          <a:xfrm>
            <a:off x="2915816" y="296100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 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4" name="Rectangle 33">
            <a:hlinkClick r:id="rId14" action="ppaction://hlinksldjump"/>
          </p:cNvPr>
          <p:cNvSpPr/>
          <p:nvPr/>
        </p:nvSpPr>
        <p:spPr>
          <a:xfrm>
            <a:off x="2915816" y="3573136"/>
            <a:ext cx="1152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 </a:t>
            </a:r>
          </a:p>
          <a:p>
            <a:pPr algn="ctr"/>
            <a:r>
              <a:rPr lang="en-GB" b="1" dirty="0" smtClean="0"/>
              <a:t>(ii)</a:t>
            </a:r>
            <a:endParaRPr lang="en-GB" b="1" dirty="0"/>
          </a:p>
        </p:txBody>
      </p:sp>
      <p:sp>
        <p:nvSpPr>
          <p:cNvPr id="35" name="Rectangle 34"/>
          <p:cNvSpPr/>
          <p:nvPr/>
        </p:nvSpPr>
        <p:spPr>
          <a:xfrm>
            <a:off x="7325365" y="1412816"/>
            <a:ext cx="1639123" cy="57602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First Principles</a:t>
            </a:r>
            <a:endParaRPr lang="en-GB" b="1" dirty="0"/>
          </a:p>
        </p:txBody>
      </p:sp>
      <p:sp>
        <p:nvSpPr>
          <p:cNvPr id="36" name="Rectangle 35">
            <a:hlinkClick r:id="rId15" action="ppaction://hlinksldjump"/>
          </p:cNvPr>
          <p:cNvSpPr/>
          <p:nvPr/>
        </p:nvSpPr>
        <p:spPr>
          <a:xfrm>
            <a:off x="2915816" y="418514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 </a:t>
            </a:r>
          </a:p>
          <a:p>
            <a:pPr algn="ctr"/>
            <a:r>
              <a:rPr lang="en-GB" b="1" dirty="0" smtClean="0"/>
              <a:t>(iii)</a:t>
            </a:r>
            <a:endParaRPr lang="en-GB" b="1" dirty="0"/>
          </a:p>
        </p:txBody>
      </p:sp>
      <p:sp>
        <p:nvSpPr>
          <p:cNvPr id="37" name="Rectangle 36">
            <a:hlinkClick r:id="rId16" action="ppaction://hlinksldjump"/>
          </p:cNvPr>
          <p:cNvSpPr/>
          <p:nvPr/>
        </p:nvSpPr>
        <p:spPr>
          <a:xfrm>
            <a:off x="2915816" y="479727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 </a:t>
            </a:r>
          </a:p>
          <a:p>
            <a:pPr algn="ctr"/>
            <a:r>
              <a:rPr lang="en-GB" b="1" dirty="0" smtClean="0"/>
              <a:t>(iv)</a:t>
            </a:r>
            <a:endParaRPr lang="en-GB" b="1" dirty="0"/>
          </a:p>
        </p:txBody>
      </p:sp>
      <p:sp>
        <p:nvSpPr>
          <p:cNvPr id="38" name="Rectangle 37">
            <a:hlinkClick r:id="rId17" action="ppaction://hlinksldjump"/>
          </p:cNvPr>
          <p:cNvSpPr/>
          <p:nvPr/>
        </p:nvSpPr>
        <p:spPr>
          <a:xfrm>
            <a:off x="2915816" y="540928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 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9" name="Rectangle 38">
            <a:hlinkClick r:id="rId18" action="ppaction://hlinksldjump"/>
          </p:cNvPr>
          <p:cNvSpPr/>
          <p:nvPr/>
        </p:nvSpPr>
        <p:spPr>
          <a:xfrm>
            <a:off x="4211936" y="112474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 </a:t>
            </a:r>
          </a:p>
          <a:p>
            <a:pPr algn="ctr"/>
            <a:r>
              <a:rPr lang="en-GB" b="1" dirty="0" smtClean="0"/>
              <a:t>(ii)</a:t>
            </a:r>
            <a:endParaRPr lang="en-GB" b="1" dirty="0"/>
          </a:p>
        </p:txBody>
      </p:sp>
      <p:sp>
        <p:nvSpPr>
          <p:cNvPr id="40" name="Rectangle 39">
            <a:hlinkClick r:id="rId19" action="ppaction://hlinksldjump"/>
          </p:cNvPr>
          <p:cNvSpPr/>
          <p:nvPr/>
        </p:nvSpPr>
        <p:spPr>
          <a:xfrm>
            <a:off x="4211936" y="173675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 </a:t>
            </a:r>
          </a:p>
          <a:p>
            <a:pPr algn="ctr"/>
            <a:r>
              <a:rPr lang="en-GB" b="1" dirty="0" smtClean="0"/>
              <a:t>(iii)</a:t>
            </a:r>
            <a:endParaRPr lang="en-GB" b="1" dirty="0"/>
          </a:p>
        </p:txBody>
      </p:sp>
      <p:sp>
        <p:nvSpPr>
          <p:cNvPr id="41" name="Rectangle 40">
            <a:hlinkClick r:id="rId20" action="ppaction://hlinksldjump"/>
          </p:cNvPr>
          <p:cNvSpPr/>
          <p:nvPr/>
        </p:nvSpPr>
        <p:spPr>
          <a:xfrm>
            <a:off x="4212088" y="234900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2018 1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42" name="Rectangle 41">
            <a:hlinkClick r:id="rId21" action="ppaction://hlinksldjump"/>
          </p:cNvPr>
          <p:cNvSpPr/>
          <p:nvPr/>
        </p:nvSpPr>
        <p:spPr>
          <a:xfrm>
            <a:off x="4211960" y="357313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2018 1</a:t>
            </a:r>
          </a:p>
          <a:p>
            <a:pPr algn="ctr"/>
            <a:r>
              <a:rPr lang="en-GB" b="1" dirty="0" smtClean="0"/>
              <a:t>(iii)</a:t>
            </a:r>
            <a:endParaRPr lang="en-GB" b="1" dirty="0"/>
          </a:p>
        </p:txBody>
      </p:sp>
      <p:sp>
        <p:nvSpPr>
          <p:cNvPr id="43" name="Rectangle 42">
            <a:hlinkClick r:id="rId22" action="ppaction://hlinksldjump"/>
          </p:cNvPr>
          <p:cNvSpPr/>
          <p:nvPr/>
        </p:nvSpPr>
        <p:spPr>
          <a:xfrm>
            <a:off x="4211960" y="4185144"/>
            <a:ext cx="1152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2018 2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44" name="Rectangle 43">
            <a:hlinkClick r:id="rId23" action="ppaction://hlinksldjump"/>
          </p:cNvPr>
          <p:cNvSpPr/>
          <p:nvPr/>
        </p:nvSpPr>
        <p:spPr>
          <a:xfrm>
            <a:off x="4211960" y="479727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2018 2</a:t>
            </a:r>
          </a:p>
          <a:p>
            <a:pPr algn="ctr"/>
            <a:r>
              <a:rPr lang="en-GB" b="1" dirty="0" smtClean="0"/>
              <a:t>(ii)</a:t>
            </a:r>
            <a:endParaRPr lang="en-GB" b="1" dirty="0"/>
          </a:p>
        </p:txBody>
      </p:sp>
      <p:sp>
        <p:nvSpPr>
          <p:cNvPr id="45" name="Rectangle 44">
            <a:hlinkClick r:id="rId24" action="ppaction://hlinksldjump"/>
          </p:cNvPr>
          <p:cNvSpPr/>
          <p:nvPr/>
        </p:nvSpPr>
        <p:spPr>
          <a:xfrm>
            <a:off x="4211960" y="540928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2018 2</a:t>
            </a:r>
          </a:p>
          <a:p>
            <a:pPr algn="ctr"/>
            <a:r>
              <a:rPr lang="en-GB" b="1" dirty="0" smtClean="0"/>
              <a:t>(iii)</a:t>
            </a:r>
            <a:endParaRPr lang="en-GB" b="1" dirty="0"/>
          </a:p>
        </p:txBody>
      </p:sp>
      <p:sp>
        <p:nvSpPr>
          <p:cNvPr id="46" name="Rectangle 45">
            <a:hlinkClick r:id="rId25" action="ppaction://hlinksldjump"/>
          </p:cNvPr>
          <p:cNvSpPr/>
          <p:nvPr/>
        </p:nvSpPr>
        <p:spPr>
          <a:xfrm>
            <a:off x="5508104" y="112474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2018 2</a:t>
            </a:r>
          </a:p>
          <a:p>
            <a:pPr algn="ctr"/>
            <a:r>
              <a:rPr lang="en-GB" b="1" dirty="0" smtClean="0"/>
              <a:t>(iv)</a:t>
            </a:r>
            <a:endParaRPr lang="en-GB" b="1" dirty="0"/>
          </a:p>
        </p:txBody>
      </p:sp>
      <p:sp>
        <p:nvSpPr>
          <p:cNvPr id="47" name="Rectangle 46">
            <a:hlinkClick r:id="rId26" action="ppaction://hlinksldjump"/>
          </p:cNvPr>
          <p:cNvSpPr/>
          <p:nvPr/>
        </p:nvSpPr>
        <p:spPr>
          <a:xfrm>
            <a:off x="4212088" y="296112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2018 1</a:t>
            </a:r>
          </a:p>
          <a:p>
            <a:pPr algn="ctr"/>
            <a:r>
              <a:rPr lang="en-GB" b="1" dirty="0" smtClean="0"/>
              <a:t>(ii)</a:t>
            </a:r>
            <a:endParaRPr lang="en-GB" b="1" dirty="0"/>
          </a:p>
        </p:txBody>
      </p:sp>
      <p:sp>
        <p:nvSpPr>
          <p:cNvPr id="48" name="Rectangle 47">
            <a:hlinkClick r:id="rId27" action="ppaction://hlinksldjump"/>
          </p:cNvPr>
          <p:cNvSpPr/>
          <p:nvPr/>
        </p:nvSpPr>
        <p:spPr>
          <a:xfrm>
            <a:off x="107504" y="37688"/>
            <a:ext cx="1872208" cy="294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7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24744"/>
            <a:ext cx="8784974" cy="35542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1124744"/>
            <a:ext cx="8784976" cy="3577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315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64704"/>
            <a:ext cx="8784974" cy="46419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764704"/>
            <a:ext cx="8784973" cy="4032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3" y="4797152"/>
            <a:ext cx="8784973" cy="609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4929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>
            <a:spLocks/>
          </p:cNvSpPr>
          <p:nvPr/>
        </p:nvSpPr>
        <p:spPr>
          <a:xfrm>
            <a:off x="5436096" y="112474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2006 (i)</a:t>
            </a:r>
            <a:endParaRPr lang="en-GB" sz="1200" b="1" dirty="0"/>
          </a:p>
        </p:txBody>
      </p:sp>
      <p:sp>
        <p:nvSpPr>
          <p:cNvPr id="11" name="Rectangle 10">
            <a:hlinkClick r:id="rId3" action="ppaction://hlinksldjump"/>
          </p:cNvPr>
          <p:cNvSpPr>
            <a:spLocks/>
          </p:cNvSpPr>
          <p:nvPr/>
        </p:nvSpPr>
        <p:spPr>
          <a:xfrm>
            <a:off x="5436096" y="198888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2006 (i)</a:t>
            </a:r>
            <a:endParaRPr lang="en-GB" sz="1200" b="1" dirty="0"/>
          </a:p>
        </p:txBody>
      </p:sp>
      <p:sp>
        <p:nvSpPr>
          <p:cNvPr id="12" name="Rectangle 11">
            <a:hlinkClick r:id="rId4" action="ppaction://hlinksldjump"/>
          </p:cNvPr>
          <p:cNvSpPr>
            <a:spLocks/>
          </p:cNvSpPr>
          <p:nvPr/>
        </p:nvSpPr>
        <p:spPr>
          <a:xfrm>
            <a:off x="5436096" y="371703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(ii)</a:t>
            </a:r>
            <a:endParaRPr lang="en-GB" sz="1200" b="1" dirty="0"/>
          </a:p>
        </p:txBody>
      </p:sp>
      <p:sp>
        <p:nvSpPr>
          <p:cNvPr id="13" name="Rectangle 12">
            <a:hlinkClick r:id="rId5" action="ppaction://hlinksldjump"/>
          </p:cNvPr>
          <p:cNvSpPr>
            <a:spLocks/>
          </p:cNvSpPr>
          <p:nvPr/>
        </p:nvSpPr>
        <p:spPr>
          <a:xfrm>
            <a:off x="5436096" y="458112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2007 </a:t>
            </a:r>
            <a:endParaRPr lang="en-GB" sz="1200" b="1" dirty="0"/>
          </a:p>
        </p:txBody>
      </p:sp>
      <p:sp>
        <p:nvSpPr>
          <p:cNvPr id="14" name="Rectangle 13">
            <a:hlinkClick r:id="rId6" action="ppaction://hlinksldjump"/>
          </p:cNvPr>
          <p:cNvSpPr>
            <a:spLocks/>
          </p:cNvSpPr>
          <p:nvPr/>
        </p:nvSpPr>
        <p:spPr>
          <a:xfrm>
            <a:off x="6336288" y="242088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2009 (i)</a:t>
            </a:r>
            <a:endParaRPr lang="en-GB" sz="1200" b="1" dirty="0"/>
          </a:p>
        </p:txBody>
      </p:sp>
      <p:sp>
        <p:nvSpPr>
          <p:cNvPr id="16" name="Rectangle 15">
            <a:hlinkClick r:id="rId7" action="ppaction://hlinksldjump"/>
          </p:cNvPr>
          <p:cNvSpPr>
            <a:spLocks/>
          </p:cNvSpPr>
          <p:nvPr/>
        </p:nvSpPr>
        <p:spPr>
          <a:xfrm>
            <a:off x="6334936" y="112478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2009 (i)</a:t>
            </a:r>
            <a:endParaRPr lang="en-GB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080902" y="332656"/>
            <a:ext cx="68034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Spec Differentiation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>
            <a:spLocks/>
          </p:cNvSpPr>
          <p:nvPr/>
        </p:nvSpPr>
        <p:spPr>
          <a:xfrm>
            <a:off x="5436096" y="501317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2008 (i)</a:t>
            </a:r>
            <a:endParaRPr lang="en-GB" sz="1200" b="1" dirty="0"/>
          </a:p>
        </p:txBody>
      </p:sp>
      <p:sp>
        <p:nvSpPr>
          <p:cNvPr id="23" name="Rectangle 22">
            <a:hlinkClick r:id="rId9" action="ppaction://hlinksldjump"/>
          </p:cNvPr>
          <p:cNvSpPr>
            <a:spLocks/>
          </p:cNvSpPr>
          <p:nvPr/>
        </p:nvSpPr>
        <p:spPr>
          <a:xfrm>
            <a:off x="5436096" y="587727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2008 (i)</a:t>
            </a:r>
            <a:endParaRPr lang="en-GB" sz="1200" b="1" dirty="0"/>
          </a:p>
        </p:txBody>
      </p:sp>
      <p:sp>
        <p:nvSpPr>
          <p:cNvPr id="15" name="Rectangle 14">
            <a:hlinkClick r:id="rId10" action="ppaction://hlinksldjump"/>
          </p:cNvPr>
          <p:cNvSpPr>
            <a:spLocks/>
          </p:cNvSpPr>
          <p:nvPr/>
        </p:nvSpPr>
        <p:spPr>
          <a:xfrm>
            <a:off x="6335064" y="328498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2010 (i)</a:t>
            </a:r>
            <a:endParaRPr lang="en-GB" sz="1200" b="1" dirty="0"/>
          </a:p>
        </p:txBody>
      </p:sp>
      <p:sp>
        <p:nvSpPr>
          <p:cNvPr id="25" name="Rectangle 24">
            <a:hlinkClick r:id="rId11" action="ppaction://hlinksldjump"/>
          </p:cNvPr>
          <p:cNvSpPr>
            <a:spLocks/>
          </p:cNvSpPr>
          <p:nvPr/>
        </p:nvSpPr>
        <p:spPr>
          <a:xfrm>
            <a:off x="6336288" y="414908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2010 (i) </a:t>
            </a:r>
            <a:endParaRPr lang="en-GB" sz="1200" b="1" dirty="0"/>
          </a:p>
        </p:txBody>
      </p:sp>
      <p:sp>
        <p:nvSpPr>
          <p:cNvPr id="27" name="Rectangle 26">
            <a:hlinkClick r:id="rId12" action="ppaction://hlinksldjump"/>
          </p:cNvPr>
          <p:cNvSpPr>
            <a:spLocks/>
          </p:cNvSpPr>
          <p:nvPr/>
        </p:nvSpPr>
        <p:spPr>
          <a:xfrm>
            <a:off x="6336288" y="544522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2011</a:t>
            </a:r>
            <a:endParaRPr lang="en-GB" sz="1200" b="1" dirty="0"/>
          </a:p>
        </p:txBody>
      </p:sp>
      <p:sp>
        <p:nvSpPr>
          <p:cNvPr id="28" name="Rectangle 27">
            <a:hlinkClick r:id="rId13" action="ppaction://hlinksldjump"/>
          </p:cNvPr>
          <p:cNvSpPr>
            <a:spLocks/>
          </p:cNvSpPr>
          <p:nvPr/>
        </p:nvSpPr>
        <p:spPr>
          <a:xfrm>
            <a:off x="6336288" y="587727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2011 (i)</a:t>
            </a:r>
            <a:endParaRPr lang="en-GB" sz="1200" b="1" dirty="0"/>
          </a:p>
        </p:txBody>
      </p:sp>
      <p:sp>
        <p:nvSpPr>
          <p:cNvPr id="29" name="Rectangle 28">
            <a:hlinkClick r:id="rId14" action="ppaction://hlinksldjump"/>
          </p:cNvPr>
          <p:cNvSpPr>
            <a:spLocks/>
          </p:cNvSpPr>
          <p:nvPr/>
        </p:nvSpPr>
        <p:spPr>
          <a:xfrm>
            <a:off x="7236296" y="155678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2012 (i)</a:t>
            </a:r>
            <a:endParaRPr lang="en-GB" sz="1200" b="1" dirty="0"/>
          </a:p>
        </p:txBody>
      </p:sp>
      <p:sp>
        <p:nvSpPr>
          <p:cNvPr id="31" name="Rectangle 30">
            <a:hlinkClick r:id="rId15" action="ppaction://hlinksldjump"/>
          </p:cNvPr>
          <p:cNvSpPr>
            <a:spLocks/>
          </p:cNvSpPr>
          <p:nvPr/>
        </p:nvSpPr>
        <p:spPr>
          <a:xfrm>
            <a:off x="7236296" y="242088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2012 (i)</a:t>
            </a:r>
            <a:endParaRPr lang="en-GB" sz="1200" b="1" dirty="0"/>
          </a:p>
        </p:txBody>
      </p:sp>
      <p:sp>
        <p:nvSpPr>
          <p:cNvPr id="33" name="Rectangle 32">
            <a:hlinkClick r:id="rId16" action="ppaction://hlinksldjump"/>
          </p:cNvPr>
          <p:cNvSpPr>
            <a:spLocks/>
          </p:cNvSpPr>
          <p:nvPr/>
        </p:nvSpPr>
        <p:spPr>
          <a:xfrm>
            <a:off x="7236296" y="371703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2013 </a:t>
            </a:r>
            <a:endParaRPr lang="en-GB" sz="1200" b="1" dirty="0"/>
          </a:p>
        </p:txBody>
      </p:sp>
      <p:sp>
        <p:nvSpPr>
          <p:cNvPr id="34" name="Rectangle 33">
            <a:hlinkClick r:id="rId17" action="ppaction://hlinksldjump"/>
          </p:cNvPr>
          <p:cNvSpPr>
            <a:spLocks/>
          </p:cNvSpPr>
          <p:nvPr/>
        </p:nvSpPr>
        <p:spPr>
          <a:xfrm>
            <a:off x="7236296" y="414908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2013 (i)</a:t>
            </a:r>
            <a:endParaRPr lang="en-GB" sz="1200" b="1" dirty="0"/>
          </a:p>
        </p:txBody>
      </p:sp>
      <p:sp>
        <p:nvSpPr>
          <p:cNvPr id="24" name="Rectangle 23">
            <a:hlinkClick r:id="rId18" action="ppaction://hlinksldjump"/>
          </p:cNvPr>
          <p:cNvSpPr>
            <a:spLocks/>
          </p:cNvSpPr>
          <p:nvPr/>
        </p:nvSpPr>
        <p:spPr>
          <a:xfrm>
            <a:off x="5437448" y="544522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2008 (ii)</a:t>
            </a:r>
            <a:endParaRPr lang="en-GB" sz="1200" b="1" dirty="0"/>
          </a:p>
        </p:txBody>
      </p:sp>
      <p:sp>
        <p:nvSpPr>
          <p:cNvPr id="26" name="Rectangle 25">
            <a:hlinkClick r:id="rId19" action="ppaction://hlinksldjump"/>
          </p:cNvPr>
          <p:cNvSpPr>
            <a:spLocks/>
          </p:cNvSpPr>
          <p:nvPr/>
        </p:nvSpPr>
        <p:spPr>
          <a:xfrm>
            <a:off x="5436096" y="155683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2006 (ii)</a:t>
            </a:r>
            <a:endParaRPr lang="en-GB" sz="1200" b="1" dirty="0"/>
          </a:p>
        </p:txBody>
      </p:sp>
      <p:sp>
        <p:nvSpPr>
          <p:cNvPr id="30" name="Rectangle 29">
            <a:hlinkClick r:id="rId20" action="ppaction://hlinksldjump"/>
          </p:cNvPr>
          <p:cNvSpPr>
            <a:spLocks/>
          </p:cNvSpPr>
          <p:nvPr/>
        </p:nvSpPr>
        <p:spPr>
          <a:xfrm>
            <a:off x="5436096" y="285297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2006 (iii)</a:t>
            </a:r>
            <a:endParaRPr lang="en-GB" sz="1200" b="1" dirty="0"/>
          </a:p>
        </p:txBody>
      </p:sp>
      <p:sp>
        <p:nvSpPr>
          <p:cNvPr id="32" name="Rectangle 31">
            <a:hlinkClick r:id="rId21" action="ppaction://hlinksldjump"/>
          </p:cNvPr>
          <p:cNvSpPr>
            <a:spLocks/>
          </p:cNvSpPr>
          <p:nvPr/>
        </p:nvSpPr>
        <p:spPr>
          <a:xfrm>
            <a:off x="5437448" y="328502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(i)</a:t>
            </a:r>
            <a:endParaRPr lang="en-GB" sz="1200" b="1" dirty="0"/>
          </a:p>
        </p:txBody>
      </p:sp>
      <p:sp>
        <p:nvSpPr>
          <p:cNvPr id="35" name="Rectangle 34">
            <a:hlinkClick r:id="rId22" action="ppaction://hlinksldjump"/>
          </p:cNvPr>
          <p:cNvSpPr>
            <a:spLocks/>
          </p:cNvSpPr>
          <p:nvPr/>
        </p:nvSpPr>
        <p:spPr>
          <a:xfrm>
            <a:off x="5436096" y="414912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(iii)</a:t>
            </a:r>
            <a:endParaRPr lang="en-GB" sz="1200" b="1" dirty="0"/>
          </a:p>
        </p:txBody>
      </p:sp>
      <p:sp>
        <p:nvSpPr>
          <p:cNvPr id="36" name="Rectangle 35">
            <a:hlinkClick r:id="rId23" action="ppaction://hlinksldjump"/>
          </p:cNvPr>
          <p:cNvSpPr>
            <a:spLocks/>
          </p:cNvSpPr>
          <p:nvPr/>
        </p:nvSpPr>
        <p:spPr>
          <a:xfrm>
            <a:off x="5437448" y="630932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2008 (ii)</a:t>
            </a:r>
            <a:endParaRPr lang="en-GB" sz="1200" b="1" dirty="0"/>
          </a:p>
        </p:txBody>
      </p:sp>
      <p:sp>
        <p:nvSpPr>
          <p:cNvPr id="37" name="Rectangle 36">
            <a:hlinkClick r:id="rId24" action="ppaction://hlinksldjump"/>
          </p:cNvPr>
          <p:cNvSpPr>
            <a:spLocks/>
          </p:cNvSpPr>
          <p:nvPr/>
        </p:nvSpPr>
        <p:spPr>
          <a:xfrm>
            <a:off x="6336288" y="155679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2009 (ii)</a:t>
            </a:r>
            <a:endParaRPr lang="en-GB" sz="1200" b="1" dirty="0"/>
          </a:p>
        </p:txBody>
      </p:sp>
      <p:sp>
        <p:nvSpPr>
          <p:cNvPr id="38" name="Rectangle 37">
            <a:hlinkClick r:id="rId25" action="ppaction://hlinksldjump"/>
          </p:cNvPr>
          <p:cNvSpPr>
            <a:spLocks/>
          </p:cNvSpPr>
          <p:nvPr/>
        </p:nvSpPr>
        <p:spPr>
          <a:xfrm>
            <a:off x="6336288" y="285293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2009 (ii)</a:t>
            </a:r>
            <a:endParaRPr lang="en-GB" sz="1200" b="1" dirty="0"/>
          </a:p>
        </p:txBody>
      </p:sp>
      <p:sp>
        <p:nvSpPr>
          <p:cNvPr id="40" name="Rectangle 39">
            <a:hlinkClick r:id="rId26" action="ppaction://hlinksldjump"/>
          </p:cNvPr>
          <p:cNvSpPr>
            <a:spLocks/>
          </p:cNvSpPr>
          <p:nvPr/>
        </p:nvSpPr>
        <p:spPr>
          <a:xfrm>
            <a:off x="6336288" y="371703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2010 (ii)</a:t>
            </a:r>
            <a:endParaRPr lang="en-GB" sz="1200" b="1" dirty="0"/>
          </a:p>
        </p:txBody>
      </p:sp>
      <p:sp>
        <p:nvSpPr>
          <p:cNvPr id="42" name="Rectangle 41">
            <a:hlinkClick r:id="rId27" action="ppaction://hlinksldjump"/>
          </p:cNvPr>
          <p:cNvSpPr>
            <a:spLocks/>
          </p:cNvSpPr>
          <p:nvPr/>
        </p:nvSpPr>
        <p:spPr>
          <a:xfrm>
            <a:off x="6336288" y="458112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2010 (ii) </a:t>
            </a:r>
            <a:endParaRPr lang="en-GB" sz="1200" b="1" dirty="0"/>
          </a:p>
        </p:txBody>
      </p:sp>
      <p:sp>
        <p:nvSpPr>
          <p:cNvPr id="44" name="Rectangle 43">
            <a:hlinkClick r:id="rId28" action="ppaction://hlinksldjump"/>
          </p:cNvPr>
          <p:cNvSpPr>
            <a:spLocks/>
          </p:cNvSpPr>
          <p:nvPr/>
        </p:nvSpPr>
        <p:spPr>
          <a:xfrm>
            <a:off x="6336288" y="630932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2011 (ii)</a:t>
            </a:r>
            <a:endParaRPr lang="en-GB" sz="1200" b="1" dirty="0"/>
          </a:p>
        </p:txBody>
      </p:sp>
      <p:sp>
        <p:nvSpPr>
          <p:cNvPr id="45" name="Rectangle 44">
            <a:hlinkClick r:id="rId29" action="ppaction://hlinksldjump"/>
          </p:cNvPr>
          <p:cNvSpPr>
            <a:spLocks/>
          </p:cNvSpPr>
          <p:nvPr/>
        </p:nvSpPr>
        <p:spPr>
          <a:xfrm>
            <a:off x="7236296" y="198884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2012 (ii)</a:t>
            </a:r>
            <a:endParaRPr lang="en-GB" sz="1200" b="1" dirty="0"/>
          </a:p>
        </p:txBody>
      </p:sp>
      <p:sp>
        <p:nvSpPr>
          <p:cNvPr id="47" name="Rectangle 46">
            <a:hlinkClick r:id="rId30" action="ppaction://hlinksldjump"/>
          </p:cNvPr>
          <p:cNvSpPr>
            <a:spLocks/>
          </p:cNvSpPr>
          <p:nvPr/>
        </p:nvSpPr>
        <p:spPr>
          <a:xfrm>
            <a:off x="7236296" y="285293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2012 (ii)</a:t>
            </a:r>
            <a:endParaRPr lang="en-GB" sz="1200" b="1" dirty="0"/>
          </a:p>
        </p:txBody>
      </p:sp>
      <p:sp>
        <p:nvSpPr>
          <p:cNvPr id="46" name="Rectangle 45">
            <a:hlinkClick r:id="rId31" action="ppaction://hlinksldjump"/>
          </p:cNvPr>
          <p:cNvSpPr>
            <a:spLocks/>
          </p:cNvSpPr>
          <p:nvPr/>
        </p:nvSpPr>
        <p:spPr>
          <a:xfrm>
            <a:off x="7236296" y="458112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2013 (ii)</a:t>
            </a:r>
            <a:endParaRPr lang="en-GB" sz="1200" b="1" dirty="0"/>
          </a:p>
        </p:txBody>
      </p:sp>
      <p:sp>
        <p:nvSpPr>
          <p:cNvPr id="49" name="Rectangle 48">
            <a:hlinkClick r:id="rId32" action="ppaction://hlinksldjump"/>
          </p:cNvPr>
          <p:cNvSpPr>
            <a:spLocks/>
          </p:cNvSpPr>
          <p:nvPr/>
        </p:nvSpPr>
        <p:spPr>
          <a:xfrm>
            <a:off x="7236296" y="501317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2014 (i)</a:t>
            </a:r>
            <a:endParaRPr lang="en-GB" sz="1200" b="1" dirty="0"/>
          </a:p>
        </p:txBody>
      </p:sp>
      <p:sp>
        <p:nvSpPr>
          <p:cNvPr id="50" name="Rectangle 49">
            <a:hlinkClick r:id="rId33" action="ppaction://hlinksldjump"/>
          </p:cNvPr>
          <p:cNvSpPr>
            <a:spLocks/>
          </p:cNvSpPr>
          <p:nvPr/>
        </p:nvSpPr>
        <p:spPr>
          <a:xfrm>
            <a:off x="7236296" y="544522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2014 (ii)</a:t>
            </a:r>
            <a:endParaRPr lang="en-GB" sz="1200" b="1" dirty="0"/>
          </a:p>
        </p:txBody>
      </p:sp>
      <p:sp>
        <p:nvSpPr>
          <p:cNvPr id="51" name="Rectangle 50">
            <a:hlinkClick r:id="rId34" action="ppaction://hlinksldjump"/>
          </p:cNvPr>
          <p:cNvSpPr>
            <a:spLocks/>
          </p:cNvSpPr>
          <p:nvPr/>
        </p:nvSpPr>
        <p:spPr>
          <a:xfrm>
            <a:off x="5436096" y="242088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2006 (ii)</a:t>
            </a:r>
            <a:endParaRPr lang="en-GB" sz="1200" b="1" dirty="0"/>
          </a:p>
        </p:txBody>
      </p:sp>
      <p:sp>
        <p:nvSpPr>
          <p:cNvPr id="52" name="Rectangle 51">
            <a:hlinkClick r:id="rId35" action="ppaction://hlinksldjump"/>
          </p:cNvPr>
          <p:cNvSpPr>
            <a:spLocks/>
          </p:cNvSpPr>
          <p:nvPr/>
        </p:nvSpPr>
        <p:spPr>
          <a:xfrm>
            <a:off x="6334936" y="198884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2009 (iii)</a:t>
            </a:r>
            <a:endParaRPr lang="en-GB" sz="1200" b="1" dirty="0"/>
          </a:p>
        </p:txBody>
      </p:sp>
      <p:sp>
        <p:nvSpPr>
          <p:cNvPr id="53" name="Rectangle 52">
            <a:hlinkClick r:id="rId36" action="ppaction://hlinksldjump"/>
          </p:cNvPr>
          <p:cNvSpPr>
            <a:spLocks/>
          </p:cNvSpPr>
          <p:nvPr/>
        </p:nvSpPr>
        <p:spPr>
          <a:xfrm>
            <a:off x="6334936" y="501317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2010 (iii) </a:t>
            </a:r>
            <a:endParaRPr lang="en-GB" sz="1200" b="1" dirty="0"/>
          </a:p>
        </p:txBody>
      </p:sp>
      <p:sp>
        <p:nvSpPr>
          <p:cNvPr id="41" name="Rectangle 40">
            <a:hlinkClick r:id="rId37" action="ppaction://hlinksldjump"/>
          </p:cNvPr>
          <p:cNvSpPr>
            <a:spLocks/>
          </p:cNvSpPr>
          <p:nvPr/>
        </p:nvSpPr>
        <p:spPr>
          <a:xfrm>
            <a:off x="7236296" y="112474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2011 (iii)</a:t>
            </a:r>
            <a:endParaRPr lang="en-GB" sz="1200" b="1" dirty="0"/>
          </a:p>
        </p:txBody>
      </p:sp>
      <p:sp>
        <p:nvSpPr>
          <p:cNvPr id="43" name="Rectangle 42">
            <a:hlinkClick r:id="rId38" action="ppaction://hlinksldjump"/>
          </p:cNvPr>
          <p:cNvSpPr>
            <a:spLocks/>
          </p:cNvSpPr>
          <p:nvPr/>
        </p:nvSpPr>
        <p:spPr>
          <a:xfrm>
            <a:off x="7236296" y="328498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2012 (iii)</a:t>
            </a:r>
            <a:endParaRPr lang="en-GB" sz="1200" b="1" dirty="0"/>
          </a:p>
        </p:txBody>
      </p:sp>
      <p:sp>
        <p:nvSpPr>
          <p:cNvPr id="54" name="Rectangle 53">
            <a:hlinkClick r:id="rId39" action="ppaction://hlinksldjump"/>
          </p:cNvPr>
          <p:cNvSpPr>
            <a:spLocks/>
          </p:cNvSpPr>
          <p:nvPr/>
        </p:nvSpPr>
        <p:spPr>
          <a:xfrm>
            <a:off x="7237648" y="587727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2014 (iii)</a:t>
            </a:r>
            <a:endParaRPr lang="en-GB" sz="1200" b="1" dirty="0"/>
          </a:p>
        </p:txBody>
      </p:sp>
      <p:sp>
        <p:nvSpPr>
          <p:cNvPr id="48" name="Rectangle 47">
            <a:hlinkClick r:id="rId40" action="ppaction://hlinksldjump"/>
          </p:cNvPr>
          <p:cNvSpPr>
            <a:spLocks/>
          </p:cNvSpPr>
          <p:nvPr/>
        </p:nvSpPr>
        <p:spPr>
          <a:xfrm>
            <a:off x="7237648" y="630932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2015 (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) </a:t>
            </a:r>
            <a:endParaRPr lang="en-GB" sz="1200" b="1" dirty="0"/>
          </a:p>
        </p:txBody>
      </p:sp>
      <p:sp>
        <p:nvSpPr>
          <p:cNvPr id="55" name="Rectangle 54">
            <a:hlinkClick r:id="rId41" action="ppaction://hlinksldjump"/>
          </p:cNvPr>
          <p:cNvSpPr>
            <a:spLocks/>
          </p:cNvSpPr>
          <p:nvPr/>
        </p:nvSpPr>
        <p:spPr>
          <a:xfrm>
            <a:off x="8136488" y="112477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2015 (ii) </a:t>
            </a:r>
            <a:endParaRPr lang="en-GB" sz="1200" b="1" dirty="0"/>
          </a:p>
        </p:txBody>
      </p:sp>
      <p:sp>
        <p:nvSpPr>
          <p:cNvPr id="56" name="Rectangle 55">
            <a:hlinkClick r:id="rId42" action="ppaction://hlinksldjump"/>
          </p:cNvPr>
          <p:cNvSpPr>
            <a:spLocks/>
          </p:cNvSpPr>
          <p:nvPr/>
        </p:nvSpPr>
        <p:spPr>
          <a:xfrm>
            <a:off x="8136488" y="155679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2015 (iii) </a:t>
            </a:r>
            <a:endParaRPr lang="en-GB" sz="1200" b="1" dirty="0"/>
          </a:p>
        </p:txBody>
      </p:sp>
      <p:sp>
        <p:nvSpPr>
          <p:cNvPr id="57" name="Rectangle 56">
            <a:hlinkClick r:id="rId43" action="ppaction://hlinksldjump"/>
          </p:cNvPr>
          <p:cNvSpPr>
            <a:spLocks/>
          </p:cNvSpPr>
          <p:nvPr/>
        </p:nvSpPr>
        <p:spPr>
          <a:xfrm>
            <a:off x="8136488" y="198884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2016 (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) </a:t>
            </a:r>
            <a:endParaRPr lang="en-GB" sz="1200" b="1" dirty="0"/>
          </a:p>
        </p:txBody>
      </p:sp>
      <p:sp>
        <p:nvSpPr>
          <p:cNvPr id="58" name="Rectangle 57">
            <a:hlinkClick r:id="rId44" action="ppaction://hlinksldjump"/>
          </p:cNvPr>
          <p:cNvSpPr>
            <a:spLocks/>
          </p:cNvSpPr>
          <p:nvPr/>
        </p:nvSpPr>
        <p:spPr>
          <a:xfrm>
            <a:off x="8136488" y="242088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2016 (ii) </a:t>
            </a:r>
            <a:endParaRPr lang="en-GB" sz="1200" b="1" dirty="0"/>
          </a:p>
        </p:txBody>
      </p:sp>
      <p:sp>
        <p:nvSpPr>
          <p:cNvPr id="59" name="Rectangle 58">
            <a:hlinkClick r:id="rId45" action="ppaction://hlinksldjump"/>
          </p:cNvPr>
          <p:cNvSpPr>
            <a:spLocks/>
          </p:cNvSpPr>
          <p:nvPr/>
        </p:nvSpPr>
        <p:spPr>
          <a:xfrm>
            <a:off x="8136488" y="285293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2017 (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) </a:t>
            </a:r>
            <a:endParaRPr lang="en-GB" sz="1200" b="1" dirty="0"/>
          </a:p>
        </p:txBody>
      </p:sp>
      <p:sp>
        <p:nvSpPr>
          <p:cNvPr id="60" name="Rectangle 59">
            <a:hlinkClick r:id="rId46" action="ppaction://hlinksldjump"/>
          </p:cNvPr>
          <p:cNvSpPr>
            <a:spLocks/>
          </p:cNvSpPr>
          <p:nvPr/>
        </p:nvSpPr>
        <p:spPr>
          <a:xfrm>
            <a:off x="8135264" y="328498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2017 (ii) </a:t>
            </a:r>
            <a:endParaRPr lang="en-GB" sz="1200" b="1" dirty="0"/>
          </a:p>
        </p:txBody>
      </p:sp>
      <p:sp>
        <p:nvSpPr>
          <p:cNvPr id="61" name="Rectangle 60">
            <a:hlinkClick r:id="rId47" action="ppaction://hlinksldjump"/>
          </p:cNvPr>
          <p:cNvSpPr>
            <a:spLocks/>
          </p:cNvSpPr>
          <p:nvPr/>
        </p:nvSpPr>
        <p:spPr>
          <a:xfrm>
            <a:off x="8136488" y="371701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2018 (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) </a:t>
            </a:r>
            <a:endParaRPr lang="en-GB" sz="1200" b="1" dirty="0"/>
          </a:p>
        </p:txBody>
      </p:sp>
      <p:sp>
        <p:nvSpPr>
          <p:cNvPr id="62" name="Rectangle 61">
            <a:hlinkClick r:id="rId48" action="ppaction://hlinksldjump"/>
          </p:cNvPr>
          <p:cNvSpPr>
            <a:spLocks/>
          </p:cNvSpPr>
          <p:nvPr/>
        </p:nvSpPr>
        <p:spPr>
          <a:xfrm>
            <a:off x="8136488" y="414908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2018 (ii) </a:t>
            </a:r>
            <a:endParaRPr lang="en-GB" sz="1200" b="1" dirty="0"/>
          </a:p>
        </p:txBody>
      </p:sp>
      <p:sp>
        <p:nvSpPr>
          <p:cNvPr id="63" name="Rectangle 62">
            <a:hlinkClick r:id="rId49" action="ppaction://hlinksldjump"/>
          </p:cNvPr>
          <p:cNvSpPr>
            <a:spLocks/>
          </p:cNvSpPr>
          <p:nvPr/>
        </p:nvSpPr>
        <p:spPr>
          <a:xfrm>
            <a:off x="8136488" y="458112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2018 (iii) </a:t>
            </a:r>
            <a:endParaRPr lang="en-GB" sz="1200" b="1" dirty="0"/>
          </a:p>
        </p:txBody>
      </p:sp>
      <p:sp>
        <p:nvSpPr>
          <p:cNvPr id="64" name="Rectangle 63">
            <a:hlinkClick r:id="rId50" action="ppaction://hlinksldjump"/>
          </p:cNvPr>
          <p:cNvSpPr/>
          <p:nvPr/>
        </p:nvSpPr>
        <p:spPr>
          <a:xfrm>
            <a:off x="179512" y="112478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2006 (i) </a:t>
            </a:r>
            <a:endParaRPr lang="en-GB" sz="1200" b="1" dirty="0"/>
          </a:p>
        </p:txBody>
      </p:sp>
      <p:sp>
        <p:nvSpPr>
          <p:cNvPr id="65" name="Rectangle 64">
            <a:hlinkClick r:id="rId51" action="ppaction://hlinksldjump"/>
          </p:cNvPr>
          <p:cNvSpPr/>
          <p:nvPr/>
        </p:nvSpPr>
        <p:spPr>
          <a:xfrm>
            <a:off x="179512" y="328502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2006 (iii)</a:t>
            </a:r>
            <a:endParaRPr lang="en-GB" sz="1200" b="1" dirty="0"/>
          </a:p>
        </p:txBody>
      </p:sp>
      <p:sp>
        <p:nvSpPr>
          <p:cNvPr id="66" name="Rectangle 65">
            <a:hlinkClick r:id="rId52" action="ppaction://hlinksldjump"/>
          </p:cNvPr>
          <p:cNvSpPr/>
          <p:nvPr/>
        </p:nvSpPr>
        <p:spPr>
          <a:xfrm>
            <a:off x="179512" y="587727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2007 (ii)</a:t>
            </a:r>
            <a:endParaRPr lang="en-GB" sz="1200" b="1" dirty="0"/>
          </a:p>
        </p:txBody>
      </p:sp>
      <p:sp>
        <p:nvSpPr>
          <p:cNvPr id="67" name="Rectangle 66">
            <a:hlinkClick r:id="rId53" action="ppaction://hlinksldjump"/>
          </p:cNvPr>
          <p:cNvSpPr/>
          <p:nvPr/>
        </p:nvSpPr>
        <p:spPr>
          <a:xfrm>
            <a:off x="1079520" y="285293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2009 (i)</a:t>
            </a:r>
            <a:endParaRPr lang="en-GB" sz="1200" b="1" dirty="0"/>
          </a:p>
        </p:txBody>
      </p:sp>
      <p:sp>
        <p:nvSpPr>
          <p:cNvPr id="68" name="Rectangle 67">
            <a:hlinkClick r:id="rId54" action="ppaction://hlinksldjump"/>
          </p:cNvPr>
          <p:cNvSpPr/>
          <p:nvPr/>
        </p:nvSpPr>
        <p:spPr>
          <a:xfrm>
            <a:off x="179512" y="242090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2006 (i)</a:t>
            </a:r>
            <a:endParaRPr lang="en-GB" sz="1200" b="1" dirty="0"/>
          </a:p>
        </p:txBody>
      </p:sp>
      <p:sp>
        <p:nvSpPr>
          <p:cNvPr id="69" name="Rectangle 68">
            <a:hlinkClick r:id="rId55" action="ppaction://hlinksldjump"/>
          </p:cNvPr>
          <p:cNvSpPr/>
          <p:nvPr/>
        </p:nvSpPr>
        <p:spPr>
          <a:xfrm>
            <a:off x="179512" y="630932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2008 (i)</a:t>
            </a:r>
            <a:endParaRPr lang="en-GB" sz="1200" b="1" dirty="0"/>
          </a:p>
        </p:txBody>
      </p:sp>
      <p:sp>
        <p:nvSpPr>
          <p:cNvPr id="70" name="Rectangle 69">
            <a:hlinkClick r:id="rId56" action="ppaction://hlinksldjump"/>
          </p:cNvPr>
          <p:cNvSpPr/>
          <p:nvPr/>
        </p:nvSpPr>
        <p:spPr>
          <a:xfrm>
            <a:off x="1079520" y="242088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smtClean="0"/>
              <a:t>June 2008 (ii) </a:t>
            </a:r>
            <a:endParaRPr lang="en-GB" sz="1200" b="1" dirty="0"/>
          </a:p>
        </p:txBody>
      </p:sp>
      <p:sp>
        <p:nvSpPr>
          <p:cNvPr id="71" name="Rectangle 70">
            <a:hlinkClick r:id="rId57" action="ppaction://hlinksldjump"/>
          </p:cNvPr>
          <p:cNvSpPr/>
          <p:nvPr/>
        </p:nvSpPr>
        <p:spPr>
          <a:xfrm>
            <a:off x="179512" y="458112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(ii)</a:t>
            </a:r>
            <a:endParaRPr lang="en-GB" sz="1200" b="1" dirty="0"/>
          </a:p>
        </p:txBody>
      </p:sp>
      <p:sp>
        <p:nvSpPr>
          <p:cNvPr id="72" name="Rectangle 71">
            <a:hlinkClick r:id="rId58" action="ppaction://hlinksldjump"/>
          </p:cNvPr>
          <p:cNvSpPr/>
          <p:nvPr/>
        </p:nvSpPr>
        <p:spPr>
          <a:xfrm>
            <a:off x="179512" y="155689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2006 (ii) </a:t>
            </a:r>
            <a:endParaRPr lang="en-GB" sz="1200" b="1" dirty="0"/>
          </a:p>
        </p:txBody>
      </p:sp>
      <p:sp>
        <p:nvSpPr>
          <p:cNvPr id="73" name="Rectangle 72">
            <a:hlinkClick r:id="rId59" action="ppaction://hlinksldjump"/>
          </p:cNvPr>
          <p:cNvSpPr/>
          <p:nvPr/>
        </p:nvSpPr>
        <p:spPr>
          <a:xfrm>
            <a:off x="179512" y="198888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2006 (iii) </a:t>
            </a:r>
            <a:endParaRPr lang="en-GB" sz="1200" b="1" dirty="0"/>
          </a:p>
        </p:txBody>
      </p:sp>
      <p:sp>
        <p:nvSpPr>
          <p:cNvPr id="74" name="Rectangle 73">
            <a:hlinkClick r:id="rId60" action="ppaction://hlinksldjump"/>
          </p:cNvPr>
          <p:cNvSpPr/>
          <p:nvPr/>
        </p:nvSpPr>
        <p:spPr>
          <a:xfrm>
            <a:off x="179512" y="285297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2006 (ii)</a:t>
            </a:r>
            <a:endParaRPr lang="en-GB" sz="1200" b="1" dirty="0"/>
          </a:p>
        </p:txBody>
      </p:sp>
      <p:sp>
        <p:nvSpPr>
          <p:cNvPr id="75" name="Rectangle 74">
            <a:hlinkClick r:id="rId61" action="ppaction://hlinksldjump"/>
          </p:cNvPr>
          <p:cNvSpPr/>
          <p:nvPr/>
        </p:nvSpPr>
        <p:spPr>
          <a:xfrm>
            <a:off x="179512" y="371703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2006 (iv)</a:t>
            </a:r>
            <a:endParaRPr lang="en-GB" sz="1200" b="1" dirty="0"/>
          </a:p>
        </p:txBody>
      </p:sp>
      <p:sp>
        <p:nvSpPr>
          <p:cNvPr id="76" name="Rectangle 75">
            <a:hlinkClick r:id="rId62" action="ppaction://hlinksldjump"/>
          </p:cNvPr>
          <p:cNvSpPr/>
          <p:nvPr/>
        </p:nvSpPr>
        <p:spPr>
          <a:xfrm>
            <a:off x="179512" y="414908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(i)</a:t>
            </a:r>
            <a:endParaRPr lang="en-GB" sz="1200" b="1" dirty="0"/>
          </a:p>
        </p:txBody>
      </p:sp>
      <p:sp>
        <p:nvSpPr>
          <p:cNvPr id="77" name="Rectangle 76">
            <a:hlinkClick r:id="rId63" action="ppaction://hlinksldjump"/>
          </p:cNvPr>
          <p:cNvSpPr/>
          <p:nvPr/>
        </p:nvSpPr>
        <p:spPr>
          <a:xfrm>
            <a:off x="179512" y="501317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(iii)</a:t>
            </a:r>
            <a:endParaRPr lang="en-GB" sz="1200" b="1" dirty="0"/>
          </a:p>
        </p:txBody>
      </p:sp>
      <p:sp>
        <p:nvSpPr>
          <p:cNvPr id="78" name="Rectangle 77">
            <a:hlinkClick r:id="rId64" action="ppaction://hlinksldjump"/>
          </p:cNvPr>
          <p:cNvSpPr/>
          <p:nvPr/>
        </p:nvSpPr>
        <p:spPr>
          <a:xfrm>
            <a:off x="179512" y="544532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2007 (i)</a:t>
            </a:r>
            <a:endParaRPr lang="en-GB" sz="1200" b="1" dirty="0"/>
          </a:p>
        </p:txBody>
      </p:sp>
      <p:sp>
        <p:nvSpPr>
          <p:cNvPr id="79" name="Rectangle 78">
            <a:hlinkClick r:id="rId65" action="ppaction://hlinksldjump"/>
          </p:cNvPr>
          <p:cNvSpPr/>
          <p:nvPr/>
        </p:nvSpPr>
        <p:spPr>
          <a:xfrm>
            <a:off x="1079520" y="112474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2008 (ii)</a:t>
            </a:r>
            <a:endParaRPr lang="en-GB" sz="1200" b="1" dirty="0"/>
          </a:p>
        </p:txBody>
      </p:sp>
      <p:sp>
        <p:nvSpPr>
          <p:cNvPr id="80" name="Rectangle 79">
            <a:hlinkClick r:id="rId66" action="ppaction://hlinksldjump"/>
          </p:cNvPr>
          <p:cNvSpPr/>
          <p:nvPr/>
        </p:nvSpPr>
        <p:spPr>
          <a:xfrm>
            <a:off x="1079520" y="155679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2008 (iii)</a:t>
            </a:r>
            <a:endParaRPr lang="en-GB" sz="1200" b="1" dirty="0"/>
          </a:p>
        </p:txBody>
      </p:sp>
      <p:sp>
        <p:nvSpPr>
          <p:cNvPr id="81" name="Rectangle 80">
            <a:hlinkClick r:id="rId67" action="ppaction://hlinksldjump"/>
          </p:cNvPr>
          <p:cNvSpPr/>
          <p:nvPr/>
        </p:nvSpPr>
        <p:spPr>
          <a:xfrm>
            <a:off x="1079520" y="198884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2008 (i) </a:t>
            </a:r>
            <a:endParaRPr lang="en-GB" sz="1200" b="1" dirty="0"/>
          </a:p>
        </p:txBody>
      </p:sp>
      <p:sp>
        <p:nvSpPr>
          <p:cNvPr id="82" name="Rectangle 81">
            <a:hlinkClick r:id="rId68" action="ppaction://hlinksldjump"/>
          </p:cNvPr>
          <p:cNvSpPr/>
          <p:nvPr/>
        </p:nvSpPr>
        <p:spPr>
          <a:xfrm>
            <a:off x="1079520" y="328498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2009 (ii)</a:t>
            </a:r>
            <a:endParaRPr lang="en-GB" sz="1200" b="1" dirty="0"/>
          </a:p>
        </p:txBody>
      </p:sp>
      <p:sp>
        <p:nvSpPr>
          <p:cNvPr id="83" name="Rectangle 82">
            <a:hlinkClick r:id="rId69" action="ppaction://hlinksldjump"/>
          </p:cNvPr>
          <p:cNvSpPr/>
          <p:nvPr/>
        </p:nvSpPr>
        <p:spPr>
          <a:xfrm>
            <a:off x="1079520" y="501317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2009 (i)</a:t>
            </a:r>
            <a:endParaRPr lang="en-GB" sz="1200" b="1" dirty="0"/>
          </a:p>
        </p:txBody>
      </p:sp>
      <p:sp>
        <p:nvSpPr>
          <p:cNvPr id="84" name="Rectangle 83">
            <a:hlinkClick r:id="rId70" action="ppaction://hlinksldjump"/>
          </p:cNvPr>
          <p:cNvSpPr/>
          <p:nvPr/>
        </p:nvSpPr>
        <p:spPr>
          <a:xfrm>
            <a:off x="1079520" y="630932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2010 (i)</a:t>
            </a:r>
            <a:endParaRPr lang="en-GB" sz="1200" b="1" dirty="0"/>
          </a:p>
        </p:txBody>
      </p:sp>
      <p:sp>
        <p:nvSpPr>
          <p:cNvPr id="85" name="Rectangle 84">
            <a:hlinkClick r:id="rId71" action="ppaction://hlinksldjump"/>
          </p:cNvPr>
          <p:cNvSpPr/>
          <p:nvPr/>
        </p:nvSpPr>
        <p:spPr>
          <a:xfrm>
            <a:off x="1971328" y="155679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2010 (i)</a:t>
            </a:r>
            <a:endParaRPr lang="en-GB" sz="1200" b="1" dirty="0"/>
          </a:p>
        </p:txBody>
      </p:sp>
      <p:sp>
        <p:nvSpPr>
          <p:cNvPr id="86" name="Rectangle 85">
            <a:hlinkClick r:id="rId72" action="ppaction://hlinksldjump"/>
          </p:cNvPr>
          <p:cNvSpPr/>
          <p:nvPr/>
        </p:nvSpPr>
        <p:spPr>
          <a:xfrm>
            <a:off x="1979712" y="242088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2011 (i)</a:t>
            </a:r>
            <a:endParaRPr lang="en-GB" sz="1200" b="1" dirty="0"/>
          </a:p>
        </p:txBody>
      </p:sp>
      <p:sp>
        <p:nvSpPr>
          <p:cNvPr id="87" name="Rectangle 86">
            <a:hlinkClick r:id="rId73" action="ppaction://hlinksldjump"/>
          </p:cNvPr>
          <p:cNvSpPr/>
          <p:nvPr/>
        </p:nvSpPr>
        <p:spPr>
          <a:xfrm>
            <a:off x="1979712" y="458112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2011 (i) </a:t>
            </a:r>
            <a:endParaRPr lang="en-GB" sz="1200" b="1" dirty="0"/>
          </a:p>
        </p:txBody>
      </p:sp>
      <p:sp>
        <p:nvSpPr>
          <p:cNvPr id="88" name="Rectangle 87">
            <a:hlinkClick r:id="rId74" action="ppaction://hlinksldjump"/>
          </p:cNvPr>
          <p:cNvSpPr/>
          <p:nvPr/>
        </p:nvSpPr>
        <p:spPr>
          <a:xfrm>
            <a:off x="1979712" y="5877375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2012 (i)</a:t>
            </a:r>
            <a:endParaRPr lang="en-GB" sz="1200" b="1" dirty="0"/>
          </a:p>
        </p:txBody>
      </p:sp>
      <p:sp>
        <p:nvSpPr>
          <p:cNvPr id="89" name="Rectangle 88">
            <a:hlinkClick r:id="rId75" action="ppaction://hlinksldjump"/>
          </p:cNvPr>
          <p:cNvSpPr/>
          <p:nvPr/>
        </p:nvSpPr>
        <p:spPr>
          <a:xfrm>
            <a:off x="2879720" y="155679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2012 (i)</a:t>
            </a:r>
            <a:endParaRPr lang="en-GB" sz="1200" b="1" dirty="0"/>
          </a:p>
        </p:txBody>
      </p:sp>
      <p:sp>
        <p:nvSpPr>
          <p:cNvPr id="90" name="Rectangle 89">
            <a:hlinkClick r:id="rId76" action="ppaction://hlinksldjump"/>
          </p:cNvPr>
          <p:cNvSpPr/>
          <p:nvPr/>
        </p:nvSpPr>
        <p:spPr>
          <a:xfrm>
            <a:off x="2888104" y="242088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2013 (i)</a:t>
            </a:r>
            <a:endParaRPr lang="en-GB" sz="1200" b="1" dirty="0"/>
          </a:p>
        </p:txBody>
      </p:sp>
      <p:sp>
        <p:nvSpPr>
          <p:cNvPr id="91" name="Rectangle 90">
            <a:hlinkClick r:id="rId77" action="ppaction://hlinksldjump"/>
          </p:cNvPr>
          <p:cNvSpPr/>
          <p:nvPr/>
        </p:nvSpPr>
        <p:spPr>
          <a:xfrm>
            <a:off x="1979712" y="198900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2010 (ii)</a:t>
            </a:r>
            <a:endParaRPr lang="en-GB" sz="1200" b="1" dirty="0"/>
          </a:p>
        </p:txBody>
      </p:sp>
      <p:sp>
        <p:nvSpPr>
          <p:cNvPr id="92" name="Rectangle 91">
            <a:hlinkClick r:id="rId78" action="ppaction://hlinksldjump"/>
          </p:cNvPr>
          <p:cNvSpPr/>
          <p:nvPr/>
        </p:nvSpPr>
        <p:spPr>
          <a:xfrm>
            <a:off x="1079520" y="371707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2009 (iii)</a:t>
            </a:r>
            <a:endParaRPr lang="en-GB" sz="1200" b="1" dirty="0"/>
          </a:p>
        </p:txBody>
      </p:sp>
      <p:sp>
        <p:nvSpPr>
          <p:cNvPr id="93" name="Rectangle 92">
            <a:hlinkClick r:id="rId79" action="ppaction://hlinksldjump"/>
          </p:cNvPr>
          <p:cNvSpPr/>
          <p:nvPr/>
        </p:nvSpPr>
        <p:spPr>
          <a:xfrm>
            <a:off x="1079520" y="414908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2009 (iv)</a:t>
            </a:r>
            <a:endParaRPr lang="en-GB" sz="1200" b="1" dirty="0"/>
          </a:p>
        </p:txBody>
      </p:sp>
      <p:sp>
        <p:nvSpPr>
          <p:cNvPr id="94" name="Rectangle 93">
            <a:hlinkClick r:id="rId80" action="ppaction://hlinksldjump"/>
          </p:cNvPr>
          <p:cNvSpPr/>
          <p:nvPr/>
        </p:nvSpPr>
        <p:spPr>
          <a:xfrm>
            <a:off x="1079520" y="458112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2009 (v)</a:t>
            </a:r>
            <a:endParaRPr lang="en-GB" sz="1200" b="1" dirty="0"/>
          </a:p>
        </p:txBody>
      </p:sp>
      <p:sp>
        <p:nvSpPr>
          <p:cNvPr id="95" name="Rectangle 94">
            <a:hlinkClick r:id="rId81" action="ppaction://hlinksldjump"/>
          </p:cNvPr>
          <p:cNvSpPr/>
          <p:nvPr/>
        </p:nvSpPr>
        <p:spPr>
          <a:xfrm>
            <a:off x="1079520" y="544522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2009 (ii)</a:t>
            </a:r>
            <a:endParaRPr lang="en-GB" sz="1200" b="1" dirty="0"/>
          </a:p>
        </p:txBody>
      </p:sp>
      <p:sp>
        <p:nvSpPr>
          <p:cNvPr id="96" name="Rectangle 95">
            <a:hlinkClick r:id="rId82" action="ppaction://hlinksldjump"/>
          </p:cNvPr>
          <p:cNvSpPr/>
          <p:nvPr/>
        </p:nvSpPr>
        <p:spPr>
          <a:xfrm>
            <a:off x="1079520" y="587727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2009 (iii)</a:t>
            </a:r>
            <a:endParaRPr lang="en-GB" sz="1200" b="1" dirty="0"/>
          </a:p>
        </p:txBody>
      </p:sp>
      <p:sp>
        <p:nvSpPr>
          <p:cNvPr id="97" name="Rectangle 96">
            <a:hlinkClick r:id="rId83" action="ppaction://hlinksldjump"/>
          </p:cNvPr>
          <p:cNvSpPr/>
          <p:nvPr/>
        </p:nvSpPr>
        <p:spPr>
          <a:xfrm>
            <a:off x="1979712" y="112474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2010 (ii)</a:t>
            </a:r>
            <a:endParaRPr lang="en-GB" sz="1200" b="1" dirty="0"/>
          </a:p>
        </p:txBody>
      </p:sp>
      <p:sp>
        <p:nvSpPr>
          <p:cNvPr id="98" name="Rectangle 97">
            <a:hlinkClick r:id="rId84" action="ppaction://hlinksldjump"/>
          </p:cNvPr>
          <p:cNvSpPr/>
          <p:nvPr/>
        </p:nvSpPr>
        <p:spPr>
          <a:xfrm>
            <a:off x="1979712" y="328498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2011 (iii)</a:t>
            </a:r>
            <a:endParaRPr lang="en-GB" sz="1200" b="1" dirty="0"/>
          </a:p>
        </p:txBody>
      </p:sp>
      <p:sp>
        <p:nvSpPr>
          <p:cNvPr id="99" name="Rectangle 98">
            <a:hlinkClick r:id="rId85" action="ppaction://hlinksldjump"/>
          </p:cNvPr>
          <p:cNvSpPr/>
          <p:nvPr/>
        </p:nvSpPr>
        <p:spPr>
          <a:xfrm>
            <a:off x="1979712" y="285293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2011 (ii)</a:t>
            </a:r>
            <a:endParaRPr lang="en-GB" sz="1200" b="1" dirty="0"/>
          </a:p>
        </p:txBody>
      </p:sp>
      <p:sp>
        <p:nvSpPr>
          <p:cNvPr id="100" name="Rectangle 99">
            <a:hlinkClick r:id="rId86" action="ppaction://hlinksldjump"/>
          </p:cNvPr>
          <p:cNvSpPr/>
          <p:nvPr/>
        </p:nvSpPr>
        <p:spPr>
          <a:xfrm>
            <a:off x="1979712" y="371703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2011 (iv)</a:t>
            </a:r>
            <a:endParaRPr lang="en-GB" sz="1200" b="1" dirty="0"/>
          </a:p>
        </p:txBody>
      </p:sp>
      <p:sp>
        <p:nvSpPr>
          <p:cNvPr id="101" name="Rectangle 100">
            <a:hlinkClick r:id="rId87" action="ppaction://hlinksldjump"/>
          </p:cNvPr>
          <p:cNvSpPr/>
          <p:nvPr/>
        </p:nvSpPr>
        <p:spPr>
          <a:xfrm>
            <a:off x="1979712" y="414908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2011 (v)</a:t>
            </a:r>
            <a:endParaRPr lang="en-GB" sz="1200" b="1" dirty="0"/>
          </a:p>
        </p:txBody>
      </p:sp>
      <p:sp>
        <p:nvSpPr>
          <p:cNvPr id="102" name="Rectangle 101">
            <a:hlinkClick r:id="rId88" action="ppaction://hlinksldjump"/>
          </p:cNvPr>
          <p:cNvSpPr/>
          <p:nvPr/>
        </p:nvSpPr>
        <p:spPr>
          <a:xfrm>
            <a:off x="1979712" y="501317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2011 (ii) </a:t>
            </a:r>
            <a:endParaRPr lang="en-GB" sz="1200" b="1" dirty="0"/>
          </a:p>
        </p:txBody>
      </p:sp>
      <p:sp>
        <p:nvSpPr>
          <p:cNvPr id="103" name="Rectangle 102">
            <a:hlinkClick r:id="rId89" action="ppaction://hlinksldjump"/>
          </p:cNvPr>
          <p:cNvSpPr/>
          <p:nvPr/>
        </p:nvSpPr>
        <p:spPr>
          <a:xfrm>
            <a:off x="1979712" y="544522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2011 (iii) </a:t>
            </a:r>
            <a:endParaRPr lang="en-GB" sz="1200" b="1" dirty="0"/>
          </a:p>
        </p:txBody>
      </p:sp>
      <p:sp>
        <p:nvSpPr>
          <p:cNvPr id="104" name="Rectangle 103">
            <a:hlinkClick r:id="rId90" action="ppaction://hlinksldjump"/>
          </p:cNvPr>
          <p:cNvSpPr/>
          <p:nvPr/>
        </p:nvSpPr>
        <p:spPr>
          <a:xfrm>
            <a:off x="1979712" y="630932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2012 (ii)</a:t>
            </a:r>
            <a:endParaRPr lang="en-GB" sz="1200" b="1" dirty="0"/>
          </a:p>
        </p:txBody>
      </p:sp>
      <p:sp>
        <p:nvSpPr>
          <p:cNvPr id="105" name="Rectangle 104">
            <a:hlinkClick r:id="rId91" action="ppaction://hlinksldjump"/>
          </p:cNvPr>
          <p:cNvSpPr/>
          <p:nvPr/>
        </p:nvSpPr>
        <p:spPr>
          <a:xfrm>
            <a:off x="2879720" y="112474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2012 (iii)</a:t>
            </a:r>
            <a:endParaRPr lang="en-GB" sz="1200" b="1" dirty="0"/>
          </a:p>
        </p:txBody>
      </p:sp>
      <p:sp>
        <p:nvSpPr>
          <p:cNvPr id="106" name="Rectangle 105">
            <a:hlinkClick r:id="rId92" action="ppaction://hlinksldjump"/>
          </p:cNvPr>
          <p:cNvSpPr/>
          <p:nvPr/>
        </p:nvSpPr>
        <p:spPr>
          <a:xfrm>
            <a:off x="2888104" y="198884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2012 (ii)</a:t>
            </a:r>
            <a:endParaRPr lang="en-GB" sz="1200" b="1" dirty="0"/>
          </a:p>
        </p:txBody>
      </p:sp>
      <p:sp>
        <p:nvSpPr>
          <p:cNvPr id="107" name="Rectangle 106">
            <a:hlinkClick r:id="rId93" action="ppaction://hlinksldjump"/>
          </p:cNvPr>
          <p:cNvSpPr/>
          <p:nvPr/>
        </p:nvSpPr>
        <p:spPr>
          <a:xfrm>
            <a:off x="2888104" y="285293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2013 (ii)</a:t>
            </a:r>
            <a:endParaRPr lang="en-GB" sz="1200" b="1" dirty="0"/>
          </a:p>
        </p:txBody>
      </p:sp>
      <p:sp>
        <p:nvSpPr>
          <p:cNvPr id="108" name="Rectangle 107">
            <a:hlinkClick r:id="rId94" action="ppaction://hlinksldjump"/>
          </p:cNvPr>
          <p:cNvSpPr/>
          <p:nvPr/>
        </p:nvSpPr>
        <p:spPr>
          <a:xfrm>
            <a:off x="2879720" y="328498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2013 (iii)</a:t>
            </a:r>
            <a:endParaRPr lang="en-GB" sz="1200" b="1" dirty="0"/>
          </a:p>
        </p:txBody>
      </p:sp>
      <p:sp>
        <p:nvSpPr>
          <p:cNvPr id="109" name="Rectangle 108">
            <a:hlinkClick r:id="rId95" action="ppaction://hlinksldjump"/>
          </p:cNvPr>
          <p:cNvSpPr/>
          <p:nvPr/>
        </p:nvSpPr>
        <p:spPr>
          <a:xfrm>
            <a:off x="2879720" y="371703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2013 (iv)</a:t>
            </a:r>
            <a:endParaRPr lang="en-GB" sz="1200" b="1" dirty="0"/>
          </a:p>
        </p:txBody>
      </p:sp>
      <p:sp>
        <p:nvSpPr>
          <p:cNvPr id="110" name="Rectangle 109">
            <a:hlinkClick r:id="rId96" action="ppaction://hlinksldjump"/>
          </p:cNvPr>
          <p:cNvSpPr/>
          <p:nvPr/>
        </p:nvSpPr>
        <p:spPr>
          <a:xfrm>
            <a:off x="2879720" y="414918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2013 (i)</a:t>
            </a:r>
            <a:endParaRPr lang="en-GB" sz="1200" b="1" dirty="0"/>
          </a:p>
        </p:txBody>
      </p:sp>
      <p:sp>
        <p:nvSpPr>
          <p:cNvPr id="111" name="Rectangle 110">
            <a:hlinkClick r:id="rId97" action="ppaction://hlinksldjump"/>
          </p:cNvPr>
          <p:cNvSpPr/>
          <p:nvPr/>
        </p:nvSpPr>
        <p:spPr>
          <a:xfrm>
            <a:off x="2879720" y="458112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2013 (ii)</a:t>
            </a:r>
            <a:endParaRPr lang="en-GB" sz="1200" b="1" dirty="0"/>
          </a:p>
        </p:txBody>
      </p:sp>
      <p:sp>
        <p:nvSpPr>
          <p:cNvPr id="112" name="Rectangle 111">
            <a:hlinkClick r:id="rId98" action="ppaction://hlinksldjump"/>
          </p:cNvPr>
          <p:cNvSpPr/>
          <p:nvPr/>
        </p:nvSpPr>
        <p:spPr>
          <a:xfrm>
            <a:off x="2879720" y="501317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2014 (i)</a:t>
            </a:r>
            <a:endParaRPr lang="en-GB" sz="1200" b="1" dirty="0"/>
          </a:p>
        </p:txBody>
      </p:sp>
      <p:sp>
        <p:nvSpPr>
          <p:cNvPr id="113" name="Rectangle 112">
            <a:hlinkClick r:id="rId99" action="ppaction://hlinksldjump"/>
          </p:cNvPr>
          <p:cNvSpPr/>
          <p:nvPr/>
        </p:nvSpPr>
        <p:spPr>
          <a:xfrm>
            <a:off x="2879720" y="544522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2014 (ii)</a:t>
            </a:r>
            <a:endParaRPr lang="en-GB" sz="1200" b="1" dirty="0"/>
          </a:p>
        </p:txBody>
      </p:sp>
      <p:sp>
        <p:nvSpPr>
          <p:cNvPr id="114" name="Rectangle 113">
            <a:hlinkClick r:id="rId100" action="ppaction://hlinksldjump"/>
          </p:cNvPr>
          <p:cNvSpPr/>
          <p:nvPr/>
        </p:nvSpPr>
        <p:spPr>
          <a:xfrm>
            <a:off x="2879720" y="587727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2014 (iii)</a:t>
            </a:r>
            <a:endParaRPr lang="en-GB" sz="1200" b="1" dirty="0"/>
          </a:p>
        </p:txBody>
      </p:sp>
      <p:sp>
        <p:nvSpPr>
          <p:cNvPr id="115" name="Rectangle 114">
            <a:hlinkClick r:id="rId101" action="ppaction://hlinksldjump"/>
          </p:cNvPr>
          <p:cNvSpPr/>
          <p:nvPr/>
        </p:nvSpPr>
        <p:spPr>
          <a:xfrm>
            <a:off x="2879720" y="630936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2015 (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)</a:t>
            </a:r>
            <a:endParaRPr lang="en-GB" sz="1200" b="1" dirty="0"/>
          </a:p>
        </p:txBody>
      </p:sp>
      <p:sp>
        <p:nvSpPr>
          <p:cNvPr id="116" name="Rectangle 115">
            <a:hlinkClick r:id="rId102" action="ppaction://hlinksldjump"/>
          </p:cNvPr>
          <p:cNvSpPr/>
          <p:nvPr/>
        </p:nvSpPr>
        <p:spPr>
          <a:xfrm>
            <a:off x="3779912" y="112474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2015 (ii)</a:t>
            </a:r>
            <a:endParaRPr lang="en-GB" sz="1200" b="1" dirty="0"/>
          </a:p>
        </p:txBody>
      </p:sp>
      <p:sp>
        <p:nvSpPr>
          <p:cNvPr id="117" name="Rectangle 116">
            <a:hlinkClick r:id="rId103" action="ppaction://hlinksldjump"/>
          </p:cNvPr>
          <p:cNvSpPr/>
          <p:nvPr/>
        </p:nvSpPr>
        <p:spPr>
          <a:xfrm>
            <a:off x="3779912" y="155679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2015 (iii)</a:t>
            </a:r>
            <a:endParaRPr lang="en-GB" sz="1200" b="1" dirty="0"/>
          </a:p>
        </p:txBody>
      </p:sp>
      <p:sp>
        <p:nvSpPr>
          <p:cNvPr id="118" name="Rectangle 117">
            <a:hlinkClick r:id="rId104" action="ppaction://hlinksldjump"/>
          </p:cNvPr>
          <p:cNvSpPr/>
          <p:nvPr/>
        </p:nvSpPr>
        <p:spPr>
          <a:xfrm>
            <a:off x="3779912" y="198884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2016 (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)</a:t>
            </a:r>
            <a:endParaRPr lang="en-GB" sz="1200" b="1" dirty="0"/>
          </a:p>
        </p:txBody>
      </p:sp>
      <p:sp>
        <p:nvSpPr>
          <p:cNvPr id="119" name="Rectangle 118">
            <a:hlinkClick r:id="rId105" action="ppaction://hlinksldjump"/>
          </p:cNvPr>
          <p:cNvSpPr/>
          <p:nvPr/>
        </p:nvSpPr>
        <p:spPr>
          <a:xfrm>
            <a:off x="3779912" y="242099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2016 (ii)</a:t>
            </a:r>
            <a:endParaRPr lang="en-GB" sz="1200" b="1" dirty="0"/>
          </a:p>
        </p:txBody>
      </p:sp>
      <p:sp>
        <p:nvSpPr>
          <p:cNvPr id="120" name="Rectangle 119">
            <a:hlinkClick r:id="rId106" action="ppaction://hlinksldjump"/>
          </p:cNvPr>
          <p:cNvSpPr/>
          <p:nvPr/>
        </p:nvSpPr>
        <p:spPr>
          <a:xfrm>
            <a:off x="3779912" y="285293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2016 (iii)</a:t>
            </a:r>
            <a:endParaRPr lang="en-GB" sz="1200" b="1" dirty="0"/>
          </a:p>
        </p:txBody>
      </p:sp>
      <p:sp>
        <p:nvSpPr>
          <p:cNvPr id="121" name="Rectangle 120">
            <a:hlinkClick r:id="rId107" action="ppaction://hlinksldjump"/>
          </p:cNvPr>
          <p:cNvSpPr/>
          <p:nvPr/>
        </p:nvSpPr>
        <p:spPr>
          <a:xfrm>
            <a:off x="3779912" y="328498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2017 (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)</a:t>
            </a:r>
            <a:endParaRPr lang="en-GB" sz="1200" b="1" dirty="0"/>
          </a:p>
        </p:txBody>
      </p:sp>
      <p:sp>
        <p:nvSpPr>
          <p:cNvPr id="122" name="Rectangle 121">
            <a:hlinkClick r:id="rId108" action="ppaction://hlinksldjump"/>
          </p:cNvPr>
          <p:cNvSpPr/>
          <p:nvPr/>
        </p:nvSpPr>
        <p:spPr>
          <a:xfrm>
            <a:off x="3779912" y="371703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2017 (ii)</a:t>
            </a:r>
            <a:endParaRPr lang="en-GB" sz="1200" b="1" dirty="0"/>
          </a:p>
        </p:txBody>
      </p:sp>
      <p:sp>
        <p:nvSpPr>
          <p:cNvPr id="123" name="Rectangle 122">
            <a:hlinkClick r:id="rId109" action="ppaction://hlinksldjump"/>
          </p:cNvPr>
          <p:cNvSpPr/>
          <p:nvPr/>
        </p:nvSpPr>
        <p:spPr>
          <a:xfrm>
            <a:off x="3779912" y="4149080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2017 (iii)</a:t>
            </a:r>
            <a:endParaRPr lang="en-GB" sz="1200" b="1" dirty="0"/>
          </a:p>
        </p:txBody>
      </p:sp>
      <p:sp>
        <p:nvSpPr>
          <p:cNvPr id="124" name="Rectangle 123">
            <a:hlinkClick r:id="rId110" action="ppaction://hlinksldjump"/>
          </p:cNvPr>
          <p:cNvSpPr/>
          <p:nvPr/>
        </p:nvSpPr>
        <p:spPr>
          <a:xfrm>
            <a:off x="3779912" y="4581128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2018 (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)</a:t>
            </a:r>
            <a:endParaRPr lang="en-GB" sz="1200" b="1" dirty="0"/>
          </a:p>
        </p:txBody>
      </p:sp>
      <p:sp>
        <p:nvSpPr>
          <p:cNvPr id="125" name="Rectangle 124">
            <a:hlinkClick r:id="rId111" action="ppaction://hlinksldjump"/>
          </p:cNvPr>
          <p:cNvSpPr/>
          <p:nvPr/>
        </p:nvSpPr>
        <p:spPr>
          <a:xfrm>
            <a:off x="3779912" y="5013176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2018 (ii)</a:t>
            </a:r>
            <a:endParaRPr lang="en-GB" sz="1200" b="1" dirty="0"/>
          </a:p>
        </p:txBody>
      </p:sp>
      <p:sp>
        <p:nvSpPr>
          <p:cNvPr id="126" name="Rectangle 125">
            <a:hlinkClick r:id="rId112" action="ppaction://hlinksldjump"/>
          </p:cNvPr>
          <p:cNvSpPr/>
          <p:nvPr/>
        </p:nvSpPr>
        <p:spPr>
          <a:xfrm>
            <a:off x="3779912" y="5445224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2018 (iii)</a:t>
            </a:r>
            <a:endParaRPr lang="en-GB" sz="1200" b="1" dirty="0"/>
          </a:p>
        </p:txBody>
      </p:sp>
      <p:sp>
        <p:nvSpPr>
          <p:cNvPr id="127" name="Rectangle 126">
            <a:hlinkClick r:id="rId113" action="ppaction://hlinksldjump"/>
          </p:cNvPr>
          <p:cNvSpPr/>
          <p:nvPr/>
        </p:nvSpPr>
        <p:spPr>
          <a:xfrm>
            <a:off x="3779912" y="5877272"/>
            <a:ext cx="82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2018 (iv)</a:t>
            </a:r>
            <a:endParaRPr lang="en-GB" sz="1200" b="1" dirty="0"/>
          </a:p>
        </p:txBody>
      </p:sp>
      <p:sp>
        <p:nvSpPr>
          <p:cNvPr id="128" name="Rectangle 127">
            <a:hlinkClick r:id="rId114" action="ppaction://hlinksldjump"/>
          </p:cNvPr>
          <p:cNvSpPr/>
          <p:nvPr/>
        </p:nvSpPr>
        <p:spPr>
          <a:xfrm>
            <a:off x="107504" y="37688"/>
            <a:ext cx="2016224" cy="294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79512" y="692736"/>
            <a:ext cx="828000" cy="360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C3</a:t>
            </a:r>
            <a:endParaRPr lang="en-GB" sz="2400" b="1" dirty="0"/>
          </a:p>
        </p:txBody>
      </p:sp>
      <p:sp>
        <p:nvSpPr>
          <p:cNvPr id="130" name="Rectangle 129"/>
          <p:cNvSpPr/>
          <p:nvPr/>
        </p:nvSpPr>
        <p:spPr>
          <a:xfrm>
            <a:off x="8136488" y="694746"/>
            <a:ext cx="828000" cy="360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C4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1378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484784"/>
            <a:ext cx="8784974" cy="172609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165304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287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4784"/>
            <a:ext cx="8784976" cy="26320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484784"/>
            <a:ext cx="8784976" cy="2632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003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52736"/>
            <a:ext cx="8928992" cy="327360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080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352928" cy="3942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4365104"/>
            <a:ext cx="7632846" cy="22655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365104"/>
            <a:ext cx="7632848" cy="2265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512" y="332656"/>
            <a:ext cx="8352928" cy="3942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688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48680"/>
            <a:ext cx="8496944" cy="502417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46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2656"/>
            <a:ext cx="6912768" cy="3546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933056"/>
            <a:ext cx="6768752" cy="22369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3608" y="332657"/>
            <a:ext cx="6912768" cy="1172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43608" y="1505094"/>
            <a:ext cx="6912768" cy="2397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331640" y="3909442"/>
            <a:ext cx="6768752" cy="527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331640" y="4437112"/>
            <a:ext cx="6768752" cy="1777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332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9218"/>
          <a:stretch/>
        </p:blipFill>
        <p:spPr>
          <a:xfrm>
            <a:off x="251520" y="1196752"/>
            <a:ext cx="8784976" cy="36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531" y="2420888"/>
            <a:ext cx="576064" cy="1773671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03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8" y="1162739"/>
            <a:ext cx="8972944" cy="45325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528" y="1139126"/>
            <a:ext cx="8972944" cy="2433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5528" y="3573016"/>
            <a:ext cx="8972944" cy="2145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87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772816"/>
            <a:ext cx="8640960" cy="177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08720"/>
            <a:ext cx="8784976" cy="4248226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669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836712"/>
            <a:ext cx="8928990" cy="46770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836711"/>
            <a:ext cx="8928992" cy="361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4" y="1197768"/>
            <a:ext cx="8928992" cy="2375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504" y="3573016"/>
            <a:ext cx="8928991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4725144"/>
            <a:ext cx="8928992" cy="788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46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861048"/>
            <a:ext cx="8496943" cy="1812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04664"/>
            <a:ext cx="8496944" cy="3464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120569"/>
            <a:ext cx="2880318" cy="2351758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15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497" y="86444"/>
            <a:ext cx="6411006" cy="2622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497" y="2780928"/>
            <a:ext cx="6411006" cy="3928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366497" y="86444"/>
            <a:ext cx="6411006" cy="2694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366497" y="2780928"/>
            <a:ext cx="641100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366497" y="4221088"/>
            <a:ext cx="6411006" cy="2488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935" y="5789462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519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08720"/>
            <a:ext cx="8640960" cy="3579616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504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8" y="2996952"/>
            <a:ext cx="6917364" cy="36988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318" y="116632"/>
            <a:ext cx="6917364" cy="276595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113319" y="116632"/>
            <a:ext cx="6917362" cy="2765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113318" y="2996952"/>
            <a:ext cx="6917363" cy="3698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3364" y="4746089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461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8784976" cy="333478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1052736"/>
            <a:ext cx="8784975" cy="3334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703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80728"/>
            <a:ext cx="8784976" cy="333858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7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393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1" y="369332"/>
            <a:ext cx="8640959" cy="147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21" y="1844825"/>
            <a:ext cx="8640960" cy="2088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19" y="3933056"/>
            <a:ext cx="8640961" cy="1864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098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268760"/>
            <a:ext cx="8784974" cy="227514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01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5990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369332"/>
            <a:ext cx="8496945" cy="2843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7" y="3212976"/>
            <a:ext cx="8496945" cy="2790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880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67" y="836712"/>
            <a:ext cx="8517866" cy="3888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13068" y="836712"/>
            <a:ext cx="8517866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13066" y="3068961"/>
            <a:ext cx="8517867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992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529645"/>
            <a:ext cx="8784974" cy="379871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45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30128"/>
            <a:ext cx="8640958" cy="3334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1" y="1030128"/>
            <a:ext cx="8640958" cy="1748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21" y="2780928"/>
            <a:ext cx="8640958" cy="1240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1" y="4023541"/>
            <a:ext cx="8640958" cy="339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24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67" y="620688"/>
            <a:ext cx="8803866" cy="50331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6730" y="620688"/>
            <a:ext cx="8803866" cy="2588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5577"/>
            <a:ext cx="1011815" cy="10118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0067" y="3209272"/>
            <a:ext cx="8810529" cy="2444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E</a:t>
            </a:r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20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04432"/>
            <a:ext cx="8928992" cy="244059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06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04" y="332656"/>
            <a:ext cx="8372476" cy="3128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44" y="3501008"/>
            <a:ext cx="6283968" cy="3316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20004" y="332656"/>
            <a:ext cx="8372476" cy="3128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96345" y="3501008"/>
            <a:ext cx="6283968" cy="3316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69160"/>
            <a:ext cx="1191110" cy="79208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84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77120"/>
            <a:ext cx="8640958" cy="2852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51521" y="4149080"/>
            <a:ext cx="864095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76672"/>
            <a:ext cx="8640958" cy="14565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2377120"/>
            <a:ext cx="8640958" cy="1771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1" y="476672"/>
            <a:ext cx="8640958" cy="1456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8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6" y="908718"/>
            <a:ext cx="8959588" cy="3744418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20" y="692696"/>
            <a:ext cx="8868960" cy="43874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7504" y="3429000"/>
            <a:ext cx="8898976" cy="1651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07504" y="548680"/>
            <a:ext cx="8898976" cy="638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7505" y="1187634"/>
            <a:ext cx="8898976" cy="1319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5" y="2506708"/>
            <a:ext cx="8898976" cy="922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2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  <p:bldP spid="6" grpId="0" animBg="1"/>
      <p:bldP spid="7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66950"/>
            <a:ext cx="8352926" cy="324642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504" y="5425382"/>
            <a:ext cx="8352926" cy="1387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8352928" cy="32792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4293096"/>
            <a:ext cx="835292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3566950"/>
            <a:ext cx="8352926" cy="726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9939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07504" y="4941168"/>
            <a:ext cx="8352926" cy="484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188640"/>
            <a:ext cx="8352928" cy="3279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5366" y="551723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4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8" grpId="0" animBg="1"/>
      <p:bldP spid="11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628800"/>
            <a:ext cx="8784974" cy="223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3296"/>
            <a:ext cx="1149931" cy="7647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764704"/>
            <a:ext cx="8784974" cy="230174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33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275043"/>
            <a:ext cx="8928990" cy="4307914"/>
          </a:xfrm>
          <a:prstGeom prst="rect">
            <a:avLst/>
          </a:prstGeom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3256"/>
            <a:ext cx="1080120" cy="10801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58" y="2479913"/>
            <a:ext cx="361950" cy="3524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33" y="1254370"/>
            <a:ext cx="361950" cy="3524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1254370"/>
            <a:ext cx="8928990" cy="2614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3" y="3868934"/>
            <a:ext cx="8928991" cy="1734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12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908720"/>
            <a:ext cx="8784974" cy="425845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789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0" y="548680"/>
            <a:ext cx="8784980" cy="4812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1" y="548680"/>
            <a:ext cx="8784977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0" y="2564905"/>
            <a:ext cx="8784978" cy="1152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0" y="3717032"/>
            <a:ext cx="8784978" cy="1668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146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4664"/>
            <a:ext cx="8496942" cy="534136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67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1007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450458"/>
            <a:ext cx="8784976" cy="1466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1916833"/>
            <a:ext cx="8784976" cy="2016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2" y="3933056"/>
            <a:ext cx="8784976" cy="1644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126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07814"/>
            <a:ext cx="8928992" cy="3242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1807814"/>
            <a:ext cx="8928992" cy="3349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070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96752"/>
            <a:ext cx="8640960" cy="299292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775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8784976" cy="41692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1024632"/>
            <a:ext cx="8784976" cy="1396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2420888"/>
            <a:ext cx="8784976" cy="2824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302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621040"/>
            <a:ext cx="8784974" cy="4680168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733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13930"/>
            <a:ext cx="7560840" cy="58513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6" y="4077072"/>
            <a:ext cx="756084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755576" y="313930"/>
            <a:ext cx="7560840" cy="3763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723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293096"/>
            <a:ext cx="8208910" cy="17992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2" y="4293096"/>
            <a:ext cx="8208913" cy="1799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04664"/>
            <a:ext cx="8208912" cy="3902966"/>
          </a:xfrm>
          <a:prstGeom prst="rect">
            <a:avLst/>
          </a:prstGeom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4" y="369332"/>
            <a:ext cx="8208911" cy="1043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67543" y="2070288"/>
            <a:ext cx="8208912" cy="2222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67544" y="1412776"/>
            <a:ext cx="8208911" cy="657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37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  <p:bldP spid="11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11154"/>
            <a:ext cx="8784976" cy="226186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37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4725144"/>
            <a:ext cx="8191500" cy="15975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6250" y="4762416"/>
            <a:ext cx="8191500" cy="1560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332656"/>
            <a:ext cx="8191500" cy="4406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76250" y="257175"/>
            <a:ext cx="8191500" cy="33878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76250" y="3645024"/>
            <a:ext cx="8191500" cy="1117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558" y="5805264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06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7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33366" cy="6206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309844"/>
            <a:ext cx="8784974" cy="247919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655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00000"/>
            <a:ext cx="8928992" cy="4361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5" y="1300000"/>
            <a:ext cx="8928992" cy="2561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5" y="3861048"/>
            <a:ext cx="8928992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507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71715"/>
            <a:ext cx="8352926" cy="6314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271716"/>
            <a:ext cx="8352926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2431955"/>
            <a:ext cx="8352926" cy="4154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Alternative(s) 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683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304"/>
            <a:ext cx="933366" cy="6206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628800"/>
            <a:ext cx="8784974" cy="1457768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033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764704"/>
            <a:ext cx="8928990" cy="4254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5" y="764704"/>
            <a:ext cx="8928992" cy="4254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733256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95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188640"/>
            <a:ext cx="7029450" cy="1104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532370"/>
            <a:ext cx="8928992" cy="3793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1293540"/>
            <a:ext cx="2295525" cy="400050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552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84976" cy="4913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79512" y="908720"/>
            <a:ext cx="8784976" cy="638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1547500"/>
            <a:ext cx="8784976" cy="152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79512" y="3068960"/>
            <a:ext cx="87849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79512" y="3645024"/>
            <a:ext cx="8784976" cy="2200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77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19" y="314246"/>
            <a:ext cx="6315162" cy="6229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47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27077" cy="88250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48680"/>
            <a:ext cx="8784976" cy="491630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275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14228"/>
            <a:ext cx="8801196" cy="48750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714227"/>
            <a:ext cx="8801196" cy="1418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2132856"/>
            <a:ext cx="8801196" cy="1080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79512" y="3212976"/>
            <a:ext cx="8801196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350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620688"/>
            <a:ext cx="8928990" cy="4636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1196752"/>
            <a:ext cx="4752528" cy="807033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01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774042"/>
            <a:ext cx="8928988" cy="40231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6" y="692696"/>
            <a:ext cx="892899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6" y="1988840"/>
            <a:ext cx="8928990" cy="2831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807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836712"/>
            <a:ext cx="8928988" cy="45880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6" y="692696"/>
            <a:ext cx="8928990" cy="1179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6" y="1872392"/>
            <a:ext cx="8928990" cy="3576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905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08720"/>
            <a:ext cx="8928992" cy="416116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052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4624"/>
            <a:ext cx="6624736" cy="2739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790438"/>
            <a:ext cx="6768752" cy="40229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87624" y="1"/>
            <a:ext cx="6624736" cy="278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(i) 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187625" y="2784216"/>
            <a:ext cx="6768752" cy="4029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(i) B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13176"/>
            <a:ext cx="1366497" cy="90872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81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4624"/>
            <a:ext cx="6768750" cy="3350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82" y="3429000"/>
            <a:ext cx="6392528" cy="30838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12" y="5661248"/>
            <a:ext cx="1440156" cy="11888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1560" y="44624"/>
            <a:ext cx="6912768" cy="6805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850904"/>
            <a:ext cx="1080120" cy="108012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33265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198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43" y="404664"/>
            <a:ext cx="8778314" cy="547687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683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2225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404664"/>
            <a:ext cx="8784975" cy="5222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913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20" y="548680"/>
            <a:ext cx="8565960" cy="4715708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9020" y="548680"/>
            <a:ext cx="856596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89020" y="2708920"/>
            <a:ext cx="8565960" cy="2579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780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44624"/>
            <a:ext cx="6867094" cy="3359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452" y="3356992"/>
            <a:ext cx="6867096" cy="34747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38452" y="0"/>
            <a:ext cx="6867095" cy="3356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138452" y="3356992"/>
            <a:ext cx="6867095" cy="3501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5366" y="5445224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11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060848"/>
            <a:ext cx="8784976" cy="192623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417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84976" cy="3985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908720"/>
            <a:ext cx="8784976" cy="3985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552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52144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533892"/>
            <a:ext cx="8784976" cy="52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117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052736"/>
            <a:ext cx="8928990" cy="391011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587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91884"/>
            <a:ext cx="8784976" cy="51720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369332"/>
            <a:ext cx="8784976" cy="2267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2636912"/>
            <a:ext cx="8784976" cy="2949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436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20688"/>
            <a:ext cx="8784974" cy="49455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580944"/>
            <a:ext cx="8784976" cy="4985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52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556792"/>
            <a:ext cx="8928990" cy="2489572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48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8928992" cy="276809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4" y="1196752"/>
            <a:ext cx="8928991" cy="2768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633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37956"/>
            <a:ext cx="8558386" cy="345534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44624"/>
            <a:ext cx="4176464" cy="2593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548680"/>
            <a:ext cx="942975" cy="333375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425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3" y="4929670"/>
            <a:ext cx="5328594" cy="5875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10" y="404664"/>
            <a:ext cx="8545580" cy="44624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30" y="387716"/>
            <a:ext cx="8496940" cy="4479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907704" y="4929670"/>
            <a:ext cx="5328594" cy="587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  <a:r>
              <a:rPr lang="en-GB" sz="2800" b="1" dirty="0" smtClean="0"/>
              <a:t>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43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1543"/>
            <a:ext cx="8496944" cy="3754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1551542"/>
            <a:ext cx="8496944" cy="4372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1988839"/>
            <a:ext cx="8496944" cy="1080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3068960"/>
            <a:ext cx="849694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8" y="3717032"/>
            <a:ext cx="8496944" cy="1613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992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3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576574"/>
            <a:ext cx="8928992" cy="3444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620688"/>
            <a:ext cx="8928992" cy="1956824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04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44624"/>
            <a:ext cx="8784974" cy="33404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2" y="44624"/>
            <a:ext cx="8784974" cy="3340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3385034"/>
            <a:ext cx="8280919" cy="30914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577" y="3385034"/>
            <a:ext cx="8280919" cy="3091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0734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571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38678"/>
            <a:ext cx="8784974" cy="2894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4" y="1038678"/>
            <a:ext cx="8784974" cy="2894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65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32656"/>
            <a:ext cx="8784974" cy="28870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4" y="3212976"/>
            <a:ext cx="8784972" cy="224887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048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55" y="404664"/>
            <a:ext cx="8794090" cy="5184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4955" y="402222"/>
            <a:ext cx="8794090" cy="1730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4955" y="2132856"/>
            <a:ext cx="8794090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47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2776"/>
            <a:ext cx="8784976" cy="3668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1412776"/>
            <a:ext cx="8784975" cy="3668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805264"/>
            <a:ext cx="1125760" cy="112576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647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789040"/>
            <a:ext cx="6624736" cy="30087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082450"/>
            <a:ext cx="6624736" cy="2706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988" y="78374"/>
            <a:ext cx="2405476" cy="1766450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60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869160"/>
            <a:ext cx="8280918" cy="16693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3568" y="4869160"/>
            <a:ext cx="8280918" cy="1669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32656"/>
            <a:ext cx="8784974" cy="4541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4900952"/>
            <a:ext cx="1048327" cy="1048327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3" y="332656"/>
            <a:ext cx="8784974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3" y="2708920"/>
            <a:ext cx="8784973" cy="2192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38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2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280919" cy="2777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103978"/>
            <a:ext cx="8280919" cy="33608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332656"/>
            <a:ext cx="8280919" cy="2780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18" y="3103979"/>
            <a:ext cx="8280920" cy="3360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2977" y="5759624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080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908720"/>
            <a:ext cx="8784978" cy="3984866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1" y="908720"/>
            <a:ext cx="8784975" cy="3984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454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96752"/>
            <a:ext cx="8928992" cy="3793144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211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5" y="3717032"/>
            <a:ext cx="7952672" cy="24904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32656"/>
            <a:ext cx="8784974" cy="33838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4" y="332656"/>
            <a:ext cx="8784974" cy="5882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31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124744"/>
            <a:ext cx="8928990" cy="38429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6" y="1124744"/>
            <a:ext cx="8928990" cy="3842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805264"/>
            <a:ext cx="1080120" cy="1080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387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548680"/>
            <a:ext cx="8784974" cy="493203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834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548680"/>
            <a:ext cx="8784972" cy="4465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4" y="548680"/>
            <a:ext cx="8784972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4" y="3573016"/>
            <a:ext cx="8784972" cy="1464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044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1052736"/>
            <a:ext cx="8928988" cy="42741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6" y="1052736"/>
            <a:ext cx="8928990" cy="4274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805264"/>
            <a:ext cx="1080120" cy="1080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15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84784"/>
            <a:ext cx="8928992" cy="204214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292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6" y="1052736"/>
            <a:ext cx="8967048" cy="38884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477" y="1052736"/>
            <a:ext cx="89670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88475" y="2924944"/>
            <a:ext cx="8967049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20006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095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08720"/>
            <a:ext cx="8640960" cy="364299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10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4471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8" y="873572"/>
            <a:ext cx="8496944" cy="4506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633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484784"/>
            <a:ext cx="8496942" cy="2290368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95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42259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003" y="4709326"/>
            <a:ext cx="6065461" cy="1339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23527" y="404664"/>
            <a:ext cx="8496945" cy="5643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6021288"/>
            <a:ext cx="954742" cy="95474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140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64704"/>
            <a:ext cx="8928992" cy="440325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73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4873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8" y="441525"/>
            <a:ext cx="8496944" cy="2339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2780929"/>
            <a:ext cx="8496944" cy="2604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01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60648"/>
            <a:ext cx="8496946" cy="60907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7" y="260647"/>
            <a:ext cx="8496946" cy="6103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6021288"/>
            <a:ext cx="954742" cy="9547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735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410714"/>
            <a:ext cx="8784976" cy="203657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893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0972"/>
            <a:ext cx="8784976" cy="39438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44624"/>
            <a:ext cx="8784976" cy="1287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1332492"/>
            <a:ext cx="8784976" cy="2692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793" y="39537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29576"/>
            <a:ext cx="8640958" cy="220773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1522" y="4024804"/>
            <a:ext cx="8640958" cy="2212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6093296"/>
            <a:ext cx="837728" cy="83772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87606"/>
            <a:ext cx="1008111" cy="670393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654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48502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79512" y="476672"/>
            <a:ext cx="8784976" cy="4873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21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2132856"/>
            <a:ext cx="8928990" cy="1435788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66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727668"/>
            <a:ext cx="8352926" cy="26374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1727668"/>
            <a:ext cx="8352927" cy="2637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6093296"/>
            <a:ext cx="837728" cy="83772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87606"/>
            <a:ext cx="1008111" cy="670393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522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4834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79512" y="476672"/>
            <a:ext cx="8784976" cy="4906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152" y="5670376"/>
            <a:ext cx="1187624" cy="118762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51" y="5877272"/>
            <a:ext cx="1366497" cy="90872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811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340768"/>
            <a:ext cx="8784974" cy="2877508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19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20" y="1268760"/>
            <a:ext cx="8565960" cy="2938890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9020" y="1268760"/>
            <a:ext cx="8565960" cy="293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327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496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670376"/>
            <a:ext cx="1187624" cy="118762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8" y="106164"/>
            <a:ext cx="7344814" cy="1738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988840"/>
            <a:ext cx="4398442" cy="1095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3275560"/>
            <a:ext cx="2810247" cy="897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5" y="4149080"/>
            <a:ext cx="7920881" cy="6611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4797152"/>
            <a:ext cx="6889973" cy="8594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3" y="1988840"/>
            <a:ext cx="4398441" cy="1095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(implicitly)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115618" y="106164"/>
            <a:ext cx="7339880" cy="1738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</a:t>
            </a:r>
            <a:r>
              <a:rPr lang="en-GB" sz="2800" b="1" dirty="0" err="1" smtClean="0"/>
              <a:t>arctan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4" y="3249463"/>
            <a:ext cx="7920882" cy="2420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(compound angle identities)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98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8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6632"/>
            <a:ext cx="8784974" cy="324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356992"/>
            <a:ext cx="8784974" cy="2785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879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63058"/>
            <a:ext cx="8640960" cy="4384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18" y="937020"/>
            <a:ext cx="8640962" cy="66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18" y="1597972"/>
            <a:ext cx="8640962" cy="1597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19" y="3195305"/>
            <a:ext cx="8640961" cy="1080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1" y="4275425"/>
            <a:ext cx="8640960" cy="1097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8406" y="5863401"/>
            <a:ext cx="1258214" cy="83671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789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68" y="373171"/>
            <a:ext cx="7496922" cy="1615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68" y="1995028"/>
            <a:ext cx="7501856" cy="4386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886568" y="373170"/>
            <a:ext cx="7496922" cy="1621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881634" y="1988840"/>
            <a:ext cx="7501856" cy="1505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86567" y="3501008"/>
            <a:ext cx="7496923" cy="713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86569" y="4221088"/>
            <a:ext cx="7496922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867128"/>
            <a:ext cx="1018256" cy="1018256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82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261114"/>
            <a:ext cx="8496944" cy="26881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892" y="548680"/>
            <a:ext cx="3796216" cy="2592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717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8784976" cy="42351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1052736"/>
            <a:ext cx="8784975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3717032"/>
            <a:ext cx="8784975" cy="1570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245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556792"/>
            <a:ext cx="8784974" cy="3076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053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064896" cy="30479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429000"/>
            <a:ext cx="8064896" cy="2795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404664"/>
            <a:ext cx="806489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39553" y="3429000"/>
            <a:ext cx="8064896" cy="2795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39551" y="1628800"/>
            <a:ext cx="8064897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79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15330"/>
            <a:ext cx="8640960" cy="3325838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54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774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7" y="620688"/>
            <a:ext cx="8496943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7" y="1484784"/>
            <a:ext cx="8496944" cy="3910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727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5085020"/>
            <a:ext cx="6192688" cy="1800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404664"/>
            <a:ext cx="8496940" cy="50612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30" y="387716"/>
            <a:ext cx="8496940" cy="5078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331640" y="5085020"/>
            <a:ext cx="6192688" cy="1800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429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56792"/>
            <a:ext cx="8784976" cy="3191664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790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4975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5445224"/>
            <a:ext cx="1008112" cy="234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401604"/>
            <a:ext cx="8784974" cy="1083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(i) 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1484784"/>
            <a:ext cx="8784974" cy="811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(i) 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296298"/>
            <a:ext cx="8784974" cy="3382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65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250916"/>
            <a:ext cx="7920880" cy="9143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41144"/>
            <a:ext cx="1187624" cy="78977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32656"/>
            <a:ext cx="7920880" cy="2065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2348880"/>
            <a:ext cx="4464496" cy="2828946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134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105398"/>
            <a:ext cx="7776862" cy="3794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094" y="3921822"/>
            <a:ext cx="7120370" cy="2243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71600" y="79454"/>
            <a:ext cx="7776863" cy="2217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71598" y="2297148"/>
            <a:ext cx="7776865" cy="1598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628094" y="3895878"/>
            <a:ext cx="7120369" cy="2269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708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181416"/>
            <a:ext cx="8640958" cy="3543728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13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8064896" cy="3572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3933056"/>
            <a:ext cx="7344816" cy="2199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5576" y="304865"/>
            <a:ext cx="8064896" cy="603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755576" y="908721"/>
            <a:ext cx="8064896" cy="2996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475656" y="3905264"/>
            <a:ext cx="7344816" cy="2227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034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784976" cy="572414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747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41" y="332656"/>
            <a:ext cx="8791718" cy="59046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6140" y="4976502"/>
            <a:ext cx="8791719" cy="1251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6141" y="332656"/>
            <a:ext cx="879171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6140" y="2060849"/>
            <a:ext cx="8791719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9024" y="5877272"/>
            <a:ext cx="980728" cy="98072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49280"/>
            <a:ext cx="1366497" cy="9087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6140" y="3284985"/>
            <a:ext cx="8791719" cy="1682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357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7" grpId="0" animBg="1"/>
      <p:bldP spid="11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68" y="692696"/>
            <a:ext cx="8672064" cy="47525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968" y="692697"/>
            <a:ext cx="8672064" cy="4752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9024" y="587727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49280"/>
            <a:ext cx="1366497" cy="90872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220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81" y="404664"/>
            <a:ext cx="7747438" cy="33123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921372"/>
            <a:ext cx="8784976" cy="1955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8281" y="404663"/>
            <a:ext cx="7741403" cy="3324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3909688"/>
            <a:ext cx="8784976" cy="1967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9024" y="587727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949280"/>
            <a:ext cx="1366497" cy="90872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36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628800"/>
            <a:ext cx="8784974" cy="22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512430"/>
            <a:ext cx="8352926" cy="38331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7" y="1512430"/>
            <a:ext cx="8352926" cy="3833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229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052736"/>
            <a:ext cx="8784974" cy="4457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072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260648"/>
            <a:ext cx="7920878" cy="595958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1561" y="3924302"/>
            <a:ext cx="7920878" cy="2290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611561" y="260648"/>
            <a:ext cx="792087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11561" y="908721"/>
            <a:ext cx="7920878" cy="3015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9024" y="5877272"/>
            <a:ext cx="980728" cy="98072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949280"/>
            <a:ext cx="1366497" cy="90872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981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636" y="3837740"/>
            <a:ext cx="7787844" cy="2615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634" y="75762"/>
            <a:ext cx="7787846" cy="37132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634" y="3837740"/>
            <a:ext cx="7787846" cy="2615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941168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949280"/>
            <a:ext cx="1366497" cy="9087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104634" y="75762"/>
            <a:ext cx="7787846" cy="76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(i)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113318" y="836712"/>
            <a:ext cx="777916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(ii)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104634" y="1628800"/>
            <a:ext cx="7787846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905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4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79442"/>
            <a:ext cx="4872882" cy="3697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333600"/>
            <a:ext cx="3312368" cy="16795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59" y="5085184"/>
            <a:ext cx="4872882" cy="1707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369332"/>
            <a:ext cx="8424935" cy="6423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479715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5949280"/>
            <a:ext cx="1366497" cy="90872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692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4" y="116632"/>
            <a:ext cx="8540626" cy="61926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1854" y="116632"/>
            <a:ext cx="8540626" cy="6192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 (Quotient and Product rules)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976664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093296"/>
            <a:ext cx="1149931" cy="76470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64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45965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840704"/>
            <a:ext cx="8640960" cy="4664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 (Product and Chain rule)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976664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093296"/>
            <a:ext cx="1149931" cy="76470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977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76672"/>
            <a:ext cx="8208910" cy="5672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485964"/>
            <a:ext cx="8208911" cy="5663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 (Quotient and Chain rule)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976664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093296"/>
            <a:ext cx="1149931" cy="76470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73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695034"/>
            <a:ext cx="8640958" cy="14679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2695034"/>
            <a:ext cx="8640960" cy="1467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 (Chain rule only)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59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30" y="1052734"/>
            <a:ext cx="8560540" cy="403245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0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8212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2564904"/>
            <a:ext cx="8496944" cy="3589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332656"/>
            <a:ext cx="8496944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8161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84784"/>
            <a:ext cx="8640958" cy="34200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484784"/>
            <a:ext cx="8640958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3645024"/>
            <a:ext cx="8640958" cy="1259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986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61025"/>
            <a:ext cx="8640960" cy="293595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148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30" y="980728"/>
            <a:ext cx="8768540" cy="45897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729" y="980728"/>
            <a:ext cx="876854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87731" y="1844824"/>
            <a:ext cx="8768540" cy="3749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13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764704"/>
            <a:ext cx="8640960" cy="47541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868144" y="1700809"/>
                <a:ext cx="28803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1700809"/>
                <a:ext cx="288032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14894" r="-12766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50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3356992"/>
            <a:ext cx="8640962" cy="29840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19" y="5301208"/>
            <a:ext cx="8640959" cy="1039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332656"/>
            <a:ext cx="8640956" cy="2971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332656"/>
            <a:ext cx="8640960" cy="784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1116734"/>
            <a:ext cx="8640960" cy="218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19" y="3304234"/>
            <a:ext cx="8640959" cy="1996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095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7" grpId="0" animBg="1"/>
      <p:bldP spid="13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052736"/>
            <a:ext cx="8640958" cy="383682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16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537772"/>
            <a:ext cx="8640962" cy="49074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537772"/>
            <a:ext cx="8640960" cy="865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1403388"/>
            <a:ext cx="8640960" cy="4041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478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3268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514364"/>
            <a:ext cx="8640960" cy="176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2277888"/>
            <a:ext cx="8640960" cy="1539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262" y="3933056"/>
            <a:ext cx="5705475" cy="16287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19262" y="3933056"/>
            <a:ext cx="5705476" cy="1647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104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42596"/>
            <a:ext cx="4752528" cy="2810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2855424"/>
            <a:ext cx="4752528" cy="3885944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195736" y="42596"/>
            <a:ext cx="4752528" cy="6698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209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90" y="357978"/>
            <a:ext cx="6867094" cy="6455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721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966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1628800"/>
            <a:ext cx="8208910" cy="2436922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433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32656"/>
            <a:ext cx="8640956" cy="58009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1" y="4355716"/>
            <a:ext cx="8640957" cy="1801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51521" y="332656"/>
            <a:ext cx="864096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2204864"/>
            <a:ext cx="864096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677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018" y="44624"/>
            <a:ext cx="6172406" cy="4001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019" y="4070570"/>
            <a:ext cx="6172404" cy="2094734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216017" y="44624"/>
            <a:ext cx="6172405" cy="6120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26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064896" cy="55757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539552" y="369332"/>
            <a:ext cx="8064896" cy="5611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5805264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29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32107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1" y="1412776"/>
            <a:ext cx="8640958" cy="3210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917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33040"/>
            <a:ext cx="8496944" cy="511354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867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217556"/>
            <a:ext cx="8496942" cy="20227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7" y="2233780"/>
            <a:ext cx="8496942" cy="2136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4394020"/>
            <a:ext cx="8496944" cy="20593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496" y="4394020"/>
            <a:ext cx="8496943" cy="2047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5495" y="217556"/>
            <a:ext cx="8496944" cy="2022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5" y="2233780"/>
            <a:ext cx="8496944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9939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512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70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1359246"/>
            <a:ext cx="7632846" cy="30778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7" y="1359246"/>
            <a:ext cx="7632846" cy="3077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149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7" y="6017816"/>
            <a:ext cx="4201036" cy="219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941" y="65022"/>
            <a:ext cx="6634118" cy="58876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89712" y="65023"/>
            <a:ext cx="6699347" cy="6172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515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24744"/>
            <a:ext cx="8640958" cy="32333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1124744"/>
            <a:ext cx="8640958" cy="3233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703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56792"/>
            <a:ext cx="8784976" cy="238061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94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20" y="1196752"/>
            <a:ext cx="8565960" cy="2612182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9020" y="1196752"/>
            <a:ext cx="8565960" cy="2612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927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68760"/>
            <a:ext cx="8640958" cy="32548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268760"/>
            <a:ext cx="8640958" cy="1793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3062732"/>
            <a:ext cx="8640958" cy="1460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84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8640960" cy="56651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260648"/>
            <a:ext cx="8640960" cy="5688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093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62810"/>
            <a:ext cx="8640960" cy="29183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1662810"/>
            <a:ext cx="8640960" cy="2918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42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92696"/>
            <a:ext cx="8784976" cy="481819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979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76672"/>
            <a:ext cx="8784974" cy="5062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463258"/>
            <a:ext cx="8784974" cy="2677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3140968"/>
            <a:ext cx="8784974" cy="2397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98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9286"/>
            <a:ext cx="8640960" cy="56840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65562"/>
            <a:ext cx="8640960" cy="1839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2204864"/>
            <a:ext cx="8640960" cy="185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4064184"/>
            <a:ext cx="8640960" cy="2029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3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866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1507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916832"/>
            <a:ext cx="8640958" cy="34775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65562"/>
            <a:ext cx="8640960" cy="5028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199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7" y="116632"/>
            <a:ext cx="6768750" cy="4704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869160"/>
            <a:ext cx="6768752" cy="168924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5616" y="116632"/>
            <a:ext cx="6768751" cy="6441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893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08720"/>
            <a:ext cx="8496944" cy="391159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506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60648"/>
            <a:ext cx="7776864" cy="58798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260648"/>
            <a:ext cx="7776864" cy="338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83567" y="3645024"/>
            <a:ext cx="7756117" cy="2495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183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6084143"/>
            <a:ext cx="6362700" cy="657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30" y="116632"/>
            <a:ext cx="7427710" cy="59046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8824" y="116632"/>
            <a:ext cx="7443616" cy="5928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187624" y="6044902"/>
            <a:ext cx="6362700" cy="696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21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11105"/>
            <a:ext cx="8064896" cy="5088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373216"/>
            <a:ext cx="8064896" cy="4641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2" y="311105"/>
            <a:ext cx="8064896" cy="5547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92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583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620688"/>
            <a:ext cx="8640960" cy="4583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235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332656"/>
            <a:ext cx="7488830" cy="57722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7585" y="332656"/>
            <a:ext cx="7488829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827585" y="2996952"/>
            <a:ext cx="7488829" cy="3131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192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441251"/>
            <a:ext cx="6336704" cy="35178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941168"/>
            <a:ext cx="6336704" cy="1772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614" y="44624"/>
            <a:ext cx="3147890" cy="2016226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07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3" y="404664"/>
            <a:ext cx="8580794" cy="2778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03" y="3212976"/>
            <a:ext cx="8580794" cy="2507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1603" y="3183478"/>
            <a:ext cx="8580793" cy="2536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81605" y="369332"/>
            <a:ext cx="8580792" cy="2814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18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5" y="1880928"/>
            <a:ext cx="8580790" cy="1908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1880928"/>
            <a:ext cx="8580792" cy="19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928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5" y="764704"/>
            <a:ext cx="8580790" cy="45267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738072"/>
            <a:ext cx="8580792" cy="4553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859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6" y="836712"/>
            <a:ext cx="8580788" cy="4128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836712"/>
            <a:ext cx="858079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81605" y="2924944"/>
            <a:ext cx="8580789" cy="2040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508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80728"/>
            <a:ext cx="8640960" cy="3927134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8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3" y="260648"/>
            <a:ext cx="8580794" cy="59682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1604" y="1916832"/>
            <a:ext cx="8580793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81605" y="260648"/>
            <a:ext cx="858079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81602" y="3933056"/>
            <a:ext cx="8580795" cy="2295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9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348880"/>
            <a:ext cx="8640960" cy="12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5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5" y="692696"/>
            <a:ext cx="8580790" cy="43630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692696"/>
            <a:ext cx="8580792" cy="2399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Alternative 1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81605" y="3092574"/>
            <a:ext cx="8580790" cy="1986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(ii) Alternative 2</a:t>
            </a:r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538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6" y="1100674"/>
            <a:ext cx="8580788" cy="909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04" y="2036778"/>
            <a:ext cx="8580792" cy="24723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1074042"/>
            <a:ext cx="8580792" cy="3435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933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6" y="1052736"/>
            <a:ext cx="8580788" cy="3708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1052736"/>
            <a:ext cx="8580792" cy="3732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496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5" y="548680"/>
            <a:ext cx="8580790" cy="49837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497092"/>
            <a:ext cx="8580792" cy="5058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320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4624"/>
            <a:ext cx="3744416" cy="1832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432" y="1916832"/>
            <a:ext cx="4977136" cy="3137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432" y="5047084"/>
            <a:ext cx="4977136" cy="1719640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467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9012"/>
          <a:stretch/>
        </p:blipFill>
        <p:spPr>
          <a:xfrm>
            <a:off x="281602" y="2809988"/>
            <a:ext cx="8580796" cy="29952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03" y="260648"/>
            <a:ext cx="8580794" cy="25351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1604" y="1772816"/>
            <a:ext cx="8580793" cy="1022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81605" y="260648"/>
            <a:ext cx="8580792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81602" y="2795754"/>
            <a:ext cx="8580795" cy="2289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8288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81602" y="5085184"/>
            <a:ext cx="8580795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095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2" grpId="0" animBg="1"/>
      <p:bldP spid="15" grpId="0" animBg="1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5" y="1896936"/>
            <a:ext cx="8580790" cy="1097408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81605" y="1896936"/>
            <a:ext cx="8580790" cy="1097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8" y="3121072"/>
            <a:ext cx="1296144" cy="4519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82005" y="3139376"/>
            <a:ext cx="1338067" cy="433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83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16" y="260648"/>
            <a:ext cx="6903168" cy="2901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16" y="3140968"/>
            <a:ext cx="6903168" cy="27223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0417" y="260648"/>
            <a:ext cx="6903168" cy="560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125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5" y="620688"/>
            <a:ext cx="8580790" cy="47886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620242"/>
            <a:ext cx="8580792" cy="4789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70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6" y="1916832"/>
            <a:ext cx="8580788" cy="19561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1916832"/>
            <a:ext cx="8580792" cy="79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81603" y="2711192"/>
            <a:ext cx="8580791" cy="1185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80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784976" cy="2135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340768"/>
            <a:ext cx="8784976" cy="2135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076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772816"/>
            <a:ext cx="8640958" cy="2116418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1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2" y="1801346"/>
            <a:ext cx="8580796" cy="2540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1604" y="3208600"/>
            <a:ext cx="8580793" cy="1156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81605" y="1801346"/>
            <a:ext cx="8580792" cy="1407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8288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95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98792"/>
            <a:ext cx="8352928" cy="5385624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369332"/>
            <a:ext cx="8352927" cy="5415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35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40768"/>
            <a:ext cx="8640960" cy="2805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340768"/>
            <a:ext cx="8640960" cy="2829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306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725144"/>
            <a:ext cx="6480720" cy="1973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39" y="739661"/>
            <a:ext cx="6480722" cy="39911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102" y="44624"/>
            <a:ext cx="2950394" cy="2160240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190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3" y="404664"/>
            <a:ext cx="8580794" cy="50545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1603" y="2204864"/>
            <a:ext cx="8580793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81605" y="369332"/>
            <a:ext cx="8580792" cy="183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81603" y="4077072"/>
            <a:ext cx="8580793" cy="1382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899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3" grpId="0" animBg="1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961" y="44624"/>
            <a:ext cx="6636078" cy="4617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962" y="4653136"/>
            <a:ext cx="6636076" cy="11581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3961" y="44624"/>
            <a:ext cx="6636077" cy="5769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69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5" y="620688"/>
            <a:ext cx="8580790" cy="45246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620688"/>
            <a:ext cx="8580792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81605" y="3717032"/>
            <a:ext cx="8580790" cy="1428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89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412776"/>
            <a:ext cx="8496942" cy="2453388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83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3" y="332656"/>
            <a:ext cx="8580794" cy="5813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1603" y="3068960"/>
            <a:ext cx="8580793" cy="3077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81605" y="332656"/>
            <a:ext cx="8580792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757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556792"/>
            <a:ext cx="8784976" cy="247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83036"/>
            <a:ext cx="7200800" cy="427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653136"/>
            <a:ext cx="7200800" cy="10366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0" y="369332"/>
            <a:ext cx="7200799" cy="5320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409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5" y="548680"/>
            <a:ext cx="8580790" cy="4956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548680"/>
            <a:ext cx="8580792" cy="4956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46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5" y="908720"/>
            <a:ext cx="8580790" cy="39708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908720"/>
            <a:ext cx="8580792" cy="3970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General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493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08720"/>
            <a:ext cx="8640960" cy="411195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536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3" y="404664"/>
            <a:ext cx="8580794" cy="51587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1603" y="2302722"/>
            <a:ext cx="8580793" cy="3284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81605" y="369332"/>
            <a:ext cx="8580792" cy="1933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4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22512"/>
            <a:ext cx="8352928" cy="27705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522512"/>
            <a:ext cx="8352928" cy="2770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611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5" y="1124744"/>
            <a:ext cx="8580790" cy="36207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605" y="1124744"/>
            <a:ext cx="8580792" cy="3620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530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72540"/>
            <a:ext cx="8352928" cy="61129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5" y="369332"/>
            <a:ext cx="8352929" cy="6116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10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37" y="2457450"/>
            <a:ext cx="877252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8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619278"/>
            <a:ext cx="8928990" cy="36194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1619278"/>
            <a:ext cx="8928991" cy="3619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254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46609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548680"/>
            <a:ext cx="8784976" cy="4660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502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4" y="980728"/>
            <a:ext cx="8782052" cy="4166002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80974" y="980728"/>
            <a:ext cx="8782051" cy="4166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049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99836"/>
            <a:ext cx="7344816" cy="17746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3972"/>
            <a:ext cx="7344816" cy="449514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882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60648"/>
            <a:ext cx="8784974" cy="35293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3789040"/>
            <a:ext cx="8784972" cy="25111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242907"/>
            <a:ext cx="8784974" cy="687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1" y="2086322"/>
            <a:ext cx="8784975" cy="1702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9514" y="4934850"/>
            <a:ext cx="8784972" cy="1365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(ii) 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1" y="911404"/>
            <a:ext cx="8784975" cy="1174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79512" y="3789040"/>
            <a:ext cx="8784974" cy="1144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98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4" grpId="0" animBg="1"/>
      <p:bldP spid="15" grpId="0" animBg="1"/>
    </p:bld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492706"/>
            <a:ext cx="8784976" cy="187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32091"/>
            <a:ext cx="8496944" cy="65938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6" y="132091"/>
            <a:ext cx="8496943" cy="6593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93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34570"/>
            <a:ext cx="8784974" cy="29888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3" y="1934570"/>
            <a:ext cx="8784974" cy="3078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Things to look out for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421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65763"/>
            <a:ext cx="8496944" cy="65484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7" y="221980"/>
            <a:ext cx="8640960" cy="6614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 1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2504" y="5526219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5945728"/>
            <a:ext cx="1224136" cy="814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71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0768"/>
            <a:ext cx="8208912" cy="67364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3" y="60768"/>
            <a:ext cx="8208912" cy="6736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 2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76470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6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933393"/>
            <a:ext cx="7056784" cy="30750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97" y="5964038"/>
            <a:ext cx="1305843" cy="86838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113758"/>
            <a:ext cx="5040560" cy="2739178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14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332656"/>
            <a:ext cx="7488830" cy="5105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5" y="5435104"/>
            <a:ext cx="6840760" cy="12035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7586" y="332656"/>
            <a:ext cx="7488830" cy="6305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97" y="4797152"/>
            <a:ext cx="1305843" cy="868385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721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734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836712"/>
            <a:ext cx="8352926" cy="47708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7" y="836712"/>
            <a:ext cx="8352926" cy="4770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5917" y="5964038"/>
            <a:ext cx="1305843" cy="868385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0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980728"/>
            <a:ext cx="8640958" cy="388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0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209" y="63569"/>
            <a:ext cx="6327582" cy="3897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209" y="3933056"/>
            <a:ext cx="6327582" cy="27993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08209" y="63569"/>
            <a:ext cx="6337077" cy="6668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(i)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4869160"/>
            <a:ext cx="1305843" cy="868385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5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93608"/>
            <a:ext cx="7344816" cy="4159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663510"/>
            <a:ext cx="7344816" cy="12137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9591" y="493608"/>
            <a:ext cx="7344817" cy="5383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(ii)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5917" y="5964038"/>
            <a:ext cx="1305843" cy="868385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51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8352928" cy="32730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1124744"/>
            <a:ext cx="8352927" cy="3273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025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0" y="116632"/>
            <a:ext cx="8369120" cy="5904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40" y="2989104"/>
            <a:ext cx="8369120" cy="3032184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42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2" y="548680"/>
            <a:ext cx="8869736" cy="489654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37132" y="548680"/>
            <a:ext cx="8869735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37132" y="3284984"/>
            <a:ext cx="8869736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7768" y="5822397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099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64" y="188640"/>
            <a:ext cx="8200032" cy="590465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36464" y="188641"/>
            <a:ext cx="8200032" cy="5921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7768" y="5822397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145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2" y="3448654"/>
            <a:ext cx="8869736" cy="242861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37132" y="3448654"/>
            <a:ext cx="8869736" cy="2428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(ii)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7768" y="5822397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32" y="908720"/>
            <a:ext cx="8869736" cy="22841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32" y="908720"/>
            <a:ext cx="8869736" cy="2284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3521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02050"/>
            <a:ext cx="8784974" cy="54539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702050"/>
            <a:ext cx="8784975" cy="5489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(i)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7768" y="5921721"/>
            <a:ext cx="1286000" cy="855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176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2656"/>
            <a:ext cx="8784974" cy="58813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332656"/>
            <a:ext cx="8784975" cy="5881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(ii)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35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484784"/>
            <a:ext cx="8928992" cy="365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3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40" y="332656"/>
            <a:ext cx="8371520" cy="53904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6240" y="332656"/>
            <a:ext cx="8371519" cy="5389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7768" y="5812864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759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2602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140968"/>
            <a:ext cx="8496944" cy="26367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23528" y="404664"/>
            <a:ext cx="8496944" cy="2602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408" y="5911060"/>
            <a:ext cx="1356866" cy="902316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3140968"/>
            <a:ext cx="8496944" cy="2636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016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624"/>
            <a:ext cx="7344816" cy="4274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293097"/>
            <a:ext cx="6829970" cy="2270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971601" y="44623"/>
            <a:ext cx="7406034" cy="6518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408" y="6098288"/>
            <a:ext cx="1075320" cy="71508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044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59906"/>
            <a:ext cx="7120368" cy="4099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01" y="4459706"/>
            <a:ext cx="6696744" cy="2281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39552" y="359906"/>
            <a:ext cx="7232594" cy="6381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085184"/>
            <a:ext cx="1075320" cy="715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153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" y="2443162"/>
            <a:ext cx="8220075" cy="1971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61962" y="2443161"/>
            <a:ext cx="8220075" cy="1971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Beware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35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872606"/>
            <a:ext cx="8784974" cy="31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4624"/>
            <a:ext cx="7776864" cy="2111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15" y="2160453"/>
            <a:ext cx="7088577" cy="4637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43608" y="0"/>
            <a:ext cx="7776864" cy="2156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11815" y="2156268"/>
            <a:ext cx="7088578" cy="4641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021288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153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2594588"/>
            <a:ext cx="8928990" cy="16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8928992" cy="4480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774344"/>
            <a:ext cx="8928992" cy="1934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07504" y="2708920"/>
            <a:ext cx="8928992" cy="2535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9090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3612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1" y="764704"/>
            <a:ext cx="8640958" cy="3612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00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92696"/>
            <a:ext cx="8640958" cy="4286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1" y="692696"/>
            <a:ext cx="8640958" cy="4286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2092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7920880" cy="584467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11560" y="404664"/>
            <a:ext cx="7920880" cy="5844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90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764704"/>
            <a:ext cx="8784974" cy="431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3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925287"/>
            <a:ext cx="8928988" cy="26339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6" y="925287"/>
            <a:ext cx="8928990" cy="2633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5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84796"/>
            <a:ext cx="8496944" cy="2440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924944"/>
            <a:ext cx="8496942" cy="3091781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4749875"/>
            <a:ext cx="3672408" cy="134342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211960" y="4470834"/>
            <a:ext cx="720080" cy="326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23528" y="484796"/>
            <a:ext cx="8712966" cy="5608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092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4213187"/>
            <a:ext cx="6638925" cy="676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36934"/>
            <a:ext cx="8496942" cy="39717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44624"/>
            <a:ext cx="8496943" cy="4844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1)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9" y="4941168"/>
            <a:ext cx="8496942" cy="8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4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4048869"/>
            <a:ext cx="6638925" cy="676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033412"/>
            <a:ext cx="8496942" cy="28276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1032434"/>
            <a:ext cx="8496943" cy="3692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2)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97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715991"/>
            <a:ext cx="6591300" cy="657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764704"/>
            <a:ext cx="8496944" cy="39125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764704"/>
            <a:ext cx="8496943" cy="460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3)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793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139927"/>
            <a:ext cx="6591300" cy="657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56792"/>
            <a:ext cx="8496944" cy="25365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1556792"/>
            <a:ext cx="8496943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4)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70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787999"/>
            <a:ext cx="6591300" cy="657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09" y="476672"/>
            <a:ext cx="8506382" cy="421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476672"/>
            <a:ext cx="8496943" cy="4968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5)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02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2334144"/>
            <a:ext cx="8928990" cy="218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1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78054"/>
            <a:ext cx="8928992" cy="43018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1275360"/>
            <a:ext cx="8928991" cy="4313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50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060848"/>
            <a:ext cx="8496944" cy="14582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10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86785"/>
            <a:ext cx="8928992" cy="3884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1486784"/>
            <a:ext cx="8928991" cy="3886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12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06872"/>
            <a:ext cx="8928992" cy="3644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1606872"/>
            <a:ext cx="8928991" cy="364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62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937592"/>
            <a:ext cx="7200800" cy="3875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08076"/>
            <a:ext cx="2592288" cy="30328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9553" y="108076"/>
            <a:ext cx="7200800" cy="6705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(ii)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2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169086"/>
            <a:ext cx="6048672" cy="2825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3029085"/>
            <a:ext cx="6048672" cy="371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1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8784976" cy="36664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1166354"/>
            <a:ext cx="8784976" cy="3696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988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784976" cy="36152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980728"/>
            <a:ext cx="878497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2852936"/>
            <a:ext cx="8784976" cy="1766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279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263184"/>
            <a:ext cx="8784974" cy="26698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1166354"/>
            <a:ext cx="8784976" cy="2766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818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2764"/>
            <a:ext cx="6552728" cy="3694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678457"/>
            <a:ext cx="6624736" cy="31349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97768" y="22764"/>
            <a:ext cx="7766720" cy="6790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990576"/>
            <a:ext cx="1264976" cy="841209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422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708558"/>
            <a:ext cx="8928992" cy="14408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2708558"/>
            <a:ext cx="8928992" cy="1440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920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04664"/>
            <a:ext cx="8352926" cy="5590606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80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41" y="441804"/>
            <a:ext cx="8371518" cy="49314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6240" y="365562"/>
            <a:ext cx="8371519" cy="5007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7768" y="58128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696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501008"/>
            <a:ext cx="8280919" cy="2722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32656"/>
            <a:ext cx="8784974" cy="31329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297209"/>
            <a:ext cx="8784975" cy="3168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83568" y="3465560"/>
            <a:ext cx="8280919" cy="2757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165304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69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988840"/>
            <a:ext cx="8784974" cy="206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620688"/>
            <a:ext cx="8784978" cy="50000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620688"/>
            <a:ext cx="8784975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3645024"/>
            <a:ext cx="8784975" cy="2015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165304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688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2393065"/>
            <a:ext cx="8784974" cy="20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668060"/>
            <a:ext cx="8784974" cy="3521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79513" y="1668060"/>
            <a:ext cx="8784974" cy="3521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108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09" y="1101737"/>
            <a:ext cx="8820982" cy="4654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61510" y="1101737"/>
            <a:ext cx="8820982" cy="4678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13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2092908"/>
            <a:ext cx="7632846" cy="40003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134" y="116632"/>
            <a:ext cx="156773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6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99895"/>
            <a:ext cx="8136903" cy="5115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70710"/>
            <a:ext cx="8640958" cy="16300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70710"/>
            <a:ext cx="8712967" cy="1629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67543" y="1699895"/>
            <a:ext cx="8424935" cy="5138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80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672018"/>
            <a:ext cx="8352926" cy="4421278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260647"/>
            <a:ext cx="2664296" cy="246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3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908720"/>
            <a:ext cx="8496943" cy="52311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551" y="903200"/>
            <a:ext cx="8496943" cy="5236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4664"/>
            <a:ext cx="8928992" cy="4985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404664"/>
            <a:ext cx="8928991" cy="498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8408" y="5949280"/>
            <a:ext cx="1299393" cy="864096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871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40" y="383010"/>
            <a:ext cx="8371520" cy="52062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6240" y="365562"/>
            <a:ext cx="8371519" cy="5204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7768" y="58128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44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0688"/>
            <a:ext cx="8928992" cy="48689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620688"/>
            <a:ext cx="8928991" cy="4868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22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628800"/>
            <a:ext cx="8784974" cy="291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0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2508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140968"/>
            <a:ext cx="8208912" cy="2502851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19" y="404664"/>
            <a:ext cx="8640961" cy="2508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83569" y="3140968"/>
            <a:ext cx="8208912" cy="2519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5844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142208"/>
            <a:ext cx="7920879" cy="4095103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496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116630"/>
            <a:ext cx="3656422" cy="250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9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5319554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5" y="404664"/>
            <a:ext cx="8928990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68761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07505" y="2420888"/>
            <a:ext cx="8928990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07505" y="4941168"/>
            <a:ext cx="8928990" cy="845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2594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89735"/>
            <a:ext cx="8640960" cy="46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7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650"/>
            <a:ext cx="8784976" cy="51425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79512" y="440324"/>
            <a:ext cx="8784975" cy="1260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1700808"/>
            <a:ext cx="8784975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9512" y="3573016"/>
            <a:ext cx="8784975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3413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2132856"/>
            <a:ext cx="8784974" cy="88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4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64704"/>
            <a:ext cx="8784974" cy="45624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764704"/>
            <a:ext cx="8784976" cy="4562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063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204864"/>
            <a:ext cx="8784976" cy="17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7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058" y="476672"/>
            <a:ext cx="5875884" cy="55487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34059" y="476672"/>
            <a:ext cx="5875884" cy="5548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7768" y="58128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63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39420"/>
            <a:ext cx="8928992" cy="3179160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1839420"/>
            <a:ext cx="8928994" cy="3179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83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171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268760"/>
            <a:ext cx="8784976" cy="357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3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8928992" cy="4689536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836712"/>
            <a:ext cx="892899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2348880"/>
            <a:ext cx="8928994" cy="3177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4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456560"/>
            <a:ext cx="7776864" cy="37087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171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825" y="35332"/>
            <a:ext cx="4101256" cy="2369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8193" y="548680"/>
            <a:ext cx="983927" cy="2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8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47" y="2741068"/>
            <a:ext cx="7875239" cy="3496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2656"/>
            <a:ext cx="8784976" cy="24030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327278"/>
            <a:ext cx="8784974" cy="2408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89244" y="2735690"/>
            <a:ext cx="7875242" cy="3501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97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717344"/>
            <a:ext cx="8928992" cy="22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44824"/>
            <a:ext cx="8784974" cy="1906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3" y="1844824"/>
            <a:ext cx="8784973" cy="1906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965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60848"/>
            <a:ext cx="8496944" cy="424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8105" y="6177681"/>
            <a:ext cx="680319" cy="680319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500" y="132682"/>
            <a:ext cx="3165000" cy="192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0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268760"/>
            <a:ext cx="8784974" cy="3447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1268760"/>
            <a:ext cx="8784974" cy="1621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2890063"/>
            <a:ext cx="8784974" cy="1849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004" y="5733256"/>
            <a:ext cx="1124744" cy="1124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37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2629717"/>
            <a:ext cx="8784974" cy="159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297600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1412776"/>
            <a:ext cx="8640958" cy="2976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76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42857"/>
            <a:ext cx="8784976" cy="3572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69537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79512" y="1642857"/>
            <a:ext cx="8784976" cy="3572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001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032798"/>
            <a:ext cx="6827694" cy="3780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08632"/>
            <a:ext cx="6827694" cy="960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7038"/>
            <a:ext cx="3289176" cy="2069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980728"/>
            <a:ext cx="925835" cy="267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64000"/>
            <a:ext cx="1043608" cy="693999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273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1626"/>
            <a:ext cx="8784976" cy="4535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71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621626"/>
            <a:ext cx="8784976" cy="1079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1700809"/>
            <a:ext cx="8784976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60640"/>
            <a:ext cx="1124744" cy="112474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901780"/>
            <a:ext cx="1223120" cy="81337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6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6" y="1412776"/>
            <a:ext cx="8782048" cy="34678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976" y="1412776"/>
            <a:ext cx="8782050" cy="3467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06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268760"/>
            <a:ext cx="8784974" cy="246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19456"/>
            <a:ext cx="8784974" cy="3561672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3278" y="6170238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927836"/>
            <a:ext cx="1331640" cy="88554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3" y="1019456"/>
            <a:ext cx="8784974" cy="1905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79513" y="2924944"/>
            <a:ext cx="8784974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7816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8784976" cy="39772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836712"/>
            <a:ext cx="8784976" cy="39772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1414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92783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254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340498"/>
            <a:ext cx="8784974" cy="27365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1295874"/>
            <a:ext cx="8784976" cy="2781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1414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92783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8064896" cy="51420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552" y="435210"/>
            <a:ext cx="8064896" cy="5183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1414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1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757368"/>
            <a:ext cx="8640960" cy="3191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54446"/>
            <a:ext cx="4808378" cy="2676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5378" y="1300586"/>
            <a:ext cx="883088" cy="2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59784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521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117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428278"/>
            <a:ext cx="8784976" cy="210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2537168"/>
            <a:ext cx="8784976" cy="3057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40288"/>
            <a:ext cx="1259632" cy="837655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802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64704"/>
            <a:ext cx="8784974" cy="4656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764704"/>
            <a:ext cx="8784975" cy="2304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3068958"/>
            <a:ext cx="8784975" cy="2352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differentiation for 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40288"/>
            <a:ext cx="1259632" cy="837655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091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047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476672"/>
            <a:ext cx="8784975" cy="5047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40288"/>
            <a:ext cx="1259632" cy="837655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177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784976" cy="2803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1340768"/>
            <a:ext cx="8784975" cy="2803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66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36332"/>
            <a:ext cx="8784976" cy="4428972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43" y="5890619"/>
            <a:ext cx="1387605" cy="92275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3720" b="13793"/>
          <a:stretch/>
        </p:blipFill>
        <p:spPr>
          <a:xfrm>
            <a:off x="6858974" y="116632"/>
            <a:ext cx="2177522" cy="2016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908720"/>
            <a:ext cx="806574" cy="29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8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88" y="620688"/>
            <a:ext cx="8486624" cy="45118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689" y="620688"/>
            <a:ext cx="8486622" cy="635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8688" y="1256335"/>
            <a:ext cx="8486623" cy="1524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8688" y="2780928"/>
            <a:ext cx="8486623" cy="235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2253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3" y="5746602"/>
            <a:ext cx="1387605" cy="92275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2000391"/>
            <a:ext cx="8784974" cy="285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4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84" y="1695302"/>
            <a:ext cx="8486632" cy="3467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684" y="1695302"/>
            <a:ext cx="8486627" cy="3467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2024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43" y="5818611"/>
            <a:ext cx="1387605" cy="922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991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330014"/>
            <a:ext cx="7987955" cy="4300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8" y="4653136"/>
            <a:ext cx="7241916" cy="16245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43" y="307603"/>
            <a:ext cx="7987955" cy="5970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75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4" y="2899034"/>
            <a:ext cx="7200798" cy="33382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5" y="44625"/>
            <a:ext cx="2952327" cy="27620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759" y="1484784"/>
            <a:ext cx="751329" cy="272033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43" y="5746602"/>
            <a:ext cx="1387605" cy="92275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54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620688"/>
            <a:ext cx="8448676" cy="46873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7662" y="620688"/>
            <a:ext cx="8448675" cy="4687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191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7325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8" y="2276872"/>
            <a:ext cx="8496944" cy="3788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332656"/>
            <a:ext cx="849694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564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35187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1124744"/>
            <a:ext cx="8784976" cy="3518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2024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43" y="5818611"/>
            <a:ext cx="1387605" cy="922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51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7216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764704"/>
            <a:ext cx="8640959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3275596"/>
            <a:ext cx="8640959" cy="2210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6798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70" y="44624"/>
            <a:ext cx="4674958" cy="2346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16" y="2306914"/>
            <a:ext cx="7427868" cy="4434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753" y="980729"/>
            <a:ext cx="810509" cy="288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832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38" y="3356992"/>
            <a:ext cx="8815524" cy="28803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4239" y="3327722"/>
            <a:ext cx="8815523" cy="2909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60648"/>
            <a:ext cx="8784974" cy="30670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260648"/>
            <a:ext cx="878497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1988840"/>
            <a:ext cx="8784973" cy="1338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5877272"/>
            <a:ext cx="1187624" cy="789769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5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7" grpId="0" animBg="1"/>
    </p:bld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52478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548680"/>
            <a:ext cx="8784974" cy="52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437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836712"/>
            <a:ext cx="8496942" cy="479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8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90626"/>
            <a:ext cx="8496944" cy="32767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790626"/>
            <a:ext cx="8496943" cy="3276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44" y="573325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878288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557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8640960" cy="32749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3789040"/>
            <a:ext cx="8640959" cy="970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51520" y="1484784"/>
            <a:ext cx="864096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5782427"/>
            <a:ext cx="1174965" cy="117496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738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245045"/>
            <a:ext cx="8784974" cy="4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1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564904"/>
            <a:ext cx="8640958" cy="36275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0648"/>
            <a:ext cx="8640960" cy="23317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18" y="260648"/>
            <a:ext cx="8640961" cy="2331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19" y="2592438"/>
            <a:ext cx="8640960" cy="3622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95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24442"/>
            <a:ext cx="8496944" cy="41447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24442"/>
            <a:ext cx="8496944" cy="4144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02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412776"/>
            <a:ext cx="8784976" cy="297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0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4132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836712"/>
            <a:ext cx="8496944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2996952"/>
            <a:ext cx="8496944" cy="2276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56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458704"/>
            <a:ext cx="8496942" cy="2634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44624"/>
            <a:ext cx="3341138" cy="329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8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34376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980728"/>
            <a:ext cx="8496944" cy="3437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740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361" y="2428112"/>
            <a:ext cx="6273278" cy="4313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3" y="111744"/>
            <a:ext cx="3960440" cy="2224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500" y="980728"/>
            <a:ext cx="729081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9117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692696"/>
            <a:ext cx="8784976" cy="4911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935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332656"/>
            <a:ext cx="8784972" cy="3676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90130"/>
            <a:ext cx="8208910" cy="2291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332656"/>
            <a:ext cx="8784976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237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340768"/>
            <a:ext cx="8640960" cy="328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9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4624"/>
            <a:ext cx="8496940" cy="2092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204864"/>
            <a:ext cx="8496944" cy="4087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44624"/>
            <a:ext cx="8496944" cy="2092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2200156"/>
            <a:ext cx="8496944" cy="4092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10734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993612"/>
            <a:ext cx="1152128" cy="766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99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41818"/>
            <a:ext cx="8496944" cy="1891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2041818"/>
            <a:ext cx="8496944" cy="1891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10734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993612"/>
            <a:ext cx="1152128" cy="766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66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32656"/>
            <a:ext cx="7200800" cy="54596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71600" y="2564218"/>
            <a:ext cx="7200800" cy="3228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971600" y="332656"/>
            <a:ext cx="7200800" cy="2231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3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916832"/>
            <a:ext cx="7776864" cy="42804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3" y="237322"/>
            <a:ext cx="7776864" cy="16795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9591" y="237322"/>
            <a:ext cx="7776865" cy="597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10734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967091"/>
            <a:ext cx="1152128" cy="766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243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617962"/>
            <a:ext cx="6192688" cy="1899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686150"/>
            <a:ext cx="6768752" cy="29247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607" y="679054"/>
            <a:ext cx="6768753" cy="4838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10734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993612"/>
            <a:ext cx="1152128" cy="766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629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22" y="116632"/>
            <a:ext cx="6231254" cy="2867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340" y="2996952"/>
            <a:ext cx="5750036" cy="3240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25122" y="18409"/>
            <a:ext cx="6231254" cy="6219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 continued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10734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63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76672"/>
            <a:ext cx="8640960" cy="4719586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642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76672"/>
            <a:ext cx="8784974" cy="48198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476672"/>
            <a:ext cx="8784976" cy="2687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3" y="3164582"/>
            <a:ext cx="8784974" cy="2131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4" name="Picture 13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739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640960" cy="59959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19" y="188640"/>
            <a:ext cx="8640961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9939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2492896"/>
            <a:ext cx="8640961" cy="3715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70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52566"/>
            <a:ext cx="8640962" cy="56247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19" y="252566"/>
            <a:ext cx="8640961" cy="2672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9939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2924944"/>
            <a:ext cx="8640961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063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484784"/>
            <a:ext cx="8640962" cy="29971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1484784"/>
            <a:ext cx="8640961" cy="2997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38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47809"/>
            <a:ext cx="7488832" cy="3867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221088"/>
            <a:ext cx="7488832" cy="2591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3" y="301969"/>
            <a:ext cx="7488833" cy="6510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695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251924"/>
            <a:ext cx="6867094" cy="4489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869" y="50752"/>
            <a:ext cx="4162262" cy="2152132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382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4891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476672"/>
            <a:ext cx="8496944" cy="4891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6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556792"/>
            <a:ext cx="8496942" cy="24411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556792"/>
            <a:ext cx="8496943" cy="2441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06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76525"/>
            <a:ext cx="8640960" cy="4805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676525"/>
            <a:ext cx="8640960" cy="4805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124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151220"/>
            <a:ext cx="8496946" cy="34299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1151220"/>
            <a:ext cx="8496944" cy="3429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58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1869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76672"/>
            <a:ext cx="8640959" cy="5183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09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87182"/>
            <a:ext cx="5328592" cy="3097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359836"/>
            <a:ext cx="5328592" cy="34535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7704" y="187182"/>
            <a:ext cx="5328592" cy="6626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653136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925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323" y="41958"/>
            <a:ext cx="4471354" cy="2162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451" y="2234184"/>
            <a:ext cx="4739098" cy="45791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2451" y="41958"/>
            <a:ext cx="4739098" cy="6771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  <a:r>
              <a:rPr lang="en-GB" sz="2800" b="1" dirty="0" smtClean="0"/>
              <a:t> notes on volume of cone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988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764704"/>
            <a:ext cx="8640960" cy="448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0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20967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92696"/>
            <a:ext cx="8496943" cy="2096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2996952"/>
            <a:ext cx="8496942" cy="19213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2960734"/>
            <a:ext cx="8496943" cy="1957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9170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1966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76672"/>
            <a:ext cx="8640960" cy="5196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08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1889992"/>
            <a:ext cx="6748464" cy="3915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8" y="68233"/>
            <a:ext cx="6748464" cy="18392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7767" y="68233"/>
            <a:ext cx="6748465" cy="5790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57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074" y="345290"/>
            <a:ext cx="6273278" cy="625206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97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39590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908720"/>
            <a:ext cx="8640959" cy="3959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66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988840"/>
            <a:ext cx="7488832" cy="42365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44624"/>
            <a:ext cx="3168352" cy="1899104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19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620688"/>
            <a:ext cx="8784972" cy="48084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600380"/>
            <a:ext cx="8784976" cy="4828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800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620688"/>
            <a:ext cx="8640962" cy="4863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620688"/>
            <a:ext cx="8640961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19" y="3429000"/>
            <a:ext cx="8640961" cy="2078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437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48286"/>
            <a:ext cx="8640960" cy="14646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1748286"/>
            <a:ext cx="8640961" cy="1464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63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692696"/>
            <a:ext cx="8640962" cy="46009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692696"/>
            <a:ext cx="8640961" cy="4600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94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90772"/>
            <a:ext cx="8496944" cy="3676456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1590772"/>
            <a:ext cx="8496944" cy="3676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604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563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52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20688"/>
            <a:ext cx="8784974" cy="46197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600380"/>
            <a:ext cx="8784976" cy="3188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3" y="3789040"/>
            <a:ext cx="8784974" cy="1471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4" name="Picture 13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41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768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620688"/>
            <a:ext cx="8640961" cy="265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19" y="3276410"/>
            <a:ext cx="8640961" cy="2112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47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49412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8" y="3140968"/>
            <a:ext cx="8496944" cy="2300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476672"/>
            <a:ext cx="8496944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21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692696"/>
            <a:ext cx="8640962" cy="1781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2492896"/>
            <a:ext cx="8640962" cy="1578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125734"/>
            <a:ext cx="8640960" cy="12474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692696"/>
            <a:ext cx="8640961" cy="1769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1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19" y="2461968"/>
            <a:ext cx="8640961" cy="159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2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19" y="4125734"/>
            <a:ext cx="8640961" cy="1247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6" name="Picture 15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0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5" grpId="0" animBg="1"/>
    </p:bld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27" y="1772816"/>
            <a:ext cx="8649346" cy="28088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47327" y="1772816"/>
            <a:ext cx="8640961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47327" y="2996952"/>
            <a:ext cx="8640961" cy="1584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66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908720"/>
            <a:ext cx="8496942" cy="395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4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556792"/>
            <a:ext cx="8784972" cy="29337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1539036"/>
            <a:ext cx="8784976" cy="2951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277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4160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980728"/>
            <a:ext cx="8640961" cy="4160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534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9445"/>
          <a:stretch/>
        </p:blipFill>
        <p:spPr>
          <a:xfrm>
            <a:off x="251520" y="2060848"/>
            <a:ext cx="8640960" cy="19442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2060848"/>
            <a:ext cx="8640961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6" name="Picture 1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280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484784"/>
            <a:ext cx="6603744" cy="4752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5" y="128610"/>
            <a:ext cx="6603737" cy="13561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267744" y="128610"/>
            <a:ext cx="6603738" cy="6180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6" name="Picture 1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034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27" y="692696"/>
            <a:ext cx="8649346" cy="46284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47327" y="681072"/>
            <a:ext cx="8640961" cy="1307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7328" y="1988840"/>
            <a:ext cx="8649346" cy="3332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9602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980728"/>
            <a:ext cx="8784976" cy="360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6"/>
            <a:ext cx="8784974" cy="47060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692696"/>
            <a:ext cx="8784976" cy="2255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3" y="2948558"/>
            <a:ext cx="8784974" cy="2450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9018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2594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404664"/>
            <a:ext cx="8496944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2924944"/>
            <a:ext cx="8496944" cy="1541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8" y="4466352"/>
            <a:ext cx="8496944" cy="1193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1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</p:bld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370224"/>
            <a:ext cx="8640960" cy="3291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332656"/>
            <a:ext cx="8640962" cy="19550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332656"/>
            <a:ext cx="8640961" cy="1939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19" y="2354552"/>
            <a:ext cx="8640961" cy="3290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1254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620688"/>
            <a:ext cx="8640962" cy="45634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620688"/>
            <a:ext cx="8640961" cy="4563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6" name="Picture 1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423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62176"/>
            <a:ext cx="6748464" cy="58150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197767" y="62176"/>
            <a:ext cx="6748465" cy="5815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6" name="Picture 1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14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28" y="332656"/>
            <a:ext cx="8649344" cy="55516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7328" y="332656"/>
            <a:ext cx="8649346" cy="5551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659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437" y="2996952"/>
            <a:ext cx="6547126" cy="3493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784" y="44624"/>
            <a:ext cx="3888432" cy="291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4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24744"/>
            <a:ext cx="8784974" cy="38168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1087938"/>
            <a:ext cx="8784976" cy="3853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07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39439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19" y="908720"/>
            <a:ext cx="8640961" cy="3943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1389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2709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332656"/>
            <a:ext cx="8640961" cy="270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6" name="Picture 1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19" y="3225794"/>
            <a:ext cx="8640962" cy="20754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19" y="3225794"/>
            <a:ext cx="8640961" cy="2075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8201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</p:bld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52736"/>
            <a:ext cx="8496944" cy="36981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1052736"/>
            <a:ext cx="8496943" cy="369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6" name="Picture 1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83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996952"/>
            <a:ext cx="7200800" cy="3298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768" y="49572"/>
            <a:ext cx="4176464" cy="294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772816"/>
            <a:ext cx="8784976" cy="19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4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3068960"/>
            <a:ext cx="8784972" cy="22583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3068960"/>
            <a:ext cx="8784976" cy="2258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1" y="620688"/>
            <a:ext cx="8784978" cy="21199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9511" y="620688"/>
            <a:ext cx="8784975" cy="2115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3517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476672"/>
            <a:ext cx="8640962" cy="49834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19" y="476672"/>
            <a:ext cx="8640961" cy="498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3930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52" y="2856490"/>
            <a:ext cx="8343696" cy="3380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52" y="297989"/>
            <a:ext cx="8343696" cy="25042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400152" y="297989"/>
            <a:ext cx="8343696" cy="5939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971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2392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476672"/>
            <a:ext cx="8496944" cy="2831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3308598"/>
            <a:ext cx="8496944" cy="2430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660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340768"/>
            <a:ext cx="8784976" cy="302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980728"/>
            <a:ext cx="8640958" cy="3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5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496944" cy="58445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260648"/>
            <a:ext cx="8496944" cy="1187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23528" y="4653136"/>
            <a:ext cx="8496944" cy="1452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3356992"/>
            <a:ext cx="849694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8" y="1448436"/>
            <a:ext cx="8496944" cy="1908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52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0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548680"/>
            <a:ext cx="8496942" cy="489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3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9182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92696"/>
            <a:ext cx="849694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8" y="2492896"/>
            <a:ext cx="8496944" cy="3118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88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45496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836712"/>
            <a:ext cx="8496944" cy="2484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8" y="3321400"/>
            <a:ext cx="8496944" cy="2088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56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162050"/>
            <a:ext cx="7581900" cy="4533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1050" y="1162050"/>
            <a:ext cx="7581900" cy="3707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781050" y="4869160"/>
            <a:ext cx="7581900" cy="890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63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692696"/>
            <a:ext cx="8496944" cy="411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8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50369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561580"/>
            <a:ext cx="8496944" cy="1643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8" y="2204864"/>
            <a:ext cx="849694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3717032"/>
            <a:ext cx="8496944" cy="1999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9140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3961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561580"/>
            <a:ext cx="8496944" cy="2579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8" y="3140968"/>
            <a:ext cx="8496944" cy="2019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998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65900"/>
            <a:ext cx="7776864" cy="21111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1965900"/>
            <a:ext cx="7771930" cy="2111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536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6649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764704"/>
            <a:ext cx="864096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 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1628800"/>
            <a:ext cx="8640960" cy="928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 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2556946"/>
            <a:ext cx="8640960" cy="2872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8798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198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76673"/>
            <a:ext cx="8784976" cy="5198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46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356474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8" y="980728"/>
            <a:ext cx="8496944" cy="3564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75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052736"/>
            <a:ext cx="8784974" cy="3554468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985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2736"/>
            <a:ext cx="8208912" cy="40141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1052736"/>
            <a:ext cx="8208912" cy="4014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0649" y="5877272"/>
            <a:ext cx="1407675" cy="93610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822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4624"/>
            <a:ext cx="7200800" cy="58884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1680" y="44624"/>
            <a:ext cx="7200800" cy="5888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0649" y="5877272"/>
            <a:ext cx="1407675" cy="93610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265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940" y="332656"/>
            <a:ext cx="6840120" cy="5904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1940" y="332656"/>
            <a:ext cx="6840120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584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502476"/>
            <a:ext cx="6831794" cy="380684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88634"/>
            <a:ext cx="3024336" cy="2260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766" y="980729"/>
            <a:ext cx="729681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99078"/>
            <a:ext cx="8496944" cy="3194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099078"/>
            <a:ext cx="8496944" cy="3194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85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4664"/>
            <a:ext cx="7776864" cy="5586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4581128"/>
            <a:ext cx="7771930" cy="1410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83568" y="404664"/>
            <a:ext cx="7771930" cy="4176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101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496944" cy="31621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099078"/>
            <a:ext cx="8496944" cy="3187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669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241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404664"/>
            <a:ext cx="8496944" cy="5229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052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76672"/>
            <a:ext cx="8784974" cy="2510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239930"/>
            <a:ext cx="7776864" cy="1989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76673"/>
            <a:ext cx="8784976" cy="2510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83568" y="3239930"/>
            <a:ext cx="7771930" cy="1989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7006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34368"/>
            <a:ext cx="8496944" cy="14226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934368"/>
            <a:ext cx="8496944" cy="1422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315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3429000"/>
            <a:ext cx="7632846" cy="25936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260648"/>
            <a:ext cx="7632846" cy="31839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6" y="260648"/>
            <a:ext cx="7632847" cy="5761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2424" y="5949280"/>
            <a:ext cx="1327077" cy="88250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397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55373"/>
            <a:ext cx="8208912" cy="57945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255374"/>
            <a:ext cx="8208912" cy="3706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467544" y="3961669"/>
            <a:ext cx="8208912" cy="2088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1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62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556792"/>
            <a:ext cx="8784974" cy="22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0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38245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80728"/>
            <a:ext cx="8496944" cy="3824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25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106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548680"/>
            <a:ext cx="8496944" cy="5140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170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344" y="44624"/>
            <a:ext cx="6759152" cy="61460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77344" y="44010"/>
            <a:ext cx="6759152" cy="614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 (part 1)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969850"/>
            <a:ext cx="1296144" cy="86193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7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92" y="260646"/>
            <a:ext cx="7375640" cy="63367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4792" y="260646"/>
            <a:ext cx="7370706" cy="6336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 (part 2)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5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196752"/>
            <a:ext cx="8496942" cy="3242334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086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9300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2492896"/>
            <a:ext cx="8640959" cy="2985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537768"/>
            <a:ext cx="8640959" cy="1955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93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96752"/>
            <a:ext cx="8784974" cy="30376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96752"/>
            <a:ext cx="8784976" cy="3037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0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24662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620688"/>
            <a:ext cx="8640958" cy="2466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512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628754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680730"/>
            <a:ext cx="8496943" cy="4640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423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772816"/>
            <a:ext cx="8496942" cy="17470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772816"/>
            <a:ext cx="8496942" cy="1747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6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7" y="3861048"/>
            <a:ext cx="4968553" cy="453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293096"/>
            <a:ext cx="7056784" cy="17925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4624"/>
            <a:ext cx="7056784" cy="3813830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403647" y="42030"/>
            <a:ext cx="7051851" cy="6043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77272"/>
            <a:ext cx="1327077" cy="882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41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548680"/>
            <a:ext cx="8784972" cy="4438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548680"/>
            <a:ext cx="8784973" cy="4438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327077" cy="882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503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556792"/>
            <a:ext cx="8784972" cy="26980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1556792"/>
            <a:ext cx="8784973" cy="2698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327077" cy="882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22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81" y="548680"/>
            <a:ext cx="8427638" cy="50406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82" y="548680"/>
            <a:ext cx="8427638" cy="504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  <a:r>
              <a:rPr lang="en-GB" sz="2800" b="1" dirty="0" smtClean="0"/>
              <a:t> Alternatives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05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933056"/>
            <a:ext cx="8640958" cy="221903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44624"/>
            <a:ext cx="4320480" cy="3837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8672" y="1772816"/>
            <a:ext cx="872341" cy="31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260648"/>
            <a:ext cx="7776862" cy="58841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3569" y="260648"/>
            <a:ext cx="7771929" cy="5884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74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4484394" cy="4680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764704"/>
            <a:ext cx="4315547" cy="1632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2420888"/>
            <a:ext cx="4315547" cy="481875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505" y="701988"/>
            <a:ext cx="8924058" cy="4743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21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2060848"/>
            <a:ext cx="8784974" cy="13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4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40" y="44624"/>
            <a:ext cx="6634352" cy="4719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456" y="4763845"/>
            <a:ext cx="5816876" cy="2049531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466040" y="44624"/>
            <a:ext cx="6634352" cy="6768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722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36" y="260648"/>
            <a:ext cx="8253728" cy="590760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25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24744"/>
            <a:ext cx="8640958" cy="3996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2276872"/>
            <a:ext cx="8640958" cy="2844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1" y="1124744"/>
            <a:ext cx="864095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72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3229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3789040"/>
            <a:ext cx="8352927" cy="1866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5" y="328026"/>
            <a:ext cx="8352928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69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90785"/>
          <a:stretch/>
        </p:blipFill>
        <p:spPr>
          <a:xfrm>
            <a:off x="323529" y="2929800"/>
            <a:ext cx="8496942" cy="6432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985776"/>
            <a:ext cx="8496942" cy="7951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2929800"/>
            <a:ext cx="8496942" cy="643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1946674"/>
            <a:ext cx="8496942" cy="834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43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797"/>
          <a:stretch/>
        </p:blipFill>
        <p:spPr>
          <a:xfrm>
            <a:off x="899592" y="260648"/>
            <a:ext cx="7344816" cy="54423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9592" y="260648"/>
            <a:ext cx="7344816" cy="5442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686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48967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4437112"/>
            <a:ext cx="8640958" cy="936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(SF)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1" y="476672"/>
            <a:ext cx="8640958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067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17660"/>
            <a:ext cx="7344816" cy="57756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9592" y="317660"/>
            <a:ext cx="7344816" cy="577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(with Alternative 1)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4095" y="5875386"/>
            <a:ext cx="1329913" cy="88439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211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2278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442650"/>
            <a:ext cx="8496943" cy="5261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50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28800"/>
            <a:ext cx="8496944" cy="2927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591112"/>
            <a:ext cx="8496943" cy="2964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3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858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1091</TotalTime>
  <Words>2728</Words>
  <Application>Microsoft Office PowerPoint</Application>
  <PresentationFormat>On-screen Show (4:3)</PresentationFormat>
  <Paragraphs>1172</Paragraphs>
  <Slides>472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472</vt:i4>
      </vt:variant>
    </vt:vector>
  </HeadingPairs>
  <TitlesOfParts>
    <vt:vector size="478" baseType="lpstr">
      <vt:lpstr>Arial</vt:lpstr>
      <vt:lpstr>Calibri</vt:lpstr>
      <vt:lpstr>Calibri Light</vt:lpstr>
      <vt:lpstr>Cambria Math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992</cp:revision>
  <dcterms:created xsi:type="dcterms:W3CDTF">2014-02-21T20:01:10Z</dcterms:created>
  <dcterms:modified xsi:type="dcterms:W3CDTF">2020-10-22T21:05:30Z</dcterms:modified>
</cp:coreProperties>
</file>