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1"/>
  </p:notesMasterIdLst>
  <p:sldIdLst>
    <p:sldId id="2308" r:id="rId2"/>
    <p:sldId id="2309" r:id="rId3"/>
    <p:sldId id="2310" r:id="rId4"/>
    <p:sldId id="2811" r:id="rId5"/>
    <p:sldId id="2812" r:id="rId6"/>
    <p:sldId id="2311" r:id="rId7"/>
    <p:sldId id="2312" r:id="rId8"/>
    <p:sldId id="2813" r:id="rId9"/>
    <p:sldId id="2814" r:id="rId10"/>
    <p:sldId id="2815" r:id="rId11"/>
    <p:sldId id="2816" r:id="rId12"/>
    <p:sldId id="2817" r:id="rId13"/>
    <p:sldId id="2818" r:id="rId14"/>
    <p:sldId id="2727" r:id="rId15"/>
    <p:sldId id="2728" r:id="rId16"/>
    <p:sldId id="2819" r:id="rId17"/>
    <p:sldId id="2820" r:id="rId18"/>
    <p:sldId id="2821" r:id="rId19"/>
    <p:sldId id="3173" r:id="rId20"/>
    <p:sldId id="3174" r:id="rId21"/>
    <p:sldId id="3175" r:id="rId22"/>
    <p:sldId id="3267" r:id="rId23"/>
    <p:sldId id="3268" r:id="rId24"/>
    <p:sldId id="3390" r:id="rId25"/>
    <p:sldId id="3391" r:id="rId26"/>
    <p:sldId id="3392" r:id="rId27"/>
    <p:sldId id="3393" r:id="rId28"/>
    <p:sldId id="3394" r:id="rId29"/>
    <p:sldId id="3269" r:id="rId30"/>
    <p:sldId id="4432" r:id="rId31"/>
    <p:sldId id="4433" r:id="rId32"/>
    <p:sldId id="4434" r:id="rId33"/>
    <p:sldId id="4435" r:id="rId34"/>
    <p:sldId id="4436" r:id="rId35"/>
    <p:sldId id="4437" r:id="rId36"/>
    <p:sldId id="4438" r:id="rId37"/>
    <p:sldId id="4439" r:id="rId38"/>
    <p:sldId id="4440" r:id="rId39"/>
    <p:sldId id="4441" r:id="rId40"/>
    <p:sldId id="4442" r:id="rId41"/>
    <p:sldId id="4443" r:id="rId42"/>
    <p:sldId id="4444" r:id="rId43"/>
    <p:sldId id="4445" r:id="rId44"/>
    <p:sldId id="4446" r:id="rId45"/>
    <p:sldId id="4447" r:id="rId46"/>
    <p:sldId id="4448" r:id="rId47"/>
    <p:sldId id="4449" r:id="rId48"/>
    <p:sldId id="4450" r:id="rId49"/>
    <p:sldId id="4451" r:id="rId50"/>
    <p:sldId id="4452" r:id="rId51"/>
    <p:sldId id="4453" r:id="rId52"/>
    <p:sldId id="4454" r:id="rId53"/>
    <p:sldId id="4455" r:id="rId54"/>
    <p:sldId id="4456" r:id="rId55"/>
    <p:sldId id="4457" r:id="rId56"/>
    <p:sldId id="4458" r:id="rId57"/>
    <p:sldId id="4459" r:id="rId58"/>
    <p:sldId id="4460" r:id="rId59"/>
    <p:sldId id="4461" r:id="rId60"/>
    <p:sldId id="4462" r:id="rId61"/>
    <p:sldId id="4463" r:id="rId62"/>
    <p:sldId id="4464" r:id="rId63"/>
    <p:sldId id="4465" r:id="rId64"/>
    <p:sldId id="4466" r:id="rId65"/>
    <p:sldId id="4467" r:id="rId66"/>
    <p:sldId id="4468" r:id="rId67"/>
    <p:sldId id="4469" r:id="rId68"/>
    <p:sldId id="4470" r:id="rId69"/>
    <p:sldId id="4471" r:id="rId70"/>
    <p:sldId id="4472" r:id="rId71"/>
    <p:sldId id="4473" r:id="rId72"/>
    <p:sldId id="4474" r:id="rId73"/>
    <p:sldId id="4475" r:id="rId74"/>
    <p:sldId id="4476" r:id="rId75"/>
    <p:sldId id="4477" r:id="rId76"/>
    <p:sldId id="4478" r:id="rId77"/>
    <p:sldId id="4479" r:id="rId78"/>
    <p:sldId id="4480" r:id="rId79"/>
    <p:sldId id="4481" r:id="rId80"/>
    <p:sldId id="4482" r:id="rId81"/>
    <p:sldId id="4483" r:id="rId82"/>
    <p:sldId id="4484" r:id="rId83"/>
    <p:sldId id="4485" r:id="rId84"/>
    <p:sldId id="4486" r:id="rId85"/>
    <p:sldId id="4487" r:id="rId86"/>
    <p:sldId id="4488" r:id="rId87"/>
    <p:sldId id="4489" r:id="rId88"/>
    <p:sldId id="4490" r:id="rId89"/>
    <p:sldId id="4491" r:id="rId90"/>
    <p:sldId id="4492" r:id="rId91"/>
    <p:sldId id="4493" r:id="rId92"/>
    <p:sldId id="4494" r:id="rId93"/>
    <p:sldId id="4495" r:id="rId94"/>
    <p:sldId id="4496" r:id="rId95"/>
    <p:sldId id="4497" r:id="rId96"/>
    <p:sldId id="4498" r:id="rId97"/>
    <p:sldId id="4499" r:id="rId98"/>
    <p:sldId id="4500" r:id="rId99"/>
    <p:sldId id="4501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01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5D7B-EC58-402F-B0E5-E781FC297264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7FC3-919F-4D80-9A8A-11997FC48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14.xml"/><Relationship Id="rId9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5.xml"/><Relationship Id="rId18" Type="http://schemas.openxmlformats.org/officeDocument/2006/relationships/slide" Target="slide79.xml"/><Relationship Id="rId3" Type="http://schemas.openxmlformats.org/officeDocument/2006/relationships/slide" Target="slide39.xml"/><Relationship Id="rId21" Type="http://schemas.openxmlformats.org/officeDocument/2006/relationships/slide" Target="slide90.xml"/><Relationship Id="rId7" Type="http://schemas.openxmlformats.org/officeDocument/2006/relationships/slide" Target="slide45.xml"/><Relationship Id="rId12" Type="http://schemas.openxmlformats.org/officeDocument/2006/relationships/slide" Target="slide73.xml"/><Relationship Id="rId17" Type="http://schemas.openxmlformats.org/officeDocument/2006/relationships/slide" Target="slide60.xml"/><Relationship Id="rId2" Type="http://schemas.openxmlformats.org/officeDocument/2006/relationships/slide" Target="slide34.xml"/><Relationship Id="rId16" Type="http://schemas.openxmlformats.org/officeDocument/2006/relationships/slide" Target="slide49.xml"/><Relationship Id="rId20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11" Type="http://schemas.openxmlformats.org/officeDocument/2006/relationships/slide" Target="slide67.xml"/><Relationship Id="rId5" Type="http://schemas.openxmlformats.org/officeDocument/2006/relationships/slide" Target="slide55.xml"/><Relationship Id="rId15" Type="http://schemas.openxmlformats.org/officeDocument/2006/relationships/slide" Target="slide31.xml"/><Relationship Id="rId23" Type="http://schemas.openxmlformats.org/officeDocument/2006/relationships/slide" Target="slide1.xml"/><Relationship Id="rId10" Type="http://schemas.openxmlformats.org/officeDocument/2006/relationships/slide" Target="slide65.xml"/><Relationship Id="rId19" Type="http://schemas.openxmlformats.org/officeDocument/2006/relationships/slide" Target="slide81.xml"/><Relationship Id="rId4" Type="http://schemas.openxmlformats.org/officeDocument/2006/relationships/slide" Target="slide42.xml"/><Relationship Id="rId9" Type="http://schemas.openxmlformats.org/officeDocument/2006/relationships/slide" Target="slide62.xml"/><Relationship Id="rId14" Type="http://schemas.openxmlformats.org/officeDocument/2006/relationships/slide" Target="slide77.xml"/><Relationship Id="rId22" Type="http://schemas.openxmlformats.org/officeDocument/2006/relationships/slide" Target="slide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57.png"/><Relationship Id="rId7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5.png"/><Relationship Id="rId7" Type="http://schemas.openxmlformats.org/officeDocument/2006/relationships/slide" Target="slide30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3.png"/><Relationship Id="rId7" Type="http://schemas.openxmlformats.org/officeDocument/2006/relationships/image" Target="../media/image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.png"/><Relationship Id="rId4" Type="http://schemas.openxmlformats.org/officeDocument/2006/relationships/image" Target="../media/image11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217516" y="134076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</a:t>
            </a:r>
            <a:endParaRPr lang="en-GB" b="1" dirty="0"/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4217516" y="195289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23728" y="404568"/>
            <a:ext cx="5093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Binomial Expansion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217516" y="317703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</a:t>
            </a:r>
            <a:endParaRPr lang="en-GB" b="1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211960" y="256490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</a:t>
            </a:r>
            <a:endParaRPr lang="en-GB" b="1" dirty="0"/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4217516" y="378904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E</a:t>
            </a:r>
            <a:endParaRPr lang="en-GB" b="1" dirty="0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217516" y="443711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2</a:t>
            </a:r>
            <a:endParaRPr lang="en-GB" b="1" dirty="0"/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4211960" y="504924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2018 1</a:t>
            </a:r>
            <a:endParaRPr lang="en-GB" b="1" dirty="0"/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107504" y="39372"/>
            <a:ext cx="2280731" cy="29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84976" cy="307190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6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3" y="404664"/>
            <a:ext cx="8539134" cy="5435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433" y="369332"/>
            <a:ext cx="8539134" cy="547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2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1" y="620688"/>
            <a:ext cx="8913718" cy="4984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5" y="576064"/>
            <a:ext cx="8928990" cy="5084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6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27796"/>
            <a:ext cx="8208912" cy="3377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6" y="332656"/>
            <a:ext cx="8928988" cy="1962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5" y="288032"/>
            <a:ext cx="8928990" cy="200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7543" y="2383172"/>
            <a:ext cx="8208913" cy="270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67543" y="5085184"/>
            <a:ext cx="820891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0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28800"/>
            <a:ext cx="8640960" cy="21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52928" cy="4685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35292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6" y="3429000"/>
            <a:ext cx="8352928" cy="19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040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40960" cy="27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8" y="44624"/>
            <a:ext cx="6748464" cy="6214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7767" y="44624"/>
            <a:ext cx="6748465" cy="6237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24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597568"/>
            <a:ext cx="7200800" cy="1783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6" y="332656"/>
            <a:ext cx="8928988" cy="1973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5" y="332656"/>
            <a:ext cx="8928990" cy="197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6" y="2420888"/>
            <a:ext cx="8928988" cy="19732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7505" y="2420888"/>
            <a:ext cx="8928990" cy="197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043607" y="4597568"/>
            <a:ext cx="7200801" cy="58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043607" y="5183560"/>
            <a:ext cx="7200801" cy="621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043607" y="5805264"/>
            <a:ext cx="720080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8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268760"/>
            <a:ext cx="8640958" cy="33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8496944" cy="39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5176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432048"/>
            <a:ext cx="8496942" cy="414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23529" y="4581128"/>
            <a:ext cx="8496942" cy="1095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668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764704"/>
            <a:ext cx="8496940" cy="4687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720080"/>
            <a:ext cx="8496942" cy="4005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4725144"/>
            <a:ext cx="8496942" cy="75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4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764704"/>
            <a:ext cx="8496944" cy="48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76672"/>
            <a:ext cx="8496940" cy="5112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432048"/>
            <a:ext cx="8496942" cy="515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9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12776"/>
            <a:ext cx="8496942" cy="3260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1368152"/>
            <a:ext cx="8496942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3529" y="2204864"/>
            <a:ext cx="8496942" cy="2513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752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25586"/>
            <a:ext cx="7920880" cy="5695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59" y="325586"/>
            <a:ext cx="7920881" cy="569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08720"/>
            <a:ext cx="8640958" cy="3976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864096"/>
            <a:ext cx="8640958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21" y="2060848"/>
            <a:ext cx="8640958" cy="2824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377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43" y="342568"/>
            <a:ext cx="6846714" cy="4094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42" y="4437112"/>
            <a:ext cx="6846716" cy="1458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8642" y="342568"/>
            <a:ext cx="6846715" cy="5552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642" y="5895438"/>
            <a:ext cx="1380358" cy="91793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0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420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392946"/>
            <a:ext cx="8496941" cy="282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642" y="5895438"/>
            <a:ext cx="1380358" cy="91793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3529" y="3212976"/>
            <a:ext cx="8496941" cy="262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0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836712"/>
            <a:ext cx="8496940" cy="466210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836712"/>
            <a:ext cx="8496942" cy="4662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Alternatives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6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7938"/>
            <a:ext cx="6048672" cy="6462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197938"/>
            <a:ext cx="6048672" cy="6462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86916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7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051720" y="1988888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b="1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051720" y="2492896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051720" y="2996952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  <a:endParaRPr lang="en-GB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707904" y="1484832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051720" y="4509168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1538" y="338652"/>
            <a:ext cx="7702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Old Spec Binomial </a:t>
            </a:r>
            <a:r>
              <a:rPr lang="en-GB" sz="4400" dirty="0">
                <a:latin typeface="Comic Sans MS" panose="030F0702030302020204" pitchFamily="66" charset="0"/>
              </a:rPr>
              <a:t>Expansion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051720" y="3501056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707904" y="1988936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3707904" y="2997000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3707904" y="3501056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  <a:endParaRPr lang="en-GB" b="1" dirty="0"/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3707904" y="4005112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>
            <a:off x="3707904" y="4509168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2012</a:t>
            </a:r>
            <a:endParaRPr lang="en-GB" b="1" dirty="0"/>
          </a:p>
        </p:txBody>
      </p:sp>
      <p:sp>
        <p:nvSpPr>
          <p:cNvPr id="33" name="Rectangle 32">
            <a:hlinkClick r:id="rId13" action="ppaction://hlinksldjump"/>
          </p:cNvPr>
          <p:cNvSpPr/>
          <p:nvPr/>
        </p:nvSpPr>
        <p:spPr>
          <a:xfrm>
            <a:off x="5364088" y="1484784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4" name="Rectangle 33">
            <a:hlinkClick r:id="rId14" action="ppaction://hlinksldjump"/>
          </p:cNvPr>
          <p:cNvSpPr/>
          <p:nvPr/>
        </p:nvSpPr>
        <p:spPr>
          <a:xfrm>
            <a:off x="5364088" y="1988888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  <a:endParaRPr lang="en-GB" b="1" dirty="0"/>
          </a:p>
        </p:txBody>
      </p:sp>
      <p:sp>
        <p:nvSpPr>
          <p:cNvPr id="18" name="Rectangle 17">
            <a:hlinkClick r:id="rId15" action="ppaction://hlinksldjump"/>
          </p:cNvPr>
          <p:cNvSpPr/>
          <p:nvPr/>
        </p:nvSpPr>
        <p:spPr>
          <a:xfrm>
            <a:off x="2051720" y="1484832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21" name="Rectangle 20">
            <a:hlinkClick r:id="rId16" action="ppaction://hlinksldjump"/>
          </p:cNvPr>
          <p:cNvSpPr/>
          <p:nvPr/>
        </p:nvSpPr>
        <p:spPr>
          <a:xfrm>
            <a:off x="2051720" y="4005064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22" name="Rectangle 21">
            <a:hlinkClick r:id="rId17" action="ppaction://hlinksldjump"/>
          </p:cNvPr>
          <p:cNvSpPr/>
          <p:nvPr/>
        </p:nvSpPr>
        <p:spPr>
          <a:xfrm>
            <a:off x="3707904" y="2492992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4" name="Rectangle 23">
            <a:hlinkClick r:id="rId18" action="ppaction://hlinksldjump"/>
          </p:cNvPr>
          <p:cNvSpPr/>
          <p:nvPr/>
        </p:nvSpPr>
        <p:spPr>
          <a:xfrm>
            <a:off x="5364088" y="2492992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25" name="Rectangle 24">
            <a:hlinkClick r:id="rId19" action="ppaction://hlinksldjump"/>
          </p:cNvPr>
          <p:cNvSpPr/>
          <p:nvPr/>
        </p:nvSpPr>
        <p:spPr>
          <a:xfrm>
            <a:off x="5364088" y="2997048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5364088" y="3501056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30" name="Rectangle 29">
            <a:hlinkClick r:id="rId21" action="ppaction://hlinksldjump"/>
          </p:cNvPr>
          <p:cNvSpPr/>
          <p:nvPr/>
        </p:nvSpPr>
        <p:spPr>
          <a:xfrm>
            <a:off x="5364088" y="4005112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b="1" dirty="0"/>
          </a:p>
        </p:txBody>
      </p:sp>
      <p:sp>
        <p:nvSpPr>
          <p:cNvPr id="32" name="Rectangle 31">
            <a:hlinkClick r:id="rId22" action="ppaction://hlinksldjump"/>
          </p:cNvPr>
          <p:cNvSpPr/>
          <p:nvPr/>
        </p:nvSpPr>
        <p:spPr>
          <a:xfrm>
            <a:off x="5364088" y="4509168"/>
            <a:ext cx="15841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35" name="Rectangle 34">
            <a:hlinkClick r:id="rId23" action="ppaction://hlinksldjump"/>
          </p:cNvPr>
          <p:cNvSpPr/>
          <p:nvPr/>
        </p:nvSpPr>
        <p:spPr>
          <a:xfrm>
            <a:off x="107504" y="39372"/>
            <a:ext cx="2280731" cy="29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32289"/>
            <a:ext cx="8640960" cy="2393422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1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8784976" cy="2517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0"/>
            <a:ext cx="8784976" cy="328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3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590908"/>
            <a:ext cx="8784974" cy="24303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9512" y="3590908"/>
            <a:ext cx="8784975" cy="243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748" y="5713991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9234"/>
            <a:ext cx="8640958" cy="27195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2069234"/>
            <a:ext cx="8640960" cy="2719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B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8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12776"/>
            <a:ext cx="8784976" cy="32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61904"/>
            <a:ext cx="8640960" cy="41341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1361904"/>
            <a:ext cx="8640960" cy="4134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30870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3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2346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80928"/>
            <a:ext cx="8640960" cy="31994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548680"/>
            <a:ext cx="8640960" cy="543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30870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4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21479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620688"/>
            <a:ext cx="8640960" cy="214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(Alternative 1)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30870"/>
            <a:ext cx="1435360" cy="95451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852936"/>
            <a:ext cx="8640960" cy="2256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5085184"/>
            <a:ext cx="8640960" cy="6258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520" y="2852936"/>
            <a:ext cx="8640960" cy="2858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(Alternative 2)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714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37159"/>
            <a:ext cx="8640960" cy="29836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937159"/>
            <a:ext cx="8640960" cy="3007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(Alternative 3)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429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0" name="Picture 9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85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2709046"/>
            <a:ext cx="8928990" cy="14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081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392946"/>
            <a:ext cx="8640960" cy="1955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520" y="2348880"/>
            <a:ext cx="8640960" cy="3208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2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10" y="3140968"/>
            <a:ext cx="6987308" cy="3537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16" y="44624"/>
            <a:ext cx="7120368" cy="311302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11815" y="44623"/>
            <a:ext cx="7512203" cy="6633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5" y="4760122"/>
            <a:ext cx="1368153" cy="909821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65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16" y="116632"/>
            <a:ext cx="6916868" cy="2817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58" y="2924944"/>
            <a:ext cx="6664581" cy="3661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857" y="6056892"/>
            <a:ext cx="5786497" cy="2584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11516" y="116632"/>
            <a:ext cx="7420923" cy="646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8" name="Picture 7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0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6" y="5906746"/>
            <a:ext cx="1363352" cy="906629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2611100"/>
            <a:ext cx="8640958" cy="16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07" y="3573016"/>
            <a:ext cx="6369545" cy="2618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532" y="6047845"/>
            <a:ext cx="2218556" cy="776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359" y="5841952"/>
            <a:ext cx="2911622" cy="975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11" y="548680"/>
            <a:ext cx="6708717" cy="2961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15611" y="539715"/>
            <a:ext cx="6924742" cy="627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13" y="4869160"/>
            <a:ext cx="1082827" cy="720080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7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5" y="2996921"/>
            <a:ext cx="7670455" cy="3690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82" y="116632"/>
            <a:ext cx="7229402" cy="2849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5965195"/>
            <a:ext cx="2497063" cy="892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83665" y="116632"/>
            <a:ext cx="7656019" cy="6741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5366" y="552216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9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772816"/>
            <a:ext cx="8784974" cy="28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869160"/>
            <a:ext cx="8064896" cy="15887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44624"/>
            <a:ext cx="8784974" cy="4836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1" y="1223820"/>
            <a:ext cx="3744416" cy="99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6165304"/>
            <a:ext cx="2404864" cy="569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4171" y="44623"/>
            <a:ext cx="9034333" cy="6690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7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6982" y="6021288"/>
            <a:ext cx="1218794" cy="810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3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498157"/>
            <a:ext cx="7704855" cy="195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4624"/>
            <a:ext cx="8496942" cy="4462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44624"/>
            <a:ext cx="8496943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pic>
        <p:nvPicPr>
          <p:cNvPr id="8" name="Picture 7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54868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6982" y="6021288"/>
            <a:ext cx="1218794" cy="810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6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928992" cy="1840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3792835"/>
            <a:ext cx="5381625" cy="419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504" y="1844824"/>
            <a:ext cx="8928992" cy="236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7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0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2246780"/>
            <a:ext cx="8496942" cy="23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94213"/>
            <a:ext cx="8640960" cy="1500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1894212"/>
            <a:ext cx="8640960" cy="886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520" y="2780928"/>
            <a:ext cx="8640960" cy="63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415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02864"/>
            <a:ext cx="8496944" cy="2518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2848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476672"/>
            <a:ext cx="8496944" cy="2871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3455044"/>
            <a:ext cx="8496944" cy="2566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17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4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75162"/>
            <a:ext cx="8784976" cy="45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28992" cy="4394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5" y="692696"/>
            <a:ext cx="8928992" cy="439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325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903486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4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3750"/>
            <a:ext cx="8352928" cy="4681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015310"/>
            <a:ext cx="7920880" cy="1158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333750"/>
            <a:ext cx="8352927" cy="584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416" y="590348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8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5415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404664"/>
            <a:ext cx="8784976" cy="5415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5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65915"/>
            <a:ext cx="8784976" cy="17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124744"/>
            <a:ext cx="8928990" cy="36629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1124744"/>
            <a:ext cx="8928992" cy="3662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85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1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3" y="620688"/>
            <a:ext cx="8953554" cy="50932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222" y="1772816"/>
            <a:ext cx="894127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5224" y="476672"/>
            <a:ext cx="89412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5222" y="3861048"/>
            <a:ext cx="8941274" cy="1852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4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854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247562"/>
            <a:ext cx="8784974" cy="4362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321" y="2780928"/>
            <a:ext cx="377167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6" cy="4430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3" y="2012454"/>
            <a:ext cx="8784976" cy="127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9513" y="908720"/>
            <a:ext cx="87849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1" y="3275596"/>
            <a:ext cx="8784977" cy="2063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353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92696"/>
            <a:ext cx="8640958" cy="41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340768"/>
            <a:ext cx="8784976" cy="30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4664"/>
            <a:ext cx="8784974" cy="5090560"/>
          </a:xfrm>
          <a:prstGeom prst="rect">
            <a:avLst/>
          </a:prstGeom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9513" y="404664"/>
            <a:ext cx="8784974" cy="147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9513" y="1884474"/>
            <a:ext cx="8784974" cy="361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1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74852"/>
            <a:ext cx="8640960" cy="4618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99546"/>
            <a:ext cx="8640960" cy="10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988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476671"/>
            <a:ext cx="8640959" cy="2913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520" y="3390466"/>
            <a:ext cx="8640960" cy="214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825387"/>
            <a:ext cx="1132005" cy="1132005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409" y="5930870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6127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521" y="2204864"/>
            <a:ext cx="8640958" cy="161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152" y="5733256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0" y="4462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1149932" cy="76470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268760"/>
            <a:ext cx="8784974" cy="16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6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6" y="1052736"/>
            <a:ext cx="8698748" cy="39228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626" y="1052736"/>
            <a:ext cx="8698748" cy="3922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01780"/>
            <a:ext cx="983604" cy="98360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33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2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76672"/>
            <a:ext cx="8784976" cy="53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84976" cy="5956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327720"/>
            <a:ext cx="8784976" cy="2957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79512" y="3284983"/>
            <a:ext cx="8784976" cy="156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4845980"/>
            <a:ext cx="8784975" cy="1443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152" y="5759624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120" y="5976664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4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92696"/>
            <a:ext cx="8784974" cy="487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692697"/>
            <a:ext cx="8784975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760" y="5976664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1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6952"/>
            <a:ext cx="8064896" cy="59840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1" y="436952"/>
            <a:ext cx="8064897" cy="414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1" y="4581128"/>
            <a:ext cx="8064897" cy="183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00808"/>
            <a:ext cx="8784974" cy="252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3" y="2996952"/>
            <a:ext cx="8784975" cy="1228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760" y="5976664"/>
            <a:ext cx="1331640" cy="88554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3" y="1700808"/>
            <a:ext cx="8784975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594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69843"/>
            <a:ext cx="8640960" cy="3667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969843"/>
            <a:ext cx="8640959" cy="3667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760" y="5976664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13875"/>
            <a:ext cx="8640960" cy="463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969843"/>
            <a:ext cx="8640959" cy="477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B &amp; 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942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3" y="6144704"/>
            <a:ext cx="1005522" cy="668672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42246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836712"/>
            <a:ext cx="8640958" cy="45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2656"/>
            <a:ext cx="8784974" cy="461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997270"/>
            <a:ext cx="8784974" cy="1240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3" y="310204"/>
            <a:ext cx="8784974" cy="376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9513" y="4077072"/>
            <a:ext cx="8784974" cy="8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3" y="4950500"/>
            <a:ext cx="8784974" cy="1264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3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700808"/>
            <a:ext cx="8640960" cy="22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38075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3" y="1196752"/>
            <a:ext cx="8784974" cy="380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1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00" y="692696"/>
            <a:ext cx="8426400" cy="48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76672"/>
            <a:ext cx="8640958" cy="53902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453058"/>
            <a:ext cx="8640959" cy="326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2" y="3717032"/>
            <a:ext cx="8640958" cy="217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772816"/>
            <a:ext cx="87849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764704"/>
            <a:ext cx="8352926" cy="36818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7" y="764704"/>
            <a:ext cx="8352926" cy="368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0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3651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908720"/>
            <a:ext cx="8496944" cy="147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529" y="2384540"/>
            <a:ext cx="8496944" cy="2175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1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2928" cy="5467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7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4" y="4437112"/>
            <a:ext cx="8113298" cy="19641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7134" y="4466922"/>
            <a:ext cx="8113298" cy="193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8806"/>
            <a:ext cx="8161702" cy="4238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228806"/>
            <a:ext cx="8161702" cy="29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3191406"/>
            <a:ext cx="8161702" cy="1275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6130248"/>
            <a:ext cx="957684" cy="63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44625"/>
            <a:ext cx="6840760" cy="2008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2060848"/>
            <a:ext cx="6840759" cy="3281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5373216"/>
            <a:ext cx="6840759" cy="1500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3179" y="44625"/>
            <a:ext cx="6891189" cy="681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373216"/>
            <a:ext cx="957684" cy="63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5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7560840" cy="31021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7" y="116632"/>
            <a:ext cx="7560840" cy="310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(i)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6134906"/>
            <a:ext cx="957684" cy="63685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3329213"/>
            <a:ext cx="7056782" cy="26200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47664" y="3329213"/>
            <a:ext cx="7056782" cy="2688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166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948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77762"/>
            <a:ext cx="8496943" cy="44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1124744"/>
            <a:ext cx="8496943" cy="453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348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12776"/>
            <a:ext cx="8640960" cy="22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682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692696"/>
            <a:ext cx="8640960" cy="46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130248"/>
            <a:ext cx="957684" cy="63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964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45133"/>
            <a:ext cx="8496943" cy="2683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6104509"/>
            <a:ext cx="957684" cy="63685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3429000"/>
            <a:ext cx="8496943" cy="2299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592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84511"/>
            <a:ext cx="5760642" cy="4360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437112"/>
            <a:ext cx="5760640" cy="2365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679" y="84511"/>
            <a:ext cx="5760641" cy="6718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9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404664"/>
            <a:ext cx="8064898" cy="3475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4070776"/>
            <a:ext cx="8064898" cy="15184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1" y="436952"/>
            <a:ext cx="8064897" cy="34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1" y="4725144"/>
            <a:ext cx="806489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39551" y="4070776"/>
            <a:ext cx="8064897" cy="654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  <a:r>
              <a:rPr lang="en-GB" sz="2800" b="1" dirty="0" smtClean="0"/>
              <a:t>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457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764704"/>
            <a:ext cx="8496944" cy="47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8640958" cy="5004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692696"/>
            <a:ext cx="86409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130248"/>
            <a:ext cx="957684" cy="63685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132856"/>
            <a:ext cx="8640960" cy="356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135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2303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340768"/>
            <a:ext cx="8640960" cy="2303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130248"/>
            <a:ext cx="957684" cy="63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7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64704"/>
            <a:ext cx="8496942" cy="4658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45133"/>
            <a:ext cx="8496943" cy="4678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General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6104509"/>
            <a:ext cx="957684" cy="63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581128"/>
            <a:ext cx="7920880" cy="18414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3568" y="5949280"/>
            <a:ext cx="7920880" cy="473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&amp; C notes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6960"/>
            <a:ext cx="7920880" cy="4254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70" y="305809"/>
            <a:ext cx="7920878" cy="1719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&amp; C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9095" y="6237312"/>
            <a:ext cx="599536" cy="5995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3570" y="2025516"/>
            <a:ext cx="7920878" cy="39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8387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86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8640"/>
            <a:ext cx="8640958" cy="59964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58916"/>
            <a:ext cx="8640960" cy="319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3356992"/>
            <a:ext cx="8640960" cy="2857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130248"/>
            <a:ext cx="957684" cy="63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7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284984"/>
            <a:ext cx="5760640" cy="352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5538"/>
            <a:ext cx="5760640" cy="31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680" y="95538"/>
            <a:ext cx="5760640" cy="671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6130248"/>
            <a:ext cx="957684" cy="63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115269"/>
            <a:ext cx="6867094" cy="5432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53" y="5566678"/>
            <a:ext cx="6867094" cy="598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8453" y="115269"/>
            <a:ext cx="6867094" cy="6050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6104509"/>
            <a:ext cx="957684" cy="63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8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910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404664"/>
            <a:ext cx="820891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7544" y="3501008"/>
            <a:ext cx="8208912" cy="2813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 Alternative </a:t>
            </a:r>
            <a:r>
              <a:rPr lang="en-GB" sz="2800" b="1" dirty="0" smtClean="0"/>
              <a:t>2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49280"/>
            <a:ext cx="1008112" cy="1008112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9095" y="6237312"/>
            <a:ext cx="599536" cy="599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7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1084</TotalTime>
  <Words>463</Words>
  <Application>Microsoft Office PowerPoint</Application>
  <PresentationFormat>On-screen Show (4:3)</PresentationFormat>
  <Paragraphs>241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991</cp:revision>
  <dcterms:created xsi:type="dcterms:W3CDTF">2014-02-21T20:01:10Z</dcterms:created>
  <dcterms:modified xsi:type="dcterms:W3CDTF">2020-10-22T21:48:07Z</dcterms:modified>
</cp:coreProperties>
</file>