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044" r:id="rId2"/>
    <p:sldId id="2088" r:id="rId3"/>
    <p:sldId id="2090" r:id="rId4"/>
    <p:sldId id="2089" r:id="rId5"/>
    <p:sldId id="2094" r:id="rId6"/>
    <p:sldId id="2096" r:id="rId7"/>
    <p:sldId id="2132" r:id="rId8"/>
    <p:sldId id="2133" r:id="rId9"/>
    <p:sldId id="2134" r:id="rId10"/>
    <p:sldId id="2045" r:id="rId11"/>
    <p:sldId id="2046" r:id="rId12"/>
    <p:sldId id="2079" r:id="rId13"/>
    <p:sldId id="2055" r:id="rId14"/>
    <p:sldId id="2056" r:id="rId15"/>
    <p:sldId id="2137" r:id="rId16"/>
    <p:sldId id="2138" r:id="rId17"/>
    <p:sldId id="2157" r:id="rId18"/>
    <p:sldId id="2158" r:id="rId19"/>
    <p:sldId id="2159" r:id="rId20"/>
    <p:sldId id="2160" r:id="rId21"/>
    <p:sldId id="2161" r:id="rId22"/>
    <p:sldId id="2162" r:id="rId23"/>
    <p:sldId id="2163" r:id="rId24"/>
    <p:sldId id="2164" r:id="rId25"/>
    <p:sldId id="2165" r:id="rId26"/>
    <p:sldId id="2166" r:id="rId27"/>
    <p:sldId id="2167" r:id="rId28"/>
    <p:sldId id="2168" r:id="rId29"/>
    <p:sldId id="2169" r:id="rId30"/>
    <p:sldId id="2170" r:id="rId31"/>
    <p:sldId id="2171" r:id="rId32"/>
    <p:sldId id="2172" r:id="rId33"/>
    <p:sldId id="2173" r:id="rId34"/>
    <p:sldId id="2174" r:id="rId35"/>
    <p:sldId id="2175" r:id="rId36"/>
    <p:sldId id="2176" r:id="rId37"/>
    <p:sldId id="2177" r:id="rId38"/>
    <p:sldId id="2178" r:id="rId39"/>
    <p:sldId id="2179" r:id="rId40"/>
    <p:sldId id="2180" r:id="rId41"/>
    <p:sldId id="2181" r:id="rId42"/>
    <p:sldId id="2182" r:id="rId43"/>
    <p:sldId id="2183" r:id="rId44"/>
    <p:sldId id="2184" r:id="rId45"/>
    <p:sldId id="2185" r:id="rId46"/>
    <p:sldId id="2186" r:id="rId47"/>
    <p:sldId id="2187" r:id="rId48"/>
    <p:sldId id="2188" r:id="rId49"/>
    <p:sldId id="2189" r:id="rId50"/>
    <p:sldId id="2190" r:id="rId51"/>
    <p:sldId id="2191" r:id="rId52"/>
    <p:sldId id="2192" r:id="rId53"/>
    <p:sldId id="2193" r:id="rId54"/>
    <p:sldId id="2194" r:id="rId55"/>
    <p:sldId id="2195" r:id="rId56"/>
    <p:sldId id="2196" r:id="rId57"/>
    <p:sldId id="2197" r:id="rId58"/>
    <p:sldId id="2198" r:id="rId59"/>
    <p:sldId id="2199" r:id="rId60"/>
    <p:sldId id="2200" r:id="rId61"/>
    <p:sldId id="2201" r:id="rId62"/>
    <p:sldId id="2202" r:id="rId63"/>
    <p:sldId id="2203" r:id="rId64"/>
    <p:sldId id="2204" r:id="rId65"/>
    <p:sldId id="2205" r:id="rId66"/>
    <p:sldId id="2206" r:id="rId67"/>
    <p:sldId id="2207" r:id="rId68"/>
    <p:sldId id="2208" r:id="rId69"/>
    <p:sldId id="2209" r:id="rId70"/>
    <p:sldId id="2210" r:id="rId71"/>
    <p:sldId id="2211" r:id="rId72"/>
    <p:sldId id="2212" r:id="rId73"/>
    <p:sldId id="2213" r:id="rId74"/>
    <p:sldId id="2214" r:id="rId75"/>
    <p:sldId id="2215" r:id="rId76"/>
    <p:sldId id="2216" r:id="rId77"/>
    <p:sldId id="2217" r:id="rId78"/>
    <p:sldId id="2218" r:id="rId79"/>
    <p:sldId id="2219" r:id="rId80"/>
    <p:sldId id="2220" r:id="rId81"/>
    <p:sldId id="2221" r:id="rId82"/>
    <p:sldId id="2222" r:id="rId83"/>
    <p:sldId id="2223" r:id="rId84"/>
    <p:sldId id="2224" r:id="rId85"/>
    <p:sldId id="2225" r:id="rId86"/>
    <p:sldId id="2226" r:id="rId87"/>
    <p:sldId id="2227" r:id="rId88"/>
    <p:sldId id="2228" r:id="rId89"/>
    <p:sldId id="2229" r:id="rId90"/>
    <p:sldId id="2230" r:id="rId91"/>
    <p:sldId id="2231" r:id="rId92"/>
    <p:sldId id="2232" r:id="rId93"/>
    <p:sldId id="2233" r:id="rId94"/>
    <p:sldId id="2234" r:id="rId95"/>
    <p:sldId id="2235" r:id="rId96"/>
    <p:sldId id="2236" r:id="rId97"/>
    <p:sldId id="2237" r:id="rId98"/>
    <p:sldId id="2238" r:id="rId99"/>
    <p:sldId id="2239" r:id="rId100"/>
    <p:sldId id="2240" r:id="rId101"/>
    <p:sldId id="2241" r:id="rId102"/>
    <p:sldId id="2242" r:id="rId103"/>
    <p:sldId id="2243" r:id="rId104"/>
    <p:sldId id="2244" r:id="rId105"/>
    <p:sldId id="2245" r:id="rId106"/>
    <p:sldId id="2246" r:id="rId107"/>
    <p:sldId id="2247" r:id="rId108"/>
    <p:sldId id="2248" r:id="rId109"/>
    <p:sldId id="2249" r:id="rId110"/>
    <p:sldId id="2250" r:id="rId111"/>
    <p:sldId id="2251" r:id="rId112"/>
    <p:sldId id="2252" r:id="rId113"/>
    <p:sldId id="2253" r:id="rId114"/>
    <p:sldId id="2254" r:id="rId115"/>
    <p:sldId id="2255" r:id="rId116"/>
    <p:sldId id="2256" r:id="rId117"/>
    <p:sldId id="2257" r:id="rId118"/>
    <p:sldId id="2258" r:id="rId119"/>
    <p:sldId id="2259" r:id="rId120"/>
    <p:sldId id="2260" r:id="rId121"/>
    <p:sldId id="2261" r:id="rId122"/>
    <p:sldId id="2262" r:id="rId123"/>
    <p:sldId id="2263" r:id="rId124"/>
    <p:sldId id="2264" r:id="rId125"/>
    <p:sldId id="2265" r:id="rId126"/>
    <p:sldId id="2266" r:id="rId127"/>
    <p:sldId id="2267" r:id="rId128"/>
    <p:sldId id="2268" r:id="rId129"/>
    <p:sldId id="2269" r:id="rId130"/>
    <p:sldId id="2270" r:id="rId131"/>
    <p:sldId id="2271" r:id="rId132"/>
    <p:sldId id="2272" r:id="rId133"/>
    <p:sldId id="2273" r:id="rId134"/>
    <p:sldId id="2274" r:id="rId135"/>
    <p:sldId id="2275" r:id="rId136"/>
    <p:sldId id="2276" r:id="rId137"/>
    <p:sldId id="2277" r:id="rId138"/>
    <p:sldId id="2278" r:id="rId139"/>
    <p:sldId id="2279" r:id="rId140"/>
    <p:sldId id="2280" r:id="rId141"/>
    <p:sldId id="2281" r:id="rId142"/>
    <p:sldId id="2282" r:id="rId143"/>
    <p:sldId id="2283" r:id="rId144"/>
    <p:sldId id="2284" r:id="rId145"/>
    <p:sldId id="2285" r:id="rId146"/>
    <p:sldId id="2286" r:id="rId147"/>
    <p:sldId id="2287" r:id="rId148"/>
    <p:sldId id="2288" r:id="rId149"/>
    <p:sldId id="2289" r:id="rId150"/>
    <p:sldId id="2290" r:id="rId151"/>
    <p:sldId id="2291" r:id="rId152"/>
    <p:sldId id="2292" r:id="rId153"/>
    <p:sldId id="2293" r:id="rId154"/>
    <p:sldId id="2294" r:id="rId155"/>
    <p:sldId id="2295" r:id="rId156"/>
    <p:sldId id="2296" r:id="rId157"/>
    <p:sldId id="2297" r:id="rId1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08" autoAdjust="0"/>
    <p:restoredTop sz="96433" autoAdjust="0"/>
  </p:normalViewPr>
  <p:slideViewPr>
    <p:cSldViewPr>
      <p:cViewPr varScale="1">
        <p:scale>
          <a:sx n="111" d="100"/>
          <a:sy n="111" d="100"/>
        </p:scale>
        <p:origin x="1182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6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90.xml"/><Relationship Id="rId3" Type="http://schemas.openxmlformats.org/officeDocument/2006/relationships/slide" Target="slide13.xml"/><Relationship Id="rId7" Type="http://schemas.openxmlformats.org/officeDocument/2006/relationships/slide" Target="slide17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5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9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90.xml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2.png"/><Relationship Id="rId7" Type="http://schemas.openxmlformats.org/officeDocument/2006/relationships/image" Target="../media/image183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5" Type="http://schemas.openxmlformats.org/officeDocument/2006/relationships/image" Target="../media/image3.png"/><Relationship Id="rId4" Type="http://schemas.openxmlformats.org/officeDocument/2006/relationships/slide" Target="slide9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7" Type="http://schemas.openxmlformats.org/officeDocument/2006/relationships/image" Target="../media/image2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90.xml"/><Relationship Id="rId4" Type="http://schemas.openxmlformats.org/officeDocument/2006/relationships/image" Target="../media/image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90.xml"/><Relationship Id="rId4" Type="http://schemas.openxmlformats.org/officeDocument/2006/relationships/image" Target="../media/image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90.xml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7" Type="http://schemas.openxmlformats.org/officeDocument/2006/relationships/image" Target="../media/image3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0.xml"/><Relationship Id="rId5" Type="http://schemas.openxmlformats.org/officeDocument/2006/relationships/image" Target="../media/image8.png"/><Relationship Id="rId4" Type="http://schemas.openxmlformats.org/officeDocument/2006/relationships/image" Target="../media/image19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9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slide" Target="slide90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199.png"/><Relationship Id="rId7" Type="http://schemas.openxmlformats.org/officeDocument/2006/relationships/image" Target="../media/image2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90.xml"/><Relationship Id="rId4" Type="http://schemas.openxmlformats.org/officeDocument/2006/relationships/image" Target="../media/image200.png"/><Relationship Id="rId9" Type="http://schemas.openxmlformats.org/officeDocument/2006/relationships/image" Target="../media/image20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slide" Target="slide90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" Target="slide90.xml"/><Relationship Id="rId7" Type="http://schemas.openxmlformats.org/officeDocument/2006/relationships/image" Target="../media/image207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slide" Target="slide90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211.png"/><Relationship Id="rId7" Type="http://schemas.openxmlformats.org/officeDocument/2006/relationships/image" Target="../media/image212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90.xml"/><Relationship Id="rId4" Type="http://schemas.openxmlformats.org/officeDocument/2006/relationships/image" Target="../media/image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7" Type="http://schemas.openxmlformats.org/officeDocument/2006/relationships/image" Target="../media/image2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90.xml"/><Relationship Id="rId4" Type="http://schemas.openxmlformats.org/officeDocument/2006/relationships/image" Target="../media/image8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90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slide" Target="slide90.xml"/><Relationship Id="rId7" Type="http://schemas.openxmlformats.org/officeDocument/2006/relationships/image" Target="../media/image219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" Target="slide90.xml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9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2.png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9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image" Target="../media/image225.png"/><Relationship Id="rId7" Type="http://schemas.openxmlformats.org/officeDocument/2006/relationships/image" Target="../media/image226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90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90.xml"/><Relationship Id="rId4" Type="http://schemas.openxmlformats.org/officeDocument/2006/relationships/image" Target="../media/image8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3" Type="http://schemas.openxmlformats.org/officeDocument/2006/relationships/slide" Target="slide90.xml"/><Relationship Id="rId7" Type="http://schemas.openxmlformats.org/officeDocument/2006/relationships/image" Target="../media/image232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slide" Target="slide90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9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6.png"/><Relationship Id="rId4" Type="http://schemas.openxmlformats.org/officeDocument/2006/relationships/image" Target="../media/image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" Target="slide90.xml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" Target="slide90.xml"/><Relationship Id="rId7" Type="http://schemas.openxmlformats.org/officeDocument/2006/relationships/image" Target="../media/image240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" Target="slide90.xml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4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3.png"/><Relationship Id="rId5" Type="http://schemas.openxmlformats.org/officeDocument/2006/relationships/image" Target="../media/image3.png"/><Relationship Id="rId4" Type="http://schemas.openxmlformats.org/officeDocument/2006/relationships/slide" Target="slide90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" Target="slide90.xml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90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90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90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3.png"/><Relationship Id="rId4" Type="http://schemas.openxmlformats.org/officeDocument/2006/relationships/slide" Target="slide90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90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5" Type="http://schemas.openxmlformats.org/officeDocument/2006/relationships/image" Target="../media/image3.png"/><Relationship Id="rId4" Type="http://schemas.openxmlformats.org/officeDocument/2006/relationships/slide" Target="slide90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90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90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90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9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90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90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.png"/><Relationship Id="rId5" Type="http://schemas.openxmlformats.org/officeDocument/2006/relationships/image" Target="../media/image3.png"/><Relationship Id="rId4" Type="http://schemas.openxmlformats.org/officeDocument/2006/relationships/slide" Target="slide90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90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90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" Target="slide9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4.png"/><Relationship Id="rId4" Type="http://schemas.openxmlformats.org/officeDocument/2006/relationships/image" Target="../media/image3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90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" Target="slide9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7.png"/><Relationship Id="rId5" Type="http://schemas.openxmlformats.org/officeDocument/2006/relationships/image" Target="../media/image266.png"/><Relationship Id="rId4" Type="http://schemas.openxmlformats.org/officeDocument/2006/relationships/image" Target="../media/image3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90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7" Type="http://schemas.openxmlformats.org/officeDocument/2006/relationships/image" Target="../media/image2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90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90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3.png"/><Relationship Id="rId5" Type="http://schemas.openxmlformats.org/officeDocument/2006/relationships/image" Target="../media/image3.png"/><Relationship Id="rId4" Type="http://schemas.openxmlformats.org/officeDocument/2006/relationships/slide" Target="slide90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90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90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" Target="slide9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7.png"/><Relationship Id="rId5" Type="http://schemas.openxmlformats.org/officeDocument/2006/relationships/image" Target="../media/image276.png"/><Relationship Id="rId4" Type="http://schemas.openxmlformats.org/officeDocument/2006/relationships/image" Target="../media/image3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90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90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90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slide" Target="slide55.xml"/><Relationship Id="rId18" Type="http://schemas.openxmlformats.org/officeDocument/2006/relationships/slide" Target="slide34.xml"/><Relationship Id="rId26" Type="http://schemas.openxmlformats.org/officeDocument/2006/relationships/image" Target="../media/image27.jpeg"/><Relationship Id="rId3" Type="http://schemas.openxmlformats.org/officeDocument/2006/relationships/slide" Target="slide20.xml"/><Relationship Id="rId21" Type="http://schemas.openxmlformats.org/officeDocument/2006/relationships/slide" Target="slide49.xml"/><Relationship Id="rId7" Type="http://schemas.openxmlformats.org/officeDocument/2006/relationships/slide" Target="slide36.xml"/><Relationship Id="rId12" Type="http://schemas.openxmlformats.org/officeDocument/2006/relationships/slide" Target="slide51.xml"/><Relationship Id="rId17" Type="http://schemas.openxmlformats.org/officeDocument/2006/relationships/slide" Target="slide22.xml"/><Relationship Id="rId25" Type="http://schemas.openxmlformats.org/officeDocument/2006/relationships/slide" Target="slide74.xml"/><Relationship Id="rId33" Type="http://schemas.openxmlformats.org/officeDocument/2006/relationships/slide" Target="slide1.xml"/><Relationship Id="rId2" Type="http://schemas.openxmlformats.org/officeDocument/2006/relationships/slide" Target="slide18.xml"/><Relationship Id="rId16" Type="http://schemas.openxmlformats.org/officeDocument/2006/relationships/slide" Target="slide65.xml"/><Relationship Id="rId20" Type="http://schemas.openxmlformats.org/officeDocument/2006/relationships/slide" Target="slide44.xml"/><Relationship Id="rId29" Type="http://schemas.openxmlformats.org/officeDocument/2006/relationships/slide" Target="slide7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11" Type="http://schemas.openxmlformats.org/officeDocument/2006/relationships/slide" Target="slide47.xml"/><Relationship Id="rId24" Type="http://schemas.openxmlformats.org/officeDocument/2006/relationships/slide" Target="slide71.xml"/><Relationship Id="rId32" Type="http://schemas.openxmlformats.org/officeDocument/2006/relationships/slide" Target="slide87.xml"/><Relationship Id="rId5" Type="http://schemas.openxmlformats.org/officeDocument/2006/relationships/slide" Target="slide26.xml"/><Relationship Id="rId15" Type="http://schemas.openxmlformats.org/officeDocument/2006/relationships/slide" Target="slide61.xml"/><Relationship Id="rId23" Type="http://schemas.openxmlformats.org/officeDocument/2006/relationships/slide" Target="slide67.xml"/><Relationship Id="rId28" Type="http://schemas.openxmlformats.org/officeDocument/2006/relationships/slide" Target="slide63.xml"/><Relationship Id="rId10" Type="http://schemas.openxmlformats.org/officeDocument/2006/relationships/slide" Target="slide42.xml"/><Relationship Id="rId19" Type="http://schemas.openxmlformats.org/officeDocument/2006/relationships/slide" Target="slide40.xml"/><Relationship Id="rId31" Type="http://schemas.openxmlformats.org/officeDocument/2006/relationships/slide" Target="slide85.xml"/><Relationship Id="rId4" Type="http://schemas.openxmlformats.org/officeDocument/2006/relationships/slide" Target="slide24.xml"/><Relationship Id="rId9" Type="http://schemas.openxmlformats.org/officeDocument/2006/relationships/slide" Target="slide32.xml"/><Relationship Id="rId14" Type="http://schemas.openxmlformats.org/officeDocument/2006/relationships/slide" Target="slide59.xml"/><Relationship Id="rId22" Type="http://schemas.openxmlformats.org/officeDocument/2006/relationships/slide" Target="slide57.xml"/><Relationship Id="rId27" Type="http://schemas.openxmlformats.org/officeDocument/2006/relationships/slide" Target="slide28.xml"/><Relationship Id="rId30" Type="http://schemas.openxmlformats.org/officeDocument/2006/relationships/slide" Target="slide8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8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7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7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0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4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slide" Target="slide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5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3.png"/><Relationship Id="rId4" Type="http://schemas.openxmlformats.org/officeDocument/2006/relationships/slide" Target="slide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7.xml"/><Relationship Id="rId4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3.png"/><Relationship Id="rId7" Type="http://schemas.openxmlformats.org/officeDocument/2006/relationships/image" Target="../media/image93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2.png"/><Relationship Id="rId9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2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image" Target="../media/image10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8.png"/><Relationship Id="rId4" Type="http://schemas.openxmlformats.org/officeDocument/2006/relationships/image" Target="../media/image10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image" Target="../media/image11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slide" Target="slide17.xml"/><Relationship Id="rId7" Type="http://schemas.openxmlformats.org/officeDocument/2006/relationships/image" Target="../media/image116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image" Target="../media/image123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3.png"/><Relationship Id="rId4" Type="http://schemas.openxmlformats.org/officeDocument/2006/relationships/slide" Target="slide1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1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image" Target="../media/image1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1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3.png"/><Relationship Id="rId4" Type="http://schemas.openxmlformats.org/officeDocument/2006/relationships/slide" Target="slide1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9.png"/><Relationship Id="rId7" Type="http://schemas.openxmlformats.org/officeDocument/2006/relationships/slide" Target="slide17.xml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14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slide" Target="slide1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7.xml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7.xml"/><Relationship Id="rId4" Type="http://schemas.openxmlformats.org/officeDocument/2006/relationships/image" Target="../media/image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png"/><Relationship Id="rId4" Type="http://schemas.openxmlformats.org/officeDocument/2006/relationships/image" Target="../media/image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png"/><Relationship Id="rId4" Type="http://schemas.openxmlformats.org/officeDocument/2006/relationships/image" Target="../media/image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slide" Target="slide109.xml"/><Relationship Id="rId13" Type="http://schemas.openxmlformats.org/officeDocument/2006/relationships/slide" Target="slide120.xml"/><Relationship Id="rId18" Type="http://schemas.openxmlformats.org/officeDocument/2006/relationships/slide" Target="slide102.xml"/><Relationship Id="rId26" Type="http://schemas.openxmlformats.org/officeDocument/2006/relationships/slide" Target="slide145.xml"/><Relationship Id="rId3" Type="http://schemas.openxmlformats.org/officeDocument/2006/relationships/slide" Target="slide91.xml"/><Relationship Id="rId21" Type="http://schemas.openxmlformats.org/officeDocument/2006/relationships/image" Target="../media/image156.gif"/><Relationship Id="rId7" Type="http://schemas.openxmlformats.org/officeDocument/2006/relationships/slide" Target="slide100.xml"/><Relationship Id="rId12" Type="http://schemas.openxmlformats.org/officeDocument/2006/relationships/slide" Target="slide118.xml"/><Relationship Id="rId17" Type="http://schemas.openxmlformats.org/officeDocument/2006/relationships/slide" Target="slide98.xml"/><Relationship Id="rId25" Type="http://schemas.openxmlformats.org/officeDocument/2006/relationships/slide" Target="slide142.xml"/><Relationship Id="rId2" Type="http://schemas.openxmlformats.org/officeDocument/2006/relationships/slide" Target="slide1.xml"/><Relationship Id="rId16" Type="http://schemas.openxmlformats.org/officeDocument/2006/relationships/slide" Target="slide96.xml"/><Relationship Id="rId20" Type="http://schemas.openxmlformats.org/officeDocument/2006/relationships/slide" Target="slide128.xml"/><Relationship Id="rId29" Type="http://schemas.openxmlformats.org/officeDocument/2006/relationships/slide" Target="slide15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3.xml"/><Relationship Id="rId11" Type="http://schemas.openxmlformats.org/officeDocument/2006/relationships/slide" Target="slide116.xml"/><Relationship Id="rId24" Type="http://schemas.openxmlformats.org/officeDocument/2006/relationships/slide" Target="slide139.xml"/><Relationship Id="rId5" Type="http://schemas.openxmlformats.org/officeDocument/2006/relationships/slide" Target="slide107.xml"/><Relationship Id="rId15" Type="http://schemas.openxmlformats.org/officeDocument/2006/relationships/slide" Target="slide124.xml"/><Relationship Id="rId23" Type="http://schemas.openxmlformats.org/officeDocument/2006/relationships/slide" Target="slide135.xml"/><Relationship Id="rId28" Type="http://schemas.openxmlformats.org/officeDocument/2006/relationships/slide" Target="slide151.xml"/><Relationship Id="rId10" Type="http://schemas.openxmlformats.org/officeDocument/2006/relationships/slide" Target="slide113.xml"/><Relationship Id="rId19" Type="http://schemas.openxmlformats.org/officeDocument/2006/relationships/slide" Target="slide126.xml"/><Relationship Id="rId4" Type="http://schemas.openxmlformats.org/officeDocument/2006/relationships/slide" Target="slide105.xml"/><Relationship Id="rId9" Type="http://schemas.openxmlformats.org/officeDocument/2006/relationships/slide" Target="slide111.xml"/><Relationship Id="rId14" Type="http://schemas.openxmlformats.org/officeDocument/2006/relationships/slide" Target="slide122.xml"/><Relationship Id="rId22" Type="http://schemas.openxmlformats.org/officeDocument/2006/relationships/slide" Target="slide133.xml"/><Relationship Id="rId27" Type="http://schemas.openxmlformats.org/officeDocument/2006/relationships/slide" Target="slide14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9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3.png"/><Relationship Id="rId4" Type="http://schemas.openxmlformats.org/officeDocument/2006/relationships/slide" Target="slide9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slide" Target="slide9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9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png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90.xml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90.xml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6.png"/><Relationship Id="rId7" Type="http://schemas.openxmlformats.org/officeDocument/2006/relationships/image" Target="../media/image167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9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8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90.xml"/><Relationship Id="rId4" Type="http://schemas.openxmlformats.org/officeDocument/2006/relationships/image" Target="../media/image171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73.png"/><Relationship Id="rId7" Type="http://schemas.openxmlformats.org/officeDocument/2006/relationships/image" Target="../media/image174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90.xml"/><Relationship Id="rId4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90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4067944" y="328504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627784" y="332656"/>
            <a:ext cx="45528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Resolving Forces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4067944" y="3933120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</a:t>
            </a:r>
            <a:endParaRPr lang="en-GB" b="1" dirty="0"/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4067944" y="134076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G</a:t>
            </a:r>
          </a:p>
        </p:txBody>
      </p: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4067944" y="1988840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I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</a:p>
        </p:txBody>
      </p: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4067944" y="2636976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I (ii)</a:t>
            </a:r>
          </a:p>
        </p:txBody>
      </p:sp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188065" y="46241"/>
            <a:ext cx="2151687" cy="286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8" action="ppaction://hlinksldjump"/>
          </p:cNvPr>
          <p:cNvSpPr/>
          <p:nvPr/>
        </p:nvSpPr>
        <p:spPr>
          <a:xfrm>
            <a:off x="179512" y="404664"/>
            <a:ext cx="2151687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 (Connected Particles)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71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692696"/>
            <a:ext cx="8784976" cy="418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8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404664"/>
            <a:ext cx="8928990" cy="35818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4005064"/>
            <a:ext cx="8928990" cy="2136788"/>
          </a:xfrm>
          <a:prstGeom prst="rect">
            <a:avLst/>
          </a:prstGeom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093296"/>
            <a:ext cx="1149931" cy="76470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067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92696"/>
            <a:ext cx="8928992" cy="4991228"/>
          </a:xfrm>
          <a:prstGeom prst="rect">
            <a:avLst/>
          </a:prstGeom>
        </p:spPr>
      </p:pic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33256"/>
            <a:ext cx="1080120" cy="108012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07503" y="692697"/>
            <a:ext cx="8928991" cy="792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7503" y="1484784"/>
            <a:ext cx="8928991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3" y="2492896"/>
            <a:ext cx="8928991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3" y="4725144"/>
            <a:ext cx="8928991" cy="9587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60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9" grpId="0" animBg="1"/>
      <p:bldP spid="11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614" y="1484784"/>
            <a:ext cx="6960772" cy="353454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47729"/>
            <a:ext cx="1259632" cy="83765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7762" y="404664"/>
            <a:ext cx="6848475" cy="1009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3848" y="116632"/>
            <a:ext cx="1162050" cy="342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614" y="5013176"/>
            <a:ext cx="6960772" cy="112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4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620688"/>
            <a:ext cx="8784974" cy="5023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151033"/>
            <a:ext cx="447675" cy="457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2" y="620688"/>
            <a:ext cx="8784976" cy="2313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79512" y="2934128"/>
            <a:ext cx="8784976" cy="1142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592" y="5949280"/>
            <a:ext cx="1259632" cy="837655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79512" y="4077072"/>
            <a:ext cx="8784976" cy="1590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70161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32078"/>
            <a:ext cx="8784976" cy="2912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556792"/>
            <a:ext cx="8784974" cy="33396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2" y="1124744"/>
            <a:ext cx="8784976" cy="398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79512" y="1546990"/>
            <a:ext cx="8784976" cy="3349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10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924944"/>
            <a:ext cx="7049588" cy="38884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3238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3768" y="189057"/>
            <a:ext cx="3798948" cy="263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4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640960" cy="1989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2393822"/>
            <a:ext cx="8640958" cy="877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3343388"/>
            <a:ext cx="8640958" cy="22686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2393680"/>
            <a:ext cx="8640960" cy="868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5558" y="5805264"/>
            <a:ext cx="1080120" cy="1080120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332656"/>
            <a:ext cx="8640960" cy="1979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0" y="3343388"/>
            <a:ext cx="8640960" cy="226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301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692696"/>
            <a:ext cx="8640960" cy="24755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3212976"/>
            <a:ext cx="8640960" cy="183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2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12" y="325522"/>
            <a:ext cx="8766176" cy="29594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12" y="3284984"/>
            <a:ext cx="8766176" cy="26220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8912" y="325522"/>
            <a:ext cx="8766176" cy="84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88912" y="1169902"/>
            <a:ext cx="8766176" cy="2138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88913" y="3284984"/>
            <a:ext cx="8766176" cy="2622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924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712" y="1643511"/>
            <a:ext cx="2052226" cy="417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2082548"/>
            <a:ext cx="7253655" cy="34148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5497851"/>
            <a:ext cx="7253655" cy="1315525"/>
          </a:xfrm>
          <a:prstGeom prst="rect">
            <a:avLst/>
          </a:prstGeom>
        </p:spPr>
      </p:pic>
      <p:pic>
        <p:nvPicPr>
          <p:cNvPr id="5" name="Picture 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1712" y="23403"/>
            <a:ext cx="2052226" cy="17281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39923" y="832122"/>
            <a:ext cx="1008142" cy="30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5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447230"/>
            <a:ext cx="8784978" cy="50700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447231"/>
            <a:ext cx="8784976" cy="3413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79512" y="3861048"/>
            <a:ext cx="8784975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0650" y="5877272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324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404664"/>
            <a:ext cx="8784978" cy="28990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3369081"/>
            <a:ext cx="8064896" cy="279622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99591" y="3369082"/>
            <a:ext cx="8064895" cy="2796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5" name="Picture 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4368" y="6309320"/>
            <a:ext cx="548680" cy="54868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2" y="404664"/>
            <a:ext cx="8784975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2" y="1628800"/>
            <a:ext cx="8784975" cy="1092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79511" y="2721011"/>
            <a:ext cx="8784976" cy="580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85109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1" grpId="0" animBg="1"/>
      <p:bldP spid="13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067684"/>
            <a:ext cx="6480720" cy="3075955"/>
          </a:xfrm>
          <a:prstGeom prst="rect">
            <a:avLst/>
          </a:prstGeom>
        </p:spPr>
      </p:pic>
      <p:pic>
        <p:nvPicPr>
          <p:cNvPr id="5" name="Picture 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908720"/>
            <a:ext cx="2286464" cy="47525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592" y="548680"/>
            <a:ext cx="792088" cy="24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1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348880"/>
            <a:ext cx="7848872" cy="43780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1560" y="2348879"/>
            <a:ext cx="7848872" cy="43780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9" y="332656"/>
            <a:ext cx="8640962" cy="1915484"/>
          </a:xfrm>
          <a:prstGeom prst="rect">
            <a:avLst/>
          </a:prstGeom>
        </p:spPr>
      </p:pic>
      <p:pic>
        <p:nvPicPr>
          <p:cNvPr id="5" name="Picture 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77880"/>
            <a:ext cx="1080120" cy="108012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51521" y="332656"/>
            <a:ext cx="8640960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19" y="1484784"/>
            <a:ext cx="8640961" cy="763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9917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10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022629"/>
            <a:ext cx="7543805" cy="29967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9" y="5016169"/>
            <a:ext cx="7543803" cy="1365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7704" y="148372"/>
            <a:ext cx="3888432" cy="18354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7370" y="869850"/>
            <a:ext cx="856878" cy="25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7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0648"/>
            <a:ext cx="8352928" cy="43999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791" y="4660592"/>
            <a:ext cx="7736649" cy="16994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260648"/>
            <a:ext cx="8352928" cy="60993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144" y="5877271"/>
            <a:ext cx="1015875" cy="1015875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0416" y="6093296"/>
            <a:ext cx="1075320" cy="715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367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08720"/>
            <a:ext cx="8784976" cy="42847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908720"/>
            <a:ext cx="8784976" cy="1656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877271"/>
            <a:ext cx="1015875" cy="1015875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79512" y="2564902"/>
            <a:ext cx="8784976" cy="2628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36767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033" y="5157192"/>
            <a:ext cx="6768366" cy="16399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4032" y="1981330"/>
            <a:ext cx="6768368" cy="3175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4033" y="44624"/>
            <a:ext cx="4824151" cy="18708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2200" y="764704"/>
            <a:ext cx="864096" cy="26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620688"/>
            <a:ext cx="8784974" cy="42928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620688"/>
            <a:ext cx="8784974" cy="9989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4" y="1619657"/>
            <a:ext cx="8784974" cy="1521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4101" y="6220567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77880"/>
            <a:ext cx="1080120" cy="10801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20006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79512" y="3140969"/>
            <a:ext cx="8784975" cy="1772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761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7272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052736"/>
            <a:ext cx="8496942" cy="349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3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09972"/>
            <a:ext cx="8784976" cy="42752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96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79512" y="809972"/>
            <a:ext cx="8784976" cy="2835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70376"/>
            <a:ext cx="1187624" cy="1187624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2" y="3645024"/>
            <a:ext cx="8784976" cy="1463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3042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093" y="908720"/>
            <a:ext cx="7193814" cy="31683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5092" y="908719"/>
            <a:ext cx="7193815" cy="2304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975092" y="3212976"/>
            <a:ext cx="7193815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503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390" y="1556792"/>
            <a:ext cx="7141026" cy="47567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395" y="6313572"/>
            <a:ext cx="7141016" cy="498756"/>
          </a:xfrm>
          <a:prstGeom prst="rect">
            <a:avLst/>
          </a:prstGeom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370" y="591446"/>
            <a:ext cx="6411006" cy="893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3889" y="222755"/>
            <a:ext cx="864096" cy="26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7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415" y="3175844"/>
            <a:ext cx="6411009" cy="33045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062" y="44624"/>
            <a:ext cx="6908218" cy="31042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71062" y="44624"/>
            <a:ext cx="6908218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471062" y="1988840"/>
            <a:ext cx="690821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471062" y="2492896"/>
            <a:ext cx="6908218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977415" y="4653136"/>
            <a:ext cx="6401866" cy="1007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977415" y="5660232"/>
            <a:ext cx="6401866" cy="820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725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592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2" y="5663796"/>
            <a:ext cx="7488830" cy="11495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6021288"/>
            <a:ext cx="1187624" cy="78977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02" y="1729475"/>
            <a:ext cx="7488830" cy="39802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5656" y="44624"/>
            <a:ext cx="5328592" cy="16228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6615" y="667901"/>
            <a:ext cx="1017633" cy="28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9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404664"/>
            <a:ext cx="8496946" cy="2943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7" y="3356992"/>
            <a:ext cx="8496943" cy="25970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7" y="404664"/>
            <a:ext cx="8496943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7" y="908719"/>
            <a:ext cx="8496943" cy="8727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7" y="1781444"/>
            <a:ext cx="8496943" cy="156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7" y="3348364"/>
            <a:ext cx="8496943" cy="2605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70376"/>
            <a:ext cx="1187624" cy="1187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820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340768"/>
            <a:ext cx="8640958" cy="255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69" y="1052736"/>
            <a:ext cx="8672062" cy="21908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5968" y="2132856"/>
            <a:ext cx="8672064" cy="1110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9" y="5710419"/>
            <a:ext cx="1147581" cy="1147581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235968" y="1052736"/>
            <a:ext cx="867206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21453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17" y="2708920"/>
            <a:ext cx="8328966" cy="3312370"/>
          </a:xfrm>
          <a:prstGeom prst="rect">
            <a:avLst/>
          </a:prstGeom>
        </p:spPr>
      </p:pic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3728" y="203892"/>
            <a:ext cx="4320480" cy="24330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4831" y="1276720"/>
            <a:ext cx="963514" cy="28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4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836712"/>
            <a:ext cx="8784974" cy="44519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836712"/>
            <a:ext cx="8784974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3" y="2780928"/>
            <a:ext cx="878497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9" y="5710419"/>
            <a:ext cx="1147581" cy="1147581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3" y="3275596"/>
            <a:ext cx="8784974" cy="2013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3948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4670069"/>
            <a:ext cx="7056784" cy="9871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04" y="980728"/>
            <a:ext cx="7056784" cy="36983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065" y="1556792"/>
            <a:ext cx="1613938" cy="27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0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351360"/>
            <a:ext cx="8640956" cy="55979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351360"/>
            <a:ext cx="8640958" cy="3293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1" y="3645024"/>
            <a:ext cx="8640958" cy="900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1" y="4545796"/>
            <a:ext cx="8640958" cy="1427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895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724" y="44624"/>
            <a:ext cx="6118552" cy="6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9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052736"/>
            <a:ext cx="8640956" cy="38446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1052736"/>
            <a:ext cx="8640958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1" y="2780928"/>
            <a:ext cx="8640958" cy="21164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D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90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980728"/>
            <a:ext cx="8640956" cy="39720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980728"/>
            <a:ext cx="8640958" cy="3000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1" y="4005064"/>
            <a:ext cx="8640958" cy="971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21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692696"/>
            <a:ext cx="8640956" cy="47916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2636912"/>
            <a:ext cx="8640958" cy="2847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1" y="692696"/>
            <a:ext cx="8640958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0141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2982150"/>
            <a:ext cx="8352926" cy="30391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888" y="153362"/>
            <a:ext cx="2016224" cy="277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6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356700"/>
            <a:ext cx="8640958" cy="60246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351360"/>
            <a:ext cx="8640959" cy="485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9" y="836712"/>
            <a:ext cx="8640959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7" y="4459710"/>
            <a:ext cx="8640960" cy="1945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8" y="3275596"/>
            <a:ext cx="8640959" cy="1209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7091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4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90" y="2996952"/>
            <a:ext cx="6867094" cy="3780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0320" y="62056"/>
            <a:ext cx="4283360" cy="293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6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620688"/>
            <a:ext cx="8496946" cy="48374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620688"/>
            <a:ext cx="8496945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30" y="3645024"/>
            <a:ext cx="8496944" cy="1813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756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714" y="116632"/>
            <a:ext cx="7366718" cy="57208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093715" y="116631"/>
            <a:ext cx="7361784" cy="5720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809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404664"/>
            <a:ext cx="8496946" cy="5734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7" y="392946"/>
            <a:ext cx="8496946" cy="57463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655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6672"/>
            <a:ext cx="8784976" cy="55814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58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48680"/>
            <a:ext cx="8784976" cy="49548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526037"/>
            <a:ext cx="8784976" cy="3190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79512" y="3717032"/>
            <a:ext cx="8784976" cy="1786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275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628800"/>
            <a:ext cx="8496944" cy="24628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628800"/>
            <a:ext cx="8496945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30" y="2228478"/>
            <a:ext cx="8496944" cy="1863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372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36712"/>
            <a:ext cx="8496944" cy="42575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7" y="2636912"/>
            <a:ext cx="8496946" cy="2457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3527" y="836712"/>
            <a:ext cx="8496946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3201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01" y="2551970"/>
            <a:ext cx="7247798" cy="36133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6396" y="116632"/>
            <a:ext cx="4271208" cy="242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5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496944" cy="38641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908720"/>
            <a:ext cx="8496945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30" y="2708920"/>
            <a:ext cx="8496944" cy="2087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894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32726"/>
            <a:ext cx="7776864" cy="61925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683567" y="4221088"/>
            <a:ext cx="7771931" cy="23041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83567" y="332726"/>
            <a:ext cx="7771931" cy="3888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44584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980728"/>
            <a:ext cx="8640960" cy="415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7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08720"/>
            <a:ext cx="8496942" cy="42511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908720"/>
            <a:ext cx="8496945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30" y="2708920"/>
            <a:ext cx="8496944" cy="24509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92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20" y="2137988"/>
            <a:ext cx="5040560" cy="46753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2202" y="44624"/>
            <a:ext cx="2639596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0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37200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764704"/>
            <a:ext cx="8496945" cy="978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30" y="3212976"/>
            <a:ext cx="8496944" cy="1295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9" y="1743434"/>
            <a:ext cx="8496944" cy="1469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6200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501008"/>
            <a:ext cx="7776864" cy="21745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764704"/>
            <a:ext cx="8496942" cy="26904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764704"/>
            <a:ext cx="8496945" cy="1967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30" y="2732534"/>
            <a:ext cx="8496944" cy="722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683567" y="3501008"/>
            <a:ext cx="7756118" cy="961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683568" y="5212714"/>
            <a:ext cx="7756116" cy="447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683567" y="4462464"/>
            <a:ext cx="7756118" cy="750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68849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982" y="44624"/>
            <a:ext cx="7838514" cy="59473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7768" y="44624"/>
            <a:ext cx="7838728" cy="5947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341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45453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764704"/>
            <a:ext cx="8496945" cy="4288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9" y="5052752"/>
            <a:ext cx="8496944" cy="320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52306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174794"/>
            <a:ext cx="7344816" cy="40625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9584" y="116632"/>
            <a:ext cx="1564832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6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33798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764704"/>
            <a:ext cx="8496945" cy="756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30" y="2863720"/>
            <a:ext cx="8496944" cy="12808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9" y="1521190"/>
            <a:ext cx="8496944" cy="1342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52598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69" y="460048"/>
            <a:ext cx="6748462" cy="55507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97768" y="460048"/>
            <a:ext cx="6748463" cy="5561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119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736" y="1870590"/>
            <a:ext cx="4752528" cy="48707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792" y="56748"/>
            <a:ext cx="3744416" cy="17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0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48663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504056"/>
            <a:ext cx="8496945" cy="281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30" y="1766364"/>
            <a:ext cx="8496944" cy="168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9" y="785752"/>
            <a:ext cx="8496944" cy="980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8" y="3452614"/>
            <a:ext cx="8496944" cy="1962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27535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4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3" y="908720"/>
            <a:ext cx="7344814" cy="43354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9593" y="864096"/>
            <a:ext cx="7344814" cy="1196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899593" y="2060848"/>
            <a:ext cx="7344814" cy="31829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1049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69" y="2996952"/>
            <a:ext cx="6748462" cy="22218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768" y="476672"/>
            <a:ext cx="6748464" cy="23509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97768" y="460048"/>
            <a:ext cx="6748463" cy="23675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197768" y="2996952"/>
            <a:ext cx="6748463" cy="2221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7283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094" y="2204864"/>
            <a:ext cx="5146154" cy="20724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4350556"/>
            <a:ext cx="8784974" cy="15267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76672"/>
            <a:ext cx="8784976" cy="17000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392947"/>
            <a:ext cx="8784976" cy="1783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658094" y="2200342"/>
            <a:ext cx="5146154" cy="2076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79511" y="4349304"/>
            <a:ext cx="8784975" cy="15279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672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>
            <a:spLocks/>
          </p:cNvSpPr>
          <p:nvPr/>
        </p:nvSpPr>
        <p:spPr>
          <a:xfrm>
            <a:off x="179512" y="548728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11" name="Rectangle 10">
            <a:hlinkClick r:id="rId3" action="ppaction://hlinksldjump"/>
          </p:cNvPr>
          <p:cNvSpPr>
            <a:spLocks/>
          </p:cNvSpPr>
          <p:nvPr/>
        </p:nvSpPr>
        <p:spPr>
          <a:xfrm>
            <a:off x="179512" y="1124744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</a:t>
            </a:r>
            <a:endParaRPr lang="en-GB" b="1" dirty="0"/>
          </a:p>
        </p:txBody>
      </p:sp>
      <p:sp>
        <p:nvSpPr>
          <p:cNvPr id="12" name="Rectangle 11">
            <a:hlinkClick r:id="rId4" action="ppaction://hlinksldjump"/>
          </p:cNvPr>
          <p:cNvSpPr>
            <a:spLocks/>
          </p:cNvSpPr>
          <p:nvPr/>
        </p:nvSpPr>
        <p:spPr>
          <a:xfrm>
            <a:off x="179512" y="2276872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(ii)</a:t>
            </a:r>
            <a:endParaRPr lang="en-GB" b="1" dirty="0"/>
          </a:p>
        </p:txBody>
      </p:sp>
      <p:sp>
        <p:nvSpPr>
          <p:cNvPr id="13" name="Rectangle 12">
            <a:hlinkClick r:id="rId5" action="ppaction://hlinksldjump"/>
          </p:cNvPr>
          <p:cNvSpPr>
            <a:spLocks/>
          </p:cNvSpPr>
          <p:nvPr/>
        </p:nvSpPr>
        <p:spPr>
          <a:xfrm>
            <a:off x="179512" y="2852984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 (i) </a:t>
            </a:r>
            <a:endParaRPr lang="en-GB" b="1" dirty="0"/>
          </a:p>
        </p:txBody>
      </p:sp>
      <p:sp>
        <p:nvSpPr>
          <p:cNvPr id="14" name="Rectangle 13">
            <a:hlinkClick r:id="rId6" action="ppaction://hlinksldjump"/>
          </p:cNvPr>
          <p:cNvSpPr>
            <a:spLocks/>
          </p:cNvSpPr>
          <p:nvPr/>
        </p:nvSpPr>
        <p:spPr>
          <a:xfrm>
            <a:off x="179688" y="6309368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2009 (i)</a:t>
            </a:r>
            <a:endParaRPr lang="en-GB" b="1" dirty="0"/>
          </a:p>
        </p:txBody>
      </p:sp>
      <p:sp>
        <p:nvSpPr>
          <p:cNvPr id="16" name="Rectangle 15">
            <a:hlinkClick r:id="rId7" action="ppaction://hlinksldjump"/>
          </p:cNvPr>
          <p:cNvSpPr>
            <a:spLocks/>
          </p:cNvSpPr>
          <p:nvPr/>
        </p:nvSpPr>
        <p:spPr>
          <a:xfrm>
            <a:off x="179512" y="5733256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339752" y="-99392"/>
            <a:ext cx="48965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Comic Sans MS" pitchFamily="66" charset="0"/>
              </a:rPr>
              <a:t>Old Spec Resolving forces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22" name="Rectangle 21">
            <a:hlinkClick r:id="rId8" action="ppaction://hlinksldjump"/>
          </p:cNvPr>
          <p:cNvSpPr>
            <a:spLocks/>
          </p:cNvSpPr>
          <p:nvPr/>
        </p:nvSpPr>
        <p:spPr>
          <a:xfrm>
            <a:off x="179512" y="4005064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 </a:t>
            </a:r>
            <a:endParaRPr lang="en-GB" b="1" dirty="0"/>
          </a:p>
        </p:txBody>
      </p:sp>
      <p:sp>
        <p:nvSpPr>
          <p:cNvPr id="23" name="Rectangle 22">
            <a:hlinkClick r:id="rId9" action="ppaction://hlinksldjump"/>
          </p:cNvPr>
          <p:cNvSpPr>
            <a:spLocks/>
          </p:cNvSpPr>
          <p:nvPr/>
        </p:nvSpPr>
        <p:spPr>
          <a:xfrm>
            <a:off x="179512" y="4581176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2008 (i)</a:t>
            </a:r>
            <a:endParaRPr lang="en-GB" b="1" dirty="0"/>
          </a:p>
        </p:txBody>
      </p:sp>
      <p:sp>
        <p:nvSpPr>
          <p:cNvPr id="15" name="Rectangle 14">
            <a:hlinkClick r:id="rId10" action="ppaction://hlinksldjump"/>
          </p:cNvPr>
          <p:cNvSpPr>
            <a:spLocks/>
          </p:cNvSpPr>
          <p:nvPr/>
        </p:nvSpPr>
        <p:spPr>
          <a:xfrm>
            <a:off x="1978536" y="5157192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(i)</a:t>
            </a:r>
            <a:endParaRPr lang="en-GB" b="1" dirty="0"/>
          </a:p>
        </p:txBody>
      </p:sp>
      <p:sp>
        <p:nvSpPr>
          <p:cNvPr id="25" name="Rectangle 24">
            <a:hlinkClick r:id="rId11" action="ppaction://hlinksldjump"/>
          </p:cNvPr>
          <p:cNvSpPr>
            <a:spLocks/>
          </p:cNvSpPr>
          <p:nvPr/>
        </p:nvSpPr>
        <p:spPr>
          <a:xfrm>
            <a:off x="1979712" y="6309368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2010 (i) </a:t>
            </a:r>
            <a:endParaRPr lang="en-GB" b="1" dirty="0"/>
          </a:p>
        </p:txBody>
      </p:sp>
      <p:sp>
        <p:nvSpPr>
          <p:cNvPr id="27" name="Rectangle 26">
            <a:hlinkClick r:id="rId12" action="ppaction://hlinksldjump"/>
          </p:cNvPr>
          <p:cNvSpPr>
            <a:spLocks/>
          </p:cNvSpPr>
          <p:nvPr/>
        </p:nvSpPr>
        <p:spPr>
          <a:xfrm>
            <a:off x="3780088" y="5157192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28" name="Rectangle 27">
            <a:hlinkClick r:id="rId13" action="ppaction://hlinksldjump"/>
          </p:cNvPr>
          <p:cNvSpPr>
            <a:spLocks/>
          </p:cNvSpPr>
          <p:nvPr/>
        </p:nvSpPr>
        <p:spPr>
          <a:xfrm>
            <a:off x="3780088" y="5733256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 </a:t>
            </a:r>
            <a:endParaRPr lang="en-GB" b="1" dirty="0"/>
          </a:p>
        </p:txBody>
      </p:sp>
      <p:sp>
        <p:nvSpPr>
          <p:cNvPr id="31" name="Rectangle 30">
            <a:hlinkClick r:id="rId14" action="ppaction://hlinksldjump"/>
          </p:cNvPr>
          <p:cNvSpPr>
            <a:spLocks/>
          </p:cNvSpPr>
          <p:nvPr/>
        </p:nvSpPr>
        <p:spPr>
          <a:xfrm>
            <a:off x="5580288" y="4581128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</a:t>
            </a:r>
            <a:endParaRPr lang="en-GB" b="1" dirty="0"/>
          </a:p>
        </p:txBody>
      </p:sp>
      <p:sp>
        <p:nvSpPr>
          <p:cNvPr id="33" name="Rectangle 32">
            <a:hlinkClick r:id="rId15" action="ppaction://hlinksldjump"/>
          </p:cNvPr>
          <p:cNvSpPr>
            <a:spLocks/>
          </p:cNvSpPr>
          <p:nvPr/>
        </p:nvSpPr>
        <p:spPr>
          <a:xfrm>
            <a:off x="5580288" y="5157192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 (i) </a:t>
            </a:r>
            <a:endParaRPr lang="en-GB" b="1" dirty="0"/>
          </a:p>
        </p:txBody>
      </p:sp>
      <p:sp>
        <p:nvSpPr>
          <p:cNvPr id="34" name="Rectangle 33">
            <a:hlinkClick r:id="rId16" action="ppaction://hlinksldjump"/>
          </p:cNvPr>
          <p:cNvSpPr>
            <a:spLocks/>
          </p:cNvSpPr>
          <p:nvPr/>
        </p:nvSpPr>
        <p:spPr>
          <a:xfrm>
            <a:off x="5580288" y="6309368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 </a:t>
            </a:r>
            <a:endParaRPr lang="en-GB" b="1" dirty="0"/>
          </a:p>
        </p:txBody>
      </p:sp>
      <p:sp>
        <p:nvSpPr>
          <p:cNvPr id="32" name="Rectangle 31">
            <a:hlinkClick r:id="rId17" action="ppaction://hlinksldjump"/>
          </p:cNvPr>
          <p:cNvSpPr>
            <a:spLocks/>
          </p:cNvSpPr>
          <p:nvPr/>
        </p:nvSpPr>
        <p:spPr>
          <a:xfrm>
            <a:off x="180864" y="1700808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(i)</a:t>
            </a:r>
            <a:endParaRPr lang="en-GB" b="1" dirty="0"/>
          </a:p>
        </p:txBody>
      </p:sp>
      <p:sp>
        <p:nvSpPr>
          <p:cNvPr id="36" name="Rectangle 35">
            <a:hlinkClick r:id="rId18" action="ppaction://hlinksldjump"/>
          </p:cNvPr>
          <p:cNvSpPr>
            <a:spLocks/>
          </p:cNvSpPr>
          <p:nvPr/>
        </p:nvSpPr>
        <p:spPr>
          <a:xfrm>
            <a:off x="180864" y="5157240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2008 (ii)</a:t>
            </a:r>
            <a:endParaRPr lang="en-GB" b="1" dirty="0"/>
          </a:p>
        </p:txBody>
      </p:sp>
      <p:sp>
        <p:nvSpPr>
          <p:cNvPr id="38" name="Rectangle 37">
            <a:hlinkClick r:id="rId19" action="ppaction://hlinksldjump"/>
          </p:cNvPr>
          <p:cNvSpPr>
            <a:spLocks/>
          </p:cNvSpPr>
          <p:nvPr/>
        </p:nvSpPr>
        <p:spPr>
          <a:xfrm>
            <a:off x="1979888" y="4581128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2009 (ii)</a:t>
            </a:r>
            <a:endParaRPr lang="en-GB" b="1" dirty="0"/>
          </a:p>
        </p:txBody>
      </p:sp>
      <p:sp>
        <p:nvSpPr>
          <p:cNvPr id="40" name="Rectangle 39">
            <a:hlinkClick r:id="rId20" action="ppaction://hlinksldjump"/>
          </p:cNvPr>
          <p:cNvSpPr>
            <a:spLocks/>
          </p:cNvSpPr>
          <p:nvPr/>
        </p:nvSpPr>
        <p:spPr>
          <a:xfrm>
            <a:off x="1979712" y="5733304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(ii)</a:t>
            </a:r>
            <a:endParaRPr lang="en-GB" b="1" dirty="0"/>
          </a:p>
        </p:txBody>
      </p:sp>
      <p:sp>
        <p:nvSpPr>
          <p:cNvPr id="42" name="Rectangle 41">
            <a:hlinkClick r:id="rId21" action="ppaction://hlinksldjump"/>
          </p:cNvPr>
          <p:cNvSpPr>
            <a:spLocks/>
          </p:cNvSpPr>
          <p:nvPr/>
        </p:nvSpPr>
        <p:spPr>
          <a:xfrm>
            <a:off x="3781264" y="4581128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2010 (ii) </a:t>
            </a:r>
            <a:endParaRPr lang="en-GB" b="1" dirty="0"/>
          </a:p>
        </p:txBody>
      </p:sp>
      <p:sp>
        <p:nvSpPr>
          <p:cNvPr id="45" name="Rectangle 44">
            <a:hlinkClick r:id="rId22" action="ppaction://hlinksldjump"/>
          </p:cNvPr>
          <p:cNvSpPr>
            <a:spLocks/>
          </p:cNvSpPr>
          <p:nvPr/>
        </p:nvSpPr>
        <p:spPr>
          <a:xfrm>
            <a:off x="3779912" y="6309320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49" name="Rectangle 48">
            <a:hlinkClick r:id="rId23" action="ppaction://hlinksldjump"/>
          </p:cNvPr>
          <p:cNvSpPr>
            <a:spLocks/>
          </p:cNvSpPr>
          <p:nvPr/>
        </p:nvSpPr>
        <p:spPr>
          <a:xfrm>
            <a:off x="7380488" y="476672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 (i)</a:t>
            </a:r>
            <a:endParaRPr lang="en-GB" b="1" dirty="0"/>
          </a:p>
        </p:txBody>
      </p:sp>
      <p:sp>
        <p:nvSpPr>
          <p:cNvPr id="50" name="Rectangle 49">
            <a:hlinkClick r:id="rId24" action="ppaction://hlinksldjump"/>
          </p:cNvPr>
          <p:cNvSpPr>
            <a:spLocks/>
          </p:cNvSpPr>
          <p:nvPr/>
        </p:nvSpPr>
        <p:spPr>
          <a:xfrm>
            <a:off x="7378960" y="1052688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 (ii)</a:t>
            </a:r>
            <a:endParaRPr lang="en-GB" b="1" dirty="0"/>
          </a:p>
        </p:txBody>
      </p:sp>
      <p:sp>
        <p:nvSpPr>
          <p:cNvPr id="54" name="Rectangle 53">
            <a:hlinkClick r:id="rId25" action="ppaction://hlinksldjump"/>
          </p:cNvPr>
          <p:cNvSpPr>
            <a:spLocks/>
          </p:cNvSpPr>
          <p:nvPr/>
        </p:nvSpPr>
        <p:spPr>
          <a:xfrm>
            <a:off x="7380312" y="1628752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 (iii)</a:t>
            </a:r>
            <a:endParaRPr lang="en-GB" b="1" dirty="0"/>
          </a:p>
        </p:txBody>
      </p:sp>
      <p:pic>
        <p:nvPicPr>
          <p:cNvPr id="4100" name="Picture 4" descr="https://www.lhup.edu/~dsimanek/scenario/deflecting.jp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59832" y="1346819"/>
            <a:ext cx="3078984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>
            <a:hlinkClick r:id="rId27" action="ppaction://hlinksldjump"/>
          </p:cNvPr>
          <p:cNvSpPr>
            <a:spLocks/>
          </p:cNvSpPr>
          <p:nvPr/>
        </p:nvSpPr>
        <p:spPr>
          <a:xfrm>
            <a:off x="179512" y="3429048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 (ii) </a:t>
            </a:r>
            <a:endParaRPr lang="en-GB" b="1" dirty="0"/>
          </a:p>
        </p:txBody>
      </p:sp>
      <p:sp>
        <p:nvSpPr>
          <p:cNvPr id="35" name="Rectangle 34">
            <a:hlinkClick r:id="rId28" action="ppaction://hlinksldjump"/>
          </p:cNvPr>
          <p:cNvSpPr>
            <a:spLocks/>
          </p:cNvSpPr>
          <p:nvPr/>
        </p:nvSpPr>
        <p:spPr>
          <a:xfrm>
            <a:off x="5580112" y="5733304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 (ii) </a:t>
            </a:r>
            <a:endParaRPr lang="en-GB" b="1" dirty="0"/>
          </a:p>
        </p:txBody>
      </p:sp>
      <p:sp>
        <p:nvSpPr>
          <p:cNvPr id="37" name="Rectangle 36">
            <a:hlinkClick r:id="rId29" action="ppaction://hlinksldjump"/>
          </p:cNvPr>
          <p:cNvSpPr>
            <a:spLocks/>
          </p:cNvSpPr>
          <p:nvPr/>
        </p:nvSpPr>
        <p:spPr>
          <a:xfrm>
            <a:off x="7380312" y="2204912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</a:t>
            </a:r>
            <a:endParaRPr lang="en-GB" b="1" dirty="0"/>
          </a:p>
        </p:txBody>
      </p:sp>
      <p:sp>
        <p:nvSpPr>
          <p:cNvPr id="39" name="Rectangle 38">
            <a:hlinkClick r:id="rId30" action="ppaction://hlinksldjump"/>
          </p:cNvPr>
          <p:cNvSpPr>
            <a:spLocks/>
          </p:cNvSpPr>
          <p:nvPr/>
        </p:nvSpPr>
        <p:spPr>
          <a:xfrm>
            <a:off x="7380312" y="2780976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</a:t>
            </a:r>
            <a:endParaRPr lang="en-GB" b="1" dirty="0"/>
          </a:p>
        </p:txBody>
      </p:sp>
      <p:sp>
        <p:nvSpPr>
          <p:cNvPr id="41" name="Rectangle 40">
            <a:hlinkClick r:id="rId31" action="ppaction://hlinksldjump"/>
          </p:cNvPr>
          <p:cNvSpPr>
            <a:spLocks/>
          </p:cNvSpPr>
          <p:nvPr/>
        </p:nvSpPr>
        <p:spPr>
          <a:xfrm>
            <a:off x="7380312" y="3357040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</a:t>
            </a:r>
            <a:endParaRPr lang="en-GB" b="1" dirty="0"/>
          </a:p>
        </p:txBody>
      </p:sp>
      <p:sp>
        <p:nvSpPr>
          <p:cNvPr id="43" name="Rectangle 42">
            <a:hlinkClick r:id="rId32" action="ppaction://hlinksldjump"/>
          </p:cNvPr>
          <p:cNvSpPr>
            <a:spLocks/>
          </p:cNvSpPr>
          <p:nvPr/>
        </p:nvSpPr>
        <p:spPr>
          <a:xfrm>
            <a:off x="7380312" y="3933104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</a:t>
            </a:r>
            <a:endParaRPr lang="en-GB" b="1" dirty="0"/>
          </a:p>
        </p:txBody>
      </p:sp>
      <p:sp>
        <p:nvSpPr>
          <p:cNvPr id="46" name="Rectangle 45">
            <a:hlinkClick r:id="rId33" action="ppaction://hlinksldjump"/>
          </p:cNvPr>
          <p:cNvSpPr/>
          <p:nvPr/>
        </p:nvSpPr>
        <p:spPr>
          <a:xfrm>
            <a:off x="188065" y="46241"/>
            <a:ext cx="2151687" cy="286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54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980544"/>
            <a:ext cx="8784974" cy="4184760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22" y="6021288"/>
            <a:ext cx="1191110" cy="79208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695" y="79430"/>
            <a:ext cx="5472610" cy="1837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4089" y="962062"/>
            <a:ext cx="936104" cy="30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0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92696"/>
            <a:ext cx="8928992" cy="4854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09" y="554510"/>
            <a:ext cx="1097087" cy="17499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617" y="203227"/>
            <a:ext cx="1097087" cy="15800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504" y="203227"/>
            <a:ext cx="8928991" cy="17136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993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07504" y="1916832"/>
            <a:ext cx="8928991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07504" y="3573016"/>
            <a:ext cx="8928991" cy="1998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2981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9" y="3018726"/>
            <a:ext cx="7056782" cy="3146578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72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G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610" y="377832"/>
            <a:ext cx="7056780" cy="6749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5816" y="997446"/>
            <a:ext cx="3312368" cy="20407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5816" y="1079944"/>
            <a:ext cx="864096" cy="29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1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852936"/>
            <a:ext cx="8640960" cy="3217380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188640"/>
            <a:ext cx="5486400" cy="2543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3332" y="212169"/>
            <a:ext cx="1181100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7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3" y="4202140"/>
            <a:ext cx="7344814" cy="225119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99592" y="5445224"/>
            <a:ext cx="7344815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32656"/>
            <a:ext cx="8784976" cy="37800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332656"/>
            <a:ext cx="8784976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79512" y="2564904"/>
            <a:ext cx="8784976" cy="1557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899592" y="4202140"/>
            <a:ext cx="7344815" cy="12430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12463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11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996952"/>
            <a:ext cx="8928992" cy="26188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296" y="5858862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2175" y="584845"/>
            <a:ext cx="48196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484784"/>
            <a:ext cx="8928990" cy="15356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07505" y="2276873"/>
            <a:ext cx="8928989" cy="7672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87616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5" y="1484785"/>
            <a:ext cx="8928989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57466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636912"/>
            <a:ext cx="8640958" cy="31473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00" y="620688"/>
            <a:ext cx="32766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6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497825"/>
            <a:ext cx="7313023" cy="22435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45" y="4497824"/>
            <a:ext cx="7344816" cy="22998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88202"/>
            <a:ext cx="8208910" cy="42209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144" y="5687616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9512" y="288201"/>
            <a:ext cx="8208910" cy="4209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021288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241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96" y="5858862"/>
            <a:ext cx="1435360" cy="9545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2636912"/>
            <a:ext cx="8784974" cy="30916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5776" y="78872"/>
            <a:ext cx="2160240" cy="24979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3099" y="369332"/>
            <a:ext cx="1032878" cy="29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2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772816"/>
            <a:ext cx="8928992" cy="262354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550" y="5759624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107504" y="1772816"/>
            <a:ext cx="8928992" cy="2623544"/>
            <a:chOff x="107504" y="1772816"/>
            <a:chExt cx="8928992" cy="2623544"/>
          </a:xfrm>
        </p:grpSpPr>
        <p:sp>
          <p:nvSpPr>
            <p:cNvPr id="8" name="Rectangle 7"/>
            <p:cNvSpPr/>
            <p:nvPr/>
          </p:nvSpPr>
          <p:spPr>
            <a:xfrm>
              <a:off x="107504" y="2852936"/>
              <a:ext cx="8928992" cy="15434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 smtClean="0"/>
                <a:t>B</a:t>
              </a:r>
              <a:endParaRPr lang="en-GB" sz="2800" b="1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07504" y="1772816"/>
              <a:ext cx="2448272" cy="10801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b="1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2555776" y="1772816"/>
            <a:ext cx="648072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74098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96" y="5858862"/>
            <a:ext cx="1435360" cy="9545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629160"/>
            <a:ext cx="8784976" cy="28160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150" y="836712"/>
            <a:ext cx="3695700" cy="15906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1800" y="853852"/>
            <a:ext cx="1133475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1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404664"/>
            <a:ext cx="8928990" cy="5532174"/>
          </a:xfrm>
          <a:prstGeom prst="rect">
            <a:avLst/>
          </a:prstGeom>
        </p:spPr>
      </p:pic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07506" y="404664"/>
            <a:ext cx="8928990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07506" y="3429000"/>
            <a:ext cx="8928990" cy="2543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4550" y="5759624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325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71" y="397428"/>
            <a:ext cx="8720658" cy="55518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1671" y="369332"/>
            <a:ext cx="8720658" cy="2555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11671" y="2924944"/>
            <a:ext cx="8720658" cy="3047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72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G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124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53928"/>
            <a:ext cx="8640960" cy="4483384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640" y="116632"/>
            <a:ext cx="3303067" cy="16372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587" y="764704"/>
            <a:ext cx="11525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4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980728"/>
            <a:ext cx="8784974" cy="31625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3" y="980728"/>
            <a:ext cx="878497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2152" y="5759624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9512" y="1772816"/>
            <a:ext cx="878497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79512" y="2852936"/>
            <a:ext cx="8784974" cy="13139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507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973266"/>
            <a:ext cx="8784976" cy="28319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700" y="188640"/>
            <a:ext cx="7086600" cy="2686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5262" y="220638"/>
            <a:ext cx="1133475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8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620688"/>
            <a:ext cx="8784974" cy="43318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620688"/>
            <a:ext cx="8784975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79512" y="3717032"/>
            <a:ext cx="8784975" cy="1235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165304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230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2885908"/>
            <a:ext cx="8928990" cy="28473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6900" y="628278"/>
            <a:ext cx="5410200" cy="2152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888" y="188640"/>
            <a:ext cx="116205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6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64704"/>
            <a:ext cx="8784976" cy="46839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764704"/>
            <a:ext cx="8784975" cy="3240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79512" y="4005064"/>
            <a:ext cx="8784975" cy="1443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165304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229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08610"/>
            <a:ext cx="8784976" cy="42126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296" y="5877272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4298" y="153958"/>
            <a:ext cx="4035934" cy="16188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1960" y="172748"/>
            <a:ext cx="720080" cy="20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6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8" y="2492896"/>
            <a:ext cx="8208910" cy="35005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578" y="2504462"/>
            <a:ext cx="8208908" cy="1644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(i)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4" y="476672"/>
            <a:ext cx="8784972" cy="20041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79513" y="476672"/>
            <a:ext cx="8784974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755578" y="4149080"/>
            <a:ext cx="8208908" cy="1855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195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628800"/>
            <a:ext cx="8640958" cy="176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9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772816"/>
            <a:ext cx="8640962" cy="2432848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19" y="1772816"/>
            <a:ext cx="8640961" cy="2432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983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71" y="1052736"/>
            <a:ext cx="8720658" cy="39013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1671" y="2924944"/>
            <a:ext cx="8720657" cy="2029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72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G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11671" y="1052736"/>
            <a:ext cx="872065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2439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496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218794" cy="81049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3212976"/>
            <a:ext cx="8640960" cy="1853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3769" y="1196752"/>
            <a:ext cx="4176462" cy="18140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5936" y="729888"/>
            <a:ext cx="1152128" cy="32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7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916832"/>
            <a:ext cx="8784976" cy="2025866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9511" y="1916832"/>
            <a:ext cx="8784977" cy="2025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687616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866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2814790"/>
            <a:ext cx="8640958" cy="30624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3728" y="119463"/>
            <a:ext cx="4896544" cy="249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8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08720"/>
            <a:ext cx="8784976" cy="44012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79512" y="908720"/>
            <a:ext cx="8784975" cy="3000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2" y="3909442"/>
            <a:ext cx="8784975" cy="1400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2498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43406"/>
            <a:ext cx="8640958" cy="577882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332656"/>
            <a:ext cx="8640960" cy="3286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3729" y="3720548"/>
            <a:ext cx="4896542" cy="1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9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88640"/>
            <a:ext cx="8784974" cy="29966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3216642"/>
            <a:ext cx="8064895" cy="3020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993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2" y="188640"/>
            <a:ext cx="8784975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79512" y="1052736"/>
            <a:ext cx="8784975" cy="2132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899592" y="3216642"/>
            <a:ext cx="8064895" cy="3020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1" y="6021288"/>
            <a:ext cx="1224136" cy="814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289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72816"/>
            <a:ext cx="8496944" cy="27041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9" y="1772816"/>
            <a:ext cx="8496944" cy="270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150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268760"/>
            <a:ext cx="8784976" cy="385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3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340768"/>
            <a:ext cx="8928990" cy="1928604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7504" y="1340768"/>
            <a:ext cx="8928994" cy="195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34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361352"/>
            <a:ext cx="8784976" cy="38039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171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4046" y="35332"/>
            <a:ext cx="4095908" cy="226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2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635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I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340768"/>
            <a:ext cx="8496944" cy="19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6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412776"/>
            <a:ext cx="8928990" cy="2237768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7504" y="1412776"/>
            <a:ext cx="8928994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4" y="2636912"/>
            <a:ext cx="8928994" cy="1013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559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1507438"/>
            <a:ext cx="6480720" cy="22816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2300" y="5039608"/>
            <a:ext cx="6419400" cy="1681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8818" y="3789040"/>
            <a:ext cx="2949326" cy="12711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8818" y="74315"/>
            <a:ext cx="2949326" cy="1369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6930" y="618141"/>
            <a:ext cx="784870" cy="2185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6930" y="4275210"/>
            <a:ext cx="784870" cy="2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240051"/>
            <a:ext cx="8784972" cy="3794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3" y="1240051"/>
            <a:ext cx="8784973" cy="37944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805264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101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548680"/>
            <a:ext cx="8784972" cy="49698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3" y="483613"/>
            <a:ext cx="8784973" cy="5034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805264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425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783346"/>
            <a:ext cx="8784972" cy="13576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3" y="1783346"/>
            <a:ext cx="8784973" cy="1357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11547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00" y="4462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8105" y="6177681"/>
            <a:ext cx="680319" cy="680319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3296"/>
            <a:ext cx="1149932" cy="76470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259004"/>
            <a:ext cx="8640960" cy="35462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664" y="110382"/>
            <a:ext cx="5040560" cy="2089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6020" y="80318"/>
            <a:ext cx="865980" cy="25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5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764704"/>
            <a:ext cx="8784974" cy="3796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667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3" y="764705"/>
            <a:ext cx="8784974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3" y="2660527"/>
            <a:ext cx="8784974" cy="1900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2004" y="5733256"/>
            <a:ext cx="1124744" cy="11247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1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16" y="2350118"/>
            <a:ext cx="7735368" cy="38871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694" y="175677"/>
            <a:ext cx="3456386" cy="20837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0831" y="874320"/>
            <a:ext cx="847353" cy="23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933056"/>
            <a:ext cx="7056784" cy="24921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1561" y="3933056"/>
            <a:ext cx="7056784" cy="2492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88640"/>
            <a:ext cx="7056784" cy="36280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391660"/>
            <a:ext cx="648072" cy="3178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43609" y="2492896"/>
            <a:ext cx="7056784" cy="1351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19752" y="6189328"/>
            <a:ext cx="668672" cy="66867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43609" y="188640"/>
            <a:ext cx="7056784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4374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452050"/>
            <a:ext cx="8784974" cy="3641246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97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43" y="5890619"/>
            <a:ext cx="1387605" cy="92275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648" y="116632"/>
            <a:ext cx="4896546" cy="2250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2811" y="996383"/>
            <a:ext cx="957462" cy="2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4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71" y="1412776"/>
            <a:ext cx="8720658" cy="2465590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635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I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11671" y="1412776"/>
            <a:ext cx="8720658" cy="2465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32228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03" y="764704"/>
            <a:ext cx="8492994" cy="47525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8688" y="764705"/>
            <a:ext cx="8486623" cy="3384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28688" y="4149080"/>
            <a:ext cx="8486623" cy="1368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8698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516280"/>
            <a:ext cx="8640958" cy="15770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97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49280"/>
            <a:ext cx="1259632" cy="83765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476672"/>
            <a:ext cx="8640960" cy="11590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9792" y="1700808"/>
            <a:ext cx="3168352" cy="26322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8184" y="2884230"/>
            <a:ext cx="854646" cy="26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8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8784976" cy="30725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1196752"/>
            <a:ext cx="8784974" cy="3072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742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97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9280"/>
            <a:ext cx="1259632" cy="837655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700808"/>
            <a:ext cx="8640960" cy="158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124744"/>
            <a:ext cx="8784974" cy="23508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1124744"/>
            <a:ext cx="8784974" cy="2350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816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284984"/>
            <a:ext cx="8640960" cy="2042122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5776" y="548680"/>
            <a:ext cx="4032448" cy="25166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8400" y="1556792"/>
            <a:ext cx="1091952" cy="30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96752"/>
            <a:ext cx="8640960" cy="23458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1196752"/>
            <a:ext cx="8640960" cy="2345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5782427"/>
            <a:ext cx="1174965" cy="117496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9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2996952"/>
            <a:ext cx="8208910" cy="28867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3688" y="476672"/>
            <a:ext cx="5616624" cy="242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5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412776"/>
            <a:ext cx="8496942" cy="20551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1412776"/>
            <a:ext cx="8496944" cy="959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9" y="2372494"/>
            <a:ext cx="8496944" cy="10953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73325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206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052736"/>
            <a:ext cx="8496942" cy="32746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1052736"/>
            <a:ext cx="8496944" cy="3274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73325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20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365104"/>
            <a:ext cx="8352928" cy="1893412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635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I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7" y="332656"/>
            <a:ext cx="8352926" cy="7548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832" y="1120154"/>
            <a:ext cx="2563284" cy="3244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8490" y="2734121"/>
            <a:ext cx="846188" cy="26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2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1124744"/>
            <a:ext cx="8496940" cy="32418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1124744"/>
            <a:ext cx="8496944" cy="32418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821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2868024"/>
            <a:ext cx="8496944" cy="27932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664" y="188640"/>
            <a:ext cx="4896544" cy="2471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8223" y="1052736"/>
            <a:ext cx="875177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0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1052736"/>
            <a:ext cx="8496940" cy="24009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1052736"/>
            <a:ext cx="8496944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23527" y="2420888"/>
            <a:ext cx="8496943" cy="1032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444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496944" cy="36110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692696"/>
            <a:ext cx="8496944" cy="29159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23527" y="3608676"/>
            <a:ext cx="8496943" cy="718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5546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983366"/>
            <a:ext cx="8640960" cy="30379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752" y="188640"/>
            <a:ext cx="4464496" cy="256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5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484464"/>
            <a:ext cx="8784972" cy="54648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392946"/>
            <a:ext cx="8784976" cy="4188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1" y="4581128"/>
            <a:ext cx="8784975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880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01" y="892010"/>
            <a:ext cx="7251959" cy="33123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900" y="4204378"/>
            <a:ext cx="5142299" cy="2608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73363"/>
            <a:ext cx="7632850" cy="6913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0401" y="892010"/>
            <a:ext cx="7251959" cy="59213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331640" y="73363"/>
            <a:ext cx="7632850" cy="691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General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0517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332656"/>
            <a:ext cx="8784974" cy="20968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2420888"/>
            <a:ext cx="8784974" cy="35215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332656"/>
            <a:ext cx="878497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79513" y="1196752"/>
            <a:ext cx="8784974" cy="1232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79513" y="2429508"/>
            <a:ext cx="8784974" cy="3512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05264"/>
            <a:ext cx="1052736" cy="10527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068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15792"/>
            <a:ext cx="8064896" cy="5821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572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404664"/>
            <a:ext cx="8784978" cy="52909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369332"/>
            <a:ext cx="8784976" cy="1726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1" y="2096180"/>
            <a:ext cx="8784975" cy="684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79511" y="2780928"/>
            <a:ext cx="8784975" cy="2926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340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71" y="980728"/>
            <a:ext cx="8720658" cy="3669136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635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I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11671" y="980728"/>
            <a:ext cx="8720658" cy="3692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498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628800"/>
            <a:ext cx="8352926" cy="22388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7" y="1628800"/>
            <a:ext cx="8352926" cy="2238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346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04664"/>
            <a:ext cx="8784974" cy="3820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453" y="4221088"/>
            <a:ext cx="7826034" cy="21518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79513" y="369333"/>
            <a:ext cx="8784974" cy="6027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05264"/>
            <a:ext cx="1052736" cy="1052736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790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620688"/>
            <a:ext cx="8496942" cy="476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1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556792"/>
            <a:ext cx="8496944" cy="24818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1556792"/>
            <a:ext cx="8496945" cy="2481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438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7472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369332"/>
            <a:ext cx="8640960" cy="5782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568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836712"/>
            <a:ext cx="8496942" cy="44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836712"/>
            <a:ext cx="8496946" cy="42810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836712"/>
            <a:ext cx="8496945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7" y="2708920"/>
            <a:ext cx="8496945" cy="2408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1135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548680"/>
            <a:ext cx="8640958" cy="48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3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24744"/>
            <a:ext cx="8496944" cy="35476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1124744"/>
            <a:ext cx="8496945" cy="3547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974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38" y="116632"/>
            <a:ext cx="6965924" cy="60486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089038" y="116632"/>
            <a:ext cx="6965924" cy="6048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1677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72" y="908720"/>
            <a:ext cx="8720656" cy="3850516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635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I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11671" y="908720"/>
            <a:ext cx="8720658" cy="3874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944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hlinkClick r:id="rId2" action="ppaction://hlinksldjump"/>
          </p:cNvPr>
          <p:cNvSpPr/>
          <p:nvPr/>
        </p:nvSpPr>
        <p:spPr>
          <a:xfrm>
            <a:off x="35497" y="46241"/>
            <a:ext cx="1944216" cy="286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3" action="ppaction://hlinksldjump"/>
          </p:cNvPr>
          <p:cNvSpPr/>
          <p:nvPr/>
        </p:nvSpPr>
        <p:spPr>
          <a:xfrm>
            <a:off x="991444" y="1052736"/>
            <a:ext cx="151083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991444" y="4077072"/>
            <a:ext cx="151083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991444" y="4581128"/>
            <a:ext cx="151083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2009</a:t>
            </a:r>
            <a:endParaRPr lang="en-GB" b="1" dirty="0"/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991444" y="1556792"/>
            <a:ext cx="151083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</a:t>
            </a:r>
            <a:endParaRPr lang="en-GB" b="1" dirty="0"/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991444" y="3068960"/>
            <a:ext cx="151083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15" name="Rectangle 14">
            <a:hlinkClick r:id="rId8" action="ppaction://hlinksldjump"/>
          </p:cNvPr>
          <p:cNvSpPr/>
          <p:nvPr/>
        </p:nvSpPr>
        <p:spPr>
          <a:xfrm>
            <a:off x="991444" y="5085184"/>
            <a:ext cx="151083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16" name="Rectangle 15">
            <a:hlinkClick r:id="rId9" action="ppaction://hlinksldjump"/>
          </p:cNvPr>
          <p:cNvSpPr/>
          <p:nvPr/>
        </p:nvSpPr>
        <p:spPr>
          <a:xfrm>
            <a:off x="971600" y="5589240"/>
            <a:ext cx="151216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2010</a:t>
            </a:r>
            <a:endParaRPr lang="en-GB" b="1" dirty="0"/>
          </a:p>
        </p:txBody>
      </p:sp>
      <p:sp>
        <p:nvSpPr>
          <p:cNvPr id="24" name="Rectangle 23">
            <a:hlinkClick r:id="rId10" action="ppaction://hlinksldjump"/>
          </p:cNvPr>
          <p:cNvSpPr/>
          <p:nvPr/>
        </p:nvSpPr>
        <p:spPr>
          <a:xfrm>
            <a:off x="971600" y="6093296"/>
            <a:ext cx="151216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25" name="Rectangle 24">
            <a:hlinkClick r:id="rId11" action="ppaction://hlinksldjump"/>
          </p:cNvPr>
          <p:cNvSpPr/>
          <p:nvPr/>
        </p:nvSpPr>
        <p:spPr>
          <a:xfrm>
            <a:off x="2843808" y="5589240"/>
            <a:ext cx="151216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 </a:t>
            </a:r>
            <a:endParaRPr lang="en-GB" b="1" dirty="0"/>
          </a:p>
        </p:txBody>
      </p:sp>
      <p:sp>
        <p:nvSpPr>
          <p:cNvPr id="27" name="Rectangle 26">
            <a:hlinkClick r:id="rId12" action="ppaction://hlinksldjump"/>
          </p:cNvPr>
          <p:cNvSpPr/>
          <p:nvPr/>
        </p:nvSpPr>
        <p:spPr>
          <a:xfrm>
            <a:off x="2843808" y="6093296"/>
            <a:ext cx="151216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</a:t>
            </a:r>
            <a:endParaRPr lang="en-GB" b="1" dirty="0"/>
          </a:p>
        </p:txBody>
      </p:sp>
      <p:sp>
        <p:nvSpPr>
          <p:cNvPr id="28" name="Rectangle 27">
            <a:hlinkClick r:id="rId13" action="ppaction://hlinksldjump"/>
          </p:cNvPr>
          <p:cNvSpPr/>
          <p:nvPr/>
        </p:nvSpPr>
        <p:spPr>
          <a:xfrm>
            <a:off x="4499992" y="5589240"/>
            <a:ext cx="151216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 </a:t>
            </a:r>
            <a:endParaRPr lang="en-GB" b="1" dirty="0"/>
          </a:p>
        </p:txBody>
      </p:sp>
      <p:sp>
        <p:nvSpPr>
          <p:cNvPr id="29" name="Rectangle 28">
            <a:hlinkClick r:id="rId14" action="ppaction://hlinksldjump"/>
          </p:cNvPr>
          <p:cNvSpPr/>
          <p:nvPr/>
        </p:nvSpPr>
        <p:spPr>
          <a:xfrm>
            <a:off x="4499992" y="6093296"/>
            <a:ext cx="151216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 </a:t>
            </a:r>
            <a:endParaRPr lang="en-GB" b="1" dirty="0"/>
          </a:p>
        </p:txBody>
      </p:sp>
      <p:sp>
        <p:nvSpPr>
          <p:cNvPr id="31" name="Rectangle 30">
            <a:hlinkClick r:id="rId15" action="ppaction://hlinksldjump"/>
          </p:cNvPr>
          <p:cNvSpPr/>
          <p:nvPr/>
        </p:nvSpPr>
        <p:spPr>
          <a:xfrm>
            <a:off x="6228184" y="1052736"/>
            <a:ext cx="151216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 (i)</a:t>
            </a:r>
            <a:endParaRPr lang="en-GB" b="1" dirty="0"/>
          </a:p>
        </p:txBody>
      </p:sp>
      <p:sp>
        <p:nvSpPr>
          <p:cNvPr id="35" name="Rectangle 34">
            <a:hlinkClick r:id="rId16" action="ppaction://hlinksldjump"/>
          </p:cNvPr>
          <p:cNvSpPr/>
          <p:nvPr/>
        </p:nvSpPr>
        <p:spPr>
          <a:xfrm>
            <a:off x="991444" y="2060848"/>
            <a:ext cx="151083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</a:t>
            </a:r>
            <a:endParaRPr lang="en-GB" b="1" dirty="0"/>
          </a:p>
        </p:txBody>
      </p:sp>
      <p:sp>
        <p:nvSpPr>
          <p:cNvPr id="37" name="Rectangle 36">
            <a:hlinkClick r:id="rId17" action="ppaction://hlinksldjump"/>
          </p:cNvPr>
          <p:cNvSpPr/>
          <p:nvPr/>
        </p:nvSpPr>
        <p:spPr>
          <a:xfrm>
            <a:off x="991444" y="2564904"/>
            <a:ext cx="151083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 </a:t>
            </a:r>
            <a:endParaRPr lang="en-GB" b="1" dirty="0"/>
          </a:p>
        </p:txBody>
      </p:sp>
      <p:sp>
        <p:nvSpPr>
          <p:cNvPr id="40" name="Rectangle 39">
            <a:hlinkClick r:id="rId18" action="ppaction://hlinksldjump"/>
          </p:cNvPr>
          <p:cNvSpPr/>
          <p:nvPr/>
        </p:nvSpPr>
        <p:spPr>
          <a:xfrm>
            <a:off x="991444" y="3573016"/>
            <a:ext cx="151083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2008</a:t>
            </a:r>
            <a:endParaRPr lang="en-GB" b="1" dirty="0"/>
          </a:p>
        </p:txBody>
      </p:sp>
      <p:sp>
        <p:nvSpPr>
          <p:cNvPr id="60" name="Rectangle 59">
            <a:hlinkClick r:id="rId19" action="ppaction://hlinksldjump"/>
          </p:cNvPr>
          <p:cNvSpPr/>
          <p:nvPr/>
        </p:nvSpPr>
        <p:spPr>
          <a:xfrm>
            <a:off x="6228184" y="1556792"/>
            <a:ext cx="151216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 (ii) </a:t>
            </a:r>
            <a:endParaRPr lang="en-GB" b="1" dirty="0"/>
          </a:p>
        </p:txBody>
      </p:sp>
      <p:sp>
        <p:nvSpPr>
          <p:cNvPr id="61" name="Rectangle 60">
            <a:hlinkClick r:id="rId20" action="ppaction://hlinksldjump"/>
          </p:cNvPr>
          <p:cNvSpPr/>
          <p:nvPr/>
        </p:nvSpPr>
        <p:spPr>
          <a:xfrm>
            <a:off x="6228184" y="2060848"/>
            <a:ext cx="151216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26064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Comic Sans MS" pitchFamily="66" charset="0"/>
              </a:rPr>
              <a:t>Old Spec Connected Particles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836712"/>
            <a:ext cx="3033981" cy="4702671"/>
          </a:xfrm>
          <a:prstGeom prst="rect">
            <a:avLst/>
          </a:prstGeom>
        </p:spPr>
      </p:pic>
      <p:sp>
        <p:nvSpPr>
          <p:cNvPr id="23" name="Rectangle 22">
            <a:hlinkClick r:id="rId22" action="ppaction://hlinksldjump"/>
          </p:cNvPr>
          <p:cNvSpPr/>
          <p:nvPr/>
        </p:nvSpPr>
        <p:spPr>
          <a:xfrm>
            <a:off x="6228184" y="2564904"/>
            <a:ext cx="151216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26" name="Rectangle 25">
            <a:hlinkClick r:id="rId23" action="ppaction://hlinksldjump"/>
          </p:cNvPr>
          <p:cNvSpPr/>
          <p:nvPr/>
        </p:nvSpPr>
        <p:spPr>
          <a:xfrm>
            <a:off x="6228184" y="3068960"/>
            <a:ext cx="151216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 (ii)</a:t>
            </a:r>
            <a:endParaRPr lang="en-GB" b="1" dirty="0"/>
          </a:p>
        </p:txBody>
      </p:sp>
      <p:sp>
        <p:nvSpPr>
          <p:cNvPr id="30" name="Rectangle 29">
            <a:hlinkClick r:id="rId24" action="ppaction://hlinksldjump"/>
          </p:cNvPr>
          <p:cNvSpPr/>
          <p:nvPr/>
        </p:nvSpPr>
        <p:spPr>
          <a:xfrm>
            <a:off x="6228184" y="3573016"/>
            <a:ext cx="151216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2" name="Rectangle 31">
            <a:hlinkClick r:id="rId25" action="ppaction://hlinksldjump"/>
          </p:cNvPr>
          <p:cNvSpPr/>
          <p:nvPr/>
        </p:nvSpPr>
        <p:spPr>
          <a:xfrm>
            <a:off x="6228184" y="4077072"/>
            <a:ext cx="151216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 (ii)</a:t>
            </a:r>
            <a:endParaRPr lang="en-GB" b="1" dirty="0"/>
          </a:p>
        </p:txBody>
      </p:sp>
      <p:sp>
        <p:nvSpPr>
          <p:cNvPr id="33" name="Rectangle 32">
            <a:hlinkClick r:id="rId26" action="ppaction://hlinksldjump"/>
          </p:cNvPr>
          <p:cNvSpPr/>
          <p:nvPr/>
        </p:nvSpPr>
        <p:spPr>
          <a:xfrm>
            <a:off x="6228184" y="4581128"/>
            <a:ext cx="151216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4" name="Rectangle 33">
            <a:hlinkClick r:id="rId27" action="ppaction://hlinksldjump"/>
          </p:cNvPr>
          <p:cNvSpPr/>
          <p:nvPr/>
        </p:nvSpPr>
        <p:spPr>
          <a:xfrm>
            <a:off x="6228184" y="5085184"/>
            <a:ext cx="151216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 (ii)</a:t>
            </a:r>
            <a:endParaRPr lang="en-GB" b="1" dirty="0"/>
          </a:p>
        </p:txBody>
      </p:sp>
      <p:sp>
        <p:nvSpPr>
          <p:cNvPr id="36" name="Rectangle 35">
            <a:hlinkClick r:id="rId28" action="ppaction://hlinksldjump"/>
          </p:cNvPr>
          <p:cNvSpPr/>
          <p:nvPr/>
        </p:nvSpPr>
        <p:spPr>
          <a:xfrm>
            <a:off x="6228184" y="5589240"/>
            <a:ext cx="151216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9" name="Rectangle 38">
            <a:hlinkClick r:id="rId29" action="ppaction://hlinksldjump"/>
          </p:cNvPr>
          <p:cNvSpPr/>
          <p:nvPr/>
        </p:nvSpPr>
        <p:spPr>
          <a:xfrm>
            <a:off x="6228184" y="6093296"/>
            <a:ext cx="151216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 (ii)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79106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110" y="2579805"/>
            <a:ext cx="7248574" cy="4233571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5366" y="5445224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7744" y="116632"/>
            <a:ext cx="5040560" cy="23656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168" y="404664"/>
            <a:ext cx="864096" cy="26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4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60648"/>
            <a:ext cx="8784974" cy="44588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725144"/>
            <a:ext cx="8784975" cy="14898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255035"/>
            <a:ext cx="8784976" cy="12297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9512" y="1484784"/>
            <a:ext cx="8784975" cy="3240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9512" y="4719530"/>
            <a:ext cx="8784975" cy="1489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774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218794" cy="81049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904041"/>
            <a:ext cx="8784976" cy="504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5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9" y="420034"/>
            <a:ext cx="8935682" cy="5240198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966" y="5949280"/>
            <a:ext cx="1218794" cy="81049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04159" y="420034"/>
            <a:ext cx="8935682" cy="1136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4159" y="1556792"/>
            <a:ext cx="8935682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04159" y="3068960"/>
            <a:ext cx="893568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04159" y="5157192"/>
            <a:ext cx="8935682" cy="503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9074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404664"/>
            <a:ext cx="8640956" cy="5754860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1521" y="424670"/>
            <a:ext cx="8640958" cy="484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1521" y="908720"/>
            <a:ext cx="8640958" cy="3312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1" y="4221088"/>
            <a:ext cx="8640958" cy="899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1521" y="5120844"/>
            <a:ext cx="8640957" cy="103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140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528260"/>
            <a:ext cx="6624736" cy="3412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4913594"/>
            <a:ext cx="6624736" cy="18997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7272"/>
            <a:ext cx="1258214" cy="836712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7959" y="66934"/>
            <a:ext cx="2624081" cy="141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0517" y="617853"/>
            <a:ext cx="633611" cy="23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3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6448730"/>
            <a:ext cx="6568942" cy="2926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4293096"/>
            <a:ext cx="7956376" cy="197642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15616" y="4334203"/>
            <a:ext cx="7956376" cy="2407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4" y="116632"/>
            <a:ext cx="8496942" cy="41939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9554" y="116633"/>
            <a:ext cx="853243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2336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539554" y="836713"/>
            <a:ext cx="8532438" cy="792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539554" y="1628799"/>
            <a:ext cx="8532438" cy="1088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539554" y="2717371"/>
            <a:ext cx="8532438" cy="639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539554" y="3330626"/>
            <a:ext cx="8532438" cy="10035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4604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008658"/>
            <a:ext cx="7324068" cy="3508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5486638"/>
            <a:ext cx="7324068" cy="13267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05264"/>
            <a:ext cx="1299393" cy="864096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5366" y="5517374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1760" y="116632"/>
            <a:ext cx="1506196" cy="17921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1920" y="859294"/>
            <a:ext cx="864096" cy="25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2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4077071"/>
            <a:ext cx="7704859" cy="259228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7503" y="4077070"/>
            <a:ext cx="7704858" cy="26406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04664"/>
            <a:ext cx="8624727" cy="3600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2" y="404664"/>
            <a:ext cx="8624729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2" y="1268760"/>
            <a:ext cx="8624729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2" y="2204864"/>
            <a:ext cx="8624729" cy="1273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7502" y="3478558"/>
            <a:ext cx="8624729" cy="561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77423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9" grpId="0" animBg="1"/>
      <p:bldP spid="10" grpId="0" animBg="1"/>
      <p:bldP spid="12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1252</TotalTime>
  <Words>818</Words>
  <Application>Microsoft Office PowerPoint</Application>
  <PresentationFormat>On-screen Show (4:3)</PresentationFormat>
  <Paragraphs>429</Paragraphs>
  <Slides>157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157</vt:i4>
      </vt:variant>
    </vt:vector>
  </HeadingPairs>
  <TitlesOfParts>
    <vt:vector size="162" baseType="lpstr">
      <vt:lpstr>Arial</vt:lpstr>
      <vt:lpstr>Calibri</vt:lpstr>
      <vt:lpstr>Calibri Light</vt:lpstr>
      <vt:lpstr>Comic Sans MS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640</cp:revision>
  <dcterms:created xsi:type="dcterms:W3CDTF">2014-02-21T20:01:10Z</dcterms:created>
  <dcterms:modified xsi:type="dcterms:W3CDTF">2020-10-22T20:09:54Z</dcterms:modified>
</cp:coreProperties>
</file>