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811" r:id="rId3"/>
    <p:sldId id="916" r:id="rId4"/>
    <p:sldId id="257" r:id="rId5"/>
    <p:sldId id="2526" r:id="rId6"/>
    <p:sldId id="2527" r:id="rId7"/>
    <p:sldId id="2528" r:id="rId8"/>
    <p:sldId id="2529" r:id="rId9"/>
    <p:sldId id="2530" r:id="rId10"/>
    <p:sldId id="2532" r:id="rId11"/>
    <p:sldId id="2533" r:id="rId12"/>
    <p:sldId id="2582" r:id="rId13"/>
    <p:sldId id="2534" r:id="rId14"/>
    <p:sldId id="2535" r:id="rId15"/>
    <p:sldId id="2584" r:id="rId16"/>
    <p:sldId id="2585" r:id="rId17"/>
    <p:sldId id="2536" r:id="rId18"/>
    <p:sldId id="2537" r:id="rId19"/>
    <p:sldId id="2593" r:id="rId20"/>
    <p:sldId id="2538" r:id="rId21"/>
    <p:sldId id="2539" r:id="rId22"/>
    <p:sldId id="2541" r:id="rId23"/>
    <p:sldId id="2542" r:id="rId24"/>
    <p:sldId id="2594" r:id="rId25"/>
    <p:sldId id="2543" r:id="rId26"/>
    <p:sldId id="2544" r:id="rId27"/>
    <p:sldId id="2545" r:id="rId28"/>
    <p:sldId id="2546" r:id="rId29"/>
    <p:sldId id="2595" r:id="rId30"/>
    <p:sldId id="2547" r:id="rId31"/>
    <p:sldId id="2548" r:id="rId32"/>
    <p:sldId id="2596" r:id="rId33"/>
    <p:sldId id="2549" r:id="rId34"/>
    <p:sldId id="2550" r:id="rId35"/>
    <p:sldId id="2551" r:id="rId36"/>
    <p:sldId id="2552" r:id="rId37"/>
    <p:sldId id="2553" r:id="rId38"/>
    <p:sldId id="2599" r:id="rId39"/>
    <p:sldId id="2554" r:id="rId40"/>
    <p:sldId id="2555" r:id="rId41"/>
    <p:sldId id="2556" r:id="rId42"/>
    <p:sldId id="2557" r:id="rId43"/>
    <p:sldId id="2600" r:id="rId44"/>
    <p:sldId id="2558" r:id="rId45"/>
    <p:sldId id="2559" r:id="rId46"/>
    <p:sldId id="2602" r:id="rId47"/>
    <p:sldId id="2560" r:id="rId48"/>
    <p:sldId id="2561" r:id="rId49"/>
    <p:sldId id="2562" r:id="rId50"/>
    <p:sldId id="2563" r:id="rId51"/>
    <p:sldId id="2608" r:id="rId52"/>
    <p:sldId id="2566" r:id="rId53"/>
    <p:sldId id="2569" r:id="rId54"/>
    <p:sldId id="2570" r:id="rId55"/>
    <p:sldId id="2571" r:id="rId56"/>
    <p:sldId id="2572" r:id="rId57"/>
    <p:sldId id="2574" r:id="rId58"/>
    <p:sldId id="2575" r:id="rId59"/>
    <p:sldId id="2576" r:id="rId60"/>
    <p:sldId id="2577" r:id="rId61"/>
    <p:sldId id="2578" r:id="rId62"/>
    <p:sldId id="2611" r:id="rId63"/>
    <p:sldId id="2612" r:id="rId64"/>
    <p:sldId id="2579" r:id="rId65"/>
    <p:sldId id="262" r:id="rId66"/>
    <p:sldId id="2097" r:id="rId67"/>
    <p:sldId id="2100" r:id="rId68"/>
    <p:sldId id="2101" r:id="rId69"/>
    <p:sldId id="2102" r:id="rId70"/>
    <p:sldId id="2122" r:id="rId71"/>
    <p:sldId id="2103" r:id="rId72"/>
    <p:sldId id="2104" r:id="rId73"/>
    <p:sldId id="2131" r:id="rId74"/>
    <p:sldId id="267" r:id="rId75"/>
    <p:sldId id="273" r:id="rId76"/>
    <p:sldId id="2066" r:id="rId77"/>
    <p:sldId id="2067" r:id="rId78"/>
    <p:sldId id="870" r:id="rId79"/>
    <p:sldId id="871" r:id="rId80"/>
    <p:sldId id="2069" r:id="rId81"/>
    <p:sldId id="2068" r:id="rId82"/>
    <p:sldId id="283" r:id="rId83"/>
    <p:sldId id="284" r:id="rId84"/>
    <p:sldId id="2148" r:id="rId85"/>
    <p:sldId id="2149" r:id="rId86"/>
    <p:sldId id="2150" r:id="rId87"/>
    <p:sldId id="2151" r:id="rId88"/>
    <p:sldId id="2152" r:id="rId89"/>
    <p:sldId id="2153" r:id="rId90"/>
    <p:sldId id="2155" r:id="rId91"/>
    <p:sldId id="2156" r:id="rId92"/>
    <p:sldId id="2154" r:id="rId93"/>
    <p:sldId id="2298" r:id="rId94"/>
    <p:sldId id="2299" r:id="rId95"/>
    <p:sldId id="2300" r:id="rId96"/>
    <p:sldId id="2301" r:id="rId97"/>
    <p:sldId id="2302" r:id="rId98"/>
    <p:sldId id="2303" r:id="rId99"/>
    <p:sldId id="2304" r:id="rId100"/>
    <p:sldId id="2305" r:id="rId101"/>
    <p:sldId id="2306" r:id="rId102"/>
    <p:sldId id="2307" r:id="rId103"/>
    <p:sldId id="2308" r:id="rId104"/>
    <p:sldId id="2309" r:id="rId105"/>
    <p:sldId id="2310" r:id="rId106"/>
    <p:sldId id="2311" r:id="rId107"/>
    <p:sldId id="2312" r:id="rId108"/>
    <p:sldId id="2313" r:id="rId109"/>
    <p:sldId id="2314" r:id="rId110"/>
    <p:sldId id="2315" r:id="rId111"/>
    <p:sldId id="2316" r:id="rId112"/>
    <p:sldId id="2317" r:id="rId113"/>
    <p:sldId id="2318" r:id="rId114"/>
    <p:sldId id="2319" r:id="rId115"/>
    <p:sldId id="2320" r:id="rId116"/>
    <p:sldId id="2321" r:id="rId117"/>
    <p:sldId id="2322" r:id="rId118"/>
    <p:sldId id="2323" r:id="rId119"/>
    <p:sldId id="2324" r:id="rId120"/>
    <p:sldId id="2325" r:id="rId121"/>
    <p:sldId id="2326" r:id="rId122"/>
    <p:sldId id="2327" r:id="rId123"/>
    <p:sldId id="2328" r:id="rId124"/>
    <p:sldId id="2329" r:id="rId125"/>
    <p:sldId id="2330" r:id="rId126"/>
    <p:sldId id="2331" r:id="rId127"/>
    <p:sldId id="2332" r:id="rId128"/>
    <p:sldId id="2333" r:id="rId129"/>
    <p:sldId id="2334" r:id="rId130"/>
    <p:sldId id="2335" r:id="rId131"/>
    <p:sldId id="2336" r:id="rId132"/>
    <p:sldId id="2337" r:id="rId133"/>
    <p:sldId id="2338" r:id="rId134"/>
    <p:sldId id="2339" r:id="rId135"/>
    <p:sldId id="2340" r:id="rId136"/>
    <p:sldId id="2341" r:id="rId137"/>
    <p:sldId id="2342" r:id="rId138"/>
    <p:sldId id="2343" r:id="rId139"/>
    <p:sldId id="2344" r:id="rId140"/>
    <p:sldId id="2345" r:id="rId141"/>
    <p:sldId id="2346" r:id="rId142"/>
    <p:sldId id="2347" r:id="rId143"/>
    <p:sldId id="2348" r:id="rId144"/>
    <p:sldId id="2349" r:id="rId145"/>
    <p:sldId id="2350" r:id="rId146"/>
    <p:sldId id="2351" r:id="rId147"/>
    <p:sldId id="2352" r:id="rId148"/>
    <p:sldId id="2353" r:id="rId149"/>
    <p:sldId id="2354" r:id="rId150"/>
    <p:sldId id="2355" r:id="rId151"/>
    <p:sldId id="2356" r:id="rId152"/>
    <p:sldId id="2357" r:id="rId153"/>
    <p:sldId id="2358" r:id="rId154"/>
    <p:sldId id="2359" r:id="rId155"/>
    <p:sldId id="2360" r:id="rId156"/>
    <p:sldId id="2361" r:id="rId157"/>
    <p:sldId id="2362" r:id="rId158"/>
    <p:sldId id="2363" r:id="rId159"/>
    <p:sldId id="2364" r:id="rId160"/>
    <p:sldId id="264" r:id="rId161"/>
    <p:sldId id="2105" r:id="rId162"/>
    <p:sldId id="2106" r:id="rId163"/>
    <p:sldId id="2107" r:id="rId164"/>
    <p:sldId id="2127" r:id="rId165"/>
    <p:sldId id="2128" r:id="rId166"/>
    <p:sldId id="2129" r:id="rId167"/>
    <p:sldId id="2111" r:id="rId168"/>
    <p:sldId id="2112" r:id="rId169"/>
    <p:sldId id="2113" r:id="rId170"/>
    <p:sldId id="269" r:id="rId171"/>
    <p:sldId id="271" r:id="rId172"/>
    <p:sldId id="2053" r:id="rId173"/>
    <p:sldId id="2054" r:id="rId174"/>
    <p:sldId id="2063" r:id="rId175"/>
    <p:sldId id="2064" r:id="rId176"/>
    <p:sldId id="2065" r:id="rId177"/>
    <p:sldId id="2139" r:id="rId178"/>
    <p:sldId id="2140" r:id="rId179"/>
    <p:sldId id="2141" r:id="rId180"/>
    <p:sldId id="2142" r:id="rId181"/>
    <p:sldId id="2365" r:id="rId182"/>
    <p:sldId id="2366" r:id="rId183"/>
    <p:sldId id="2367" r:id="rId184"/>
    <p:sldId id="2368" r:id="rId185"/>
    <p:sldId id="2369" r:id="rId186"/>
    <p:sldId id="2370" r:id="rId187"/>
    <p:sldId id="2371" r:id="rId188"/>
    <p:sldId id="2372" r:id="rId189"/>
    <p:sldId id="2373" r:id="rId190"/>
    <p:sldId id="2374" r:id="rId191"/>
    <p:sldId id="2375" r:id="rId192"/>
    <p:sldId id="2376" r:id="rId193"/>
    <p:sldId id="2377" r:id="rId194"/>
    <p:sldId id="2378" r:id="rId195"/>
    <p:sldId id="2379" r:id="rId196"/>
    <p:sldId id="2380" r:id="rId197"/>
    <p:sldId id="2381" r:id="rId198"/>
    <p:sldId id="2382" r:id="rId199"/>
    <p:sldId id="2383" r:id="rId200"/>
    <p:sldId id="2384" r:id="rId201"/>
    <p:sldId id="2385" r:id="rId202"/>
    <p:sldId id="2386" r:id="rId203"/>
    <p:sldId id="2387" r:id="rId204"/>
    <p:sldId id="2388" r:id="rId205"/>
    <p:sldId id="2389" r:id="rId206"/>
    <p:sldId id="2390" r:id="rId207"/>
    <p:sldId id="2391" r:id="rId208"/>
    <p:sldId id="2392" r:id="rId209"/>
    <p:sldId id="2393" r:id="rId210"/>
    <p:sldId id="2394" r:id="rId211"/>
    <p:sldId id="2395" r:id="rId212"/>
    <p:sldId id="2396" r:id="rId213"/>
    <p:sldId id="2397" r:id="rId214"/>
    <p:sldId id="2398" r:id="rId215"/>
    <p:sldId id="2399" r:id="rId216"/>
    <p:sldId id="2400" r:id="rId217"/>
    <p:sldId id="2401" r:id="rId218"/>
    <p:sldId id="2402" r:id="rId219"/>
    <p:sldId id="2403" r:id="rId220"/>
    <p:sldId id="2404" r:id="rId221"/>
    <p:sldId id="2405" r:id="rId222"/>
    <p:sldId id="2406" r:id="rId223"/>
    <p:sldId id="2407" r:id="rId224"/>
    <p:sldId id="2408" r:id="rId225"/>
    <p:sldId id="2409" r:id="rId226"/>
    <p:sldId id="2410" r:id="rId227"/>
    <p:sldId id="2411" r:id="rId228"/>
    <p:sldId id="2412" r:id="rId229"/>
    <p:sldId id="2413" r:id="rId230"/>
    <p:sldId id="2414" r:id="rId231"/>
    <p:sldId id="2415" r:id="rId232"/>
    <p:sldId id="2416" r:id="rId233"/>
    <p:sldId id="2417" r:id="rId234"/>
    <p:sldId id="2418" r:id="rId235"/>
    <p:sldId id="2419" r:id="rId236"/>
    <p:sldId id="2420" r:id="rId237"/>
    <p:sldId id="2421" r:id="rId238"/>
    <p:sldId id="2422" r:id="rId239"/>
    <p:sldId id="2424" r:id="rId240"/>
    <p:sldId id="2425" r:id="rId241"/>
    <p:sldId id="2426" r:id="rId242"/>
    <p:sldId id="2427" r:id="rId243"/>
    <p:sldId id="2583" r:id="rId244"/>
    <p:sldId id="2428" r:id="rId245"/>
    <p:sldId id="2429" r:id="rId246"/>
    <p:sldId id="2592" r:id="rId247"/>
    <p:sldId id="2430" r:id="rId248"/>
    <p:sldId id="2431" r:id="rId249"/>
    <p:sldId id="2432" r:id="rId250"/>
    <p:sldId id="2433" r:id="rId251"/>
    <p:sldId id="2434" r:id="rId252"/>
    <p:sldId id="2435" r:id="rId253"/>
    <p:sldId id="2436" r:id="rId254"/>
    <p:sldId id="2437" r:id="rId255"/>
    <p:sldId id="2438" r:id="rId256"/>
    <p:sldId id="2439" r:id="rId257"/>
    <p:sldId id="2440" r:id="rId258"/>
    <p:sldId id="2441" r:id="rId259"/>
    <p:sldId id="2442" r:id="rId260"/>
    <p:sldId id="2444" r:id="rId261"/>
    <p:sldId id="2445" r:id="rId262"/>
    <p:sldId id="2598" r:id="rId263"/>
    <p:sldId id="2446" r:id="rId264"/>
    <p:sldId id="2447" r:id="rId265"/>
    <p:sldId id="2448" r:id="rId266"/>
    <p:sldId id="2449" r:id="rId267"/>
    <p:sldId id="2450" r:id="rId268"/>
    <p:sldId id="2451" r:id="rId269"/>
    <p:sldId id="2452" r:id="rId270"/>
    <p:sldId id="2453" r:id="rId271"/>
    <p:sldId id="2604" r:id="rId272"/>
    <p:sldId id="2605" r:id="rId273"/>
    <p:sldId id="2454" r:id="rId274"/>
    <p:sldId id="2455" r:id="rId275"/>
    <p:sldId id="2458" r:id="rId276"/>
    <p:sldId id="2459" r:id="rId277"/>
    <p:sldId id="2460" r:id="rId278"/>
    <p:sldId id="2461" r:id="rId279"/>
    <p:sldId id="2462" r:id="rId280"/>
    <p:sldId id="2463" r:id="rId281"/>
    <p:sldId id="2464" r:id="rId282"/>
    <p:sldId id="2609" r:id="rId283"/>
    <p:sldId id="2465" r:id="rId284"/>
    <p:sldId id="2466" r:id="rId285"/>
    <p:sldId id="2467" r:id="rId286"/>
    <p:sldId id="2468" r:id="rId287"/>
    <p:sldId id="2469" r:id="rId288"/>
    <p:sldId id="2470" r:id="rId289"/>
    <p:sldId id="2610" r:id="rId290"/>
    <p:sldId id="2471" r:id="rId291"/>
    <p:sldId id="1420" r:id="rId292"/>
    <p:sldId id="2080" r:id="rId293"/>
    <p:sldId id="2083" r:id="rId294"/>
    <p:sldId id="2084" r:id="rId295"/>
    <p:sldId id="2085" r:id="rId296"/>
    <p:sldId id="2123" r:id="rId297"/>
    <p:sldId id="2086" r:id="rId298"/>
    <p:sldId id="2087" r:id="rId299"/>
    <p:sldId id="2130" r:id="rId300"/>
    <p:sldId id="2059" r:id="rId301"/>
    <p:sldId id="2060" r:id="rId302"/>
    <p:sldId id="2070" r:id="rId303"/>
    <p:sldId id="2071" r:id="rId304"/>
    <p:sldId id="1421" r:id="rId305"/>
    <p:sldId id="1422" r:id="rId306"/>
    <p:sldId id="2072" r:id="rId307"/>
    <p:sldId id="2073" r:id="rId308"/>
    <p:sldId id="2074" r:id="rId309"/>
    <p:sldId id="2075" r:id="rId310"/>
    <p:sldId id="2076" r:id="rId311"/>
    <p:sldId id="2143" r:id="rId312"/>
    <p:sldId id="2144" r:id="rId313"/>
    <p:sldId id="2145" r:id="rId314"/>
    <p:sldId id="2146" r:id="rId315"/>
    <p:sldId id="2147" r:id="rId316"/>
    <p:sldId id="2472" r:id="rId317"/>
    <p:sldId id="2473" r:id="rId318"/>
    <p:sldId id="2474" r:id="rId319"/>
    <p:sldId id="2475" r:id="rId320"/>
    <p:sldId id="2476" r:id="rId321"/>
    <p:sldId id="2580" r:id="rId322"/>
    <p:sldId id="2581" r:id="rId323"/>
    <p:sldId id="2478" r:id="rId324"/>
    <p:sldId id="2479" r:id="rId325"/>
    <p:sldId id="2480" r:id="rId326"/>
    <p:sldId id="2481" r:id="rId327"/>
    <p:sldId id="2586" r:id="rId328"/>
    <p:sldId id="2587" r:id="rId329"/>
    <p:sldId id="2588" r:id="rId330"/>
    <p:sldId id="2589" r:id="rId331"/>
    <p:sldId id="2591" r:id="rId332"/>
    <p:sldId id="2590" r:id="rId333"/>
    <p:sldId id="2482" r:id="rId334"/>
    <p:sldId id="2483" r:id="rId335"/>
    <p:sldId id="2484" r:id="rId336"/>
    <p:sldId id="2485" r:id="rId337"/>
    <p:sldId id="2487" r:id="rId338"/>
    <p:sldId id="2488" r:id="rId339"/>
    <p:sldId id="2489" r:id="rId340"/>
    <p:sldId id="2490" r:id="rId341"/>
    <p:sldId id="2491" r:id="rId342"/>
    <p:sldId id="2492" r:id="rId343"/>
    <p:sldId id="2493" r:id="rId344"/>
    <p:sldId id="2494" r:id="rId345"/>
    <p:sldId id="2495" r:id="rId346"/>
    <p:sldId id="2496" r:id="rId347"/>
    <p:sldId id="2498" r:id="rId348"/>
    <p:sldId id="2499" r:id="rId349"/>
    <p:sldId id="2597" r:id="rId350"/>
    <p:sldId id="2500" r:id="rId351"/>
    <p:sldId id="2501" r:id="rId352"/>
    <p:sldId id="2502" r:id="rId353"/>
    <p:sldId id="2503" r:id="rId354"/>
    <p:sldId id="2504" r:id="rId355"/>
    <p:sldId id="2505" r:id="rId356"/>
    <p:sldId id="2601" r:id="rId357"/>
    <p:sldId id="2506" r:id="rId358"/>
    <p:sldId id="2507" r:id="rId359"/>
    <p:sldId id="2603" r:id="rId360"/>
    <p:sldId id="2606" r:id="rId361"/>
    <p:sldId id="2607" r:id="rId362"/>
    <p:sldId id="2512" r:id="rId363"/>
    <p:sldId id="2513" r:id="rId364"/>
    <p:sldId id="2516" r:id="rId365"/>
    <p:sldId id="2517" r:id="rId366"/>
    <p:sldId id="2518" r:id="rId367"/>
    <p:sldId id="2519" r:id="rId368"/>
    <p:sldId id="2520" r:id="rId369"/>
    <p:sldId id="2521" r:id="rId370"/>
    <p:sldId id="2522" r:id="rId371"/>
    <p:sldId id="2523" r:id="rId372"/>
    <p:sldId id="2524" r:id="rId373"/>
    <p:sldId id="2525" r:id="rId374"/>
    <p:sldId id="1628" r:id="rId375"/>
    <p:sldId id="2114" r:id="rId376"/>
    <p:sldId id="2115" r:id="rId377"/>
    <p:sldId id="2120" r:id="rId378"/>
    <p:sldId id="2116" r:id="rId379"/>
    <p:sldId id="2117" r:id="rId380"/>
    <p:sldId id="2121" r:id="rId381"/>
    <p:sldId id="2124" r:id="rId382"/>
    <p:sldId id="2125" r:id="rId383"/>
    <p:sldId id="2126" r:id="rId384"/>
    <p:sldId id="1629" r:id="rId385"/>
    <p:sldId id="1630" r:id="rId386"/>
    <p:sldId id="2061" r:id="rId387"/>
    <p:sldId id="2062" r:id="rId388"/>
    <p:sldId id="1631" r:id="rId389"/>
    <p:sldId id="1632" r:id="rId390"/>
    <p:sldId id="2135" r:id="rId391"/>
    <p:sldId id="2136" r:id="rId392"/>
    <p:sldId id="2157" r:id="rId393"/>
    <p:sldId id="2158" r:id="rId394"/>
    <p:sldId id="2159" r:id="rId395"/>
    <p:sldId id="2160" r:id="rId396"/>
    <p:sldId id="2161" r:id="rId397"/>
    <p:sldId id="2162" r:id="rId398"/>
    <p:sldId id="2163" r:id="rId399"/>
    <p:sldId id="2164" r:id="rId400"/>
    <p:sldId id="2165" r:id="rId401"/>
    <p:sldId id="2166" r:id="rId402"/>
    <p:sldId id="2167" r:id="rId403"/>
    <p:sldId id="2168" r:id="rId404"/>
    <p:sldId id="2169" r:id="rId405"/>
    <p:sldId id="2170" r:id="rId406"/>
    <p:sldId id="2171" r:id="rId407"/>
    <p:sldId id="2172" r:id="rId408"/>
    <p:sldId id="2173" r:id="rId409"/>
    <p:sldId id="2174" r:id="rId410"/>
    <p:sldId id="2175" r:id="rId411"/>
    <p:sldId id="2176" r:id="rId412"/>
    <p:sldId id="2177" r:id="rId413"/>
    <p:sldId id="2178" r:id="rId414"/>
    <p:sldId id="2179" r:id="rId415"/>
    <p:sldId id="2180" r:id="rId416"/>
    <p:sldId id="2181" r:id="rId417"/>
    <p:sldId id="2182" r:id="rId418"/>
    <p:sldId id="2183" r:id="rId419"/>
    <p:sldId id="2184" r:id="rId420"/>
    <p:sldId id="2185" r:id="rId421"/>
    <p:sldId id="2186" r:id="rId422"/>
    <p:sldId id="2187" r:id="rId423"/>
    <p:sldId id="2188" r:id="rId424"/>
    <p:sldId id="2189" r:id="rId425"/>
    <p:sldId id="2190" r:id="rId426"/>
    <p:sldId id="2191" r:id="rId427"/>
    <p:sldId id="2192" r:id="rId428"/>
    <p:sldId id="2193" r:id="rId429"/>
    <p:sldId id="2194" r:id="rId430"/>
    <p:sldId id="2195" r:id="rId431"/>
    <p:sldId id="2196" r:id="rId432"/>
    <p:sldId id="2197" r:id="rId433"/>
    <p:sldId id="2198" r:id="rId434"/>
    <p:sldId id="2199" r:id="rId435"/>
    <p:sldId id="2200" r:id="rId436"/>
    <p:sldId id="2201" r:id="rId437"/>
    <p:sldId id="2202" r:id="rId438"/>
    <p:sldId id="2203" r:id="rId439"/>
    <p:sldId id="2204" r:id="rId440"/>
    <p:sldId id="2205" r:id="rId441"/>
    <p:sldId id="2206" r:id="rId442"/>
    <p:sldId id="2207" r:id="rId443"/>
    <p:sldId id="2208" r:id="rId444"/>
    <p:sldId id="2209" r:id="rId445"/>
    <p:sldId id="2210" r:id="rId446"/>
    <p:sldId id="2211" r:id="rId447"/>
    <p:sldId id="2212" r:id="rId448"/>
    <p:sldId id="2213" r:id="rId449"/>
    <p:sldId id="2214" r:id="rId450"/>
    <p:sldId id="2215" r:id="rId451"/>
    <p:sldId id="2216" r:id="rId452"/>
    <p:sldId id="2217" r:id="rId453"/>
    <p:sldId id="2218" r:id="rId454"/>
    <p:sldId id="2219" r:id="rId455"/>
    <p:sldId id="2220" r:id="rId456"/>
    <p:sldId id="2221" r:id="rId457"/>
    <p:sldId id="2222" r:id="rId458"/>
    <p:sldId id="2223" r:id="rId459"/>
    <p:sldId id="2224" r:id="rId460"/>
    <p:sldId id="2225" r:id="rId461"/>
    <p:sldId id="2226" r:id="rId462"/>
    <p:sldId id="2227" r:id="rId463"/>
    <p:sldId id="2228" r:id="rId464"/>
    <p:sldId id="2229" r:id="rId465"/>
    <p:sldId id="2230" r:id="rId466"/>
    <p:sldId id="2231" r:id="rId467"/>
    <p:sldId id="2232" r:id="rId468"/>
    <p:sldId id="2233" r:id="rId469"/>
    <p:sldId id="2234" r:id="rId470"/>
    <p:sldId id="2235" r:id="rId471"/>
    <p:sldId id="2236" r:id="rId472"/>
    <p:sldId id="2237" r:id="rId473"/>
    <p:sldId id="2238" r:id="rId474"/>
    <p:sldId id="2239" r:id="rId475"/>
    <p:sldId id="2240" r:id="rId476"/>
    <p:sldId id="2241" r:id="rId477"/>
    <p:sldId id="2242" r:id="rId478"/>
    <p:sldId id="2243" r:id="rId479"/>
    <p:sldId id="2244" r:id="rId480"/>
    <p:sldId id="2245" r:id="rId481"/>
    <p:sldId id="2246" r:id="rId482"/>
    <p:sldId id="2247" r:id="rId483"/>
    <p:sldId id="2248" r:id="rId484"/>
    <p:sldId id="2249" r:id="rId485"/>
    <p:sldId id="2250" r:id="rId486"/>
    <p:sldId id="2251" r:id="rId487"/>
    <p:sldId id="2252" r:id="rId488"/>
    <p:sldId id="2253" r:id="rId489"/>
    <p:sldId id="2254" r:id="rId490"/>
    <p:sldId id="2255" r:id="rId491"/>
    <p:sldId id="2256" r:id="rId492"/>
    <p:sldId id="2257" r:id="rId493"/>
    <p:sldId id="2258" r:id="rId494"/>
    <p:sldId id="2259" r:id="rId495"/>
    <p:sldId id="2260" r:id="rId496"/>
    <p:sldId id="2261" r:id="rId497"/>
    <p:sldId id="2262" r:id="rId498"/>
    <p:sldId id="2263" r:id="rId499"/>
    <p:sldId id="2264" r:id="rId500"/>
    <p:sldId id="2265" r:id="rId501"/>
    <p:sldId id="2266" r:id="rId502"/>
    <p:sldId id="2267" r:id="rId503"/>
    <p:sldId id="2268" r:id="rId504"/>
    <p:sldId id="2269" r:id="rId505"/>
    <p:sldId id="2270" r:id="rId506"/>
    <p:sldId id="2271" r:id="rId507"/>
    <p:sldId id="2272" r:id="rId508"/>
    <p:sldId id="2273" r:id="rId509"/>
    <p:sldId id="2274" r:id="rId510"/>
    <p:sldId id="2275" r:id="rId511"/>
    <p:sldId id="2276" r:id="rId512"/>
    <p:sldId id="2277" r:id="rId513"/>
    <p:sldId id="2278" r:id="rId514"/>
    <p:sldId id="2279" r:id="rId515"/>
    <p:sldId id="2280" r:id="rId516"/>
    <p:sldId id="2281" r:id="rId517"/>
    <p:sldId id="2282" r:id="rId518"/>
    <p:sldId id="2283" r:id="rId519"/>
    <p:sldId id="2284" r:id="rId520"/>
    <p:sldId id="2285" r:id="rId521"/>
    <p:sldId id="2286" r:id="rId522"/>
    <p:sldId id="2287" r:id="rId523"/>
    <p:sldId id="2288" r:id="rId524"/>
    <p:sldId id="2289" r:id="rId525"/>
    <p:sldId id="2290" r:id="rId526"/>
    <p:sldId id="2291" r:id="rId527"/>
    <p:sldId id="2292" r:id="rId528"/>
    <p:sldId id="2293" r:id="rId529"/>
    <p:sldId id="2294" r:id="rId530"/>
    <p:sldId id="2295" r:id="rId531"/>
    <p:sldId id="2296" r:id="rId532"/>
    <p:sldId id="2297" r:id="rId533"/>
    <p:sldId id="2044" r:id="rId534"/>
    <p:sldId id="2088" r:id="rId535"/>
    <p:sldId id="2090" r:id="rId536"/>
    <p:sldId id="2089" r:id="rId537"/>
    <p:sldId id="2094" r:id="rId538"/>
    <p:sldId id="2096" r:id="rId539"/>
    <p:sldId id="2132" r:id="rId540"/>
    <p:sldId id="2133" r:id="rId541"/>
    <p:sldId id="2134" r:id="rId542"/>
    <p:sldId id="2049" r:id="rId543"/>
    <p:sldId id="2050" r:id="rId544"/>
    <p:sldId id="2078" r:id="rId545"/>
    <p:sldId id="2045" r:id="rId546"/>
    <p:sldId id="2046" r:id="rId547"/>
    <p:sldId id="2079" r:id="rId548"/>
    <p:sldId id="2055" r:id="rId549"/>
    <p:sldId id="2056" r:id="rId550"/>
    <p:sldId id="2137" r:id="rId551"/>
    <p:sldId id="2138" r:id="rId5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08" autoAdjust="0"/>
    <p:restoredTop sz="96433" autoAdjust="0"/>
  </p:normalViewPr>
  <p:slideViewPr>
    <p:cSldViewPr>
      <p:cViewPr>
        <p:scale>
          <a:sx n="75" d="100"/>
          <a:sy n="75" d="100"/>
        </p:scale>
        <p:origin x="2838" y="9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theme" Target="theme/theme1.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546" Type="http://schemas.openxmlformats.org/officeDocument/2006/relationships/slide" Target="slides/slide545.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viewProps" Target="viewProp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tableStyles" Target="tableStyles.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18718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97318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7602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288510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57434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59286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77023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64525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831516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0924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88085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smtClean="0">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22/04/2019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34118100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00.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5.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6.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0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2.png"/><Relationship Id="rId4" Type="http://schemas.openxmlformats.org/officeDocument/2006/relationships/slide" Target="slide93.xml"/></Relationships>
</file>

<file path=ppt/slides/_rels/slide10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1.png"/><Relationship Id="rId7" Type="http://schemas.openxmlformats.org/officeDocument/2006/relationships/slide" Target="slide4.xml"/><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2.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07.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4.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09.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11.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8.pn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0.png"/><Relationship Id="rId7" Type="http://schemas.openxmlformats.org/officeDocument/2006/relationships/image" Target="../media/image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151.png"/><Relationship Id="rId9"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2.png"/><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1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slide" Target="slide93.xml"/><Relationship Id="rId10" Type="http://schemas.openxmlformats.org/officeDocument/2006/relationships/slide" Target="slide4.xml"/><Relationship Id="rId4" Type="http://schemas.openxmlformats.org/officeDocument/2006/relationships/image" Target="../media/image3.png"/><Relationship Id="rId9" Type="http://schemas.openxmlformats.org/officeDocument/2006/relationships/image" Target="../media/image158.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17.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0.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19.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21.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4.png"/><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7.png"/><Relationship Id="rId7" Type="http://schemas.openxmlformats.org/officeDocument/2006/relationships/slide" Target="slide4.xml"/><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93.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2.png"/><Relationship Id="rId7" Type="http://schemas.openxmlformats.org/officeDocument/2006/relationships/slide" Target="slide4.xm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2.png"/><Relationship Id="rId4" Type="http://schemas.openxmlformats.org/officeDocument/2006/relationships/slide" Target="slide93.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29.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30.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8.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33.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0.png"/><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35.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2.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5.png"/><Relationship Id="rId7" Type="http://schemas.openxmlformats.org/officeDocument/2006/relationships/slide" Target="slide4.xml"/><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6.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45.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93.png"/><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5.xml"/><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2.png"/><Relationship Id="rId4" Type="http://schemas.openxmlformats.org/officeDocument/2006/relationships/slide" Target="slide93.xml"/></Relationships>
</file>

<file path=ppt/slides/_rels/slide151.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0.png"/><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png"/><Relationship Id="rId4" Type="http://schemas.openxmlformats.org/officeDocument/2006/relationships/slide" Target="slide93.xml"/></Relationships>
</file>

<file path=ppt/slides/_rels/slide1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93.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60.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4.xml"/><Relationship Id="rId7" Type="http://schemas.openxmlformats.org/officeDocument/2006/relationships/slide" Target="slide161.xml"/><Relationship Id="rId2" Type="http://schemas.openxmlformats.org/officeDocument/2006/relationships/slide" Target="slide170.xml"/><Relationship Id="rId1" Type="http://schemas.openxmlformats.org/officeDocument/2006/relationships/slideLayout" Target="../slideLayouts/slideLayout2.xml"/><Relationship Id="rId6" Type="http://schemas.openxmlformats.org/officeDocument/2006/relationships/slide" Target="slide175.xml"/><Relationship Id="rId5" Type="http://schemas.openxmlformats.org/officeDocument/2006/relationships/slide" Target="slide172.xml"/><Relationship Id="rId10" Type="http://schemas.openxmlformats.org/officeDocument/2006/relationships/slide" Target="slide93.xml"/><Relationship Id="rId4" Type="http://schemas.openxmlformats.org/officeDocument/2006/relationships/image" Target="../media/image1.png"/><Relationship Id="rId9" Type="http://schemas.openxmlformats.org/officeDocument/2006/relationships/slide" Target="slide167.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3.png"/><Relationship Id="rId7" Type="http://schemas.openxmlformats.org/officeDocument/2006/relationships/slide" Target="slide160.xml"/><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214.png"/><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60.xml"/><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3.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3.png"/></Relationships>
</file>

<file path=ppt/slides/_rels/slide1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2.png"/><Relationship Id="rId7" Type="http://schemas.openxmlformats.org/officeDocument/2006/relationships/image" Target="../media/image2.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1.png"/><Relationship Id="rId4" Type="http://schemas.openxmlformats.org/officeDocument/2006/relationships/slide" Target="slide4.xml"/></Relationships>
</file>

<file path=ppt/slides/_rels/slide1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3.png"/><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4.png"/><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3.png"/></Relationships>
</file>

<file path=ppt/slides/_rels/slide17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0.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2.png"/><Relationship Id="rId7" Type="http://schemas.openxmlformats.org/officeDocument/2006/relationships/image" Target="../media/image2.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slide" Target="slide160.xml"/><Relationship Id="rId5" Type="http://schemas.openxmlformats.org/officeDocument/2006/relationships/image" Target="../media/image1.png"/><Relationship Id="rId4" Type="http://schemas.openxmlformats.org/officeDocument/2006/relationships/slide" Target="slide4.xml"/></Relationships>
</file>

<file path=ppt/slides/_rels/slide181.xml.rels><?xml version="1.0" encoding="UTF-8" standalone="yes"?>
<Relationships xmlns="http://schemas.openxmlformats.org/package/2006/relationships"><Relationship Id="rId8" Type="http://schemas.openxmlformats.org/officeDocument/2006/relationships/slide" Target="slide193.xml"/><Relationship Id="rId13" Type="http://schemas.openxmlformats.org/officeDocument/2006/relationships/slide" Target="slide213.xml"/><Relationship Id="rId18" Type="http://schemas.openxmlformats.org/officeDocument/2006/relationships/slide" Target="slide221.xml"/><Relationship Id="rId26" Type="http://schemas.openxmlformats.org/officeDocument/2006/relationships/slide" Target="slide235.xml"/><Relationship Id="rId39" Type="http://schemas.openxmlformats.org/officeDocument/2006/relationships/slide" Target="slide254.xml"/><Relationship Id="rId3" Type="http://schemas.openxmlformats.org/officeDocument/2006/relationships/slide" Target="slide182.xml"/><Relationship Id="rId21" Type="http://schemas.openxmlformats.org/officeDocument/2006/relationships/slide" Target="slide232.xml"/><Relationship Id="rId34" Type="http://schemas.openxmlformats.org/officeDocument/2006/relationships/slide" Target="slide263.xml"/><Relationship Id="rId42" Type="http://schemas.openxmlformats.org/officeDocument/2006/relationships/slide" Target="slide279.xml"/><Relationship Id="rId47" Type="http://schemas.openxmlformats.org/officeDocument/2006/relationships/slide" Target="slide204.xml"/><Relationship Id="rId7" Type="http://schemas.openxmlformats.org/officeDocument/2006/relationships/slide" Target="slide196.xml"/><Relationship Id="rId12" Type="http://schemas.openxmlformats.org/officeDocument/2006/relationships/slide" Target="slide211.xml"/><Relationship Id="rId17" Type="http://schemas.openxmlformats.org/officeDocument/2006/relationships/slide" Target="slide217.xml"/><Relationship Id="rId25" Type="http://schemas.openxmlformats.org/officeDocument/2006/relationships/slide" Target="slide202.xml"/><Relationship Id="rId33" Type="http://schemas.openxmlformats.org/officeDocument/2006/relationships/slide" Target="slide260.xml"/><Relationship Id="rId38" Type="http://schemas.openxmlformats.org/officeDocument/2006/relationships/slide" Target="slide239.xml"/><Relationship Id="rId46" Type="http://schemas.openxmlformats.org/officeDocument/2006/relationships/slide" Target="slide258.xml"/><Relationship Id="rId2" Type="http://schemas.openxmlformats.org/officeDocument/2006/relationships/image" Target="../media/image233.png"/><Relationship Id="rId16" Type="http://schemas.openxmlformats.org/officeDocument/2006/relationships/slide" Target="slide200.xml"/><Relationship Id="rId20" Type="http://schemas.openxmlformats.org/officeDocument/2006/relationships/slide" Target="slide229.xml"/><Relationship Id="rId29" Type="http://schemas.openxmlformats.org/officeDocument/2006/relationships/slide" Target="slide244.xml"/><Relationship Id="rId41" Type="http://schemas.openxmlformats.org/officeDocument/2006/relationships/slide" Target="slide275.xml"/><Relationship Id="rId1" Type="http://schemas.openxmlformats.org/officeDocument/2006/relationships/slideLayout" Target="../slideLayouts/slideLayout2.xml"/><Relationship Id="rId6" Type="http://schemas.openxmlformats.org/officeDocument/2006/relationships/slide" Target="slide191.xml"/><Relationship Id="rId11" Type="http://schemas.openxmlformats.org/officeDocument/2006/relationships/slide" Target="slide209.xml"/><Relationship Id="rId24" Type="http://schemas.openxmlformats.org/officeDocument/2006/relationships/slide" Target="slide291.xml"/><Relationship Id="rId32" Type="http://schemas.openxmlformats.org/officeDocument/2006/relationships/slide" Target="slide241.xml"/><Relationship Id="rId37" Type="http://schemas.openxmlformats.org/officeDocument/2006/relationships/slide" Target="slide269.xml"/><Relationship Id="rId40" Type="http://schemas.openxmlformats.org/officeDocument/2006/relationships/slide" Target="slide273.xml"/><Relationship Id="rId45" Type="http://schemas.openxmlformats.org/officeDocument/2006/relationships/slide" Target="slide256.xml"/><Relationship Id="rId5" Type="http://schemas.openxmlformats.org/officeDocument/2006/relationships/slide" Target="slide198.xml"/><Relationship Id="rId15" Type="http://schemas.openxmlformats.org/officeDocument/2006/relationships/slide" Target="slide187.xml"/><Relationship Id="rId23" Type="http://schemas.openxmlformats.org/officeDocument/2006/relationships/image" Target="../media/image1.png"/><Relationship Id="rId28" Type="http://schemas.openxmlformats.org/officeDocument/2006/relationships/slide" Target="slide252.xml"/><Relationship Id="rId36" Type="http://schemas.openxmlformats.org/officeDocument/2006/relationships/slide" Target="slide267.xml"/><Relationship Id="rId10" Type="http://schemas.openxmlformats.org/officeDocument/2006/relationships/slide" Target="slide207.xml"/><Relationship Id="rId19" Type="http://schemas.openxmlformats.org/officeDocument/2006/relationships/slide" Target="slide225.xml"/><Relationship Id="rId31" Type="http://schemas.openxmlformats.org/officeDocument/2006/relationships/slide" Target="slide247.xml"/><Relationship Id="rId44" Type="http://schemas.openxmlformats.org/officeDocument/2006/relationships/slide" Target="slide287.xml"/><Relationship Id="rId4" Type="http://schemas.openxmlformats.org/officeDocument/2006/relationships/slide" Target="slide184.xml"/><Relationship Id="rId9" Type="http://schemas.openxmlformats.org/officeDocument/2006/relationships/slide" Target="slide189.xml"/><Relationship Id="rId14" Type="http://schemas.openxmlformats.org/officeDocument/2006/relationships/slide" Target="slide215.xml"/><Relationship Id="rId22" Type="http://schemas.openxmlformats.org/officeDocument/2006/relationships/slide" Target="slide4.xml"/><Relationship Id="rId27" Type="http://schemas.openxmlformats.org/officeDocument/2006/relationships/slide" Target="slide237.xml"/><Relationship Id="rId30" Type="http://schemas.openxmlformats.org/officeDocument/2006/relationships/slide" Target="slide250.xml"/><Relationship Id="rId35" Type="http://schemas.openxmlformats.org/officeDocument/2006/relationships/slide" Target="slide265.xml"/><Relationship Id="rId43" Type="http://schemas.openxmlformats.org/officeDocument/2006/relationships/slide" Target="slide284.xml"/></Relationships>
</file>

<file path=ppt/slides/_rels/slide1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3.png"/><Relationship Id="rId4" Type="http://schemas.openxmlformats.org/officeDocument/2006/relationships/image" Target="../media/image2.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18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8.png"/><Relationship Id="rId7" Type="http://schemas.openxmlformats.org/officeDocument/2006/relationships/slide" Target="slide4.xml"/><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81.xml"/></Relationships>
</file>

<file path=ppt/slides/_rels/slide18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3.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18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243.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png"/><Relationship Id="rId4" Type="http://schemas.openxmlformats.org/officeDocument/2006/relationships/slide" Target="slide181.xml"/><Relationship Id="rId9" Type="http://schemas.openxmlformats.org/officeDocument/2006/relationships/image" Target="../media/image1.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18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24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191.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50.png"/><Relationship Id="rId7" Type="http://schemas.openxmlformats.org/officeDocument/2006/relationships/image" Target="../media/image251.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181.xml"/><Relationship Id="rId9" Type="http://schemas.openxmlformats.org/officeDocument/2006/relationships/slide" Target="slide4.xml"/></Relationships>
</file>

<file path=ppt/slides/_rels/slide192.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9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256.png"/><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19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9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slide" Target="slide181.xml"/><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19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4.png"/><Relationship Id="rId7" Type="http://schemas.openxmlformats.org/officeDocument/2006/relationships/slide" Target="slide4.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4.png"/></Relationships>
</file>

<file path=ppt/slides/_rels/slide198.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6.png"/><Relationship Id="rId7" Type="http://schemas.openxmlformats.org/officeDocument/2006/relationships/image" Target="../media/image267.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181.xml"/><Relationship Id="rId9" Type="http://schemas.openxmlformats.org/officeDocument/2006/relationships/slide" Target="slide4.xml"/></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272.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0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4.png"/><Relationship Id="rId7" Type="http://schemas.openxmlformats.org/officeDocument/2006/relationships/slide" Target="slide4.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81.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75.png"/><Relationship Id="rId4" Type="http://schemas.openxmlformats.org/officeDocument/2006/relationships/image" Target="../media/image3.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0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27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png"/><Relationship Id="rId9" Type="http://schemas.openxmlformats.org/officeDocument/2006/relationships/image" Target="../media/image1.png"/></Relationships>
</file>

<file path=ppt/slides/_rels/slide20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81.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07.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82.png"/><Relationship Id="rId4" Type="http://schemas.openxmlformats.org/officeDocument/2006/relationships/image" Target="../media/image2.png"/></Relationships>
</file>

<file path=ppt/slides/_rels/slide20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4.png"/><Relationship Id="rId7" Type="http://schemas.openxmlformats.org/officeDocument/2006/relationships/slide" Target="slide4.xml"/><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81.xml"/></Relationships>
</file>

<file path=ppt/slides/_rels/slide20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8.png"/><Relationship Id="rId7" Type="http://schemas.openxmlformats.org/officeDocument/2006/relationships/slide" Target="slide4.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81.xml"/></Relationships>
</file>

<file path=ppt/slides/_rels/slide2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89.png"/><Relationship Id="rId4" Type="http://schemas.openxmlformats.org/officeDocument/2006/relationships/image" Target="../media/image3.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13.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1.png"/><Relationship Id="rId3" Type="http://schemas.openxmlformats.org/officeDocument/2006/relationships/image" Target="../media/image292.png"/><Relationship Id="rId7" Type="http://schemas.openxmlformats.org/officeDocument/2006/relationships/image" Target="../media/image293.png"/><Relationship Id="rId12" Type="http://schemas.openxmlformats.org/officeDocument/2006/relationships/slide" Target="slide4.xml"/><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97.png"/><Relationship Id="rId5" Type="http://schemas.openxmlformats.org/officeDocument/2006/relationships/slide" Target="slide181.xml"/><Relationship Id="rId10" Type="http://schemas.openxmlformats.org/officeDocument/2006/relationships/image" Target="../media/image296.png"/><Relationship Id="rId4" Type="http://schemas.openxmlformats.org/officeDocument/2006/relationships/image" Target="../media/image3.png"/><Relationship Id="rId9" Type="http://schemas.openxmlformats.org/officeDocument/2006/relationships/image" Target="../media/image295.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99.png"/><Relationship Id="rId4" Type="http://schemas.openxmlformats.org/officeDocument/2006/relationships/image" Target="../media/image3.png"/></Relationships>
</file>

<file path=ppt/slides/_rels/slide2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1.png"/><Relationship Id="rId7" Type="http://schemas.openxmlformats.org/officeDocument/2006/relationships/slide" Target="slide4.xml"/><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81.xml"/></Relationships>
</file>

<file path=ppt/slides/_rels/slide2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304.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303.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220.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81.xml"/><Relationship Id="rId7" Type="http://schemas.openxmlformats.org/officeDocument/2006/relationships/image" Target="../media/image310.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4.png"/><Relationship Id="rId7" Type="http://schemas.openxmlformats.org/officeDocument/2006/relationships/slide" Target="slide4.xml"/><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4.png"/></Relationships>
</file>

<file path=ppt/slides/_rels/slide2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15.png"/><Relationship Id="rId4" Type="http://schemas.openxmlformats.org/officeDocument/2006/relationships/image" Target="../media/image3.png"/></Relationships>
</file>

<file path=ppt/slides/_rels/slide2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8.png"/><Relationship Id="rId7" Type="http://schemas.openxmlformats.org/officeDocument/2006/relationships/image" Target="../media/image3.pn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81.xml"/><Relationship Id="rId9" Type="http://schemas.openxmlformats.org/officeDocument/2006/relationships/image" Target="../media/image1.png"/></Relationships>
</file>

<file path=ppt/slides/_rels/slide228.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2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31.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24.png"/><Relationship Id="rId5" Type="http://schemas.openxmlformats.org/officeDocument/2006/relationships/image" Target="../media/image3.png"/><Relationship Id="rId4" Type="http://schemas.openxmlformats.org/officeDocument/2006/relationships/image" Target="../media/image2.png"/></Relationships>
</file>

<file path=ppt/slides/_rels/slide2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34.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35.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slide" Target="slide181.xml"/><Relationship Id="rId5" Type="http://schemas.openxmlformats.org/officeDocument/2006/relationships/image" Target="../media/image4.png"/><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39.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1.png"/></Relationships>
</file>

<file path=ppt/slides/_rels/slide241.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0.png"/><Relationship Id="rId7" Type="http://schemas.openxmlformats.org/officeDocument/2006/relationships/slide" Target="slide4.xml"/><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4.png"/></Relationships>
</file>

<file path=ppt/slides/_rels/slide244.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46.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47.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49.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0.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52.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54.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5.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56.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60.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slide" Target="slide181.xml"/><Relationship Id="rId7" Type="http://schemas.openxmlformats.org/officeDocument/2006/relationships/image" Target="../media/image36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2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2.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3.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64.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5.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67.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81.xml"/></Relationships>
</file>

<file path=ppt/slides/_rels/slide269.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7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72.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73.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82.png"/></Relationships>
</file>

<file path=ppt/slides/_rels/slide274.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75.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7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4.png"/><Relationship Id="rId7" Type="http://schemas.openxmlformats.org/officeDocument/2006/relationships/slide" Target="slide4.xml"/><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81.xml"/><Relationship Id="rId4" Type="http://schemas.openxmlformats.org/officeDocument/2006/relationships/image" Target="../media/image4.png"/></Relationships>
</file>

<file path=ppt/slides/_rels/slide279.xml.rels><?xml version="1.0" encoding="UTF-8" standalone="yes"?>
<Relationships xmlns="http://schemas.openxmlformats.org/package/2006/relationships"><Relationship Id="rId8" Type="http://schemas.openxmlformats.org/officeDocument/2006/relationships/image" Target="../media/image386.png"/><Relationship Id="rId3" Type="http://schemas.openxmlformats.org/officeDocument/2006/relationships/image" Target="../media/image2.png"/><Relationship Id="rId7" Type="http://schemas.openxmlformats.org/officeDocument/2006/relationships/image" Target="../media/image385.png"/><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83.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4.xml.rels><?xml version="1.0" encoding="UTF-8" standalone="yes"?>
<Relationships xmlns="http://schemas.openxmlformats.org/package/2006/relationships"><Relationship Id="rId8" Type="http://schemas.openxmlformats.org/officeDocument/2006/relationships/image" Target="../media/image392.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81.xml"/><Relationship Id="rId7" Type="http://schemas.openxmlformats.org/officeDocument/2006/relationships/slide" Target="slide4.xml"/><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slide" Target="slide181.xml"/><Relationship Id="rId5" Type="http://schemas.openxmlformats.org/officeDocument/2006/relationships/image" Target="../media/image1.png"/><Relationship Id="rId4" Type="http://schemas.openxmlformats.org/officeDocument/2006/relationships/slide" Target="slide4.xml"/></Relationships>
</file>

<file path=ppt/slides/_rels/slide287.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81.xml"/><Relationship Id="rId2" Type="http://schemas.openxmlformats.org/officeDocument/2006/relationships/image" Target="../media/image3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2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81.xml"/><Relationship Id="rId7" Type="http://schemas.openxmlformats.org/officeDocument/2006/relationships/image" Target="../media/image1.png"/><Relationship Id="rId2" Type="http://schemas.openxmlformats.org/officeDocument/2006/relationships/image" Target="../media/image39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2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slide" Target="slide181.xml"/><Relationship Id="rId5" Type="http://schemas.openxmlformats.org/officeDocument/2006/relationships/image" Target="../media/image1.png"/><Relationship Id="rId4" Type="http://schemas.openxmlformats.org/officeDocument/2006/relationships/slide" Target="slide4.xml"/></Relationships>
</file>

<file path=ppt/slides/_rels/slide291.xml.rels><?xml version="1.0" encoding="UTF-8" standalone="yes"?>
<Relationships xmlns="http://schemas.openxmlformats.org/package/2006/relationships"><Relationship Id="rId8" Type="http://schemas.openxmlformats.org/officeDocument/2006/relationships/slide" Target="slide292.xml"/><Relationship Id="rId3" Type="http://schemas.openxmlformats.org/officeDocument/2006/relationships/slide" Target="slide4.xml"/><Relationship Id="rId7" Type="http://schemas.openxmlformats.org/officeDocument/2006/relationships/slide" Target="slide297.xml"/><Relationship Id="rId2" Type="http://schemas.openxmlformats.org/officeDocument/2006/relationships/slide" Target="slide304.xml"/><Relationship Id="rId1" Type="http://schemas.openxmlformats.org/officeDocument/2006/relationships/slideLayout" Target="../slideLayouts/slideLayout2.xml"/><Relationship Id="rId6" Type="http://schemas.openxmlformats.org/officeDocument/2006/relationships/slide" Target="slide308.xml"/><Relationship Id="rId5" Type="http://schemas.openxmlformats.org/officeDocument/2006/relationships/slide" Target="slide300.xml"/><Relationship Id="rId10" Type="http://schemas.openxmlformats.org/officeDocument/2006/relationships/slide" Target="slide181.xml"/><Relationship Id="rId4" Type="http://schemas.openxmlformats.org/officeDocument/2006/relationships/image" Target="../media/image1.png"/><Relationship Id="rId9" Type="http://schemas.openxmlformats.org/officeDocument/2006/relationships/slide" Target="slide294.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3.png"/></Relationships>
</file>

<file path=ppt/slides/_rels/slide2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1.png"/><Relationship Id="rId7" Type="http://schemas.openxmlformats.org/officeDocument/2006/relationships/image" Target="../media/image2.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1.png"/><Relationship Id="rId4" Type="http://schemas.openxmlformats.org/officeDocument/2006/relationships/slide" Target="slide4.xml"/></Relationships>
</file>

<file path=ppt/slides/_rels/slide294.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3.png"/><Relationship Id="rId10" Type="http://schemas.openxmlformats.org/officeDocument/2006/relationships/image" Target="../media/image405.png"/><Relationship Id="rId4" Type="http://schemas.openxmlformats.org/officeDocument/2006/relationships/image" Target="../media/image1.png"/><Relationship Id="rId9" Type="http://schemas.openxmlformats.org/officeDocument/2006/relationships/image" Target="../media/image404.png"/></Relationships>
</file>

<file path=ppt/slides/_rels/slide2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1.png"/></Relationships>
</file>

<file path=ppt/slides/_rels/slide29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1.png"/></Relationships>
</file>

<file path=ppt/slides/_rels/slide297.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08.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3.png"/><Relationship Id="rId10" Type="http://schemas.openxmlformats.org/officeDocument/2006/relationships/image" Target="../media/image411.png"/><Relationship Id="rId4" Type="http://schemas.openxmlformats.org/officeDocument/2006/relationships/image" Target="../media/image1.png"/><Relationship Id="rId9" Type="http://schemas.openxmlformats.org/officeDocument/2006/relationships/image" Target="../media/image410.png"/></Relationships>
</file>

<file path=ppt/slides/_rels/slide2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1.png"/></Relationships>
</file>

<file path=ppt/slides/_rels/slide2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00.xml.rels><?xml version="1.0" encoding="UTF-8" standalone="yes"?>
<Relationships xmlns="http://schemas.openxmlformats.org/package/2006/relationships"><Relationship Id="rId8" Type="http://schemas.openxmlformats.org/officeDocument/2006/relationships/image" Target="../media/image415.png"/><Relationship Id="rId3" Type="http://schemas.openxmlformats.org/officeDocument/2006/relationships/image" Target="../media/image1.png"/><Relationship Id="rId7" Type="http://schemas.openxmlformats.org/officeDocument/2006/relationships/image" Target="../media/image41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3.png"/><Relationship Id="rId9" Type="http://schemas.openxmlformats.org/officeDocument/2006/relationships/image" Target="../media/image416.png"/></Relationships>
</file>

<file path=ppt/slides/_rels/slide3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1.png"/></Relationships>
</file>

<file path=ppt/slides/_rels/slide3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8.png"/><Relationship Id="rId7" Type="http://schemas.openxmlformats.org/officeDocument/2006/relationships/image" Target="../media/image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png"/></Relationships>
</file>

<file path=ppt/slides/_rels/slide3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9.png"/><Relationship Id="rId7" Type="http://schemas.openxmlformats.org/officeDocument/2006/relationships/image" Target="../media/image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1.png"/><Relationship Id="rId4" Type="http://schemas.openxmlformats.org/officeDocument/2006/relationships/slide" Target="slide4.xml"/></Relationships>
</file>

<file path=ppt/slides/_rels/slide304.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1.png"/><Relationship Id="rId7" Type="http://schemas.openxmlformats.org/officeDocument/2006/relationships/image" Target="../media/image4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3.png"/><Relationship Id="rId9" Type="http://schemas.openxmlformats.org/officeDocument/2006/relationships/image" Target="../media/image422.png"/></Relationships>
</file>

<file path=ppt/slides/_rels/slide30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5.png"/><Relationship Id="rId7" Type="http://schemas.openxmlformats.org/officeDocument/2006/relationships/slide" Target="slide291.xml"/><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0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08.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1.png"/><Relationship Id="rId7" Type="http://schemas.openxmlformats.org/officeDocument/2006/relationships/image" Target="../media/image4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91.xml"/><Relationship Id="rId4" Type="http://schemas.openxmlformats.org/officeDocument/2006/relationships/image" Target="../media/image3.png"/><Relationship Id="rId9" Type="http://schemas.openxmlformats.org/officeDocument/2006/relationships/image" Target="../media/image429.png"/></Relationships>
</file>

<file path=ppt/slides/_rels/slide3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3.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4.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6.png"/><Relationship Id="rId7" Type="http://schemas.openxmlformats.org/officeDocument/2006/relationships/slide" Target="slide291.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437.png"/><Relationship Id="rId4" Type="http://schemas.openxmlformats.org/officeDocument/2006/relationships/slide" Target="slide4.xml"/><Relationship Id="rId9" Type="http://schemas.openxmlformats.org/officeDocument/2006/relationships/image" Target="../media/image3.png"/></Relationships>
</file>

<file path=ppt/slides/_rels/slide3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slide" Target="slide291.xml"/><Relationship Id="rId5" Type="http://schemas.openxmlformats.org/officeDocument/2006/relationships/image" Target="../media/image4.png"/><Relationship Id="rId4" Type="http://schemas.openxmlformats.org/officeDocument/2006/relationships/image" Target="../media/image1.png"/></Relationships>
</file>

<file path=ppt/slides/_rels/slide316.xml.rels><?xml version="1.0" encoding="UTF-8" standalone="yes"?>
<Relationships xmlns="http://schemas.openxmlformats.org/package/2006/relationships"><Relationship Id="rId8" Type="http://schemas.openxmlformats.org/officeDocument/2006/relationships/slide" Target="slide325.xml"/><Relationship Id="rId13" Type="http://schemas.openxmlformats.org/officeDocument/2006/relationships/slide" Target="slide352.xml"/><Relationship Id="rId18" Type="http://schemas.openxmlformats.org/officeDocument/2006/relationships/slide" Target="slide360.xml"/><Relationship Id="rId26" Type="http://schemas.openxmlformats.org/officeDocument/2006/relationships/image" Target="../media/image1.png"/><Relationship Id="rId3" Type="http://schemas.openxmlformats.org/officeDocument/2006/relationships/slide" Target="slide319.xml"/><Relationship Id="rId21" Type="http://schemas.openxmlformats.org/officeDocument/2006/relationships/slide" Target="slide368.xml"/><Relationship Id="rId7" Type="http://schemas.openxmlformats.org/officeDocument/2006/relationships/slide" Target="slide335.xml"/><Relationship Id="rId12" Type="http://schemas.openxmlformats.org/officeDocument/2006/relationships/slide" Target="slide350.xml"/><Relationship Id="rId17" Type="http://schemas.openxmlformats.org/officeDocument/2006/relationships/slide" Target="slide341.xml"/><Relationship Id="rId25" Type="http://schemas.openxmlformats.org/officeDocument/2006/relationships/slide" Target="slide4.xml"/><Relationship Id="rId2" Type="http://schemas.openxmlformats.org/officeDocument/2006/relationships/slide" Target="slide317.xml"/><Relationship Id="rId16" Type="http://schemas.openxmlformats.org/officeDocument/2006/relationships/slide" Target="slide323.xml"/><Relationship Id="rId20" Type="http://schemas.openxmlformats.org/officeDocument/2006/relationships/slide" Target="slide364.xml"/><Relationship Id="rId1" Type="http://schemas.openxmlformats.org/officeDocument/2006/relationships/slideLayout" Target="../slideLayouts/slideLayout2.xml"/><Relationship Id="rId6" Type="http://schemas.openxmlformats.org/officeDocument/2006/relationships/slide" Target="slide337.xml"/><Relationship Id="rId11" Type="http://schemas.openxmlformats.org/officeDocument/2006/relationships/slide" Target="slide347.xml"/><Relationship Id="rId24" Type="http://schemas.openxmlformats.org/officeDocument/2006/relationships/slide" Target="slide321.xml"/><Relationship Id="rId5" Type="http://schemas.openxmlformats.org/officeDocument/2006/relationships/slide" Target="slide333.xml"/><Relationship Id="rId15" Type="http://schemas.openxmlformats.org/officeDocument/2006/relationships/slide" Target="slide357.xml"/><Relationship Id="rId23" Type="http://schemas.openxmlformats.org/officeDocument/2006/relationships/slide" Target="slide374.xml"/><Relationship Id="rId10" Type="http://schemas.openxmlformats.org/officeDocument/2006/relationships/slide" Target="slide345.xml"/><Relationship Id="rId19" Type="http://schemas.openxmlformats.org/officeDocument/2006/relationships/slide" Target="slide362.xml"/><Relationship Id="rId4" Type="http://schemas.openxmlformats.org/officeDocument/2006/relationships/slide" Target="slide339.xml"/><Relationship Id="rId9" Type="http://schemas.openxmlformats.org/officeDocument/2006/relationships/slide" Target="slide343.xml"/><Relationship Id="rId14" Type="http://schemas.openxmlformats.org/officeDocument/2006/relationships/slide" Target="slide354.xml"/><Relationship Id="rId22" Type="http://schemas.openxmlformats.org/officeDocument/2006/relationships/slide" Target="slide371.xml"/><Relationship Id="rId27" Type="http://schemas.openxmlformats.org/officeDocument/2006/relationships/slide" Target="slide327.xml"/></Relationships>
</file>

<file path=ppt/slides/_rels/slide3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9.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1.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3.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23.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4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24.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png"/><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25.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4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49.png"/><Relationship Id="rId7" Type="http://schemas.openxmlformats.org/officeDocument/2006/relationships/image" Target="../media/image2.png"/><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slide" Target="slide316.xml"/><Relationship Id="rId5" Type="http://schemas.openxmlformats.org/officeDocument/2006/relationships/image" Target="../media/image4.png"/><Relationship Id="rId4" Type="http://schemas.openxmlformats.org/officeDocument/2006/relationships/image" Target="../media/image450.png"/><Relationship Id="rId9" Type="http://schemas.openxmlformats.org/officeDocument/2006/relationships/image" Target="../media/image1.png"/></Relationships>
</file>

<file path=ppt/slides/_rels/slide3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4.png"/><Relationship Id="rId7" Type="http://schemas.openxmlformats.org/officeDocument/2006/relationships/slide" Target="slide4.xml"/><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16.xml"/><Relationship Id="rId4" Type="http://schemas.openxmlformats.org/officeDocument/2006/relationships/image" Target="../media/image4.pn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5.xml"/><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slide" Target="slide316.xml"/><Relationship Id="rId5" Type="http://schemas.openxmlformats.org/officeDocument/2006/relationships/image" Target="../media/image1.png"/><Relationship Id="rId4" Type="http://schemas.openxmlformats.org/officeDocument/2006/relationships/slide" Target="slide4.xml"/></Relationships>
</file>

<file path=ppt/slides/_rels/slide3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7.png"/><Relationship Id="rId7" Type="http://schemas.openxmlformats.org/officeDocument/2006/relationships/slide" Target="slide316.xml"/><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3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8.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34.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0.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36.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2.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4.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3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6.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42.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8.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45.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7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47.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7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49.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5.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1.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7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7.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54.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47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16.xml"/></Relationships>
</file>

<file path=ppt/slides/_rels/slide3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2.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484.png"/></Relationships>
</file>

<file path=ppt/slides/_rels/slide3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86.png"/><Relationship Id="rId7" Type="http://schemas.openxmlformats.org/officeDocument/2006/relationships/slide" Target="slide4.xml"/><Relationship Id="rId2" Type="http://schemas.openxmlformats.org/officeDocument/2006/relationships/image" Target="../media/image4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1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6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16.xml"/><Relationship Id="rId5" Type="http://schemas.openxmlformats.org/officeDocument/2006/relationships/image" Target="../media/image487.png"/><Relationship Id="rId4" Type="http://schemas.openxmlformats.org/officeDocument/2006/relationships/image" Target="../media/image1.png"/></Relationships>
</file>

<file path=ppt/slides/_rels/slide3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slide" Target="slide316.xml"/><Relationship Id="rId5" Type="http://schemas.openxmlformats.org/officeDocument/2006/relationships/image" Target="../media/image1.png"/><Relationship Id="rId4" Type="http://schemas.openxmlformats.org/officeDocument/2006/relationships/slide" Target="slide4.xml"/></Relationships>
</file>

<file path=ppt/slides/_rels/slide3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9.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3.xml.rels><?xml version="1.0" encoding="UTF-8" standalone="yes"?>
<Relationships xmlns="http://schemas.openxmlformats.org/package/2006/relationships"><Relationship Id="rId3" Type="http://schemas.openxmlformats.org/officeDocument/2006/relationships/slide" Target="slide316.xml"/><Relationship Id="rId2" Type="http://schemas.openxmlformats.org/officeDocument/2006/relationships/image" Target="../media/image49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1.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16.xml"/><Relationship Id="rId7" Type="http://schemas.openxmlformats.org/officeDocument/2006/relationships/slide" Target="slide4.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16.xml"/><Relationship Id="rId7" Type="http://schemas.openxmlformats.org/officeDocument/2006/relationships/slide" Target="slide4.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5.png"/><Relationship Id="rId7" Type="http://schemas.openxmlformats.org/officeDocument/2006/relationships/slide" Target="slide4.xml"/><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16.xml"/></Relationships>
</file>

<file path=ppt/slides/_rels/slide3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6.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16.xml"/><Relationship Id="rId7" Type="http://schemas.openxmlformats.org/officeDocument/2006/relationships/image" Target="../media/image4.png"/><Relationship Id="rId2" Type="http://schemas.openxmlformats.org/officeDocument/2006/relationships/image" Target="../media/image49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70.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9.png"/><Relationship Id="rId2" Type="http://schemas.openxmlformats.org/officeDocument/2006/relationships/slide" Target="slide3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16.xml"/><Relationship Id="rId7" Type="http://schemas.openxmlformats.org/officeDocument/2006/relationships/slide" Target="slide4.xml"/><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73.xml.rels><?xml version="1.0" encoding="UTF-8" standalone="yes"?>
<Relationships xmlns="http://schemas.openxmlformats.org/package/2006/relationships"><Relationship Id="rId3" Type="http://schemas.openxmlformats.org/officeDocument/2006/relationships/slide" Target="slide316.xml"/><Relationship Id="rId7" Type="http://schemas.openxmlformats.org/officeDocument/2006/relationships/image" Target="../media/image1.png"/><Relationship Id="rId2" Type="http://schemas.openxmlformats.org/officeDocument/2006/relationships/image" Target="../media/image5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74.xml.rels><?xml version="1.0" encoding="UTF-8" standalone="yes"?>
<Relationships xmlns="http://schemas.openxmlformats.org/package/2006/relationships"><Relationship Id="rId8" Type="http://schemas.openxmlformats.org/officeDocument/2006/relationships/slide" Target="slide378.xml"/><Relationship Id="rId3" Type="http://schemas.openxmlformats.org/officeDocument/2006/relationships/slide" Target="slide4.xml"/><Relationship Id="rId7" Type="http://schemas.openxmlformats.org/officeDocument/2006/relationships/slide" Target="slide375.xml"/><Relationship Id="rId2" Type="http://schemas.openxmlformats.org/officeDocument/2006/relationships/slide" Target="slide386.xml"/><Relationship Id="rId1" Type="http://schemas.openxmlformats.org/officeDocument/2006/relationships/slideLayout" Target="../slideLayouts/slideLayout2.xml"/><Relationship Id="rId6" Type="http://schemas.openxmlformats.org/officeDocument/2006/relationships/slide" Target="slide384.xml"/><Relationship Id="rId5" Type="http://schemas.openxmlformats.org/officeDocument/2006/relationships/slide" Target="slide388.xml"/><Relationship Id="rId10" Type="http://schemas.openxmlformats.org/officeDocument/2006/relationships/slide" Target="slide316.xml"/><Relationship Id="rId4" Type="http://schemas.openxmlformats.org/officeDocument/2006/relationships/image" Target="../media/image1.png"/><Relationship Id="rId9" Type="http://schemas.openxmlformats.org/officeDocument/2006/relationships/slide" Target="slide381.xml"/></Relationships>
</file>

<file path=ppt/slides/_rels/slide3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74.xml"/><Relationship Id="rId4" Type="http://schemas.openxmlformats.org/officeDocument/2006/relationships/image" Target="../media/image3.png"/></Relationships>
</file>

<file path=ppt/slides/_rels/slide3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3.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4.png"/><Relationship Id="rId4" Type="http://schemas.openxmlformats.org/officeDocument/2006/relationships/image" Target="../media/image1.png"/></Relationships>
</file>

<file path=ppt/slides/_rels/slide3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5.png"/><Relationship Id="rId7" Type="http://schemas.openxmlformats.org/officeDocument/2006/relationships/slide" Target="slide374.xml"/><Relationship Id="rId2" Type="http://schemas.openxmlformats.org/officeDocument/2006/relationships/image" Target="../media/image50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74.xml"/><Relationship Id="rId4" Type="http://schemas.openxmlformats.org/officeDocument/2006/relationships/image" Target="../media/image3.png"/></Relationships>
</file>

<file path=ppt/slides/_rels/slide3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4.png"/><Relationship Id="rId4" Type="http://schemas.openxmlformats.org/officeDocument/2006/relationships/image" Target="../media/image1.png"/></Relationships>
</file>

<file path=ppt/slides/_rels/slide3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74.xml"/><Relationship Id="rId4" Type="http://schemas.openxmlformats.org/officeDocument/2006/relationships/image" Target="../media/image3.png"/></Relationships>
</file>

<file path=ppt/slides/_rels/slide3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7.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4.png"/><Relationship Id="rId4" Type="http://schemas.openxmlformats.org/officeDocument/2006/relationships/image" Target="../media/image1.png"/></Relationships>
</file>

<file path=ppt/slides/_rels/slide38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8.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4.png"/><Relationship Id="rId4" Type="http://schemas.openxmlformats.org/officeDocument/2006/relationships/image" Target="../media/image1.png"/></Relationships>
</file>

<file path=ppt/slides/_rels/slide3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9.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3.png"/><Relationship Id="rId4" Type="http://schemas.openxmlformats.org/officeDocument/2006/relationships/image" Target="../media/image1.png"/></Relationships>
</file>

<file path=ppt/slides/_rels/slide3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1.png"/><Relationship Id="rId7" Type="http://schemas.openxmlformats.org/officeDocument/2006/relationships/slide" Target="slide374.xml"/><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512.png"/><Relationship Id="rId4" Type="http://schemas.openxmlformats.org/officeDocument/2006/relationships/image" Target="../media/image3.png"/></Relationships>
</file>

<file path=ppt/slides/_rels/slide3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4.png"/><Relationship Id="rId7" Type="http://schemas.openxmlformats.org/officeDocument/2006/relationships/slide" Target="slide374.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74.xml"/><Relationship Id="rId4" Type="http://schemas.openxmlformats.org/officeDocument/2006/relationships/image" Target="../media/image3.png"/></Relationships>
</file>

<file path=ppt/slides/_rels/slide3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16.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1.png"/><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1.png"/><Relationship Id="rId4" Type="http://schemas.openxmlformats.org/officeDocument/2006/relationships/slide" Target="slide4.xml"/></Relationships>
</file>

<file path=ppt/slides/_rels/slide39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18.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image" Target="../media/image1.png"/><Relationship Id="rId4" Type="http://schemas.openxmlformats.org/officeDocument/2006/relationships/slide" Target="slide4.xml"/></Relationships>
</file>

<file path=ppt/slides/_rels/slide392.xml.rels><?xml version="1.0" encoding="UTF-8" standalone="yes"?>
<Relationships xmlns="http://schemas.openxmlformats.org/package/2006/relationships"><Relationship Id="rId8" Type="http://schemas.openxmlformats.org/officeDocument/2006/relationships/slide" Target="slide405.xml"/><Relationship Id="rId13" Type="http://schemas.openxmlformats.org/officeDocument/2006/relationships/slide" Target="slide430.xml"/><Relationship Id="rId18" Type="http://schemas.openxmlformats.org/officeDocument/2006/relationships/slide" Target="slide409.xml"/><Relationship Id="rId26" Type="http://schemas.openxmlformats.org/officeDocument/2006/relationships/image" Target="../media/image519.jpeg"/><Relationship Id="rId3" Type="http://schemas.openxmlformats.org/officeDocument/2006/relationships/slide" Target="slide395.xml"/><Relationship Id="rId21" Type="http://schemas.openxmlformats.org/officeDocument/2006/relationships/slide" Target="slide424.xml"/><Relationship Id="rId34" Type="http://schemas.openxmlformats.org/officeDocument/2006/relationships/image" Target="../media/image1.png"/><Relationship Id="rId7" Type="http://schemas.openxmlformats.org/officeDocument/2006/relationships/slide" Target="slide411.xml"/><Relationship Id="rId12" Type="http://schemas.openxmlformats.org/officeDocument/2006/relationships/slide" Target="slide426.xml"/><Relationship Id="rId17" Type="http://schemas.openxmlformats.org/officeDocument/2006/relationships/slide" Target="slide397.xml"/><Relationship Id="rId25" Type="http://schemas.openxmlformats.org/officeDocument/2006/relationships/slide" Target="slide449.xml"/><Relationship Id="rId33" Type="http://schemas.openxmlformats.org/officeDocument/2006/relationships/slide" Target="slide4.xml"/><Relationship Id="rId2" Type="http://schemas.openxmlformats.org/officeDocument/2006/relationships/slide" Target="slide393.xml"/><Relationship Id="rId16" Type="http://schemas.openxmlformats.org/officeDocument/2006/relationships/slide" Target="slide440.xml"/><Relationship Id="rId20" Type="http://schemas.openxmlformats.org/officeDocument/2006/relationships/slide" Target="slide419.xml"/><Relationship Id="rId29" Type="http://schemas.openxmlformats.org/officeDocument/2006/relationships/slide" Target="slide453.xml"/><Relationship Id="rId1" Type="http://schemas.openxmlformats.org/officeDocument/2006/relationships/slideLayout" Target="../slideLayouts/slideLayout2.xml"/><Relationship Id="rId6" Type="http://schemas.openxmlformats.org/officeDocument/2006/relationships/slide" Target="slide413.xml"/><Relationship Id="rId11" Type="http://schemas.openxmlformats.org/officeDocument/2006/relationships/slide" Target="slide422.xml"/><Relationship Id="rId24" Type="http://schemas.openxmlformats.org/officeDocument/2006/relationships/slide" Target="slide446.xml"/><Relationship Id="rId32" Type="http://schemas.openxmlformats.org/officeDocument/2006/relationships/slide" Target="slide462.xml"/><Relationship Id="rId5" Type="http://schemas.openxmlformats.org/officeDocument/2006/relationships/slide" Target="slide401.xml"/><Relationship Id="rId15" Type="http://schemas.openxmlformats.org/officeDocument/2006/relationships/slide" Target="slide436.xml"/><Relationship Id="rId23" Type="http://schemas.openxmlformats.org/officeDocument/2006/relationships/slide" Target="slide442.xml"/><Relationship Id="rId28" Type="http://schemas.openxmlformats.org/officeDocument/2006/relationships/slide" Target="slide438.xml"/><Relationship Id="rId10" Type="http://schemas.openxmlformats.org/officeDocument/2006/relationships/slide" Target="slide417.xml"/><Relationship Id="rId19" Type="http://schemas.openxmlformats.org/officeDocument/2006/relationships/slide" Target="slide415.xml"/><Relationship Id="rId31" Type="http://schemas.openxmlformats.org/officeDocument/2006/relationships/slide" Target="slide460.xml"/><Relationship Id="rId4" Type="http://schemas.openxmlformats.org/officeDocument/2006/relationships/slide" Target="slide399.xml"/><Relationship Id="rId9" Type="http://schemas.openxmlformats.org/officeDocument/2006/relationships/slide" Target="slide407.xml"/><Relationship Id="rId14" Type="http://schemas.openxmlformats.org/officeDocument/2006/relationships/slide" Target="slide434.xml"/><Relationship Id="rId22" Type="http://schemas.openxmlformats.org/officeDocument/2006/relationships/slide" Target="slide432.xml"/><Relationship Id="rId27" Type="http://schemas.openxmlformats.org/officeDocument/2006/relationships/slide" Target="slide403.xml"/><Relationship Id="rId30" Type="http://schemas.openxmlformats.org/officeDocument/2006/relationships/slide" Target="slide457.xml"/><Relationship Id="rId35" Type="http://schemas.openxmlformats.org/officeDocument/2006/relationships/slide" Target="slide533.xml"/></Relationships>
</file>

<file path=ppt/slides/_rels/slide39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522.png"/><Relationship Id="rId2"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2.png"/><Relationship Id="rId4" Type="http://schemas.openxmlformats.org/officeDocument/2006/relationships/slide" Target="slide392.xml"/><Relationship Id="rId9" Type="http://schemas.openxmlformats.org/officeDocument/2006/relationships/image" Target="../media/image1.png"/></Relationships>
</file>

<file path=ppt/slides/_rels/slide39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24.png"/><Relationship Id="rId7" Type="http://schemas.openxmlformats.org/officeDocument/2006/relationships/image" Target="../media/image2.png"/><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slide" Target="slide392.xml"/><Relationship Id="rId5" Type="http://schemas.openxmlformats.org/officeDocument/2006/relationships/image" Target="../media/image4.png"/><Relationship Id="rId4" Type="http://schemas.openxmlformats.org/officeDocument/2006/relationships/image" Target="../media/image525.png"/><Relationship Id="rId9" Type="http://schemas.openxmlformats.org/officeDocument/2006/relationships/image" Target="../media/image1.png"/></Relationships>
</file>

<file path=ppt/slides/_rels/slide39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28.png"/><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image" Target="../media/image52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39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0.png"/><Relationship Id="rId7" Type="http://schemas.openxmlformats.org/officeDocument/2006/relationships/slide" Target="slide4.xml"/><Relationship Id="rId2" Type="http://schemas.openxmlformats.org/officeDocument/2006/relationships/image" Target="../media/image5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92.xml"/><Relationship Id="rId4" Type="http://schemas.openxmlformats.org/officeDocument/2006/relationships/image" Target="../media/image4.png"/></Relationships>
</file>

<file path=ppt/slides/_rels/slide39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image" Target="../media/image532.png"/><Relationship Id="rId5" Type="http://schemas.openxmlformats.org/officeDocument/2006/relationships/image" Target="../media/image3.png"/><Relationship Id="rId4" Type="http://schemas.openxmlformats.org/officeDocument/2006/relationships/image" Target="../media/image2.png"/></Relationships>
</file>

<file path=ppt/slides/_rels/slide398.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534.png"/><Relationship Id="rId1" Type="http://schemas.openxmlformats.org/officeDocument/2006/relationships/slideLayout" Target="../slideLayouts/slideLayout2.xml"/><Relationship Id="rId6" Type="http://schemas.openxmlformats.org/officeDocument/2006/relationships/image" Target="../media/image53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60.xml"/><Relationship Id="rId7" Type="http://schemas.openxmlformats.org/officeDocument/2006/relationships/slide" Target="slide4.xml"/><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slide" Target="slide291.xml"/><Relationship Id="rId4" Type="http://schemas.openxmlformats.org/officeDocument/2006/relationships/slide" Target="slide374.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0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7.png"/><Relationship Id="rId7" Type="http://schemas.openxmlformats.org/officeDocument/2006/relationships/slide" Target="slide4.xml"/><Relationship Id="rId2" Type="http://schemas.openxmlformats.org/officeDocument/2006/relationships/image" Target="../media/image5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92.xml"/><Relationship Id="rId4" Type="http://schemas.openxmlformats.org/officeDocument/2006/relationships/image" Target="../media/image4.png"/></Relationships>
</file>

<file path=ppt/slides/_rels/slide40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4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9.png"/><Relationship Id="rId5" Type="http://schemas.openxmlformats.org/officeDocument/2006/relationships/image" Target="../media/image538.png"/><Relationship Id="rId4" Type="http://schemas.openxmlformats.org/officeDocument/2006/relationships/image" Target="../media/image2.png"/><Relationship Id="rId9" Type="http://schemas.openxmlformats.org/officeDocument/2006/relationships/image" Target="../media/image1.png"/></Relationships>
</file>

<file path=ppt/slides/_rels/slide40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0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43.png"/><Relationship Id="rId5" Type="http://schemas.openxmlformats.org/officeDocument/2006/relationships/image" Target="../media/image542.png"/><Relationship Id="rId4" Type="http://schemas.openxmlformats.org/officeDocument/2006/relationships/image" Target="../media/image2.png"/><Relationship Id="rId9" Type="http://schemas.openxmlformats.org/officeDocument/2006/relationships/image" Target="../media/image1.png"/></Relationships>
</file>

<file path=ppt/slides/_rels/slide404.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48.png"/><Relationship Id="rId2" Type="http://schemas.openxmlformats.org/officeDocument/2006/relationships/image" Target="../media/image546.png"/><Relationship Id="rId1" Type="http://schemas.openxmlformats.org/officeDocument/2006/relationships/slideLayout" Target="../slideLayouts/slideLayout2.xml"/><Relationship Id="rId6" Type="http://schemas.openxmlformats.org/officeDocument/2006/relationships/image" Target="../media/image54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06.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552.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51.png"/><Relationship Id="rId5" Type="http://schemas.openxmlformats.org/officeDocument/2006/relationships/image" Target="../media/image550.png"/><Relationship Id="rId4" Type="http://schemas.openxmlformats.org/officeDocument/2006/relationships/image" Target="../media/image3.png"/><Relationship Id="rId9" Type="http://schemas.openxmlformats.org/officeDocument/2006/relationships/image" Target="../media/image1.png"/></Relationships>
</file>

<file path=ppt/slides/_rels/slide408.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556.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55.png"/><Relationship Id="rId5" Type="http://schemas.openxmlformats.org/officeDocument/2006/relationships/image" Target="../media/image554.png"/><Relationship Id="rId4" Type="http://schemas.openxmlformats.org/officeDocument/2006/relationships/image" Target="../media/image3.png"/><Relationship Id="rId9"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png"/></Relationships>
</file>

<file path=ppt/slides/_rels/slide410.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60.png"/><Relationship Id="rId2" Type="http://schemas.openxmlformats.org/officeDocument/2006/relationships/image" Target="../media/image558.png"/><Relationship Id="rId1" Type="http://schemas.openxmlformats.org/officeDocument/2006/relationships/slideLayout" Target="../slideLayouts/slideLayout2.xml"/><Relationship Id="rId6" Type="http://schemas.openxmlformats.org/officeDocument/2006/relationships/image" Target="../media/image55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62.png"/><Relationship Id="rId7" Type="http://schemas.openxmlformats.org/officeDocument/2006/relationships/slide" Target="slide4.xml"/><Relationship Id="rId2" Type="http://schemas.openxmlformats.org/officeDocument/2006/relationships/image" Target="../media/image56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92.xml"/></Relationships>
</file>

<file path=ppt/slides/_rels/slide4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63.png"/><Relationship Id="rId4" Type="http://schemas.openxmlformats.org/officeDocument/2006/relationships/image" Target="../media/image3.png"/></Relationships>
</file>

<file path=ppt/slides/_rels/slide414.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6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567.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3.png"/><Relationship Id="rId9" Type="http://schemas.openxmlformats.org/officeDocument/2006/relationships/image" Target="../media/image1.png"/></Relationships>
</file>

<file path=ppt/slides/_rels/slide416.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slide" Target="slide4.xml"/><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9.png"/><Relationship Id="rId4" Type="http://schemas.openxmlformats.org/officeDocument/2006/relationships/image" Target="../media/image3.png"/></Relationships>
</file>

<file path=ppt/slides/_rels/slide418.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574.png"/><Relationship Id="rId2" Type="http://schemas.openxmlformats.org/officeDocument/2006/relationships/image" Target="../media/image572.png"/><Relationship Id="rId1" Type="http://schemas.openxmlformats.org/officeDocument/2006/relationships/slideLayout" Target="../slideLayouts/slideLayout2.xml"/><Relationship Id="rId6" Type="http://schemas.openxmlformats.org/officeDocument/2006/relationships/image" Target="../media/image573.png"/><Relationship Id="rId5" Type="http://schemas.openxmlformats.org/officeDocument/2006/relationships/image" Target="../media/image2.png"/><Relationship Id="rId4" Type="http://schemas.openxmlformats.org/officeDocument/2006/relationships/slide" Target="slide392.xml"/><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76.png"/><Relationship Id="rId7" Type="http://schemas.openxmlformats.org/officeDocument/2006/relationships/image" Target="../media/image3.png"/><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92.xml"/><Relationship Id="rId4" Type="http://schemas.openxmlformats.org/officeDocument/2006/relationships/image" Target="../media/image4.png"/><Relationship Id="rId9" Type="http://schemas.openxmlformats.org/officeDocument/2006/relationships/image" Target="../media/image1.png"/></Relationships>
</file>

<file path=ppt/slides/_rels/slide4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78.png"/><Relationship Id="rId4" Type="http://schemas.openxmlformats.org/officeDocument/2006/relationships/image" Target="../media/image3.png"/></Relationships>
</file>

<file path=ppt/slides/_rels/slide423.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7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3.png"/><Relationship Id="rId4" Type="http://schemas.openxmlformats.org/officeDocument/2006/relationships/image" Target="../media/image2.png"/></Relationships>
</file>

<file path=ppt/slides/_rels/slide425.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26.xml.rels><?xml version="1.0" encoding="UTF-8" standalone="yes"?>
<Relationships xmlns="http://schemas.openxmlformats.org/package/2006/relationships"><Relationship Id="rId8" Type="http://schemas.openxmlformats.org/officeDocument/2006/relationships/image" Target="../media/image586.png"/><Relationship Id="rId3" Type="http://schemas.openxmlformats.org/officeDocument/2006/relationships/image" Target="../media/image2.png"/><Relationship Id="rId7" Type="http://schemas.openxmlformats.org/officeDocument/2006/relationships/image" Target="../media/image585.png"/><Relationship Id="rId12" Type="http://schemas.openxmlformats.org/officeDocument/2006/relationships/image" Target="../media/image1.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84.png"/><Relationship Id="rId11" Type="http://schemas.openxmlformats.org/officeDocument/2006/relationships/slide" Target="slide4.xml"/><Relationship Id="rId5" Type="http://schemas.openxmlformats.org/officeDocument/2006/relationships/image" Target="../media/image583.png"/><Relationship Id="rId10" Type="http://schemas.openxmlformats.org/officeDocument/2006/relationships/image" Target="../media/image588.png"/><Relationship Id="rId4" Type="http://schemas.openxmlformats.org/officeDocument/2006/relationships/image" Target="../media/image3.png"/><Relationship Id="rId9" Type="http://schemas.openxmlformats.org/officeDocument/2006/relationships/image" Target="../media/image587.png"/></Relationships>
</file>

<file path=ppt/slides/_rels/slide4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29.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594.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image" Target="../media/image593.png"/><Relationship Id="rId5" Type="http://schemas.openxmlformats.org/officeDocument/2006/relationships/image" Target="../media/image592.png"/><Relationship Id="rId4" Type="http://schemas.openxmlformats.org/officeDocument/2006/relationships/image" Target="../media/image3.png"/><Relationship Id="rId9" Type="http://schemas.openxmlformats.org/officeDocument/2006/relationships/image" Target="../media/image1.png"/></Relationships>
</file>

<file path=ppt/slides/_rels/slide431.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59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598.png"/><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59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00.png"/><Relationship Id="rId7" Type="http://schemas.openxmlformats.org/officeDocument/2006/relationships/image" Target="../media/image2.png"/><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slide" Target="slide392.xml"/><Relationship Id="rId5" Type="http://schemas.openxmlformats.org/officeDocument/2006/relationships/image" Target="../media/image4.png"/><Relationship Id="rId4" Type="http://schemas.openxmlformats.org/officeDocument/2006/relationships/image" Target="../media/image601.png"/><Relationship Id="rId9" Type="http://schemas.openxmlformats.org/officeDocument/2006/relationships/image" Target="../media/image1.png"/></Relationships>
</file>

<file path=ppt/slides/_rels/slide4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604.png"/><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image" Target="../media/image603.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35.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60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36.xml.rels><?xml version="1.0" encoding="UTF-8" standalone="yes"?>
<Relationships xmlns="http://schemas.openxmlformats.org/package/2006/relationships"><Relationship Id="rId8" Type="http://schemas.openxmlformats.org/officeDocument/2006/relationships/image" Target="../media/image609.png"/><Relationship Id="rId3" Type="http://schemas.openxmlformats.org/officeDocument/2006/relationships/slide" Target="slide392.xml"/><Relationship Id="rId7" Type="http://schemas.openxmlformats.org/officeDocument/2006/relationships/image" Target="../media/image608.png"/><Relationship Id="rId2" Type="http://schemas.openxmlformats.org/officeDocument/2006/relationships/image" Target="../media/image606.png"/><Relationship Id="rId1" Type="http://schemas.openxmlformats.org/officeDocument/2006/relationships/slideLayout" Target="../slideLayouts/slideLayout2.xml"/><Relationship Id="rId6" Type="http://schemas.openxmlformats.org/officeDocument/2006/relationships/image" Target="../media/image607.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4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392.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11.png"/><Relationship Id="rId4" Type="http://schemas.openxmlformats.org/officeDocument/2006/relationships/image" Target="../media/image3.png"/></Relationships>
</file>

<file path=ppt/slides/_rels/slide4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615.png"/><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image" Target="../media/image61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1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image" Target="../media/image618.png"/><Relationship Id="rId5" Type="http://schemas.openxmlformats.org/officeDocument/2006/relationships/image" Target="../media/image2.png"/><Relationship Id="rId4" Type="http://schemas.openxmlformats.org/officeDocument/2006/relationships/slide" Target="slide392.xml"/></Relationships>
</file>

<file path=ppt/slides/_rels/slide4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6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92.xml"/></Relationships>
</file>

<file path=ppt/slides/_rels/slide4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92.xml"/></Relationships>
</file>

<file path=ppt/slides/_rels/slide4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4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92.xml"/><Relationship Id="rId7" Type="http://schemas.openxmlformats.org/officeDocument/2006/relationships/image" Target="../media/image6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3.png"/><Relationship Id="rId5" Type="http://schemas.openxmlformats.org/officeDocument/2006/relationships/image" Target="../media/image622.png"/><Relationship Id="rId4" Type="http://schemas.openxmlformats.org/officeDocument/2006/relationships/image" Target="../media/image2.png"/><Relationship Id="rId9" Type="http://schemas.openxmlformats.org/officeDocument/2006/relationships/image" Target="../media/image1.png"/></Relationships>
</file>

<file path=ppt/slides/_rels/slide4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92.xml"/></Relationships>
</file>

<file path=ppt/slides/_rels/slide4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627.png"/><Relationship Id="rId1" Type="http://schemas.openxmlformats.org/officeDocument/2006/relationships/slideLayout" Target="../slideLayouts/slideLayout2.xml"/><Relationship Id="rId6" Type="http://schemas.openxmlformats.org/officeDocument/2006/relationships/image" Target="../media/image628.png"/><Relationship Id="rId5" Type="http://schemas.openxmlformats.org/officeDocument/2006/relationships/image" Target="../media/image2.png"/><Relationship Id="rId4" Type="http://schemas.openxmlformats.org/officeDocument/2006/relationships/slide" Target="slide392.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6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31.png"/><Relationship Id="rId7" Type="http://schemas.openxmlformats.org/officeDocument/2006/relationships/slide" Target="slide392.xml"/><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632.png"/><Relationship Id="rId9" Type="http://schemas.openxmlformats.org/officeDocument/2006/relationships/slide" Target="slide4.xml"/></Relationships>
</file>

<file path=ppt/slides/_rels/slide4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4.png"/><Relationship Id="rId7" Type="http://schemas.openxmlformats.org/officeDocument/2006/relationships/slide" Target="slide4.xml"/><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92.xml"/></Relationships>
</file>

<file path=ppt/slides/_rels/slide4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6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92.xml"/><Relationship Id="rId4" Type="http://schemas.openxmlformats.org/officeDocument/2006/relationships/image" Target="../media/image3.png"/></Relationships>
</file>

<file path=ppt/slides/_rels/slide4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9.png"/><Relationship Id="rId7" Type="http://schemas.openxmlformats.org/officeDocument/2006/relationships/slide" Target="slide4.xml"/><Relationship Id="rId2" Type="http://schemas.openxmlformats.org/officeDocument/2006/relationships/image" Target="../media/image63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92.xml"/><Relationship Id="rId4" Type="http://schemas.openxmlformats.org/officeDocument/2006/relationships/image" Target="../media/image4.png"/></Relationships>
</file>

<file path=ppt/slides/_rels/slide457.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40.png"/><Relationship Id="rId4" Type="http://schemas.openxmlformats.org/officeDocument/2006/relationships/image" Target="../media/image2.png"/></Relationships>
</file>

<file path=ppt/slides/_rels/slide4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64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4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9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60.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43.png"/><Relationship Id="rId4" Type="http://schemas.openxmlformats.org/officeDocument/2006/relationships/image" Target="../media/image2.png"/></Relationships>
</file>

<file path=ppt/slides/_rels/slide461.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62.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45.png"/><Relationship Id="rId4" Type="http://schemas.openxmlformats.org/officeDocument/2006/relationships/image" Target="../media/image2.png"/></Relationships>
</file>

<file path=ppt/slides/_rels/slide46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92.xml"/><Relationship Id="rId7" Type="http://schemas.openxmlformats.org/officeDocument/2006/relationships/slide" Target="slide4.xml"/><Relationship Id="rId2" Type="http://schemas.openxmlformats.org/officeDocument/2006/relationships/image" Target="../media/image6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64.xml.rels><?xml version="1.0" encoding="UTF-8" standalone="yes"?>
<Relationships xmlns="http://schemas.openxmlformats.org/package/2006/relationships"><Relationship Id="rId3" Type="http://schemas.openxmlformats.org/officeDocument/2006/relationships/slide" Target="slide392.xml"/><Relationship Id="rId7" Type="http://schemas.openxmlformats.org/officeDocument/2006/relationships/image" Target="../media/image1.png"/><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65.xml.rels><?xml version="1.0" encoding="UTF-8" standalone="yes"?>
<Relationships xmlns="http://schemas.openxmlformats.org/package/2006/relationships"><Relationship Id="rId8" Type="http://schemas.openxmlformats.org/officeDocument/2006/relationships/slide" Target="slide484.xml"/><Relationship Id="rId13" Type="http://schemas.openxmlformats.org/officeDocument/2006/relationships/slide" Target="slide495.xml"/><Relationship Id="rId18" Type="http://schemas.openxmlformats.org/officeDocument/2006/relationships/slide" Target="slide477.xml"/><Relationship Id="rId26" Type="http://schemas.openxmlformats.org/officeDocument/2006/relationships/slide" Target="slide520.xml"/><Relationship Id="rId3" Type="http://schemas.openxmlformats.org/officeDocument/2006/relationships/slide" Target="slide466.xml"/><Relationship Id="rId21" Type="http://schemas.openxmlformats.org/officeDocument/2006/relationships/image" Target="../media/image648.gif"/><Relationship Id="rId7" Type="http://schemas.openxmlformats.org/officeDocument/2006/relationships/slide" Target="slide475.xml"/><Relationship Id="rId12" Type="http://schemas.openxmlformats.org/officeDocument/2006/relationships/slide" Target="slide493.xml"/><Relationship Id="rId17" Type="http://schemas.openxmlformats.org/officeDocument/2006/relationships/slide" Target="slide473.xml"/><Relationship Id="rId25" Type="http://schemas.openxmlformats.org/officeDocument/2006/relationships/slide" Target="slide517.xml"/><Relationship Id="rId2" Type="http://schemas.openxmlformats.org/officeDocument/2006/relationships/slide" Target="slide533.xml"/><Relationship Id="rId16" Type="http://schemas.openxmlformats.org/officeDocument/2006/relationships/slide" Target="slide471.xml"/><Relationship Id="rId20" Type="http://schemas.openxmlformats.org/officeDocument/2006/relationships/slide" Target="slide503.xml"/><Relationship Id="rId29" Type="http://schemas.openxmlformats.org/officeDocument/2006/relationships/slide" Target="slide529.xml"/><Relationship Id="rId1" Type="http://schemas.openxmlformats.org/officeDocument/2006/relationships/slideLayout" Target="../slideLayouts/slideLayout2.xml"/><Relationship Id="rId6" Type="http://schemas.openxmlformats.org/officeDocument/2006/relationships/slide" Target="slide468.xml"/><Relationship Id="rId11" Type="http://schemas.openxmlformats.org/officeDocument/2006/relationships/slide" Target="slide491.xml"/><Relationship Id="rId24" Type="http://schemas.openxmlformats.org/officeDocument/2006/relationships/slide" Target="slide514.xml"/><Relationship Id="rId5" Type="http://schemas.openxmlformats.org/officeDocument/2006/relationships/slide" Target="slide482.xml"/><Relationship Id="rId15" Type="http://schemas.openxmlformats.org/officeDocument/2006/relationships/slide" Target="slide499.xml"/><Relationship Id="rId23" Type="http://schemas.openxmlformats.org/officeDocument/2006/relationships/slide" Target="slide510.xml"/><Relationship Id="rId28" Type="http://schemas.openxmlformats.org/officeDocument/2006/relationships/slide" Target="slide526.xml"/><Relationship Id="rId10" Type="http://schemas.openxmlformats.org/officeDocument/2006/relationships/slide" Target="slide488.xml"/><Relationship Id="rId19" Type="http://schemas.openxmlformats.org/officeDocument/2006/relationships/slide" Target="slide501.xml"/><Relationship Id="rId31" Type="http://schemas.openxmlformats.org/officeDocument/2006/relationships/image" Target="../media/image1.png"/><Relationship Id="rId4" Type="http://schemas.openxmlformats.org/officeDocument/2006/relationships/slide" Target="slide480.xml"/><Relationship Id="rId9" Type="http://schemas.openxmlformats.org/officeDocument/2006/relationships/slide" Target="slide486.xml"/><Relationship Id="rId14" Type="http://schemas.openxmlformats.org/officeDocument/2006/relationships/slide" Target="slide497.xml"/><Relationship Id="rId22" Type="http://schemas.openxmlformats.org/officeDocument/2006/relationships/slide" Target="slide508.xml"/><Relationship Id="rId27" Type="http://schemas.openxmlformats.org/officeDocument/2006/relationships/slide" Target="slide522.xml"/><Relationship Id="rId30" Type="http://schemas.openxmlformats.org/officeDocument/2006/relationships/slide" Target="slide4.xml"/></Relationships>
</file>

<file path=ppt/slides/_rels/slide46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651.png"/><Relationship Id="rId2" Type="http://schemas.openxmlformats.org/officeDocument/2006/relationships/image" Target="../media/image649.png"/><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2.png"/><Relationship Id="rId4" Type="http://schemas.openxmlformats.org/officeDocument/2006/relationships/slide" Target="slide465.xml"/><Relationship Id="rId9" Type="http://schemas.openxmlformats.org/officeDocument/2006/relationships/image" Target="../media/image1.png"/></Relationships>
</file>

<file path=ppt/slides/_rels/slide4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53.png"/><Relationship Id="rId7" Type="http://schemas.openxmlformats.org/officeDocument/2006/relationships/slide" Target="slide4.xml"/><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5.xml"/></Relationships>
</file>

<file path=ppt/slides/_rels/slide4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54.png"/><Relationship Id="rId4" Type="http://schemas.openxmlformats.org/officeDocument/2006/relationships/image" Target="../media/image3.png"/></Relationships>
</file>

<file path=ppt/slides/_rels/slide46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6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470.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65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71.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8.png"/><Relationship Id="rId7" Type="http://schemas.openxmlformats.org/officeDocument/2006/relationships/image" Target="../media/image659.png"/><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465.xml"/><Relationship Id="rId9" Type="http://schemas.openxmlformats.org/officeDocument/2006/relationships/slide" Target="slide4.xml"/></Relationships>
</file>

<file path=ppt/slides/_rels/slide47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62.png"/><Relationship Id="rId7" Type="http://schemas.openxmlformats.org/officeDocument/2006/relationships/image" Target="../media/image4.png"/><Relationship Id="rId2" Type="http://schemas.openxmlformats.org/officeDocument/2006/relationships/image" Target="../media/image6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663.png"/><Relationship Id="rId9" Type="http://schemas.openxmlformats.org/officeDocument/2006/relationships/image" Target="../media/image1.png"/></Relationships>
</file>

<file path=ppt/slides/_rels/slide473.xml.rels><?xml version="1.0" encoding="UTF-8" standalone="yes"?>
<Relationships xmlns="http://schemas.openxmlformats.org/package/2006/relationships"><Relationship Id="rId8" Type="http://schemas.openxmlformats.org/officeDocument/2006/relationships/image" Target="../media/image667.png"/><Relationship Id="rId3" Type="http://schemas.openxmlformats.org/officeDocument/2006/relationships/image" Target="../media/image665.png"/><Relationship Id="rId7" Type="http://schemas.openxmlformats.org/officeDocument/2006/relationships/image" Target="../media/image666.png"/><Relationship Id="rId2" Type="http://schemas.openxmlformats.org/officeDocument/2006/relationships/image" Target="../media/image66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slide" Target="slide4.xml"/></Relationships>
</file>

<file path=ppt/slides/_rels/slide4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9.png"/><Relationship Id="rId7" Type="http://schemas.openxmlformats.org/officeDocument/2006/relationships/slide" Target="slide4.xml"/><Relationship Id="rId2" Type="http://schemas.openxmlformats.org/officeDocument/2006/relationships/image" Target="../media/image6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s>
</file>

<file path=ppt/slides/_rels/slide4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71.png"/><Relationship Id="rId7" Type="http://schemas.openxmlformats.org/officeDocument/2006/relationships/slide" Target="slide4.xml"/><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476.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67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77.xml.rels><?xml version="1.0" encoding="UTF-8" standalone="yes"?>
<Relationships xmlns="http://schemas.openxmlformats.org/package/2006/relationships"><Relationship Id="rId8" Type="http://schemas.openxmlformats.org/officeDocument/2006/relationships/image" Target="../media/image676.png"/><Relationship Id="rId3" Type="http://schemas.openxmlformats.org/officeDocument/2006/relationships/image" Target="../media/image3.png"/><Relationship Id="rId7" Type="http://schemas.openxmlformats.org/officeDocument/2006/relationships/image" Target="../media/image675.png"/><Relationship Id="rId2"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image" Target="../media/image674.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465.xml"/><Relationship Id="rId9" Type="http://schemas.openxmlformats.org/officeDocument/2006/relationships/slide" Target="slide4.xml"/></Relationships>
</file>

<file path=ppt/slides/_rels/slide47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78.png"/><Relationship Id="rId7" Type="http://schemas.openxmlformats.org/officeDocument/2006/relationships/image" Target="../media/image3.png"/><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 Id="rId9" Type="http://schemas.openxmlformats.org/officeDocument/2006/relationships/image" Target="../media/image1.png"/></Relationships>
</file>

<file path=ppt/slides/_rels/slide47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80.png"/><Relationship Id="rId7" Type="http://schemas.openxmlformats.org/officeDocument/2006/relationships/slide" Target="slide4.xml"/><Relationship Id="rId2" Type="http://schemas.openxmlformats.org/officeDocument/2006/relationships/image" Target="../media/image67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image" Target="../media/image682.png"/><Relationship Id="rId5" Type="http://schemas.openxmlformats.org/officeDocument/2006/relationships/image" Target="../media/image3.png"/><Relationship Id="rId4" Type="http://schemas.openxmlformats.org/officeDocument/2006/relationships/image" Target="../media/image2.png"/></Relationships>
</file>

<file path=ppt/slides/_rels/slide48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84.png"/><Relationship Id="rId7" Type="http://schemas.openxmlformats.org/officeDocument/2006/relationships/image" Target="../media/image2.png"/><Relationship Id="rId2" Type="http://schemas.openxmlformats.org/officeDocument/2006/relationships/image" Target="../media/image683.png"/><Relationship Id="rId1" Type="http://schemas.openxmlformats.org/officeDocument/2006/relationships/slideLayout" Target="../slideLayouts/slideLayout2.xml"/><Relationship Id="rId6" Type="http://schemas.openxmlformats.org/officeDocument/2006/relationships/slide" Target="slide465.xml"/><Relationship Id="rId5" Type="http://schemas.openxmlformats.org/officeDocument/2006/relationships/image" Target="../media/image4.png"/><Relationship Id="rId4" Type="http://schemas.openxmlformats.org/officeDocument/2006/relationships/image" Target="../media/image685.png"/><Relationship Id="rId9" Type="http://schemas.openxmlformats.org/officeDocument/2006/relationships/image" Target="../media/image1.png"/></Relationships>
</file>

<file path=ppt/slides/_rels/slide4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7.png"/><Relationship Id="rId5" Type="http://schemas.openxmlformats.org/officeDocument/2006/relationships/image" Target="../media/image686.png"/><Relationship Id="rId4" Type="http://schemas.openxmlformats.org/officeDocument/2006/relationships/image" Target="../media/image2.png"/></Relationships>
</file>

<file path=ppt/slides/_rels/slide48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89.png"/><Relationship Id="rId7" Type="http://schemas.openxmlformats.org/officeDocument/2006/relationships/slide" Target="slide4.xml"/><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5.xml"/></Relationships>
</file>

<file path=ppt/slides/_rels/slide484.xml.rels><?xml version="1.0" encoding="UTF-8" standalone="yes"?>
<Relationships xmlns="http://schemas.openxmlformats.org/package/2006/relationships"><Relationship Id="rId8" Type="http://schemas.openxmlformats.org/officeDocument/2006/relationships/image" Target="../media/image693.png"/><Relationship Id="rId3" Type="http://schemas.openxmlformats.org/officeDocument/2006/relationships/image" Target="../media/image691.png"/><Relationship Id="rId7" Type="http://schemas.openxmlformats.org/officeDocument/2006/relationships/image" Target="../media/image3.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slide" Target="slide465.xml"/><Relationship Id="rId10" Type="http://schemas.openxmlformats.org/officeDocument/2006/relationships/slide" Target="slide4.xml"/><Relationship Id="rId4" Type="http://schemas.openxmlformats.org/officeDocument/2006/relationships/image" Target="../media/image692.png"/><Relationship Id="rId9" Type="http://schemas.openxmlformats.org/officeDocument/2006/relationships/image" Target="../media/image694.png"/></Relationships>
</file>

<file path=ppt/slides/_rels/slide48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96.png"/><Relationship Id="rId7" Type="http://schemas.openxmlformats.org/officeDocument/2006/relationships/slide" Target="slide4.xml"/><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5.xml"/></Relationships>
</file>

<file path=ppt/slides/_rels/slide48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5.xml"/><Relationship Id="rId7" Type="http://schemas.openxmlformats.org/officeDocument/2006/relationships/image" Target="../media/image699.png"/><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image" Target="../media/image69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8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01.png"/><Relationship Id="rId7" Type="http://schemas.openxmlformats.org/officeDocument/2006/relationships/slide" Target="slide4.xml"/><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5.xml"/></Relationships>
</file>

<file path=ppt/slides/_rels/slide488.xml.rels><?xml version="1.0" encoding="UTF-8" standalone="yes"?>
<Relationships xmlns="http://schemas.openxmlformats.org/package/2006/relationships"><Relationship Id="rId8" Type="http://schemas.openxmlformats.org/officeDocument/2006/relationships/image" Target="../media/image705.png"/><Relationship Id="rId3" Type="http://schemas.openxmlformats.org/officeDocument/2006/relationships/image" Target="../media/image703.png"/><Relationship Id="rId7" Type="http://schemas.openxmlformats.org/officeDocument/2006/relationships/image" Target="../media/image704.png"/><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slide" Target="slide4.xml"/></Relationships>
</file>

<file path=ppt/slides/_rels/slide48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07.png"/><Relationship Id="rId7" Type="http://schemas.openxmlformats.org/officeDocument/2006/relationships/image" Target="../media/image3.png"/><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 Id="rId9"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4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491.xml.rels><?xml version="1.0" encoding="UTF-8" standalone="yes"?>
<Relationships xmlns="http://schemas.openxmlformats.org/package/2006/relationships"><Relationship Id="rId8" Type="http://schemas.openxmlformats.org/officeDocument/2006/relationships/image" Target="../media/image712.png"/><Relationship Id="rId3" Type="http://schemas.openxmlformats.org/officeDocument/2006/relationships/slide" Target="slide465.xml"/><Relationship Id="rId7" Type="http://schemas.openxmlformats.org/officeDocument/2006/relationships/image" Target="../media/image711.png"/><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492.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71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9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14.png"/><Relationship Id="rId4" Type="http://schemas.openxmlformats.org/officeDocument/2006/relationships/image" Target="../media/image3.png"/></Relationships>
</file>

<file path=ppt/slides/_rels/slide4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495.xml.rels><?xml version="1.0" encoding="UTF-8" standalone="yes"?>
<Relationships xmlns="http://schemas.openxmlformats.org/package/2006/relationships"><Relationship Id="rId8" Type="http://schemas.openxmlformats.org/officeDocument/2006/relationships/image" Target="../media/image719.png"/><Relationship Id="rId3" Type="http://schemas.openxmlformats.org/officeDocument/2006/relationships/image" Target="../media/image717.png"/><Relationship Id="rId7" Type="http://schemas.openxmlformats.org/officeDocument/2006/relationships/image" Target="../media/image718.png"/><Relationship Id="rId2" Type="http://schemas.openxmlformats.org/officeDocument/2006/relationships/image" Target="../media/image7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465.xml"/><Relationship Id="rId9" Type="http://schemas.openxmlformats.org/officeDocument/2006/relationships/slide" Target="slide4.xml"/></Relationships>
</file>

<file path=ppt/slides/_rels/slide49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21.png"/><Relationship Id="rId7" Type="http://schemas.openxmlformats.org/officeDocument/2006/relationships/slide" Target="slide4.xml"/><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s>
</file>

<file path=ppt/slides/_rels/slide497.xml.rels><?xml version="1.0" encoding="UTF-8" standalone="yes"?>
<Relationships xmlns="http://schemas.openxmlformats.org/package/2006/relationships"><Relationship Id="rId8" Type="http://schemas.openxmlformats.org/officeDocument/2006/relationships/image" Target="../media/image725.png"/><Relationship Id="rId3" Type="http://schemas.openxmlformats.org/officeDocument/2006/relationships/slide" Target="slide465.xml"/><Relationship Id="rId7" Type="http://schemas.openxmlformats.org/officeDocument/2006/relationships/image" Target="../media/image724.png"/><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image" Target="../media/image723.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4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27.png"/><Relationship Id="rId7" Type="http://schemas.openxmlformats.org/officeDocument/2006/relationships/slide" Target="slide4.xml"/><Relationship Id="rId2" Type="http://schemas.openxmlformats.org/officeDocument/2006/relationships/image" Target="../media/image7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5.xml"/></Relationships>
</file>

<file path=ppt/slides/_rels/slide49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2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1.xml"/><Relationship Id="rId18" Type="http://schemas.openxmlformats.org/officeDocument/2006/relationships/slide" Target="slide49.xml"/><Relationship Id="rId3" Type="http://schemas.openxmlformats.org/officeDocument/2006/relationships/slide" Target="slide8.xml"/><Relationship Id="rId21" Type="http://schemas.openxmlformats.org/officeDocument/2006/relationships/slide" Target="slide57.xml"/><Relationship Id="rId7" Type="http://schemas.openxmlformats.org/officeDocument/2006/relationships/slide" Target="slide20.xml"/><Relationship Id="rId12" Type="http://schemas.openxmlformats.org/officeDocument/2006/relationships/slide" Target="slide39.xml"/><Relationship Id="rId17" Type="http://schemas.openxmlformats.org/officeDocument/2006/relationships/slide" Target="slide27.xml"/><Relationship Id="rId25" Type="http://schemas.openxmlformats.org/officeDocument/2006/relationships/slide" Target="slide65.xml"/><Relationship Id="rId2" Type="http://schemas.openxmlformats.org/officeDocument/2006/relationships/slide" Target="slide6.xml"/><Relationship Id="rId16" Type="http://schemas.openxmlformats.org/officeDocument/2006/relationships/slide" Target="slide10.xml"/><Relationship Id="rId20" Type="http://schemas.openxmlformats.org/officeDocument/2006/relationships/slide" Target="slide54.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36.xml"/><Relationship Id="rId24" Type="http://schemas.openxmlformats.org/officeDocument/2006/relationships/image" Target="../media/image1.png"/><Relationship Id="rId5" Type="http://schemas.openxmlformats.org/officeDocument/2006/relationships/slide" Target="slide17.xml"/><Relationship Id="rId15" Type="http://schemas.openxmlformats.org/officeDocument/2006/relationships/slide" Target="slide47.xml"/><Relationship Id="rId23" Type="http://schemas.openxmlformats.org/officeDocument/2006/relationships/slide" Target="slide4.xml"/><Relationship Id="rId10" Type="http://schemas.openxmlformats.org/officeDocument/2006/relationships/slide" Target="slide33.xml"/><Relationship Id="rId19" Type="http://schemas.openxmlformats.org/officeDocument/2006/relationships/slide" Target="slide52.xml"/><Relationship Id="rId4" Type="http://schemas.openxmlformats.org/officeDocument/2006/relationships/slide" Target="slide25.xml"/><Relationship Id="rId9" Type="http://schemas.openxmlformats.org/officeDocument/2006/relationships/slide" Target="slide30.xml"/><Relationship Id="rId14" Type="http://schemas.openxmlformats.org/officeDocument/2006/relationships/slide" Target="slide44.xml"/><Relationship Id="rId22" Type="http://schemas.openxmlformats.org/officeDocument/2006/relationships/slide" Target="slide60.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png"/><Relationship Id="rId7" Type="http://schemas.openxmlformats.org/officeDocument/2006/relationships/slide" Target="slide4.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xml"/><Relationship Id="rId9" Type="http://schemas.openxmlformats.org/officeDocument/2006/relationships/image" Target="../media/image3.png"/></Relationships>
</file>

<file path=ppt/slides/_rels/slide500.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7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0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5.xml"/><Relationship Id="rId7" Type="http://schemas.openxmlformats.org/officeDocument/2006/relationships/image" Target="../media/image732.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73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02.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0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736.png"/><Relationship Id="rId2" Type="http://schemas.openxmlformats.org/officeDocument/2006/relationships/image" Target="../media/image734.png"/><Relationship Id="rId1" Type="http://schemas.openxmlformats.org/officeDocument/2006/relationships/slideLayout" Target="../slideLayouts/slideLayout2.xml"/><Relationship Id="rId6" Type="http://schemas.openxmlformats.org/officeDocument/2006/relationships/image" Target="../media/image735.png"/><Relationship Id="rId5" Type="http://schemas.openxmlformats.org/officeDocument/2006/relationships/image" Target="../media/image2.png"/><Relationship Id="rId4" Type="http://schemas.openxmlformats.org/officeDocument/2006/relationships/slide" Target="slide465.xml"/><Relationship Id="rId9" Type="http://schemas.openxmlformats.org/officeDocument/2006/relationships/image" Target="../media/image1.png"/></Relationships>
</file>

<file path=ppt/slides/_rels/slide50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0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0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0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0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image" Target="../media/image742.png"/><Relationship Id="rId5" Type="http://schemas.openxmlformats.org/officeDocument/2006/relationships/image" Target="../media/image2.png"/><Relationship Id="rId4" Type="http://schemas.openxmlformats.org/officeDocument/2006/relationships/slide" Target="slide465.xml"/></Relationships>
</file>

<file path=ppt/slides/_rels/slide50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44.png"/><Relationship Id="rId1" Type="http://schemas.openxmlformats.org/officeDocument/2006/relationships/slideLayout" Target="../slideLayouts/slideLayout2.xml"/><Relationship Id="rId6" Type="http://schemas.openxmlformats.org/officeDocument/2006/relationships/image" Target="../media/image745.png"/><Relationship Id="rId5" Type="http://schemas.openxmlformats.org/officeDocument/2006/relationships/image" Target="../media/image2.png"/><Relationship Id="rId4" Type="http://schemas.openxmlformats.org/officeDocument/2006/relationships/slide" Target="slide465.xml"/></Relationships>
</file>

<file path=ppt/slides/_rels/slide5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74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5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52.png"/><Relationship Id="rId1" Type="http://schemas.openxmlformats.org/officeDocument/2006/relationships/slideLayout" Target="../slideLayouts/slideLayout2.xml"/><Relationship Id="rId6" Type="http://schemas.openxmlformats.org/officeDocument/2006/relationships/image" Target="../media/image753.png"/><Relationship Id="rId5" Type="http://schemas.openxmlformats.org/officeDocument/2006/relationships/image" Target="../media/image2.png"/><Relationship Id="rId4" Type="http://schemas.openxmlformats.org/officeDocument/2006/relationships/slide" Target="slide465.xml"/></Relationships>
</file>

<file path=ppt/slides/_rels/slide5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520.xml.rels><?xml version="1.0" encoding="UTF-8" standalone="yes"?>
<Relationships xmlns="http://schemas.openxmlformats.org/package/2006/relationships"><Relationship Id="rId3" Type="http://schemas.openxmlformats.org/officeDocument/2006/relationships/slide" Target="slide465.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56.png"/><Relationship Id="rId4" Type="http://schemas.openxmlformats.org/officeDocument/2006/relationships/image" Target="../media/image2.png"/></Relationships>
</file>

<file path=ppt/slides/_rels/slide5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5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59.png"/><Relationship Id="rId5" Type="http://schemas.openxmlformats.org/officeDocument/2006/relationships/image" Target="../media/image758.png"/><Relationship Id="rId4" Type="http://schemas.openxmlformats.org/officeDocument/2006/relationships/image" Target="../media/image2.png"/></Relationships>
</file>

<file path=ppt/slides/_rels/slide5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62.png"/><Relationship Id="rId7" Type="http://schemas.openxmlformats.org/officeDocument/2006/relationships/image" Target="../media/image3.png"/><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 Id="rId9" Type="http://schemas.openxmlformats.org/officeDocument/2006/relationships/image" Target="../media/image1.png"/></Relationships>
</file>

<file path=ppt/slides/_rels/slide5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64.png"/><Relationship Id="rId1" Type="http://schemas.openxmlformats.org/officeDocument/2006/relationships/slideLayout" Target="../slideLayouts/slideLayout2.xml"/><Relationship Id="rId6" Type="http://schemas.openxmlformats.org/officeDocument/2006/relationships/image" Target="../media/image765.png"/><Relationship Id="rId5" Type="http://schemas.openxmlformats.org/officeDocument/2006/relationships/image" Target="../media/image2.png"/><Relationship Id="rId4" Type="http://schemas.openxmlformats.org/officeDocument/2006/relationships/slide" Target="slide465.xml"/></Relationships>
</file>

<file path=ppt/slides/_rels/slide5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5.xml"/></Relationships>
</file>

<file path=ppt/slides/_rels/slide5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5.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69.png"/><Relationship Id="rId5" Type="http://schemas.openxmlformats.org/officeDocument/2006/relationships/image" Target="../media/image768.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5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5.xml"/></Relationships>
</file>

<file path=ppt/slides/_rels/slide5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73.png"/><Relationship Id="rId7" Type="http://schemas.openxmlformats.org/officeDocument/2006/relationships/slide" Target="slide4.xml"/><Relationship Id="rId2" Type="http://schemas.openxmlformats.org/officeDocument/2006/relationships/image" Target="../media/image7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5.xml"/><Relationship Id="rId4" Type="http://schemas.openxmlformats.org/officeDocument/2006/relationships/image" Target="../media/image4.png"/></Relationships>
</file>

<file path=ppt/slides/_rels/slide533.xml.rels><?xml version="1.0" encoding="UTF-8" standalone="yes"?>
<Relationships xmlns="http://schemas.openxmlformats.org/package/2006/relationships"><Relationship Id="rId8" Type="http://schemas.openxmlformats.org/officeDocument/2006/relationships/slide" Target="slide537.xml"/><Relationship Id="rId3" Type="http://schemas.openxmlformats.org/officeDocument/2006/relationships/slide" Target="slide4.xml"/><Relationship Id="rId7" Type="http://schemas.openxmlformats.org/officeDocument/2006/relationships/slide" Target="slide534.xml"/><Relationship Id="rId2" Type="http://schemas.openxmlformats.org/officeDocument/2006/relationships/slide" Target="slide545.xml"/><Relationship Id="rId1" Type="http://schemas.openxmlformats.org/officeDocument/2006/relationships/slideLayout" Target="../slideLayouts/slideLayout2.xml"/><Relationship Id="rId6" Type="http://schemas.openxmlformats.org/officeDocument/2006/relationships/slide" Target="slide548.xml"/><Relationship Id="rId11" Type="http://schemas.openxmlformats.org/officeDocument/2006/relationships/slide" Target="slide465.xml"/><Relationship Id="rId5" Type="http://schemas.openxmlformats.org/officeDocument/2006/relationships/slide" Target="slide542.xml"/><Relationship Id="rId10" Type="http://schemas.openxmlformats.org/officeDocument/2006/relationships/slide" Target="slide392.xml"/><Relationship Id="rId4" Type="http://schemas.openxmlformats.org/officeDocument/2006/relationships/image" Target="../media/image1.png"/><Relationship Id="rId9" Type="http://schemas.openxmlformats.org/officeDocument/2006/relationships/slide" Target="slide539.xml"/></Relationships>
</file>

<file path=ppt/slides/_rels/slide534.xml.rels><?xml version="1.0" encoding="UTF-8" standalone="yes"?>
<Relationships xmlns="http://schemas.openxmlformats.org/package/2006/relationships"><Relationship Id="rId8" Type="http://schemas.openxmlformats.org/officeDocument/2006/relationships/image" Target="../media/image775.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74.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3.png"/><Relationship Id="rId10" Type="http://schemas.openxmlformats.org/officeDocument/2006/relationships/image" Target="../media/image777.png"/><Relationship Id="rId4" Type="http://schemas.openxmlformats.org/officeDocument/2006/relationships/image" Target="../media/image1.png"/><Relationship Id="rId9" Type="http://schemas.openxmlformats.org/officeDocument/2006/relationships/image" Target="../media/image776.png"/></Relationships>
</file>

<file path=ppt/slides/_rels/slide5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3.xml"/><Relationship Id="rId4" Type="http://schemas.openxmlformats.org/officeDocument/2006/relationships/image" Target="../media/image1.png"/></Relationships>
</file>

<file path=ppt/slides/_rels/slide5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79.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3.xml"/><Relationship Id="rId4" Type="http://schemas.openxmlformats.org/officeDocument/2006/relationships/image" Target="../media/image3.png"/></Relationships>
</file>

<file path=ppt/slides/_rels/slide5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81.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39.xml.rels><?xml version="1.0" encoding="UTF-8" standalone="yes"?>
<Relationships xmlns="http://schemas.openxmlformats.org/package/2006/relationships"><Relationship Id="rId8" Type="http://schemas.openxmlformats.org/officeDocument/2006/relationships/image" Target="../media/image78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82.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3.png"/><Relationship Id="rId10" Type="http://schemas.openxmlformats.org/officeDocument/2006/relationships/image" Target="../media/image785.png"/><Relationship Id="rId4" Type="http://schemas.openxmlformats.org/officeDocument/2006/relationships/image" Target="../media/image1.png"/><Relationship Id="rId9" Type="http://schemas.openxmlformats.org/officeDocument/2006/relationships/image" Target="../media/image78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5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86.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42.xml.rels><?xml version="1.0" encoding="UTF-8" standalone="yes"?>
<Relationships xmlns="http://schemas.openxmlformats.org/package/2006/relationships"><Relationship Id="rId8" Type="http://schemas.openxmlformats.org/officeDocument/2006/relationships/image" Target="../media/image78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90.png"/></Relationships>
</file>

<file path=ppt/slides/_rels/slide5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91.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44.xml.rels><?xml version="1.0" encoding="UTF-8" standalone="yes"?>
<Relationships xmlns="http://schemas.openxmlformats.org/package/2006/relationships"><Relationship Id="rId8" Type="http://schemas.openxmlformats.org/officeDocument/2006/relationships/image" Target="../media/image79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92.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1.png"/><Relationship Id="rId4" Type="http://schemas.openxmlformats.org/officeDocument/2006/relationships/slide" Target="slide4.xml"/></Relationships>
</file>

<file path=ppt/slides/_rels/slide5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3.xml"/><Relationship Id="rId4" Type="http://schemas.openxmlformats.org/officeDocument/2006/relationships/image" Target="../media/image3.png"/></Relationships>
</file>

<file path=ppt/slides/_rels/slide5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4.png"/><Relationship Id="rId4" Type="http://schemas.openxmlformats.org/officeDocument/2006/relationships/image" Target="../media/image1.png"/></Relationships>
</file>

<file path=ppt/slides/_rels/slide5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96.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4.png"/><Relationship Id="rId4" Type="http://schemas.openxmlformats.org/officeDocument/2006/relationships/image" Target="../media/image1.png"/></Relationships>
</file>

<file path=ppt/slides/_rels/slide5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9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3.xml"/><Relationship Id="rId4" Type="http://schemas.openxmlformats.org/officeDocument/2006/relationships/image" Target="../media/image3.png"/></Relationships>
</file>

<file path=ppt/slides/_rels/slide5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98.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99.png"/><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4.png"/><Relationship Id="rId4" Type="http://schemas.openxmlformats.org/officeDocument/2006/relationships/image" Target="../media/image1.png"/></Relationships>
</file>

<file path=ppt/slides/_rels/slide5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1.png"/><Relationship Id="rId7" Type="http://schemas.openxmlformats.org/officeDocument/2006/relationships/slide" Target="slide533.xml"/><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802.png"/><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82.xml"/><Relationship Id="rId7" Type="http://schemas.openxmlformats.org/officeDocument/2006/relationships/slide" Target="slide71.xml"/><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1.png"/><Relationship Id="rId10" Type="http://schemas.openxmlformats.org/officeDocument/2006/relationships/slide" Target="slide5.xml"/><Relationship Id="rId4" Type="http://schemas.openxmlformats.org/officeDocument/2006/relationships/slide" Target="slide4.xml"/><Relationship Id="rId9" Type="http://schemas.openxmlformats.org/officeDocument/2006/relationships/slide" Target="slide68.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65.xml"/><Relationship Id="rId11" Type="http://schemas.openxmlformats.org/officeDocument/2006/relationships/image" Target="../media/image92.png"/><Relationship Id="rId5" Type="http://schemas.openxmlformats.org/officeDocument/2006/relationships/image" Target="../media/image3.png"/><Relationship Id="rId10" Type="http://schemas.openxmlformats.org/officeDocument/2006/relationships/image" Target="../media/image91.png"/><Relationship Id="rId4" Type="http://schemas.openxmlformats.org/officeDocument/2006/relationships/image" Target="../media/image1.png"/><Relationship Id="rId9" Type="http://schemas.openxmlformats.org/officeDocument/2006/relationships/image" Target="../media/image90.png"/></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7.png"/></Relationships>
</file>

<file path=ppt/slides/_rels/slide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 Target="slide65.xml"/><Relationship Id="rId7"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1.png"/></Relationships>
</file>

<file path=ppt/slides/_rels/slide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1.png"/><Relationship Id="rId9" Type="http://schemas.openxmlformats.org/officeDocument/2006/relationships/image" Target="../media/image4.png"/></Relationships>
</file>

<file path=ppt/slides/_rels/slide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2.png"/><Relationship Id="rId7" Type="http://schemas.openxmlformats.org/officeDocument/2006/relationships/slide" Target="slide65.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slide" Target="slide105.xml"/><Relationship Id="rId13" Type="http://schemas.openxmlformats.org/officeDocument/2006/relationships/slide" Target="slide123.xml"/><Relationship Id="rId18" Type="http://schemas.openxmlformats.org/officeDocument/2006/relationships/slide" Target="slide96.xml"/><Relationship Id="rId26" Type="http://schemas.openxmlformats.org/officeDocument/2006/relationships/slide" Target="slide145.xml"/><Relationship Id="rId3" Type="http://schemas.openxmlformats.org/officeDocument/2006/relationships/slide" Target="slide94.xml"/><Relationship Id="rId21" Type="http://schemas.openxmlformats.org/officeDocument/2006/relationships/slide" Target="slide117.xml"/><Relationship Id="rId7" Type="http://schemas.openxmlformats.org/officeDocument/2006/relationships/slide" Target="slide109.xml"/><Relationship Id="rId12" Type="http://schemas.openxmlformats.org/officeDocument/2006/relationships/slide" Target="slide121.xml"/><Relationship Id="rId17" Type="http://schemas.openxmlformats.org/officeDocument/2006/relationships/slide" Target="slide125.xml"/><Relationship Id="rId25" Type="http://schemas.openxmlformats.org/officeDocument/2006/relationships/slide" Target="slide142.xml"/><Relationship Id="rId2" Type="http://schemas.openxmlformats.org/officeDocument/2006/relationships/image" Target="../media/image124.jpg"/><Relationship Id="rId16" Type="http://schemas.openxmlformats.org/officeDocument/2006/relationships/slide" Target="slide133.xml"/><Relationship Id="rId20" Type="http://schemas.openxmlformats.org/officeDocument/2006/relationships/slide" Target="slide115.xml"/><Relationship Id="rId29" Type="http://schemas.openxmlformats.org/officeDocument/2006/relationships/slide" Target="slide156.xml"/><Relationship Id="rId1" Type="http://schemas.openxmlformats.org/officeDocument/2006/relationships/slideLayout" Target="../slideLayouts/slideLayout2.xml"/><Relationship Id="rId6" Type="http://schemas.openxmlformats.org/officeDocument/2006/relationships/slide" Target="slide103.xml"/><Relationship Id="rId11" Type="http://schemas.openxmlformats.org/officeDocument/2006/relationships/slide" Target="slide119.xml"/><Relationship Id="rId24" Type="http://schemas.openxmlformats.org/officeDocument/2006/relationships/slide" Target="slide138.xml"/><Relationship Id="rId32" Type="http://schemas.openxmlformats.org/officeDocument/2006/relationships/slide" Target="slide160.xml"/><Relationship Id="rId5" Type="http://schemas.openxmlformats.org/officeDocument/2006/relationships/slide" Target="slide101.xml"/><Relationship Id="rId15" Type="http://schemas.openxmlformats.org/officeDocument/2006/relationships/slide" Target="slide131.xml"/><Relationship Id="rId23" Type="http://schemas.openxmlformats.org/officeDocument/2006/relationships/slide" Target="slide135.xml"/><Relationship Id="rId28" Type="http://schemas.openxmlformats.org/officeDocument/2006/relationships/slide" Target="slide153.xml"/><Relationship Id="rId10" Type="http://schemas.openxmlformats.org/officeDocument/2006/relationships/slide" Target="slide107.xml"/><Relationship Id="rId19" Type="http://schemas.openxmlformats.org/officeDocument/2006/relationships/slide" Target="slide111.xml"/><Relationship Id="rId31" Type="http://schemas.openxmlformats.org/officeDocument/2006/relationships/image" Target="../media/image1.png"/><Relationship Id="rId4" Type="http://schemas.openxmlformats.org/officeDocument/2006/relationships/slide" Target="slide98.xml"/><Relationship Id="rId9" Type="http://schemas.openxmlformats.org/officeDocument/2006/relationships/slide" Target="slide113.xml"/><Relationship Id="rId14" Type="http://schemas.openxmlformats.org/officeDocument/2006/relationships/slide" Target="slide129.xml"/><Relationship Id="rId22" Type="http://schemas.openxmlformats.org/officeDocument/2006/relationships/slide" Target="slide127.xml"/><Relationship Id="rId27" Type="http://schemas.openxmlformats.org/officeDocument/2006/relationships/slide" Target="slide151.xml"/><Relationship Id="rId30" Type="http://schemas.openxmlformats.org/officeDocument/2006/relationships/slide" Target="slide4.xml"/></Relationships>
</file>

<file path=ppt/slides/_rels/slide94.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25.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7.png"/><Relationship Id="rId7" Type="http://schemas.openxmlformats.org/officeDocument/2006/relationships/slide" Target="slide4.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93.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93.xml"/></Relationships>
</file>

<file path=ppt/slides/_rels/slide9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0.png"/><Relationship Id="rId7" Type="http://schemas.openxmlformats.org/officeDocument/2006/relationships/slide" Target="slide4.xm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93.xml"/></Relationships>
</file>

<file path=ppt/slides/_rels/slide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2.png"/><Relationship Id="rId4" Type="http://schemas.openxmlformats.org/officeDocument/2006/relationships/slide" Target="slide93.xml"/></Relationships>
</file>

<file path=ppt/slides/_rels/slide9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4.png"/><Relationship Id="rId7" Type="http://schemas.openxmlformats.org/officeDocument/2006/relationships/image" Target="../media/image3.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3.xml"/><Relationship Id="rId4" Type="http://schemas.openxmlformats.org/officeDocument/2006/relationships/image" Target="../media/image4.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smtClean="0"/>
              <a:t>Mechanics Past Paper Questions</a:t>
            </a:r>
            <a:endParaRPr lang="en-GB" dirty="0"/>
          </a:p>
        </p:txBody>
      </p:sp>
      <p:sp>
        <p:nvSpPr>
          <p:cNvPr id="3" name="Subtitle 2"/>
          <p:cNvSpPr>
            <a:spLocks noGrp="1"/>
          </p:cNvSpPr>
          <p:nvPr>
            <p:ph type="subTitle" idx="1"/>
          </p:nvPr>
        </p:nvSpPr>
        <p:spPr>
          <a:xfrm>
            <a:off x="1369368" y="2016423"/>
            <a:ext cx="6400800" cy="1752600"/>
          </a:xfrm>
        </p:spPr>
        <p:txBody>
          <a:bodyPr/>
          <a:lstStyle/>
          <a:p>
            <a:r>
              <a:rPr lang="en-GB" dirty="0" smtClean="0"/>
              <a:t>Revision Past Paper Questions</a:t>
            </a:r>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2996952"/>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771800" y="3068960"/>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716016" y="2996952"/>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08304" y="2852936"/>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smtClean="0"/>
              <a:t>Go back to home screen to select a topic</a:t>
            </a:r>
            <a:endParaRPr lang="en-GB" dirty="0"/>
          </a:p>
        </p:txBody>
      </p:sp>
      <p:sp>
        <p:nvSpPr>
          <p:cNvPr id="11" name="TextBox 10"/>
          <p:cNvSpPr txBox="1"/>
          <p:nvPr/>
        </p:nvSpPr>
        <p:spPr>
          <a:xfrm>
            <a:off x="2339752" y="3861048"/>
            <a:ext cx="1512168" cy="1200329"/>
          </a:xfrm>
          <a:prstGeom prst="rect">
            <a:avLst/>
          </a:prstGeom>
          <a:noFill/>
        </p:spPr>
        <p:txBody>
          <a:bodyPr wrap="square" rtlCol="0">
            <a:spAutoFit/>
          </a:bodyPr>
          <a:lstStyle/>
          <a:p>
            <a:pPr algn="ctr"/>
            <a:r>
              <a:rPr lang="en-GB" dirty="0" smtClean="0"/>
              <a:t>Go back to topic screen to select a question</a:t>
            </a:r>
            <a:endParaRPr lang="en-GB" dirty="0"/>
          </a:p>
        </p:txBody>
      </p:sp>
      <p:sp>
        <p:nvSpPr>
          <p:cNvPr id="12" name="TextBox 11"/>
          <p:cNvSpPr txBox="1"/>
          <p:nvPr/>
        </p:nvSpPr>
        <p:spPr>
          <a:xfrm>
            <a:off x="4716016" y="3861048"/>
            <a:ext cx="1512168" cy="1200329"/>
          </a:xfrm>
          <a:prstGeom prst="rect">
            <a:avLst/>
          </a:prstGeom>
          <a:noFill/>
        </p:spPr>
        <p:txBody>
          <a:bodyPr wrap="square" rtlCol="0">
            <a:spAutoFit/>
          </a:bodyPr>
          <a:lstStyle/>
          <a:p>
            <a:pPr algn="ctr"/>
            <a:r>
              <a:rPr lang="en-GB" dirty="0" smtClean="0"/>
              <a:t>Go to the mark scheme for that question</a:t>
            </a:r>
            <a:endParaRPr lang="en-GB" dirty="0"/>
          </a:p>
        </p:txBody>
      </p:sp>
      <p:sp>
        <p:nvSpPr>
          <p:cNvPr id="13" name="TextBox 12"/>
          <p:cNvSpPr txBox="1"/>
          <p:nvPr/>
        </p:nvSpPr>
        <p:spPr>
          <a:xfrm>
            <a:off x="7164288" y="3861048"/>
            <a:ext cx="1512168" cy="1200329"/>
          </a:xfrm>
          <a:prstGeom prst="rect">
            <a:avLst/>
          </a:prstGeom>
          <a:noFill/>
        </p:spPr>
        <p:txBody>
          <a:bodyPr wrap="square" rtlCol="0">
            <a:spAutoFit/>
          </a:bodyPr>
          <a:lstStyle/>
          <a:p>
            <a:pPr algn="ctr"/>
            <a:r>
              <a:rPr lang="en-GB" dirty="0" smtClean="0"/>
              <a:t>Go back to the question from the mark scheme</a:t>
            </a:r>
            <a:endParaRPr lang="en-GB" dirty="0"/>
          </a:p>
        </p:txBody>
      </p:sp>
      <p:sp>
        <p:nvSpPr>
          <p:cNvPr id="4" name="TextBox 3"/>
          <p:cNvSpPr txBox="1"/>
          <p:nvPr/>
        </p:nvSpPr>
        <p:spPr>
          <a:xfrm>
            <a:off x="4642316" y="5112869"/>
            <a:ext cx="1581608" cy="646331"/>
          </a:xfrm>
          <a:prstGeom prst="rect">
            <a:avLst/>
          </a:prstGeom>
          <a:noFill/>
        </p:spPr>
        <p:txBody>
          <a:bodyPr wrap="square" rtlCol="0">
            <a:spAutoFit/>
          </a:bodyPr>
          <a:lstStyle/>
          <a:p>
            <a:pPr algn="ctr"/>
            <a:r>
              <a:rPr lang="en-GB" i="1" dirty="0" smtClean="0"/>
              <a:t>Or see more solutions</a:t>
            </a:r>
            <a:endParaRPr lang="en-GB" i="1" dirty="0"/>
          </a:p>
        </p:txBody>
      </p:sp>
      <p:sp>
        <p:nvSpPr>
          <p:cNvPr id="14" name="TextBox 13"/>
          <p:cNvSpPr txBox="1"/>
          <p:nvPr/>
        </p:nvSpPr>
        <p:spPr>
          <a:xfrm>
            <a:off x="7094848" y="5112868"/>
            <a:ext cx="1581608" cy="646331"/>
          </a:xfrm>
          <a:prstGeom prst="rect">
            <a:avLst/>
          </a:prstGeom>
          <a:noFill/>
        </p:spPr>
        <p:txBody>
          <a:bodyPr wrap="square" rtlCol="0">
            <a:spAutoFit/>
          </a:bodyPr>
          <a:lstStyle/>
          <a:p>
            <a:pPr algn="ctr"/>
            <a:r>
              <a:rPr lang="en-GB" i="1" dirty="0" smtClean="0"/>
              <a:t>Or go back to first solutions</a:t>
            </a:r>
            <a:endParaRPr lang="en-GB" i="1" dirty="0"/>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67544" y="2436440"/>
            <a:ext cx="8208912" cy="380087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131840" y="78278"/>
            <a:ext cx="2880320" cy="2342610"/>
          </a:xfrm>
          <a:prstGeom prst="rect">
            <a:avLst/>
          </a:prstGeom>
        </p:spPr>
      </p:pic>
    </p:spTree>
    <p:extLst>
      <p:ext uri="{BB962C8B-B14F-4D97-AF65-F5344CB8AC3E}">
        <p14:creationId xmlns:p14="http://schemas.microsoft.com/office/powerpoint/2010/main" val="663598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6" name="Picture 1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0" y="1052736"/>
            <a:ext cx="8640960" cy="3580076"/>
          </a:xfrm>
          <a:prstGeom prst="rect">
            <a:avLst/>
          </a:prstGeom>
        </p:spPr>
      </p:pic>
      <p:sp>
        <p:nvSpPr>
          <p:cNvPr id="8" name="Rectangle 7"/>
          <p:cNvSpPr/>
          <p:nvPr/>
        </p:nvSpPr>
        <p:spPr>
          <a:xfrm>
            <a:off x="251520" y="1052736"/>
            <a:ext cx="8640959" cy="56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Rectangle 9"/>
          <p:cNvSpPr/>
          <p:nvPr/>
        </p:nvSpPr>
        <p:spPr>
          <a:xfrm>
            <a:off x="251520" y="1613792"/>
            <a:ext cx="8640960" cy="797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251520" y="2411500"/>
            <a:ext cx="8640960" cy="53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2" name="Rectangle 11"/>
          <p:cNvSpPr/>
          <p:nvPr/>
        </p:nvSpPr>
        <p:spPr>
          <a:xfrm>
            <a:off x="251520" y="2950888"/>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3" name="Rectangle 12"/>
          <p:cNvSpPr/>
          <p:nvPr/>
        </p:nvSpPr>
        <p:spPr>
          <a:xfrm>
            <a:off x="251520" y="3670968"/>
            <a:ext cx="8640960" cy="47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5" name="Rectangle 14"/>
          <p:cNvSpPr/>
          <p:nvPr/>
        </p:nvSpPr>
        <p:spPr>
          <a:xfrm>
            <a:off x="251520" y="4149080"/>
            <a:ext cx="8640960" cy="48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25281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0" grpId="0" animBg="1"/>
      <p:bldP spid="11" grpId="0" animBg="1"/>
      <p:bldP spid="12" grpId="0" animBg="1"/>
      <p:bldP spid="13"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484784"/>
            <a:ext cx="8640958" cy="2665300"/>
          </a:xfrm>
          <a:prstGeom prst="rect">
            <a:avLst/>
          </a:prstGeom>
        </p:spPr>
      </p:pic>
      <p:pic>
        <p:nvPicPr>
          <p:cNvPr id="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4210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08720"/>
            <a:ext cx="8928990" cy="3894012"/>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9" name="Rectangle 8"/>
          <p:cNvSpPr/>
          <p:nvPr/>
        </p:nvSpPr>
        <p:spPr>
          <a:xfrm>
            <a:off x="107505" y="886270"/>
            <a:ext cx="8928990" cy="1125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7" name="Picture 1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7294" y="6237312"/>
            <a:ext cx="643138" cy="643138"/>
          </a:xfrm>
          <a:prstGeom prst="rect">
            <a:avLst/>
          </a:prstGeom>
          <a:noFill/>
        </p:spPr>
      </p:pic>
      <p:sp>
        <p:nvSpPr>
          <p:cNvPr id="8" name="Rectangle 7"/>
          <p:cNvSpPr/>
          <p:nvPr/>
        </p:nvSpPr>
        <p:spPr>
          <a:xfrm>
            <a:off x="107505" y="2011290"/>
            <a:ext cx="8928990" cy="156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5" y="3573016"/>
            <a:ext cx="8928990" cy="1229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03674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2924944"/>
            <a:ext cx="7992888" cy="325322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58862"/>
            <a:ext cx="1435360" cy="954514"/>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6"/>
          <a:stretch>
            <a:fillRect/>
          </a:stretch>
        </p:blipFill>
        <p:spPr>
          <a:xfrm>
            <a:off x="1043608" y="188639"/>
            <a:ext cx="7992888" cy="2727679"/>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59096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7583" y="2492896"/>
            <a:ext cx="8208913" cy="3829297"/>
          </a:xfrm>
          <a:prstGeom prst="rect">
            <a:avLst/>
          </a:prstGeom>
        </p:spPr>
      </p:pic>
      <p:sp>
        <p:nvSpPr>
          <p:cNvPr id="11" name="Rectangle 10"/>
          <p:cNvSpPr/>
          <p:nvPr/>
        </p:nvSpPr>
        <p:spPr>
          <a:xfrm>
            <a:off x="827582" y="4221087"/>
            <a:ext cx="8202465" cy="2101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 name="Picture 1"/>
          <p:cNvPicPr>
            <a:picLocks noChangeAspect="1"/>
          </p:cNvPicPr>
          <p:nvPr/>
        </p:nvPicPr>
        <p:blipFill>
          <a:blip r:embed="rId3"/>
          <a:stretch>
            <a:fillRect/>
          </a:stretch>
        </p:blipFill>
        <p:spPr>
          <a:xfrm>
            <a:off x="113953" y="402592"/>
            <a:ext cx="8916094" cy="2090304"/>
          </a:xfrm>
          <a:prstGeom prst="rect">
            <a:avLst/>
          </a:prstGeom>
        </p:spPr>
      </p:pic>
      <p:sp>
        <p:nvSpPr>
          <p:cNvPr id="8" name="Rectangle 7"/>
          <p:cNvSpPr/>
          <p:nvPr/>
        </p:nvSpPr>
        <p:spPr>
          <a:xfrm>
            <a:off x="113952" y="402592"/>
            <a:ext cx="8916095" cy="1226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35332"/>
            <a:ext cx="1138453" cy="369332"/>
          </a:xfrm>
          <a:prstGeom prst="rect">
            <a:avLst/>
          </a:prstGeom>
          <a:noFill/>
        </p:spPr>
        <p:txBody>
          <a:bodyPr wrap="none" rtlCol="0">
            <a:spAutoFit/>
          </a:bodyPr>
          <a:lstStyle/>
          <a:p>
            <a:r>
              <a:rPr lang="en-GB" dirty="0" smtClean="0"/>
              <a:t>June 2007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7" name="Picture 1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96336" y="6142854"/>
            <a:ext cx="715145" cy="715145"/>
          </a:xfrm>
          <a:prstGeom prst="rect">
            <a:avLst/>
          </a:prstGeom>
          <a:noFill/>
        </p:spPr>
      </p:pic>
      <p:sp>
        <p:nvSpPr>
          <p:cNvPr id="9" name="Rectangle 8"/>
          <p:cNvSpPr/>
          <p:nvPr/>
        </p:nvSpPr>
        <p:spPr>
          <a:xfrm>
            <a:off x="113952" y="1628798"/>
            <a:ext cx="8916096"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827582" y="2492894"/>
            <a:ext cx="8202465"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388424" y="6191248"/>
            <a:ext cx="704316" cy="666752"/>
          </a:xfrm>
          <a:prstGeom prst="rect">
            <a:avLst/>
          </a:prstGeom>
          <a:noFill/>
        </p:spPr>
      </p:pic>
    </p:spTree>
    <p:extLst>
      <p:ext uri="{BB962C8B-B14F-4D97-AF65-F5344CB8AC3E}">
        <p14:creationId xmlns:p14="http://schemas.microsoft.com/office/powerpoint/2010/main" val="2438025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476672"/>
            <a:ext cx="8784974" cy="506853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97311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25" y="764704"/>
            <a:ext cx="8760550" cy="450214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733256"/>
            <a:ext cx="1197768" cy="1197768"/>
          </a:xfrm>
          <a:prstGeom prst="rect">
            <a:avLst/>
          </a:prstGeom>
          <a:noFill/>
        </p:spPr>
      </p:pic>
      <p:sp>
        <p:nvSpPr>
          <p:cNvPr id="6" name="Rectangle 5"/>
          <p:cNvSpPr/>
          <p:nvPr/>
        </p:nvSpPr>
        <p:spPr>
          <a:xfrm>
            <a:off x="191725" y="764705"/>
            <a:ext cx="876055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10" name="Rectangle 9"/>
          <p:cNvSpPr/>
          <p:nvPr/>
        </p:nvSpPr>
        <p:spPr>
          <a:xfrm>
            <a:off x="191725" y="1124745"/>
            <a:ext cx="8760550" cy="924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91725" y="2049141"/>
            <a:ext cx="8760550" cy="137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91725" y="3428999"/>
            <a:ext cx="8760550" cy="1837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223846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07504" y="908720"/>
            <a:ext cx="8928992" cy="343817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07494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96752"/>
            <a:ext cx="8784976" cy="3267668"/>
          </a:xfrm>
          <a:prstGeom prst="rect">
            <a:avLst/>
          </a:prstGeom>
        </p:spPr>
      </p:pic>
      <p:sp>
        <p:nvSpPr>
          <p:cNvPr id="7" name="Rectangle 6"/>
          <p:cNvSpPr/>
          <p:nvPr/>
        </p:nvSpPr>
        <p:spPr>
          <a:xfrm>
            <a:off x="179512" y="1196752"/>
            <a:ext cx="8784975" cy="923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8" name="Rectangle 7"/>
          <p:cNvSpPr/>
          <p:nvPr/>
        </p:nvSpPr>
        <p:spPr>
          <a:xfrm>
            <a:off x="179512" y="2119774"/>
            <a:ext cx="8784975" cy="1093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3212976"/>
            <a:ext cx="8784975" cy="1251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44408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5304"/>
            <a:ext cx="933366" cy="620688"/>
          </a:xfrm>
          <a:prstGeom prst="rect">
            <a:avLst/>
          </a:prstGeom>
          <a:noFill/>
        </p:spPr>
      </p:pic>
      <p:sp>
        <p:nvSpPr>
          <p:cNvPr id="6" name="TextBox 5"/>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1844824"/>
            <a:ext cx="8784976" cy="1319694"/>
          </a:xfrm>
          <a:prstGeom prst="rect">
            <a:avLst/>
          </a:prstGeom>
        </p:spPr>
      </p:pic>
      <p:pic>
        <p:nvPicPr>
          <p:cNvPr id="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35395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624840"/>
            <a:ext cx="8640960" cy="4569602"/>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251520" y="624840"/>
            <a:ext cx="8640960" cy="134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251520" y="1966366"/>
            <a:ext cx="8640960" cy="134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3307892"/>
            <a:ext cx="8640960" cy="188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331640" cy="885540"/>
          </a:xfrm>
          <a:prstGeom prst="rect">
            <a:avLst/>
          </a:prstGeom>
          <a:noFill/>
        </p:spPr>
      </p:pic>
    </p:spTree>
    <p:extLst>
      <p:ext uri="{BB962C8B-B14F-4D97-AF65-F5344CB8AC3E}">
        <p14:creationId xmlns:p14="http://schemas.microsoft.com/office/powerpoint/2010/main" val="3485699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2301994"/>
            <a:ext cx="8928990" cy="1127006"/>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5" y="2301994"/>
            <a:ext cx="8928992" cy="112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3256"/>
            <a:ext cx="1197768" cy="1197768"/>
          </a:xfrm>
          <a:prstGeom prst="rect">
            <a:avLst/>
          </a:prstGeom>
          <a:noFill/>
        </p:spPr>
      </p:pic>
      <p:pic>
        <p:nvPicPr>
          <p:cNvPr id="15" name="Picture 1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13949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5304"/>
            <a:ext cx="933366" cy="620688"/>
          </a:xfrm>
          <a:prstGeom prst="rect">
            <a:avLst/>
          </a:prstGeom>
          <a:noFill/>
        </p:spPr>
      </p:pic>
      <p:sp>
        <p:nvSpPr>
          <p:cNvPr id="6" name="TextBox 5"/>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5"/>
          <a:stretch>
            <a:fillRect/>
          </a:stretch>
        </p:blipFill>
        <p:spPr>
          <a:xfrm>
            <a:off x="179512" y="1052736"/>
            <a:ext cx="8784976" cy="3141294"/>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59026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386444"/>
            <a:ext cx="8928990" cy="1407286"/>
          </a:xfrm>
          <a:prstGeom prst="rect">
            <a:avLst/>
          </a:prstGeom>
        </p:spPr>
      </p:pic>
      <p:pic>
        <p:nvPicPr>
          <p:cNvPr id="7" name="Picture 6"/>
          <p:cNvPicPr>
            <a:picLocks noChangeAspect="1"/>
          </p:cNvPicPr>
          <p:nvPr/>
        </p:nvPicPr>
        <p:blipFill>
          <a:blip r:embed="rId3"/>
          <a:stretch>
            <a:fillRect/>
          </a:stretch>
        </p:blipFill>
        <p:spPr>
          <a:xfrm>
            <a:off x="107505" y="1916832"/>
            <a:ext cx="8928990" cy="1412026"/>
          </a:xfrm>
          <a:prstGeom prst="rect">
            <a:avLst/>
          </a:prstGeom>
        </p:spPr>
      </p:pic>
      <p:pic>
        <p:nvPicPr>
          <p:cNvPr id="8" name="Picture 7"/>
          <p:cNvPicPr>
            <a:picLocks noChangeAspect="1"/>
          </p:cNvPicPr>
          <p:nvPr/>
        </p:nvPicPr>
        <p:blipFill>
          <a:blip r:embed="rId4"/>
          <a:stretch>
            <a:fillRect/>
          </a:stretch>
        </p:blipFill>
        <p:spPr>
          <a:xfrm>
            <a:off x="107504" y="3410780"/>
            <a:ext cx="8928992" cy="275452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5" y="369332"/>
            <a:ext cx="8928992" cy="1424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5" name="Picture 1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1" name="Rectangle 10"/>
          <p:cNvSpPr/>
          <p:nvPr/>
        </p:nvSpPr>
        <p:spPr>
          <a:xfrm>
            <a:off x="107504" y="1916832"/>
            <a:ext cx="8928992" cy="1412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107503" y="3410778"/>
            <a:ext cx="8928992" cy="275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42349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1"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2" name="Picture 1"/>
          <p:cNvPicPr>
            <a:picLocks noChangeAspect="1"/>
          </p:cNvPicPr>
          <p:nvPr/>
        </p:nvPicPr>
        <p:blipFill>
          <a:blip r:embed="rId5"/>
          <a:stretch>
            <a:fillRect/>
          </a:stretch>
        </p:blipFill>
        <p:spPr>
          <a:xfrm>
            <a:off x="179512" y="1340768"/>
            <a:ext cx="8784976" cy="344781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71989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960516"/>
          </a:xfrm>
          <a:prstGeom prst="rect">
            <a:avLst/>
          </a:prstGeom>
        </p:spPr>
      </p:pic>
      <p:sp>
        <p:nvSpPr>
          <p:cNvPr id="7" name="Rectangle 6"/>
          <p:cNvSpPr/>
          <p:nvPr/>
        </p:nvSpPr>
        <p:spPr>
          <a:xfrm>
            <a:off x="179512" y="1628800"/>
            <a:ext cx="87849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79512" y="2060848"/>
            <a:ext cx="8784976" cy="1528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sp>
        <p:nvSpPr>
          <p:cNvPr id="15" name="TextBox 14"/>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80539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10236" y="5373216"/>
            <a:ext cx="6890156" cy="838704"/>
          </a:xfrm>
          <a:prstGeom prst="rect">
            <a:avLst/>
          </a:prstGeom>
        </p:spPr>
      </p:pic>
      <p:pic>
        <p:nvPicPr>
          <p:cNvPr id="10" name="Picture 9"/>
          <p:cNvPicPr>
            <a:picLocks noChangeAspect="1"/>
          </p:cNvPicPr>
          <p:nvPr/>
        </p:nvPicPr>
        <p:blipFill>
          <a:blip r:embed="rId3"/>
          <a:stretch>
            <a:fillRect/>
          </a:stretch>
        </p:blipFill>
        <p:spPr>
          <a:xfrm>
            <a:off x="1210236" y="2420888"/>
            <a:ext cx="6890156" cy="2980847"/>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3" name="Picture 2"/>
          <p:cNvPicPr>
            <a:picLocks noChangeAspect="1"/>
          </p:cNvPicPr>
          <p:nvPr/>
        </p:nvPicPr>
        <p:blipFill>
          <a:blip r:embed="rId7"/>
          <a:stretch>
            <a:fillRect/>
          </a:stretch>
        </p:blipFill>
        <p:spPr>
          <a:xfrm>
            <a:off x="1113318" y="116632"/>
            <a:ext cx="6987074" cy="1314853"/>
          </a:xfrm>
          <a:prstGeom prst="rect">
            <a:avLst/>
          </a:prstGeom>
        </p:spPr>
      </p:pic>
      <p:pic>
        <p:nvPicPr>
          <p:cNvPr id="5" name="Picture 4"/>
          <p:cNvPicPr>
            <a:picLocks noChangeAspect="1"/>
          </p:cNvPicPr>
          <p:nvPr/>
        </p:nvPicPr>
        <p:blipFill>
          <a:blip r:embed="rId8"/>
          <a:stretch>
            <a:fillRect/>
          </a:stretch>
        </p:blipFill>
        <p:spPr>
          <a:xfrm>
            <a:off x="3215167" y="883112"/>
            <a:ext cx="2736304" cy="1537776"/>
          </a:xfrm>
          <a:prstGeom prst="rect">
            <a:avLst/>
          </a:prstGeom>
        </p:spPr>
      </p:pic>
      <p:pic>
        <p:nvPicPr>
          <p:cNvPr id="9" name="Picture 8"/>
          <p:cNvPicPr>
            <a:picLocks noChangeAspect="1"/>
          </p:cNvPicPr>
          <p:nvPr/>
        </p:nvPicPr>
        <p:blipFill>
          <a:blip r:embed="rId9"/>
          <a:stretch>
            <a:fillRect/>
          </a:stretch>
        </p:blipFill>
        <p:spPr>
          <a:xfrm>
            <a:off x="5824686" y="1537336"/>
            <a:ext cx="907554" cy="229328"/>
          </a:xfrm>
          <a:prstGeom prst="rect">
            <a:avLst/>
          </a:prstGeom>
        </p:spPr>
      </p:pic>
      <p:pic>
        <p:nvPicPr>
          <p:cNvPr id="12"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75917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764704"/>
            <a:ext cx="8784976" cy="4129172"/>
          </a:xfrm>
          <a:prstGeom prst="rect">
            <a:avLst/>
          </a:prstGeom>
        </p:spPr>
      </p:pic>
      <p:sp>
        <p:nvSpPr>
          <p:cNvPr id="7" name="Rectangle 6"/>
          <p:cNvSpPr/>
          <p:nvPr/>
        </p:nvSpPr>
        <p:spPr>
          <a:xfrm>
            <a:off x="179512" y="764704"/>
            <a:ext cx="8784976" cy="441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79512" y="1206044"/>
            <a:ext cx="8784976" cy="484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sp>
        <p:nvSpPr>
          <p:cNvPr id="15" name="TextBox 14"/>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0" name="Rectangle 9"/>
          <p:cNvSpPr/>
          <p:nvPr/>
        </p:nvSpPr>
        <p:spPr>
          <a:xfrm>
            <a:off x="179512" y="1690318"/>
            <a:ext cx="8784976" cy="1090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79512" y="2780928"/>
            <a:ext cx="8784976" cy="2112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03558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0" grpId="0" animBg="1"/>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620688"/>
            <a:ext cx="8784976" cy="502314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67435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357260"/>
          </a:xfrm>
          <a:prstGeom prst="rect">
            <a:avLst/>
          </a:prstGeom>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sp>
        <p:nvSpPr>
          <p:cNvPr id="8" name="Rectangle 7"/>
          <p:cNvSpPr/>
          <p:nvPr/>
        </p:nvSpPr>
        <p:spPr>
          <a:xfrm>
            <a:off x="179513" y="404664"/>
            <a:ext cx="8784974" cy="1479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Rectangle 8"/>
          <p:cNvSpPr/>
          <p:nvPr/>
        </p:nvSpPr>
        <p:spPr>
          <a:xfrm>
            <a:off x="179514" y="1884474"/>
            <a:ext cx="8784973" cy="96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179512" y="3707644"/>
            <a:ext cx="8784975" cy="2054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79512" y="2852936"/>
            <a:ext cx="8784975" cy="854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85151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2" grpId="0" animBg="1"/>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967278"/>
            <a:ext cx="8640958" cy="81365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51192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26768"/>
            <a:ext cx="8640960" cy="600446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251520" y="426768"/>
            <a:ext cx="8640960" cy="2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0" y="2564904"/>
            <a:ext cx="864096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4149080"/>
            <a:ext cx="8640960" cy="2282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94836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988840"/>
            <a:ext cx="8784972" cy="1257338"/>
          </a:xfrm>
          <a:prstGeom prst="rect">
            <a:avLst/>
          </a:prstGeom>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sp>
        <p:nvSpPr>
          <p:cNvPr id="8" name="Rectangle 7"/>
          <p:cNvSpPr/>
          <p:nvPr/>
        </p:nvSpPr>
        <p:spPr>
          <a:xfrm>
            <a:off x="179513" y="1988840"/>
            <a:ext cx="8784974" cy="125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655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124744"/>
            <a:ext cx="8640958" cy="316490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59458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548680"/>
            <a:ext cx="8784972" cy="5215188"/>
          </a:xfrm>
          <a:prstGeom prst="rect">
            <a:avLst/>
          </a:prstGeom>
        </p:spPr>
      </p:pic>
      <p:sp>
        <p:nvSpPr>
          <p:cNvPr id="9" name="Rectangle 8"/>
          <p:cNvSpPr/>
          <p:nvPr/>
        </p:nvSpPr>
        <p:spPr>
          <a:xfrm>
            <a:off x="179513" y="548681"/>
            <a:ext cx="8784973"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116632"/>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95379"/>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179513" y="1772816"/>
            <a:ext cx="8784973" cy="158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3" y="3356990"/>
            <a:ext cx="8784973" cy="240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2567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1446" y="138947"/>
            <a:ext cx="7066978" cy="3002021"/>
          </a:xfrm>
          <a:prstGeom prst="rect">
            <a:avLst/>
          </a:prstGeom>
        </p:spPr>
      </p:pic>
      <p:pic>
        <p:nvPicPr>
          <p:cNvPr id="3" name="Picture 2"/>
          <p:cNvPicPr>
            <a:picLocks noChangeAspect="1"/>
          </p:cNvPicPr>
          <p:nvPr/>
        </p:nvPicPr>
        <p:blipFill>
          <a:blip r:embed="rId3"/>
          <a:stretch>
            <a:fillRect/>
          </a:stretch>
        </p:blipFill>
        <p:spPr>
          <a:xfrm>
            <a:off x="1321446" y="3140968"/>
            <a:ext cx="7066978" cy="3214292"/>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73046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80728"/>
            <a:ext cx="8784972" cy="3962074"/>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179513" y="980728"/>
            <a:ext cx="878497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805264"/>
            <a:ext cx="1152128" cy="1152128"/>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9" name="Rectangle 8"/>
          <p:cNvSpPr/>
          <p:nvPr/>
        </p:nvSpPr>
        <p:spPr>
          <a:xfrm>
            <a:off x="179513" y="1772816"/>
            <a:ext cx="87849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0" name="Rectangle 9"/>
          <p:cNvSpPr/>
          <p:nvPr/>
        </p:nvSpPr>
        <p:spPr>
          <a:xfrm>
            <a:off x="179513" y="227687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2" name="Rectangle 11"/>
          <p:cNvSpPr/>
          <p:nvPr/>
        </p:nvSpPr>
        <p:spPr>
          <a:xfrm>
            <a:off x="179513" y="2564904"/>
            <a:ext cx="8784974" cy="574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(iii)</a:t>
            </a:r>
            <a:endParaRPr lang="en-GB" sz="2800" b="1" dirty="0"/>
          </a:p>
        </p:txBody>
      </p:sp>
      <p:sp>
        <p:nvSpPr>
          <p:cNvPr id="14" name="Rectangle 13"/>
          <p:cNvSpPr/>
          <p:nvPr/>
        </p:nvSpPr>
        <p:spPr>
          <a:xfrm>
            <a:off x="179513" y="3139334"/>
            <a:ext cx="8784974" cy="72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sp>
        <p:nvSpPr>
          <p:cNvPr id="15" name="Rectangle 14"/>
          <p:cNvSpPr/>
          <p:nvPr/>
        </p:nvSpPr>
        <p:spPr>
          <a:xfrm>
            <a:off x="179513" y="3861048"/>
            <a:ext cx="8784974" cy="1081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16"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07278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10" grpId="0" animBg="1"/>
      <p:bldP spid="12" grpId="0" animBg="1"/>
      <p:bldP spid="14" grpId="0" animBg="1"/>
      <p:bldP spid="1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2" name="Picture 1"/>
          <p:cNvPicPr>
            <a:picLocks noChangeAspect="1"/>
          </p:cNvPicPr>
          <p:nvPr/>
        </p:nvPicPr>
        <p:blipFill>
          <a:blip r:embed="rId5"/>
          <a:stretch>
            <a:fillRect/>
          </a:stretch>
        </p:blipFill>
        <p:spPr>
          <a:xfrm>
            <a:off x="251520" y="524858"/>
            <a:ext cx="8640960" cy="4704342"/>
          </a:xfrm>
          <a:prstGeom prst="rect">
            <a:avLst/>
          </a:prstGeom>
        </p:spPr>
      </p:pic>
      <p:pic>
        <p:nvPicPr>
          <p:cNvPr id="3" name="Picture 2"/>
          <p:cNvPicPr>
            <a:picLocks noChangeAspect="1"/>
          </p:cNvPicPr>
          <p:nvPr/>
        </p:nvPicPr>
        <p:blipFill>
          <a:blip r:embed="rId6"/>
          <a:stretch>
            <a:fillRect/>
          </a:stretch>
        </p:blipFill>
        <p:spPr>
          <a:xfrm>
            <a:off x="251521" y="5229200"/>
            <a:ext cx="8640958" cy="526020"/>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21473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410158"/>
            <a:ext cx="8640960" cy="4037684"/>
          </a:xfrm>
          <a:prstGeom prst="rect">
            <a:avLst/>
          </a:prstGeom>
        </p:spPr>
      </p:pic>
      <p:pic>
        <p:nvPicPr>
          <p:cNvPr id="3" name="Picture 2"/>
          <p:cNvPicPr>
            <a:picLocks noChangeAspect="1"/>
          </p:cNvPicPr>
          <p:nvPr/>
        </p:nvPicPr>
        <p:blipFill>
          <a:blip r:embed="rId3"/>
          <a:stretch>
            <a:fillRect/>
          </a:stretch>
        </p:blipFill>
        <p:spPr>
          <a:xfrm>
            <a:off x="1763688" y="1311325"/>
            <a:ext cx="6192688" cy="357164"/>
          </a:xfrm>
          <a:prstGeom prst="rect">
            <a:avLst/>
          </a:prstGeom>
        </p:spPr>
      </p:pic>
      <p:sp>
        <p:nvSpPr>
          <p:cNvPr id="5" name="TextBox 4"/>
          <p:cNvSpPr txBox="1"/>
          <p:nvPr/>
        </p:nvSpPr>
        <p:spPr>
          <a:xfrm>
            <a:off x="13867"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1311324"/>
            <a:ext cx="8640959" cy="103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661248"/>
            <a:ext cx="1224136" cy="1224136"/>
          </a:xfrm>
          <a:prstGeom prst="rect">
            <a:avLst/>
          </a:prstGeom>
          <a:noFill/>
        </p:spPr>
      </p:pic>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9" name="Rectangle 8"/>
          <p:cNvSpPr/>
          <p:nvPr/>
        </p:nvSpPr>
        <p:spPr>
          <a:xfrm>
            <a:off x="251520" y="2348878"/>
            <a:ext cx="8640959" cy="100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51520" y="3356991"/>
            <a:ext cx="8640959" cy="2090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64123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9" grpId="0" animBg="1"/>
      <p:bldP spid="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04317" y="3573016"/>
            <a:ext cx="7735366" cy="247784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5" name="Picture 4"/>
          <p:cNvPicPr>
            <a:picLocks noChangeAspect="1"/>
          </p:cNvPicPr>
          <p:nvPr/>
        </p:nvPicPr>
        <p:blipFill>
          <a:blip r:embed="rId6"/>
          <a:stretch>
            <a:fillRect/>
          </a:stretch>
        </p:blipFill>
        <p:spPr>
          <a:xfrm>
            <a:off x="704317" y="582019"/>
            <a:ext cx="7735366" cy="3029848"/>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0597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790888"/>
            <a:ext cx="8640960" cy="4294296"/>
          </a:xfrm>
          <a:prstGeom prst="rect">
            <a:avLst/>
          </a:prstGeom>
        </p:spPr>
      </p:pic>
      <p:sp>
        <p:nvSpPr>
          <p:cNvPr id="5" name="TextBox 4"/>
          <p:cNvSpPr txBox="1"/>
          <p:nvPr/>
        </p:nvSpPr>
        <p:spPr>
          <a:xfrm>
            <a:off x="13867"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790888"/>
            <a:ext cx="8640959" cy="719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61248"/>
            <a:ext cx="1224136" cy="1224136"/>
          </a:xfrm>
          <a:prstGeom prst="rect">
            <a:avLst/>
          </a:prstGeom>
          <a:noFill/>
        </p:spPr>
      </p:pic>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251520" y="1510729"/>
            <a:ext cx="864095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2086792"/>
            <a:ext cx="8640959" cy="127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0" y="3356991"/>
            <a:ext cx="8640959"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88676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9" grpId="0" animBg="1"/>
      <p:bldP spid="13"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2" name="Picture 1"/>
          <p:cNvPicPr>
            <a:picLocks noChangeAspect="1"/>
          </p:cNvPicPr>
          <p:nvPr/>
        </p:nvPicPr>
        <p:blipFill>
          <a:blip r:embed="rId5"/>
          <a:stretch>
            <a:fillRect/>
          </a:stretch>
        </p:blipFill>
        <p:spPr>
          <a:xfrm>
            <a:off x="179512" y="548680"/>
            <a:ext cx="8784976" cy="522350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0117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9552" y="2224376"/>
            <a:ext cx="8064896" cy="4012936"/>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627784" y="13974"/>
            <a:ext cx="3888432" cy="2190890"/>
          </a:xfrm>
          <a:prstGeom prst="rect">
            <a:avLst/>
          </a:prstGeom>
        </p:spPr>
      </p:pic>
    </p:spTree>
    <p:extLst>
      <p:ext uri="{BB962C8B-B14F-4D97-AF65-F5344CB8AC3E}">
        <p14:creationId xmlns:p14="http://schemas.microsoft.com/office/powerpoint/2010/main" val="3473747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404664"/>
            <a:ext cx="8784972" cy="5585944"/>
          </a:xfrm>
          <a:prstGeom prst="rect">
            <a:avLst/>
          </a:prstGeom>
        </p:spPr>
      </p:pic>
      <p:sp>
        <p:nvSpPr>
          <p:cNvPr id="6" name="Rectangle 5"/>
          <p:cNvSpPr/>
          <p:nvPr/>
        </p:nvSpPr>
        <p:spPr>
          <a:xfrm>
            <a:off x="179514" y="1268760"/>
            <a:ext cx="878497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9"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9" name="Rectangle 8"/>
          <p:cNvSpPr/>
          <p:nvPr/>
        </p:nvSpPr>
        <p:spPr>
          <a:xfrm>
            <a:off x="179514" y="404664"/>
            <a:ext cx="878497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79514" y="1916832"/>
            <a:ext cx="878497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4" y="3212976"/>
            <a:ext cx="8784974" cy="277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6802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9" grpId="0" animBg="1"/>
      <p:bldP spid="12"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041144"/>
            <a:ext cx="1187624" cy="789770"/>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692696"/>
            <a:ext cx="8640958" cy="484177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76301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08232"/>
            <a:ext cx="8784974" cy="457322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79513" y="508232"/>
            <a:ext cx="8784973" cy="1120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179513" y="1628800"/>
            <a:ext cx="8784973" cy="1133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179513" y="2762204"/>
            <a:ext cx="8784973" cy="2319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41138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2" grpId="0" animBg="1"/>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2" name="Picture 1"/>
          <p:cNvPicPr>
            <a:picLocks noChangeAspect="1"/>
          </p:cNvPicPr>
          <p:nvPr/>
        </p:nvPicPr>
        <p:blipFill>
          <a:blip r:embed="rId5"/>
          <a:stretch>
            <a:fillRect/>
          </a:stretch>
        </p:blipFill>
        <p:spPr>
          <a:xfrm>
            <a:off x="323528" y="404664"/>
            <a:ext cx="8496944" cy="462150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00729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96752"/>
            <a:ext cx="8640960" cy="3896904"/>
          </a:xfrm>
          <a:prstGeom prst="rect">
            <a:avLst/>
          </a:prstGeom>
        </p:spPr>
      </p:pic>
      <p:sp>
        <p:nvSpPr>
          <p:cNvPr id="6" name="Rectangle 5"/>
          <p:cNvSpPr/>
          <p:nvPr/>
        </p:nvSpPr>
        <p:spPr>
          <a:xfrm>
            <a:off x="251520" y="1196752"/>
            <a:ext cx="864096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708920"/>
            <a:ext cx="8640960" cy="82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251520" y="3851660"/>
            <a:ext cx="8640960" cy="1241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3" name="Rectangle 12"/>
          <p:cNvSpPr/>
          <p:nvPr/>
        </p:nvSpPr>
        <p:spPr>
          <a:xfrm>
            <a:off x="251520" y="3536340"/>
            <a:ext cx="8640960" cy="31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15951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2"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3" name="Picture 2"/>
          <p:cNvPicPr>
            <a:picLocks noChangeAspect="1"/>
          </p:cNvPicPr>
          <p:nvPr/>
        </p:nvPicPr>
        <p:blipFill>
          <a:blip r:embed="rId5"/>
          <a:stretch>
            <a:fillRect/>
          </a:stretch>
        </p:blipFill>
        <p:spPr>
          <a:xfrm>
            <a:off x="251520" y="692696"/>
            <a:ext cx="8640960" cy="430964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0786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548680"/>
            <a:ext cx="8640960" cy="4531702"/>
          </a:xfrm>
          <a:prstGeom prst="rect">
            <a:avLst/>
          </a:prstGeom>
        </p:spPr>
      </p:pic>
      <p:sp>
        <p:nvSpPr>
          <p:cNvPr id="6" name="Rectangle 5"/>
          <p:cNvSpPr/>
          <p:nvPr/>
        </p:nvSpPr>
        <p:spPr>
          <a:xfrm>
            <a:off x="251520" y="535406"/>
            <a:ext cx="8640960" cy="1165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700808"/>
            <a:ext cx="8640960" cy="1029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251520" y="3645024"/>
            <a:ext cx="8640960" cy="1448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251520" y="2730454"/>
            <a:ext cx="8640960" cy="914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08658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2"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9" y="5930278"/>
            <a:ext cx="6624736" cy="811090"/>
          </a:xfrm>
          <a:prstGeom prst="rect">
            <a:avLst/>
          </a:prstGeom>
        </p:spPr>
      </p:pic>
      <p:pic>
        <p:nvPicPr>
          <p:cNvPr id="2" name="Picture 1"/>
          <p:cNvPicPr>
            <a:picLocks noChangeAspect="1"/>
          </p:cNvPicPr>
          <p:nvPr/>
        </p:nvPicPr>
        <p:blipFill>
          <a:blip r:embed="rId3"/>
          <a:stretch>
            <a:fillRect/>
          </a:stretch>
        </p:blipFill>
        <p:spPr>
          <a:xfrm>
            <a:off x="1691680" y="208760"/>
            <a:ext cx="5518218" cy="5524496"/>
          </a:xfrm>
          <a:prstGeom prst="rect">
            <a:avLst/>
          </a:prstGeom>
        </p:spPr>
      </p:pic>
      <p:sp>
        <p:nvSpPr>
          <p:cNvPr id="6" name="Rectangle 5"/>
          <p:cNvSpPr/>
          <p:nvPr/>
        </p:nvSpPr>
        <p:spPr>
          <a:xfrm>
            <a:off x="1691680" y="184230"/>
            <a:ext cx="5518218" cy="346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0" name="Rectangle 9"/>
          <p:cNvSpPr/>
          <p:nvPr/>
        </p:nvSpPr>
        <p:spPr>
          <a:xfrm>
            <a:off x="1691680" y="3645024"/>
            <a:ext cx="551821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1691680" y="4869160"/>
            <a:ext cx="5518218" cy="888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1043607" y="5930278"/>
            <a:ext cx="6624735" cy="811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860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3" grpId="0" animBg="1"/>
      <p:bldP spid="1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2" name="Picture 1"/>
          <p:cNvPicPr>
            <a:picLocks noChangeAspect="1"/>
          </p:cNvPicPr>
          <p:nvPr/>
        </p:nvPicPr>
        <p:blipFill>
          <a:blip r:embed="rId5"/>
          <a:stretch>
            <a:fillRect/>
          </a:stretch>
        </p:blipFill>
        <p:spPr>
          <a:xfrm>
            <a:off x="179512" y="620688"/>
            <a:ext cx="8784976" cy="4339884"/>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8465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798454"/>
          </a:xfrm>
          <a:prstGeom prst="rect">
            <a:avLst/>
          </a:prstGeom>
        </p:spPr>
      </p:pic>
      <p:sp>
        <p:nvSpPr>
          <p:cNvPr id="6" name="Rectangle 5"/>
          <p:cNvSpPr/>
          <p:nvPr/>
        </p:nvSpPr>
        <p:spPr>
          <a:xfrm>
            <a:off x="251520" y="1017404"/>
            <a:ext cx="8640960" cy="306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323406"/>
            <a:ext cx="8640960" cy="66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1988840"/>
            <a:ext cx="8640960" cy="163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5" name="Rectangle 14"/>
          <p:cNvSpPr/>
          <p:nvPr/>
        </p:nvSpPr>
        <p:spPr>
          <a:xfrm>
            <a:off x="251520" y="3621410"/>
            <a:ext cx="8640960" cy="1229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70617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620688"/>
            <a:ext cx="8784974" cy="4972626"/>
          </a:xfrm>
          <a:prstGeom prst="rect">
            <a:avLst/>
          </a:prstGeom>
        </p:spPr>
      </p:pic>
      <p:sp>
        <p:nvSpPr>
          <p:cNvPr id="7" name="Rectangle 6"/>
          <p:cNvSpPr/>
          <p:nvPr/>
        </p:nvSpPr>
        <p:spPr>
          <a:xfrm>
            <a:off x="179513" y="611724"/>
            <a:ext cx="8784973" cy="58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1196752"/>
            <a:ext cx="8784973" cy="1917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3" y="3114444"/>
            <a:ext cx="8784973" cy="95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3" y="4067684"/>
            <a:ext cx="8784973" cy="1549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06746"/>
            <a:ext cx="1363352" cy="906629"/>
          </a:xfrm>
          <a:prstGeom prst="rect">
            <a:avLst/>
          </a:prstGeom>
          <a:noFill/>
        </p:spPr>
      </p:pic>
    </p:spTree>
    <p:extLst>
      <p:ext uri="{BB962C8B-B14F-4D97-AF65-F5344CB8AC3E}">
        <p14:creationId xmlns:p14="http://schemas.microsoft.com/office/powerpoint/2010/main" val="2592385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167638"/>
            <a:ext cx="8496942" cy="3125458"/>
          </a:xfrm>
          <a:prstGeom prst="rect">
            <a:avLst/>
          </a:prstGeom>
        </p:spPr>
      </p:pic>
      <p:sp>
        <p:nvSpPr>
          <p:cNvPr id="6" name="Rectangle 5"/>
          <p:cNvSpPr/>
          <p:nvPr/>
        </p:nvSpPr>
        <p:spPr>
          <a:xfrm>
            <a:off x="323529" y="1167638"/>
            <a:ext cx="8496942" cy="53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323529" y="1700808"/>
            <a:ext cx="8496942"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5308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548680"/>
            <a:ext cx="8496942" cy="526181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323529" y="548680"/>
            <a:ext cx="8496942" cy="526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61785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562" y="243426"/>
            <a:ext cx="7870876" cy="584987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88750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052736"/>
            <a:ext cx="8640960" cy="3458474"/>
          </a:xfrm>
          <a:prstGeom prst="rect">
            <a:avLst/>
          </a:prstGeom>
        </p:spPr>
      </p:pic>
      <p:sp>
        <p:nvSpPr>
          <p:cNvPr id="6" name="Rectangle 5"/>
          <p:cNvSpPr/>
          <p:nvPr/>
        </p:nvSpPr>
        <p:spPr>
          <a:xfrm>
            <a:off x="251520" y="1052736"/>
            <a:ext cx="8640960" cy="1020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072984"/>
            <a:ext cx="8640960" cy="120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282894"/>
            <a:ext cx="8640960" cy="1228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87874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76672"/>
            <a:ext cx="8496942" cy="530682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323529" y="4221088"/>
            <a:ext cx="8496942" cy="156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Rectangle 9"/>
          <p:cNvSpPr/>
          <p:nvPr/>
        </p:nvSpPr>
        <p:spPr>
          <a:xfrm>
            <a:off x="323529" y="2276872"/>
            <a:ext cx="8496942"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323529" y="476672"/>
            <a:ext cx="849694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68241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0" grpId="0" animBg="1"/>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2" name="Picture 1"/>
          <p:cNvPicPr>
            <a:picLocks noChangeAspect="1"/>
          </p:cNvPicPr>
          <p:nvPr/>
        </p:nvPicPr>
        <p:blipFill>
          <a:blip r:embed="rId5"/>
          <a:stretch>
            <a:fillRect/>
          </a:stretch>
        </p:blipFill>
        <p:spPr>
          <a:xfrm>
            <a:off x="251520" y="980728"/>
            <a:ext cx="8640960" cy="364028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94612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21668"/>
            <a:ext cx="8640958" cy="5383596"/>
          </a:xfrm>
          <a:prstGeom prst="rect">
            <a:avLst/>
          </a:prstGeom>
        </p:spPr>
      </p:pic>
      <p:sp>
        <p:nvSpPr>
          <p:cNvPr id="6" name="Rectangle 5"/>
          <p:cNvSpPr/>
          <p:nvPr/>
        </p:nvSpPr>
        <p:spPr>
          <a:xfrm>
            <a:off x="251520" y="369332"/>
            <a:ext cx="8640960" cy="1907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4149080"/>
            <a:ext cx="864096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5" name="Rectangle 14"/>
          <p:cNvSpPr/>
          <p:nvPr/>
        </p:nvSpPr>
        <p:spPr>
          <a:xfrm>
            <a:off x="251520" y="2276872"/>
            <a:ext cx="864096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07138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3940586"/>
          </a:xfrm>
          <a:prstGeom prst="rect">
            <a:avLst/>
          </a:prstGeom>
        </p:spPr>
      </p:pic>
      <p:sp>
        <p:nvSpPr>
          <p:cNvPr id="6" name="Rectangle 5"/>
          <p:cNvSpPr/>
          <p:nvPr/>
        </p:nvSpPr>
        <p:spPr>
          <a:xfrm>
            <a:off x="251520" y="980728"/>
            <a:ext cx="8640960" cy="3940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92805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836712"/>
            <a:ext cx="8640958" cy="456304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2" name="Rectangle 11"/>
          <p:cNvSpPr/>
          <p:nvPr/>
        </p:nvSpPr>
        <p:spPr>
          <a:xfrm>
            <a:off x="251520" y="828436"/>
            <a:ext cx="8640960" cy="4571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with simultaneous equations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1280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020434"/>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2" name="Rectangle 11"/>
          <p:cNvSpPr/>
          <p:nvPr/>
        </p:nvSpPr>
        <p:spPr>
          <a:xfrm>
            <a:off x="539552" y="494938"/>
            <a:ext cx="8064896" cy="500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with magnitudes and directions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24444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4329"/>
          <a:stretch/>
        </p:blipFill>
        <p:spPr>
          <a:xfrm>
            <a:off x="611560" y="621110"/>
            <a:ext cx="7920880" cy="5400178"/>
          </a:xfrm>
          <a:prstGeom prst="rect">
            <a:avLst/>
          </a:prstGeom>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611560" y="621110"/>
            <a:ext cx="7920880" cy="5400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6746"/>
            <a:ext cx="1363352" cy="906629"/>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4550" y="5759624"/>
            <a:ext cx="1197768" cy="1197768"/>
          </a:xfrm>
          <a:prstGeom prst="rect">
            <a:avLst/>
          </a:prstGeom>
          <a:noFill/>
        </p:spPr>
      </p:pic>
    </p:spTree>
    <p:extLst>
      <p:ext uri="{BB962C8B-B14F-4D97-AF65-F5344CB8AC3E}">
        <p14:creationId xmlns:p14="http://schemas.microsoft.com/office/powerpoint/2010/main" val="1527651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3" y="476672"/>
            <a:ext cx="8064894" cy="363414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539552" y="476672"/>
            <a:ext cx="8064896" cy="363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with magnitudes and directions notes</a:t>
            </a:r>
            <a:endParaRPr lang="en-GB" sz="2800" b="1" dirty="0"/>
          </a:p>
        </p:txBody>
      </p:sp>
      <p:pic>
        <p:nvPicPr>
          <p:cNvPr id="5" name="Picture 4"/>
          <p:cNvPicPr>
            <a:picLocks noChangeAspect="1"/>
          </p:cNvPicPr>
          <p:nvPr/>
        </p:nvPicPr>
        <p:blipFill>
          <a:blip r:embed="rId6"/>
          <a:stretch>
            <a:fillRect/>
          </a:stretch>
        </p:blipFill>
        <p:spPr>
          <a:xfrm>
            <a:off x="539552" y="4254434"/>
            <a:ext cx="8064896" cy="1190790"/>
          </a:xfrm>
          <a:prstGeom prst="rect">
            <a:avLst/>
          </a:prstGeom>
        </p:spPr>
      </p:pic>
      <p:sp>
        <p:nvSpPr>
          <p:cNvPr id="13" name="Rectangle 12"/>
          <p:cNvSpPr/>
          <p:nvPr/>
        </p:nvSpPr>
        <p:spPr>
          <a:xfrm>
            <a:off x="539551" y="4254434"/>
            <a:ext cx="8064896" cy="1190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671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3" name="Picture 2"/>
          <p:cNvPicPr>
            <a:picLocks noChangeAspect="1"/>
          </p:cNvPicPr>
          <p:nvPr/>
        </p:nvPicPr>
        <p:blipFill>
          <a:blip r:embed="rId5"/>
          <a:stretch>
            <a:fillRect/>
          </a:stretch>
        </p:blipFill>
        <p:spPr>
          <a:xfrm>
            <a:off x="251520" y="2060848"/>
            <a:ext cx="8640960" cy="1160072"/>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86827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548680"/>
            <a:ext cx="8640960" cy="4768336"/>
          </a:xfrm>
          <a:prstGeom prst="rect">
            <a:avLst/>
          </a:prstGeom>
        </p:spPr>
      </p:pic>
      <p:sp>
        <p:nvSpPr>
          <p:cNvPr id="6" name="Rectangle 5"/>
          <p:cNvSpPr/>
          <p:nvPr/>
        </p:nvSpPr>
        <p:spPr>
          <a:xfrm>
            <a:off x="251520" y="548680"/>
            <a:ext cx="8640960" cy="1816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364688"/>
            <a:ext cx="8640960"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8882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616" y="4365104"/>
            <a:ext cx="7344816" cy="173104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2" name="Picture 1"/>
          <p:cNvPicPr>
            <a:picLocks noChangeAspect="1"/>
          </p:cNvPicPr>
          <p:nvPr/>
        </p:nvPicPr>
        <p:blipFill>
          <a:blip r:embed="rId6"/>
          <a:stretch>
            <a:fillRect/>
          </a:stretch>
        </p:blipFill>
        <p:spPr>
          <a:xfrm>
            <a:off x="1115616" y="116632"/>
            <a:ext cx="7344816" cy="4230616"/>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99500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495486"/>
          </a:xfrm>
          <a:prstGeom prst="rect">
            <a:avLst/>
          </a:prstGeom>
        </p:spPr>
      </p:pic>
      <p:sp>
        <p:nvSpPr>
          <p:cNvPr id="6" name="Rectangle 5"/>
          <p:cNvSpPr/>
          <p:nvPr/>
        </p:nvSpPr>
        <p:spPr>
          <a:xfrm>
            <a:off x="251520" y="620688"/>
            <a:ext cx="8640960" cy="823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444406"/>
            <a:ext cx="8640960" cy="1075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sp>
        <p:nvSpPr>
          <p:cNvPr id="13" name="Rectangle 12"/>
          <p:cNvSpPr/>
          <p:nvPr/>
        </p:nvSpPr>
        <p:spPr>
          <a:xfrm>
            <a:off x="251520" y="2519480"/>
            <a:ext cx="8640960" cy="617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0" y="3136562"/>
            <a:ext cx="8640960" cy="1979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2865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548680"/>
            <a:ext cx="8640958" cy="4738996"/>
          </a:xfrm>
          <a:prstGeom prst="rect">
            <a:avLst/>
          </a:prstGeom>
        </p:spPr>
      </p:pic>
      <p:sp>
        <p:nvSpPr>
          <p:cNvPr id="6" name="Rectangle 5"/>
          <p:cNvSpPr/>
          <p:nvPr/>
        </p:nvSpPr>
        <p:spPr>
          <a:xfrm>
            <a:off x="251520" y="548680"/>
            <a:ext cx="86409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484784"/>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251520" y="2636912"/>
            <a:ext cx="864096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251520" y="3501008"/>
            <a:ext cx="8640959" cy="1786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98690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76672"/>
            <a:ext cx="8640960" cy="528549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0489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974374"/>
          </a:xfrm>
          <a:prstGeom prst="rect">
            <a:avLst/>
          </a:prstGeom>
        </p:spPr>
      </p:pic>
      <p:sp>
        <p:nvSpPr>
          <p:cNvPr id="6" name="Rectangle 5"/>
          <p:cNvSpPr/>
          <p:nvPr/>
        </p:nvSpPr>
        <p:spPr>
          <a:xfrm>
            <a:off x="251520" y="620688"/>
            <a:ext cx="864096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492896"/>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sp>
        <p:nvSpPr>
          <p:cNvPr id="13" name="Rectangle 12"/>
          <p:cNvSpPr/>
          <p:nvPr/>
        </p:nvSpPr>
        <p:spPr>
          <a:xfrm>
            <a:off x="251520" y="4293096"/>
            <a:ext cx="8640960" cy="130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96311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0240" y="404664"/>
            <a:ext cx="6823520" cy="5426084"/>
          </a:xfrm>
          <a:prstGeom prst="rect">
            <a:avLst/>
          </a:prstGeom>
        </p:spPr>
      </p:pic>
      <p:sp>
        <p:nvSpPr>
          <p:cNvPr id="6" name="Rectangle 5"/>
          <p:cNvSpPr/>
          <p:nvPr/>
        </p:nvSpPr>
        <p:spPr>
          <a:xfrm>
            <a:off x="1160240" y="369332"/>
            <a:ext cx="6823519" cy="291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1160240" y="3284984"/>
            <a:ext cx="6823520" cy="254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6393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8453" y="1268760"/>
            <a:ext cx="6867094" cy="350388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1138452" y="3068960"/>
            <a:ext cx="6867095" cy="1703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2" name="Rectangle 11"/>
          <p:cNvSpPr/>
          <p:nvPr/>
        </p:nvSpPr>
        <p:spPr>
          <a:xfrm>
            <a:off x="1138452" y="1268760"/>
            <a:ext cx="686709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8152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586829"/>
            <a:ext cx="8640960" cy="1768726"/>
          </a:xfrm>
          <a:prstGeom prst="rect">
            <a:avLst/>
          </a:prstGeom>
        </p:spPr>
      </p:pic>
      <p:pic>
        <p:nvPicPr>
          <p:cNvPr id="4" name="Picture 3"/>
          <p:cNvPicPr>
            <a:picLocks noChangeAspect="1"/>
          </p:cNvPicPr>
          <p:nvPr/>
        </p:nvPicPr>
        <p:blipFill>
          <a:blip r:embed="rId3"/>
          <a:stretch>
            <a:fillRect/>
          </a:stretch>
        </p:blipFill>
        <p:spPr>
          <a:xfrm>
            <a:off x="251520" y="3356992"/>
            <a:ext cx="8640960" cy="1702288"/>
          </a:xfrm>
          <a:prstGeom prst="rect">
            <a:avLst/>
          </a:prstGeom>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251520" y="1586828"/>
            <a:ext cx="8640960" cy="3472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4550" y="5759624"/>
            <a:ext cx="1197768" cy="1197768"/>
          </a:xfrm>
          <a:prstGeom prst="rect">
            <a:avLst/>
          </a:prstGeom>
          <a:noFill/>
        </p:spPr>
      </p:pic>
    </p:spTree>
    <p:extLst>
      <p:ext uri="{BB962C8B-B14F-4D97-AF65-F5344CB8AC3E}">
        <p14:creationId xmlns:p14="http://schemas.microsoft.com/office/powerpoint/2010/main" val="903147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923928" y="3285112"/>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3419872" y="476672"/>
            <a:ext cx="2258952" cy="769441"/>
          </a:xfrm>
          <a:prstGeom prst="rect">
            <a:avLst/>
          </a:prstGeom>
          <a:noFill/>
        </p:spPr>
        <p:txBody>
          <a:bodyPr wrap="none" rtlCol="0">
            <a:spAutoFit/>
          </a:bodyPr>
          <a:lstStyle/>
          <a:p>
            <a:r>
              <a:rPr lang="en-GB" sz="4400" dirty="0" smtClean="0">
                <a:latin typeface="Comic Sans MS" pitchFamily="66" charset="0"/>
              </a:rPr>
              <a:t>Vectors</a:t>
            </a:r>
            <a:endParaRPr lang="en-GB" sz="4400" dirty="0">
              <a:latin typeface="Comic Sans MS" pitchFamily="66" charset="0"/>
            </a:endParaRPr>
          </a:p>
        </p:txBody>
      </p:sp>
      <p:sp>
        <p:nvSpPr>
          <p:cNvPr id="5" name="Rectangle 4">
            <a:hlinkClick r:id="rId5" action="ppaction://hlinksldjump"/>
          </p:cNvPr>
          <p:cNvSpPr/>
          <p:nvPr/>
        </p:nvSpPr>
        <p:spPr>
          <a:xfrm>
            <a:off x="3923928" y="3933120"/>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6" name="Rectangle 5">
            <a:hlinkClick r:id="rId6" action="ppaction://hlinksldjump"/>
          </p:cNvPr>
          <p:cNvSpPr/>
          <p:nvPr/>
        </p:nvSpPr>
        <p:spPr>
          <a:xfrm>
            <a:off x="3923928" y="4581192"/>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7" name="Rectangle 6">
            <a:hlinkClick r:id="rId7" action="ppaction://hlinksldjump"/>
          </p:cNvPr>
          <p:cNvSpPr/>
          <p:nvPr/>
        </p:nvSpPr>
        <p:spPr>
          <a:xfrm>
            <a:off x="3923928" y="1340768"/>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8" name="Rectangle 7">
            <a:hlinkClick r:id="rId8" action="ppaction://hlinksldjump"/>
          </p:cNvPr>
          <p:cNvSpPr/>
          <p:nvPr/>
        </p:nvSpPr>
        <p:spPr>
          <a:xfrm>
            <a:off x="3923928" y="1988840"/>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endParaRPr lang="en-GB" b="1" dirty="0"/>
          </a:p>
        </p:txBody>
      </p:sp>
      <p:sp>
        <p:nvSpPr>
          <p:cNvPr id="9" name="Rectangle 8">
            <a:hlinkClick r:id="rId9" action="ppaction://hlinksldjump"/>
          </p:cNvPr>
          <p:cNvSpPr/>
          <p:nvPr/>
        </p:nvSpPr>
        <p:spPr>
          <a:xfrm>
            <a:off x="3923928" y="2636912"/>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endParaRPr lang="en-GB" b="1" dirty="0"/>
          </a:p>
        </p:txBody>
      </p:sp>
      <p:sp>
        <p:nvSpPr>
          <p:cNvPr id="11" name="Rectangle 10">
            <a:hlinkClick r:id="rId10" action="ppaction://hlinksldjump"/>
          </p:cNvPr>
          <p:cNvSpPr/>
          <p:nvPr/>
        </p:nvSpPr>
        <p:spPr>
          <a:xfrm>
            <a:off x="107504" y="34293"/>
            <a:ext cx="2088232" cy="370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0" y="1052736"/>
            <a:ext cx="8640960" cy="3514752"/>
          </a:xfrm>
          <a:prstGeom prst="rect">
            <a:avLst/>
          </a:prstGeom>
        </p:spPr>
      </p:pic>
    </p:spTree>
    <p:extLst>
      <p:ext uri="{BB962C8B-B14F-4D97-AF65-F5344CB8AC3E}">
        <p14:creationId xmlns:p14="http://schemas.microsoft.com/office/powerpoint/2010/main" val="3234659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661570"/>
            <a:ext cx="8784976" cy="4987560"/>
          </a:xfrm>
          <a:prstGeom prst="rect">
            <a:avLst/>
          </a:prstGeom>
        </p:spPr>
      </p:pic>
      <p:sp>
        <p:nvSpPr>
          <p:cNvPr id="5" name="Rectangle 4"/>
          <p:cNvSpPr/>
          <p:nvPr/>
        </p:nvSpPr>
        <p:spPr>
          <a:xfrm>
            <a:off x="179512" y="661571"/>
            <a:ext cx="8784976" cy="4998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
        <p:nvSpPr>
          <p:cNvPr id="17" name="TextBox 1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3952642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750" y="5179665"/>
            <a:ext cx="8572500" cy="409575"/>
          </a:xfrm>
          <a:prstGeom prst="rect">
            <a:avLst/>
          </a:prstGeom>
        </p:spPr>
      </p:pic>
      <p:pic>
        <p:nvPicPr>
          <p:cNvPr id="2" name="Picture 1"/>
          <p:cNvPicPr>
            <a:picLocks noChangeAspect="1"/>
          </p:cNvPicPr>
          <p:nvPr/>
        </p:nvPicPr>
        <p:blipFill>
          <a:blip r:embed="rId3"/>
          <a:stretch>
            <a:fillRect/>
          </a:stretch>
        </p:blipFill>
        <p:spPr>
          <a:xfrm>
            <a:off x="251522" y="692696"/>
            <a:ext cx="8640956" cy="4233044"/>
          </a:xfrm>
          <a:prstGeom prst="rect">
            <a:avLst/>
          </a:prstGeom>
        </p:spPr>
      </p:pic>
      <p:sp>
        <p:nvSpPr>
          <p:cNvPr id="5" name="Rectangle 4"/>
          <p:cNvSpPr/>
          <p:nvPr/>
        </p:nvSpPr>
        <p:spPr>
          <a:xfrm>
            <a:off x="251521" y="657364"/>
            <a:ext cx="8640958" cy="17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2420888"/>
            <a:ext cx="8640958" cy="2540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1" y="5179664"/>
            <a:ext cx="8640958"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73278" y="6214862"/>
            <a:ext cx="643138" cy="643138"/>
          </a:xfrm>
          <a:prstGeom prst="rect">
            <a:avLst/>
          </a:prstGeom>
          <a:noFill/>
        </p:spPr>
      </p:pic>
      <p:sp>
        <p:nvSpPr>
          <p:cNvPr id="16" name="TextBox 15"/>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203799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2" name="Picture 1"/>
          <p:cNvPicPr>
            <a:picLocks noChangeAspect="1"/>
          </p:cNvPicPr>
          <p:nvPr/>
        </p:nvPicPr>
        <p:blipFill>
          <a:blip r:embed="rId5"/>
          <a:stretch>
            <a:fillRect/>
          </a:stretch>
        </p:blipFill>
        <p:spPr>
          <a:xfrm>
            <a:off x="251521" y="908720"/>
            <a:ext cx="8640958" cy="389192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50310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523" y="332656"/>
            <a:ext cx="7836954" cy="6192688"/>
          </a:xfrm>
          <a:prstGeom prst="rect">
            <a:avLst/>
          </a:prstGeom>
        </p:spPr>
      </p:pic>
      <p:sp>
        <p:nvSpPr>
          <p:cNvPr id="11" name="Rectangle 10"/>
          <p:cNvSpPr/>
          <p:nvPr/>
        </p:nvSpPr>
        <p:spPr>
          <a:xfrm>
            <a:off x="653521" y="2348880"/>
            <a:ext cx="783695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653522" y="332656"/>
            <a:ext cx="783695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52128" cy="766165"/>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3775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3083328"/>
          </a:xfrm>
          <a:prstGeom prst="rect">
            <a:avLst/>
          </a:prstGeom>
        </p:spPr>
      </p:pic>
      <p:sp>
        <p:nvSpPr>
          <p:cNvPr id="11" name="Rectangle 10"/>
          <p:cNvSpPr/>
          <p:nvPr/>
        </p:nvSpPr>
        <p:spPr>
          <a:xfrm>
            <a:off x="323529" y="1268760"/>
            <a:ext cx="8496942" cy="3083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13755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76672"/>
            <a:ext cx="8640960" cy="536596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71616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40150"/>
            <a:ext cx="8784976" cy="4001018"/>
          </a:xfrm>
          <a:prstGeom prst="rect">
            <a:avLst/>
          </a:prstGeom>
        </p:spPr>
      </p:pic>
      <p:sp>
        <p:nvSpPr>
          <p:cNvPr id="5" name="Rectangle 4"/>
          <p:cNvSpPr/>
          <p:nvPr/>
        </p:nvSpPr>
        <p:spPr>
          <a:xfrm>
            <a:off x="179512" y="940150"/>
            <a:ext cx="8784976" cy="169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
        <p:nvSpPr>
          <p:cNvPr id="17" name="TextBox 1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2636912"/>
            <a:ext cx="878497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984632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76672"/>
            <a:ext cx="8640958" cy="5276874"/>
          </a:xfrm>
          <a:prstGeom prst="rect">
            <a:avLst/>
          </a:prstGeom>
        </p:spPr>
      </p:pic>
      <p:sp>
        <p:nvSpPr>
          <p:cNvPr id="5" name="Rectangle 4"/>
          <p:cNvSpPr/>
          <p:nvPr/>
        </p:nvSpPr>
        <p:spPr>
          <a:xfrm>
            <a:off x="251521" y="476672"/>
            <a:ext cx="864095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3068960"/>
            <a:ext cx="8640958" cy="2684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
        <p:nvSpPr>
          <p:cNvPr id="16" name="TextBox 15"/>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3326906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11560" y="2523662"/>
            <a:ext cx="7920880" cy="364164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11"/>
          <p:cNvPicPr>
            <a:picLocks noChangeAspect="1"/>
          </p:cNvPicPr>
          <p:nvPr/>
        </p:nvPicPr>
        <p:blipFill>
          <a:blip r:embed="rId8"/>
          <a:stretch>
            <a:fillRect/>
          </a:stretch>
        </p:blipFill>
        <p:spPr>
          <a:xfrm>
            <a:off x="3347865" y="44624"/>
            <a:ext cx="2448270" cy="2444250"/>
          </a:xfrm>
          <a:prstGeom prst="rect">
            <a:avLst/>
          </a:prstGeom>
        </p:spPr>
      </p:pic>
    </p:spTree>
    <p:extLst>
      <p:ext uri="{BB962C8B-B14F-4D97-AF65-F5344CB8AC3E}">
        <p14:creationId xmlns:p14="http://schemas.microsoft.com/office/powerpoint/2010/main" val="191852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1" y="1124744"/>
            <a:ext cx="8640958" cy="31586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3660364"/>
            <a:ext cx="8496942" cy="1352812"/>
          </a:xfrm>
          <a:prstGeom prst="rect">
            <a:avLst/>
          </a:prstGeom>
        </p:spPr>
      </p:pic>
      <p:pic>
        <p:nvPicPr>
          <p:cNvPr id="3" name="Picture 2"/>
          <p:cNvPicPr>
            <a:picLocks noChangeAspect="1"/>
          </p:cNvPicPr>
          <p:nvPr/>
        </p:nvPicPr>
        <p:blipFill>
          <a:blip r:embed="rId3"/>
          <a:stretch>
            <a:fillRect/>
          </a:stretch>
        </p:blipFill>
        <p:spPr>
          <a:xfrm>
            <a:off x="323528" y="708036"/>
            <a:ext cx="8496944" cy="2734874"/>
          </a:xfrm>
          <a:prstGeom prst="rect">
            <a:avLst/>
          </a:prstGeom>
        </p:spPr>
      </p:pic>
      <p:sp>
        <p:nvSpPr>
          <p:cNvPr id="5" name="Rectangle 4"/>
          <p:cNvSpPr/>
          <p:nvPr/>
        </p:nvSpPr>
        <p:spPr>
          <a:xfrm>
            <a:off x="323528" y="672704"/>
            <a:ext cx="8496943" cy="2770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1" name="Rectangle 10"/>
          <p:cNvSpPr/>
          <p:nvPr/>
        </p:nvSpPr>
        <p:spPr>
          <a:xfrm>
            <a:off x="323528" y="3660364"/>
            <a:ext cx="8496943" cy="1352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04664"/>
            <a:ext cx="8064894" cy="554421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78071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8090" y="44624"/>
            <a:ext cx="7767820" cy="6336704"/>
          </a:xfrm>
          <a:prstGeom prst="rect">
            <a:avLst/>
          </a:prstGeom>
        </p:spPr>
      </p:pic>
      <p:sp>
        <p:nvSpPr>
          <p:cNvPr id="5" name="Rectangle 4"/>
          <p:cNvSpPr/>
          <p:nvPr/>
        </p:nvSpPr>
        <p:spPr>
          <a:xfrm>
            <a:off x="688090" y="44625"/>
            <a:ext cx="7767820" cy="1179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688090" y="2636912"/>
            <a:ext cx="776782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688090" y="1224135"/>
            <a:ext cx="7767820" cy="1412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688090" y="4437112"/>
            <a:ext cx="776782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04248"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364666" y="6021288"/>
            <a:ext cx="1191110" cy="792088"/>
          </a:xfrm>
          <a:prstGeom prst="rect">
            <a:avLst/>
          </a:prstGeom>
          <a:noFill/>
        </p:spPr>
      </p:pic>
    </p:spTree>
    <p:extLst>
      <p:ext uri="{BB962C8B-B14F-4D97-AF65-F5344CB8AC3E}">
        <p14:creationId xmlns:p14="http://schemas.microsoft.com/office/powerpoint/2010/main" val="1860899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04664"/>
            <a:ext cx="8640958" cy="5257236"/>
          </a:xfrm>
          <a:prstGeom prst="rect">
            <a:avLst/>
          </a:prstGeom>
        </p:spPr>
      </p:pic>
      <p:sp>
        <p:nvSpPr>
          <p:cNvPr id="5" name="Rectangle 4"/>
          <p:cNvSpPr/>
          <p:nvPr/>
        </p:nvSpPr>
        <p:spPr>
          <a:xfrm>
            <a:off x="251521" y="404664"/>
            <a:ext cx="8640958" cy="1036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251521" y="2852936"/>
            <a:ext cx="8640958" cy="1395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251521" y="1440812"/>
            <a:ext cx="8640958" cy="141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251521" y="4248107"/>
            <a:ext cx="8640958" cy="141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580857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2" y="692696"/>
            <a:ext cx="8784976" cy="4258415"/>
          </a:xfrm>
          <a:prstGeom prst="rect">
            <a:avLst/>
          </a:prstGeom>
        </p:spPr>
      </p:pic>
    </p:spTree>
    <p:extLst>
      <p:ext uri="{BB962C8B-B14F-4D97-AF65-F5344CB8AC3E}">
        <p14:creationId xmlns:p14="http://schemas.microsoft.com/office/powerpoint/2010/main" val="1108172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603814"/>
          </a:xfrm>
          <a:prstGeom prst="rect">
            <a:avLst/>
          </a:prstGeom>
        </p:spPr>
      </p:pic>
      <p:sp>
        <p:nvSpPr>
          <p:cNvPr id="5" name="Rectangle 4"/>
          <p:cNvSpPr/>
          <p:nvPr/>
        </p:nvSpPr>
        <p:spPr>
          <a:xfrm>
            <a:off x="323528" y="404664"/>
            <a:ext cx="8496943"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3068960"/>
            <a:ext cx="8496943" cy="2939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82490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4125506"/>
          </a:xfrm>
          <a:prstGeom prst="rect">
            <a:avLst/>
          </a:prstGeom>
        </p:spPr>
      </p:pic>
      <p:sp>
        <p:nvSpPr>
          <p:cNvPr id="5" name="Rectangle 4"/>
          <p:cNvSpPr/>
          <p:nvPr/>
        </p:nvSpPr>
        <p:spPr>
          <a:xfrm>
            <a:off x="323528" y="923330"/>
            <a:ext cx="8496943" cy="4182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3141179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4349700"/>
          </a:xfrm>
          <a:prstGeom prst="rect">
            <a:avLst/>
          </a:prstGeom>
        </p:spPr>
      </p:pic>
      <p:sp>
        <p:nvSpPr>
          <p:cNvPr id="5" name="Rectangle 4"/>
          <p:cNvSpPr/>
          <p:nvPr/>
        </p:nvSpPr>
        <p:spPr>
          <a:xfrm>
            <a:off x="323528" y="980728"/>
            <a:ext cx="8496943" cy="434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3248333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927832"/>
          </a:xfrm>
          <a:prstGeom prst="rect">
            <a:avLst/>
          </a:prstGeom>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323528" y="980728"/>
            <a:ext cx="8496943" cy="392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51082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640960" cy="5462676"/>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251519" y="332656"/>
            <a:ext cx="8640962" cy="223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1" y="2564904"/>
            <a:ext cx="864096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19" y="3356992"/>
            <a:ext cx="8640961" cy="2438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71600" y="5949280"/>
            <a:ext cx="1258214" cy="836712"/>
          </a:xfrm>
          <a:prstGeom prst="rect">
            <a:avLst/>
          </a:prstGeom>
          <a:noFill/>
        </p:spPr>
      </p:pic>
    </p:spTree>
    <p:extLst>
      <p:ext uri="{BB962C8B-B14F-4D97-AF65-F5344CB8AC3E}">
        <p14:creationId xmlns:p14="http://schemas.microsoft.com/office/powerpoint/2010/main" val="1861459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8" grpId="0" animBg="1"/>
      <p:bldP spid="1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23758"/>
            <a:ext cx="7920880" cy="2407328"/>
          </a:xfrm>
          <a:prstGeom prst="rect">
            <a:avLst/>
          </a:prstGeom>
        </p:spPr>
      </p:pic>
      <p:pic>
        <p:nvPicPr>
          <p:cNvPr id="3" name="Picture 2"/>
          <p:cNvPicPr>
            <a:picLocks noChangeAspect="1"/>
          </p:cNvPicPr>
          <p:nvPr/>
        </p:nvPicPr>
        <p:blipFill>
          <a:blip r:embed="rId3"/>
          <a:stretch>
            <a:fillRect/>
          </a:stretch>
        </p:blipFill>
        <p:spPr>
          <a:xfrm>
            <a:off x="323528" y="3193098"/>
            <a:ext cx="8496944" cy="1460038"/>
          </a:xfrm>
          <a:prstGeom prst="rect">
            <a:avLst/>
          </a:prstGeom>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1" name="Rectangle 10"/>
          <p:cNvSpPr/>
          <p:nvPr/>
        </p:nvSpPr>
        <p:spPr>
          <a:xfrm>
            <a:off x="323528" y="723758"/>
            <a:ext cx="8496943" cy="392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80801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https://edublognss.files.wordpress.com/2013/04/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151" y="1484039"/>
            <a:ext cx="4502902" cy="2881857"/>
          </a:xfrm>
          <a:prstGeom prst="rect">
            <a:avLst/>
          </a:prstGeom>
          <a:noFill/>
          <a:ln>
            <a:noFill/>
          </a:ln>
          <a:effectLst/>
          <a:extLst/>
        </p:spPr>
      </p:pic>
      <p:sp>
        <p:nvSpPr>
          <p:cNvPr id="10" name="Rectangle 9">
            <a:hlinkClick r:id="rId3" action="ppaction://hlinksldjump"/>
          </p:cNvPr>
          <p:cNvSpPr/>
          <p:nvPr/>
        </p:nvSpPr>
        <p:spPr>
          <a:xfrm>
            <a:off x="395536"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4" action="ppaction://hlinksldjump"/>
          </p:cNvPr>
          <p:cNvSpPr/>
          <p:nvPr/>
        </p:nvSpPr>
        <p:spPr>
          <a:xfrm>
            <a:off x="395536"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3" name="Rectangle 12">
            <a:hlinkClick r:id="rId5" action="ppaction://hlinksldjump"/>
          </p:cNvPr>
          <p:cNvSpPr/>
          <p:nvPr/>
        </p:nvSpPr>
        <p:spPr>
          <a:xfrm>
            <a:off x="395536"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6" action="ppaction://hlinksldjump"/>
          </p:cNvPr>
          <p:cNvSpPr/>
          <p:nvPr/>
        </p:nvSpPr>
        <p:spPr>
          <a:xfrm>
            <a:off x="395536" y="36450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7" action="ppaction://hlinksldjump"/>
          </p:cNvPr>
          <p:cNvSpPr/>
          <p:nvPr/>
        </p:nvSpPr>
        <p:spPr>
          <a:xfrm>
            <a:off x="395536"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8" action="ppaction://hlinksldjump"/>
          </p:cNvPr>
          <p:cNvSpPr/>
          <p:nvPr/>
        </p:nvSpPr>
        <p:spPr>
          <a:xfrm>
            <a:off x="395536"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2042240" y="355303"/>
            <a:ext cx="5126724" cy="769441"/>
          </a:xfrm>
          <a:prstGeom prst="rect">
            <a:avLst/>
          </a:prstGeom>
          <a:noFill/>
        </p:spPr>
        <p:txBody>
          <a:bodyPr wrap="none" rtlCol="0">
            <a:spAutoFit/>
          </a:bodyPr>
          <a:lstStyle/>
          <a:p>
            <a:r>
              <a:rPr lang="en-GB" sz="4400" dirty="0" smtClean="0">
                <a:latin typeface="Comic Sans MS" pitchFamily="66" charset="0"/>
              </a:rPr>
              <a:t>Old Spec Moments</a:t>
            </a:r>
            <a:endParaRPr lang="en-GB" sz="4400" dirty="0">
              <a:latin typeface="Comic Sans MS" pitchFamily="66" charset="0"/>
            </a:endParaRPr>
          </a:p>
        </p:txBody>
      </p:sp>
      <p:sp>
        <p:nvSpPr>
          <p:cNvPr id="21" name="Rectangle 20">
            <a:hlinkClick r:id="rId9" action="ppaction://hlinksldjump"/>
          </p:cNvPr>
          <p:cNvSpPr/>
          <p:nvPr/>
        </p:nvSpPr>
        <p:spPr>
          <a:xfrm>
            <a:off x="395536"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23" name="Rectangle 22">
            <a:hlinkClick r:id="rId10" action="ppaction://hlinksldjump"/>
          </p:cNvPr>
          <p:cNvSpPr/>
          <p:nvPr/>
        </p:nvSpPr>
        <p:spPr>
          <a:xfrm>
            <a:off x="1619672"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5" name="Rectangle 24">
            <a:hlinkClick r:id="rId11" action="ppaction://hlinksldjump"/>
          </p:cNvPr>
          <p:cNvSpPr/>
          <p:nvPr/>
        </p:nvSpPr>
        <p:spPr>
          <a:xfrm>
            <a:off x="1619672"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2" action="ppaction://hlinksldjump"/>
          </p:cNvPr>
          <p:cNvSpPr/>
          <p:nvPr/>
        </p:nvSpPr>
        <p:spPr>
          <a:xfrm>
            <a:off x="1619672"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3" action="ppaction://hlinksldjump"/>
          </p:cNvPr>
          <p:cNvSpPr/>
          <p:nvPr/>
        </p:nvSpPr>
        <p:spPr>
          <a:xfrm>
            <a:off x="1619800"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4" action="ppaction://hlinksldjump"/>
          </p:cNvPr>
          <p:cNvSpPr/>
          <p:nvPr/>
        </p:nvSpPr>
        <p:spPr>
          <a:xfrm>
            <a:off x="1619800"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35" name="Rectangle 34">
            <a:hlinkClick r:id="rId15" action="ppaction://hlinksldjump"/>
          </p:cNvPr>
          <p:cNvSpPr/>
          <p:nvPr/>
        </p:nvSpPr>
        <p:spPr>
          <a:xfrm>
            <a:off x="395536" y="2492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6" action="ppaction://hlinksldjump"/>
          </p:cNvPr>
          <p:cNvSpPr/>
          <p:nvPr/>
        </p:nvSpPr>
        <p:spPr>
          <a:xfrm>
            <a:off x="395536"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7" action="ppaction://hlinksldjump"/>
          </p:cNvPr>
          <p:cNvSpPr/>
          <p:nvPr/>
        </p:nvSpPr>
        <p:spPr>
          <a:xfrm>
            <a:off x="1619800"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8" action="ppaction://hlinksldjump"/>
          </p:cNvPr>
          <p:cNvSpPr/>
          <p:nvPr/>
        </p:nvSpPr>
        <p:spPr>
          <a:xfrm>
            <a:off x="1619800" y="5949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19" action="ppaction://hlinksldjump"/>
          </p:cNvPr>
          <p:cNvSpPr/>
          <p:nvPr/>
        </p:nvSpPr>
        <p:spPr>
          <a:xfrm>
            <a:off x="2843808"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0" action="ppaction://hlinksldjump"/>
          </p:cNvPr>
          <p:cNvSpPr/>
          <p:nvPr/>
        </p:nvSpPr>
        <p:spPr>
          <a:xfrm>
            <a:off x="2843808"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1" action="ppaction://hlinksldjump"/>
          </p:cNvPr>
          <p:cNvSpPr/>
          <p:nvPr/>
        </p:nvSpPr>
        <p:spPr>
          <a:xfrm>
            <a:off x="2843808" y="5949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pic>
        <p:nvPicPr>
          <p:cNvPr id="36" name="Picture 7" descr="http://www.thecyrenians.org/Resources/Tyneside%20Cyrenians/News/Home_News1.png">
            <a:hlinkClick r:id="rId22" action="ppaction://hlinksldjump"/>
          </p:cNvPr>
          <p:cNvPicPr>
            <a:picLocks noChangeAspect="1" noChangeArrowheads="1"/>
          </p:cNvPicPr>
          <p:nvPr/>
        </p:nvPicPr>
        <p:blipFill>
          <a:blip r:embed="rId23" cstate="print"/>
          <a:srcRect/>
          <a:stretch>
            <a:fillRect/>
          </a:stretch>
        </p:blipFill>
        <p:spPr bwMode="auto">
          <a:xfrm>
            <a:off x="8439684" y="6191248"/>
            <a:ext cx="704316" cy="666752"/>
          </a:xfrm>
          <a:prstGeom prst="rect">
            <a:avLst/>
          </a:prstGeom>
          <a:noFill/>
        </p:spPr>
      </p:pic>
      <p:sp>
        <p:nvSpPr>
          <p:cNvPr id="37" name="Rectangle 36">
            <a:hlinkClick r:id="rId24" action="ppaction://hlinksldjump"/>
          </p:cNvPr>
          <p:cNvSpPr/>
          <p:nvPr/>
        </p:nvSpPr>
        <p:spPr>
          <a:xfrm>
            <a:off x="104589" y="46088"/>
            <a:ext cx="2019139" cy="358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a:t>
            </a:r>
            <a:r>
              <a:rPr lang="en-GB" sz="2000" b="1" dirty="0" smtClean="0">
                <a:latin typeface="Comic Sans MS" panose="030F0702030302020204" pitchFamily="66" charset="0"/>
              </a:rPr>
              <a:t>ew Spec Q’s</a:t>
            </a:r>
            <a:endParaRPr lang="en-GB" sz="2000" b="1" dirty="0">
              <a:latin typeface="Comic Sans MS" panose="030F0702030302020204" pitchFamily="66" charset="0"/>
            </a:endParaRPr>
          </a:p>
        </p:txBody>
      </p:sp>
      <p:sp>
        <p:nvSpPr>
          <p:cNvPr id="18" name="Rectangle 17">
            <a:hlinkClick r:id="rId25" action="ppaction://hlinksldjump"/>
          </p:cNvPr>
          <p:cNvSpPr/>
          <p:nvPr/>
        </p:nvSpPr>
        <p:spPr>
          <a:xfrm>
            <a:off x="1619672"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38" name="Rectangle 37">
            <a:hlinkClick r:id="rId26" action="ppaction://hlinksldjump"/>
          </p:cNvPr>
          <p:cNvSpPr/>
          <p:nvPr/>
        </p:nvSpPr>
        <p:spPr>
          <a:xfrm>
            <a:off x="4211960"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39" name="Rectangle 38">
            <a:hlinkClick r:id="rId27" action="ppaction://hlinksldjump"/>
          </p:cNvPr>
          <p:cNvSpPr/>
          <p:nvPr/>
        </p:nvSpPr>
        <p:spPr>
          <a:xfrm>
            <a:off x="5436096"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40" name="Rectangle 39">
            <a:hlinkClick r:id="rId28" action="ppaction://hlinksldjump"/>
          </p:cNvPr>
          <p:cNvSpPr/>
          <p:nvPr/>
        </p:nvSpPr>
        <p:spPr>
          <a:xfrm>
            <a:off x="6660232"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41" name="Rectangle 40">
            <a:hlinkClick r:id="rId29" action="ppaction://hlinksldjump"/>
          </p:cNvPr>
          <p:cNvSpPr/>
          <p:nvPr/>
        </p:nvSpPr>
        <p:spPr>
          <a:xfrm>
            <a:off x="6660232"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42" name="Rectangle 41">
            <a:hlinkClick r:id="rId30" action="ppaction://hlinksldjump"/>
          </p:cNvPr>
          <p:cNvSpPr/>
          <p:nvPr/>
        </p:nvSpPr>
        <p:spPr>
          <a:xfrm>
            <a:off x="6660232" y="2492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43" name="Rectangle 42">
            <a:hlinkClick r:id="rId31" action="ppaction://hlinksldjump"/>
          </p:cNvPr>
          <p:cNvSpPr/>
          <p:nvPr/>
        </p:nvSpPr>
        <p:spPr>
          <a:xfrm>
            <a:off x="6660232"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44" name="Rectangle 43">
            <a:hlinkClick r:id="rId32" action="ppaction://hlinksldjump"/>
          </p:cNvPr>
          <p:cNvSpPr/>
          <p:nvPr/>
        </p:nvSpPr>
        <p:spPr>
          <a:xfrm>
            <a:off x="5436096"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45" name="Rectangle 44">
            <a:hlinkClick r:id="rId33" action="ppaction://hlinksldjump"/>
          </p:cNvPr>
          <p:cNvSpPr/>
          <p:nvPr/>
        </p:nvSpPr>
        <p:spPr>
          <a:xfrm>
            <a:off x="6660360" y="53732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46" name="Rectangle 45">
            <a:hlinkClick r:id="rId34" action="ppaction://hlinksldjump"/>
          </p:cNvPr>
          <p:cNvSpPr/>
          <p:nvPr/>
        </p:nvSpPr>
        <p:spPr>
          <a:xfrm>
            <a:off x="6660360"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47" name="Rectangle 46">
            <a:hlinkClick r:id="rId35" action="ppaction://hlinksldjump"/>
          </p:cNvPr>
          <p:cNvSpPr/>
          <p:nvPr/>
        </p:nvSpPr>
        <p:spPr>
          <a:xfrm>
            <a:off x="7884368"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48" name="Rectangle 47">
            <a:hlinkClick r:id="rId36" action="ppaction://hlinksldjump"/>
          </p:cNvPr>
          <p:cNvSpPr/>
          <p:nvPr/>
        </p:nvSpPr>
        <p:spPr>
          <a:xfrm>
            <a:off x="7884496" y="1916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49" name="Rectangle 48">
            <a:hlinkClick r:id="rId37" action="ppaction://hlinksldjump"/>
          </p:cNvPr>
          <p:cNvSpPr/>
          <p:nvPr/>
        </p:nvSpPr>
        <p:spPr>
          <a:xfrm>
            <a:off x="7884496" y="24928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50" name="Rectangle 49">
            <a:hlinkClick r:id="rId38" action="ppaction://hlinksldjump"/>
          </p:cNvPr>
          <p:cNvSpPr/>
          <p:nvPr/>
        </p:nvSpPr>
        <p:spPr>
          <a:xfrm>
            <a:off x="5436096" y="537332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51" name="Rectangle 50">
            <a:hlinkClick r:id="rId39" action="ppaction://hlinksldjump"/>
          </p:cNvPr>
          <p:cNvSpPr/>
          <p:nvPr/>
        </p:nvSpPr>
        <p:spPr>
          <a:xfrm>
            <a:off x="6660232"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52" name="Rectangle 51">
            <a:hlinkClick r:id="rId40" action="ppaction://hlinksldjump"/>
          </p:cNvPr>
          <p:cNvSpPr/>
          <p:nvPr/>
        </p:nvSpPr>
        <p:spPr>
          <a:xfrm>
            <a:off x="7884496" y="3068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53" name="Rectangle 52">
            <a:hlinkClick r:id="rId41" action="ppaction://hlinksldjump"/>
          </p:cNvPr>
          <p:cNvSpPr/>
          <p:nvPr/>
        </p:nvSpPr>
        <p:spPr>
          <a:xfrm>
            <a:off x="7884496" y="36449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54" name="Rectangle 53">
            <a:hlinkClick r:id="rId42" action="ppaction://hlinksldjump"/>
          </p:cNvPr>
          <p:cNvSpPr/>
          <p:nvPr/>
        </p:nvSpPr>
        <p:spPr>
          <a:xfrm>
            <a:off x="7884496"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55" name="Rectangle 54">
            <a:hlinkClick r:id="rId43" action="ppaction://hlinksldjump"/>
          </p:cNvPr>
          <p:cNvSpPr/>
          <p:nvPr/>
        </p:nvSpPr>
        <p:spPr>
          <a:xfrm>
            <a:off x="7884496"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56" name="Rectangle 55">
            <a:hlinkClick r:id="rId44" action="ppaction://hlinksldjump"/>
          </p:cNvPr>
          <p:cNvSpPr/>
          <p:nvPr/>
        </p:nvSpPr>
        <p:spPr>
          <a:xfrm>
            <a:off x="7884496"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sp>
        <p:nvSpPr>
          <p:cNvPr id="57" name="Rectangle 56">
            <a:hlinkClick r:id="rId45" action="ppaction://hlinksldjump"/>
          </p:cNvPr>
          <p:cNvSpPr/>
          <p:nvPr/>
        </p:nvSpPr>
        <p:spPr>
          <a:xfrm>
            <a:off x="6660360"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58" name="Rectangle 57">
            <a:hlinkClick r:id="rId46" action="ppaction://hlinksldjump"/>
          </p:cNvPr>
          <p:cNvSpPr/>
          <p:nvPr/>
        </p:nvSpPr>
        <p:spPr>
          <a:xfrm>
            <a:off x="6660360"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2" name="Rectangle 21">
            <a:hlinkClick r:id="rId47" action="ppaction://hlinksldjump"/>
          </p:cNvPr>
          <p:cNvSpPr/>
          <p:nvPr/>
        </p:nvSpPr>
        <p:spPr>
          <a:xfrm>
            <a:off x="1619672"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59" name="Rectangle 58"/>
          <p:cNvSpPr/>
          <p:nvPr/>
        </p:nvSpPr>
        <p:spPr>
          <a:xfrm>
            <a:off x="323528" y="476672"/>
            <a:ext cx="1224008" cy="792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M1 Horizontal Moments</a:t>
            </a:r>
            <a:endParaRPr lang="en-GB" b="1" dirty="0"/>
          </a:p>
        </p:txBody>
      </p:sp>
      <p:sp>
        <p:nvSpPr>
          <p:cNvPr id="60" name="Rectangle 59"/>
          <p:cNvSpPr/>
          <p:nvPr/>
        </p:nvSpPr>
        <p:spPr>
          <a:xfrm>
            <a:off x="4211831" y="4797152"/>
            <a:ext cx="1142769" cy="10840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M2 Ladders &amp; Hinges</a:t>
            </a:r>
            <a:endParaRPr lang="en-GB" b="1" dirty="0"/>
          </a:p>
        </p:txBody>
      </p:sp>
    </p:spTree>
    <p:extLst>
      <p:ext uri="{BB962C8B-B14F-4D97-AF65-F5344CB8AC3E}">
        <p14:creationId xmlns:p14="http://schemas.microsoft.com/office/powerpoint/2010/main" val="3602043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36" y="1844824"/>
            <a:ext cx="8175512" cy="4248472"/>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3" name="Picture 2"/>
          <p:cNvPicPr>
            <a:picLocks noChangeAspect="1"/>
          </p:cNvPicPr>
          <p:nvPr/>
        </p:nvPicPr>
        <p:blipFill>
          <a:blip r:embed="rId6"/>
          <a:stretch>
            <a:fillRect/>
          </a:stretch>
        </p:blipFill>
        <p:spPr>
          <a:xfrm>
            <a:off x="2411760" y="87248"/>
            <a:ext cx="3888430" cy="1685568"/>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48179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052736"/>
            <a:ext cx="8784976" cy="3315350"/>
          </a:xfrm>
          <a:prstGeom prst="rect">
            <a:avLst/>
          </a:prstGeom>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Rectangle 5"/>
          <p:cNvSpPr/>
          <p:nvPr/>
        </p:nvSpPr>
        <p:spPr>
          <a:xfrm>
            <a:off x="179512" y="1052736"/>
            <a:ext cx="87849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179512" y="2060848"/>
            <a:ext cx="87849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79512" y="2492896"/>
            <a:ext cx="8784976" cy="1875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2433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8" grpId="0" animBg="1"/>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5306" y="2751941"/>
            <a:ext cx="7134378" cy="3989427"/>
          </a:xfrm>
          <a:prstGeom prst="rect">
            <a:avLst/>
          </a:prstGeom>
        </p:spPr>
      </p:pic>
      <p:pic>
        <p:nvPicPr>
          <p:cNvPr id="10" name="Picture 9"/>
          <p:cNvPicPr>
            <a:picLocks noChangeAspect="1"/>
          </p:cNvPicPr>
          <p:nvPr/>
        </p:nvPicPr>
        <p:blipFill>
          <a:blip r:embed="rId3"/>
          <a:stretch>
            <a:fillRect/>
          </a:stretch>
        </p:blipFill>
        <p:spPr>
          <a:xfrm>
            <a:off x="1457275" y="108595"/>
            <a:ext cx="6715125" cy="2600325"/>
          </a:xfrm>
          <a:prstGeom prst="rect">
            <a:avLst/>
          </a:prstGeom>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04172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94872"/>
            <a:ext cx="8640960" cy="3974288"/>
          </a:xfrm>
          <a:prstGeom prst="rect">
            <a:avLst/>
          </a:prstGeom>
        </p:spPr>
      </p:pic>
      <p:sp>
        <p:nvSpPr>
          <p:cNvPr id="9" name="Rectangle 8"/>
          <p:cNvSpPr/>
          <p:nvPr/>
        </p:nvSpPr>
        <p:spPr>
          <a:xfrm>
            <a:off x="251520" y="894872"/>
            <a:ext cx="8640960" cy="102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05917" y="5877272"/>
            <a:ext cx="1305843" cy="868385"/>
          </a:xfrm>
          <a:prstGeom prst="rect">
            <a:avLst/>
          </a:prstGeom>
          <a:noFill/>
        </p:spPr>
      </p:pic>
      <p:sp>
        <p:nvSpPr>
          <p:cNvPr id="12" name="Rectangle 11"/>
          <p:cNvSpPr/>
          <p:nvPr/>
        </p:nvSpPr>
        <p:spPr>
          <a:xfrm>
            <a:off x="251520" y="1916832"/>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068960"/>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4437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76672"/>
            <a:ext cx="7776864" cy="5252520"/>
          </a:xfrm>
          <a:prstGeom prst="rect">
            <a:avLst/>
          </a:prstGeom>
        </p:spPr>
      </p:pic>
      <p:sp>
        <p:nvSpPr>
          <p:cNvPr id="10" name="Rectangle 9"/>
          <p:cNvSpPr/>
          <p:nvPr/>
        </p:nvSpPr>
        <p:spPr>
          <a:xfrm>
            <a:off x="683569" y="3068961"/>
            <a:ext cx="777193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Rectangle 10"/>
          <p:cNvSpPr/>
          <p:nvPr/>
        </p:nvSpPr>
        <p:spPr>
          <a:xfrm>
            <a:off x="683567" y="4653137"/>
            <a:ext cx="7771931" cy="1076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sp>
        <p:nvSpPr>
          <p:cNvPr id="12" name="Rectangle 11"/>
          <p:cNvSpPr/>
          <p:nvPr/>
        </p:nvSpPr>
        <p:spPr>
          <a:xfrm>
            <a:off x="683567" y="1376427"/>
            <a:ext cx="7771931" cy="1692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683567" y="476671"/>
            <a:ext cx="7771932" cy="899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6"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651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2851467"/>
            <a:ext cx="7200800" cy="396191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236296" y="6214862"/>
            <a:ext cx="643138" cy="643138"/>
          </a:xfrm>
          <a:prstGeom prst="rect">
            <a:avLst/>
          </a:prstGeom>
          <a:noFill/>
        </p:spPr>
      </p:pic>
      <p:pic>
        <p:nvPicPr>
          <p:cNvPr id="3" name="Picture 2"/>
          <p:cNvPicPr>
            <a:picLocks noChangeAspect="1"/>
          </p:cNvPicPr>
          <p:nvPr/>
        </p:nvPicPr>
        <p:blipFill>
          <a:blip r:embed="rId6"/>
          <a:stretch>
            <a:fillRect/>
          </a:stretch>
        </p:blipFill>
        <p:spPr>
          <a:xfrm>
            <a:off x="1790700" y="980728"/>
            <a:ext cx="5562600" cy="1685925"/>
          </a:xfrm>
          <a:prstGeom prst="rect">
            <a:avLst/>
          </a:prstGeom>
        </p:spPr>
      </p:pic>
      <p:pic>
        <p:nvPicPr>
          <p:cNvPr id="6" name="Picture 5"/>
          <p:cNvPicPr>
            <a:picLocks noChangeAspect="1"/>
          </p:cNvPicPr>
          <p:nvPr/>
        </p:nvPicPr>
        <p:blipFill>
          <a:blip r:embed="rId7"/>
          <a:stretch>
            <a:fillRect/>
          </a:stretch>
        </p:blipFill>
        <p:spPr>
          <a:xfrm>
            <a:off x="3976687" y="527720"/>
            <a:ext cx="1190625" cy="38100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07983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124744"/>
            <a:ext cx="8928992" cy="310985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07504" y="1124744"/>
            <a:ext cx="8928992" cy="697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07504" y="1822350"/>
            <a:ext cx="8928992" cy="131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4" y="3140968"/>
            <a:ext cx="8928992" cy="755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7504" y="3896380"/>
            <a:ext cx="8928992" cy="47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377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animBg="1"/>
      <p:bldP spid="8" grpId="0" animBg="1"/>
      <p:bldP spid="9" grpId="0" animBg="1"/>
      <p:bldP spid="11"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2288402"/>
            <a:ext cx="8784976" cy="3516862"/>
          </a:xfrm>
          <a:prstGeom prst="rect">
            <a:avLst/>
          </a:prstGeom>
        </p:spPr>
      </p:pic>
      <p:pic>
        <p:nvPicPr>
          <p:cNvPr id="3" name="Picture 2"/>
          <p:cNvPicPr>
            <a:picLocks noChangeAspect="1"/>
          </p:cNvPicPr>
          <p:nvPr/>
        </p:nvPicPr>
        <p:blipFill>
          <a:blip r:embed="rId6"/>
          <a:stretch>
            <a:fillRect/>
          </a:stretch>
        </p:blipFill>
        <p:spPr>
          <a:xfrm>
            <a:off x="1228725" y="161632"/>
            <a:ext cx="5863555" cy="1971224"/>
          </a:xfrm>
          <a:prstGeom prst="rect">
            <a:avLst/>
          </a:prstGeom>
        </p:spPr>
      </p:pic>
      <p:pic>
        <p:nvPicPr>
          <p:cNvPr id="6" name="Picture 5"/>
          <p:cNvPicPr>
            <a:picLocks noChangeAspect="1"/>
          </p:cNvPicPr>
          <p:nvPr/>
        </p:nvPicPr>
        <p:blipFill>
          <a:blip r:embed="rId7"/>
          <a:stretch>
            <a:fillRect/>
          </a:stretch>
        </p:blipFill>
        <p:spPr>
          <a:xfrm>
            <a:off x="7188274" y="764704"/>
            <a:ext cx="1200150" cy="371475"/>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5881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00808"/>
            <a:ext cx="8640960" cy="2158360"/>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19" y="1700808"/>
            <a:ext cx="8640961" cy="2158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spTree>
    <p:extLst>
      <p:ext uri="{BB962C8B-B14F-4D97-AF65-F5344CB8AC3E}">
        <p14:creationId xmlns:p14="http://schemas.microsoft.com/office/powerpoint/2010/main" val="4283053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16536"/>
            <a:ext cx="8784974" cy="3648568"/>
          </a:xfrm>
          <a:prstGeom prst="rect">
            <a:avLst/>
          </a:prstGeom>
        </p:spPr>
      </p:pic>
      <p:sp>
        <p:nvSpPr>
          <p:cNvPr id="7" name="Rectangle 6"/>
          <p:cNvSpPr/>
          <p:nvPr/>
        </p:nvSpPr>
        <p:spPr>
          <a:xfrm>
            <a:off x="179513" y="716536"/>
            <a:ext cx="8784973" cy="912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1628800"/>
            <a:ext cx="8784973" cy="2759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06475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2276872"/>
            <a:ext cx="6624736" cy="3491268"/>
          </a:xfrm>
          <a:prstGeom prst="rect">
            <a:avLst/>
          </a:prstGeom>
        </p:spPr>
      </p:pic>
      <p:pic>
        <p:nvPicPr>
          <p:cNvPr id="3" name="Picture 2"/>
          <p:cNvPicPr>
            <a:picLocks noChangeAspect="1"/>
          </p:cNvPicPr>
          <p:nvPr/>
        </p:nvPicPr>
        <p:blipFill>
          <a:blip r:embed="rId3"/>
          <a:stretch>
            <a:fillRect/>
          </a:stretch>
        </p:blipFill>
        <p:spPr>
          <a:xfrm>
            <a:off x="1187624" y="5761670"/>
            <a:ext cx="6624736" cy="1027133"/>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258214" cy="836712"/>
          </a:xfrm>
          <a:prstGeom prst="rect">
            <a:avLst/>
          </a:prstGeom>
          <a:noFill/>
        </p:spPr>
      </p:pic>
      <p:pic>
        <p:nvPicPr>
          <p:cNvPr id="8" name="Picture 7"/>
          <p:cNvPicPr>
            <a:picLocks noChangeAspect="1"/>
          </p:cNvPicPr>
          <p:nvPr/>
        </p:nvPicPr>
        <p:blipFill>
          <a:blip r:embed="rId7"/>
          <a:stretch>
            <a:fillRect/>
          </a:stretch>
        </p:blipFill>
        <p:spPr>
          <a:xfrm>
            <a:off x="1643063" y="230710"/>
            <a:ext cx="4729138" cy="1830138"/>
          </a:xfrm>
          <a:prstGeom prst="rect">
            <a:avLst/>
          </a:prstGeom>
        </p:spPr>
      </p:pic>
      <p:pic>
        <p:nvPicPr>
          <p:cNvPr id="9" name="Picture 8"/>
          <p:cNvPicPr>
            <a:picLocks noChangeAspect="1"/>
          </p:cNvPicPr>
          <p:nvPr/>
        </p:nvPicPr>
        <p:blipFill>
          <a:blip r:embed="rId8"/>
          <a:stretch>
            <a:fillRect/>
          </a:stretch>
        </p:blipFill>
        <p:spPr>
          <a:xfrm>
            <a:off x="5436096" y="260648"/>
            <a:ext cx="926976" cy="278093"/>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00520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404664"/>
            <a:ext cx="8928992" cy="5565182"/>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107504" y="369333"/>
            <a:ext cx="8928991" cy="205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4" y="2420889"/>
            <a:ext cx="8928991" cy="1718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4" y="4139691"/>
            <a:ext cx="8928991" cy="18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11234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8" grpId="0" animBg="1"/>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465746"/>
            <a:ext cx="8640960" cy="3555542"/>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3" name="Picture 2"/>
          <p:cNvPicPr>
            <a:picLocks noChangeAspect="1"/>
          </p:cNvPicPr>
          <p:nvPr/>
        </p:nvPicPr>
        <p:blipFill>
          <a:blip r:embed="rId6"/>
          <a:stretch>
            <a:fillRect/>
          </a:stretch>
        </p:blipFill>
        <p:spPr>
          <a:xfrm>
            <a:off x="2195734" y="44620"/>
            <a:ext cx="4176466" cy="2384234"/>
          </a:xfrm>
          <a:prstGeom prst="rect">
            <a:avLst/>
          </a:prstGeom>
        </p:spPr>
      </p:pic>
      <p:pic>
        <p:nvPicPr>
          <p:cNvPr id="5" name="Picture 4"/>
          <p:cNvPicPr>
            <a:picLocks noChangeAspect="1"/>
          </p:cNvPicPr>
          <p:nvPr/>
        </p:nvPicPr>
        <p:blipFill>
          <a:blip r:embed="rId7"/>
          <a:stretch>
            <a:fillRect/>
          </a:stretch>
        </p:blipFill>
        <p:spPr>
          <a:xfrm>
            <a:off x="3990975" y="116632"/>
            <a:ext cx="1162050" cy="37147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16442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700" y="760377"/>
            <a:ext cx="8884600" cy="418511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129700" y="760377"/>
            <a:ext cx="8884600" cy="420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8408" y="5877272"/>
            <a:ext cx="1435360" cy="954514"/>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79703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700" y="382836"/>
            <a:ext cx="8884600" cy="556644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7" name="Rectangle 6"/>
          <p:cNvSpPr/>
          <p:nvPr/>
        </p:nvSpPr>
        <p:spPr>
          <a:xfrm>
            <a:off x="129700" y="369332"/>
            <a:ext cx="8884600" cy="5579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52935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395978"/>
            <a:ext cx="8208910" cy="1769326"/>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6"/>
          <a:stretch>
            <a:fillRect/>
          </a:stretch>
        </p:blipFill>
        <p:spPr>
          <a:xfrm>
            <a:off x="467545" y="1627210"/>
            <a:ext cx="8208910" cy="2737894"/>
          </a:xfrm>
          <a:prstGeom prst="rect">
            <a:avLst/>
          </a:prstGeom>
        </p:spPr>
      </p:pic>
      <p:pic>
        <p:nvPicPr>
          <p:cNvPr id="8" name="Picture 7"/>
          <p:cNvPicPr>
            <a:picLocks noChangeAspect="1"/>
          </p:cNvPicPr>
          <p:nvPr/>
        </p:nvPicPr>
        <p:blipFill>
          <a:blip r:embed="rId7"/>
          <a:stretch>
            <a:fillRect/>
          </a:stretch>
        </p:blipFill>
        <p:spPr>
          <a:xfrm>
            <a:off x="1043608" y="75304"/>
            <a:ext cx="3744416" cy="1481488"/>
          </a:xfrm>
          <a:prstGeom prst="rect">
            <a:avLst/>
          </a:prstGeom>
        </p:spPr>
      </p:pic>
      <p:pic>
        <p:nvPicPr>
          <p:cNvPr id="9" name="Picture 8"/>
          <p:cNvPicPr>
            <a:picLocks noChangeAspect="1"/>
          </p:cNvPicPr>
          <p:nvPr/>
        </p:nvPicPr>
        <p:blipFill>
          <a:blip r:embed="rId8"/>
          <a:stretch>
            <a:fillRect/>
          </a:stretch>
        </p:blipFill>
        <p:spPr>
          <a:xfrm>
            <a:off x="2602235" y="116632"/>
            <a:ext cx="601614" cy="188672"/>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3249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496944" cy="2764732"/>
          </a:xfrm>
          <a:prstGeom prst="rect">
            <a:avLst/>
          </a:prstGeom>
        </p:spPr>
      </p:pic>
      <p:pic>
        <p:nvPicPr>
          <p:cNvPr id="7" name="Picture 6"/>
          <p:cNvPicPr>
            <a:picLocks noChangeAspect="1"/>
          </p:cNvPicPr>
          <p:nvPr/>
        </p:nvPicPr>
        <p:blipFill>
          <a:blip r:embed="rId3"/>
          <a:stretch>
            <a:fillRect/>
          </a:stretch>
        </p:blipFill>
        <p:spPr>
          <a:xfrm>
            <a:off x="827583" y="3025380"/>
            <a:ext cx="7992887" cy="3219294"/>
          </a:xfrm>
          <a:prstGeom prst="rect">
            <a:avLst/>
          </a:prstGeom>
        </p:spPr>
      </p:pic>
      <p:sp>
        <p:nvSpPr>
          <p:cNvPr id="13" name="Rectangle 12"/>
          <p:cNvSpPr/>
          <p:nvPr/>
        </p:nvSpPr>
        <p:spPr>
          <a:xfrm>
            <a:off x="827581" y="3025380"/>
            <a:ext cx="7992889" cy="3219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260648"/>
            <a:ext cx="8496942" cy="2764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97227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1573844"/>
            <a:ext cx="7488832" cy="3367324"/>
          </a:xfrm>
          <a:prstGeom prst="rect">
            <a:avLst/>
          </a:prstGeom>
        </p:spPr>
      </p:pic>
      <p:pic>
        <p:nvPicPr>
          <p:cNvPr id="3" name="Picture 2"/>
          <p:cNvPicPr>
            <a:picLocks noChangeAspect="1"/>
          </p:cNvPicPr>
          <p:nvPr/>
        </p:nvPicPr>
        <p:blipFill>
          <a:blip r:embed="rId3"/>
          <a:stretch>
            <a:fillRect/>
          </a:stretch>
        </p:blipFill>
        <p:spPr>
          <a:xfrm>
            <a:off x="899593" y="4975298"/>
            <a:ext cx="7488830" cy="1190006"/>
          </a:xfrm>
          <a:prstGeom prst="rect">
            <a:avLst/>
          </a:prstGeom>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5" name="Picture 4"/>
          <p:cNvPicPr>
            <a:picLocks noChangeAspect="1"/>
          </p:cNvPicPr>
          <p:nvPr/>
        </p:nvPicPr>
        <p:blipFill>
          <a:blip r:embed="rId7"/>
          <a:stretch>
            <a:fillRect/>
          </a:stretch>
        </p:blipFill>
        <p:spPr>
          <a:xfrm>
            <a:off x="1331640" y="116632"/>
            <a:ext cx="5184574" cy="1318052"/>
          </a:xfrm>
          <a:prstGeom prst="rect">
            <a:avLst/>
          </a:prstGeom>
        </p:spPr>
      </p:pic>
      <p:pic>
        <p:nvPicPr>
          <p:cNvPr id="9" name="Picture 8"/>
          <p:cNvPicPr>
            <a:picLocks noChangeAspect="1"/>
          </p:cNvPicPr>
          <p:nvPr/>
        </p:nvPicPr>
        <p:blipFill>
          <a:blip r:embed="rId8"/>
          <a:stretch>
            <a:fillRect/>
          </a:stretch>
        </p:blipFill>
        <p:spPr>
          <a:xfrm>
            <a:off x="6444208" y="548680"/>
            <a:ext cx="849264" cy="230826"/>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81098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052736"/>
            <a:ext cx="8928990" cy="4284016"/>
          </a:xfrm>
          <a:prstGeom prst="rect">
            <a:avLst/>
          </a:prstGeom>
        </p:spPr>
      </p:pic>
      <p:sp>
        <p:nvSpPr>
          <p:cNvPr id="10" name="Rectangle 9"/>
          <p:cNvSpPr/>
          <p:nvPr/>
        </p:nvSpPr>
        <p:spPr>
          <a:xfrm>
            <a:off x="107505" y="1052736"/>
            <a:ext cx="892899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107505" y="2132856"/>
            <a:ext cx="892899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107505" y="3356992"/>
            <a:ext cx="8928990" cy="1043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5" y="4400340"/>
            <a:ext cx="8928990" cy="936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66445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14"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r>
              <a:rPr lang="en-GB" sz="3600" b="1" u="sng" dirty="0" smtClean="0"/>
              <a:t>Notes on operating this resource</a:t>
            </a:r>
            <a:endParaRPr lang="en-GB" sz="3600" b="1" u="sng" dirty="0"/>
          </a:p>
        </p:txBody>
      </p:sp>
      <p:sp>
        <p:nvSpPr>
          <p:cNvPr id="3" name="Content Placeholder 2"/>
          <p:cNvSpPr>
            <a:spLocks noGrp="1"/>
          </p:cNvSpPr>
          <p:nvPr>
            <p:ph idx="1"/>
          </p:nvPr>
        </p:nvSpPr>
        <p:spPr>
          <a:xfrm>
            <a:off x="457200" y="1178340"/>
            <a:ext cx="8229600" cy="5141168"/>
          </a:xfrm>
        </p:spPr>
        <p:txBody>
          <a:bodyPr>
            <a:normAutofit/>
          </a:bodyPr>
          <a:lstStyle/>
          <a:p>
            <a:pPr marL="0" indent="0">
              <a:buNone/>
            </a:pPr>
            <a:r>
              <a:rPr lang="en-GB" sz="3000" dirty="0" smtClean="0"/>
              <a:t>When creating this, I used          and          to quickly navigate between slides directly before or after the slide in question.</a:t>
            </a:r>
          </a:p>
          <a:p>
            <a:pPr marL="0" indent="0">
              <a:buNone/>
            </a:pPr>
            <a:endParaRPr lang="en-GB" sz="3000" dirty="0" smtClean="0"/>
          </a:p>
          <a:p>
            <a:pPr marL="0" indent="0">
              <a:buNone/>
            </a:pPr>
            <a:r>
              <a:rPr lang="en-GB" sz="3000" dirty="0" smtClean="0"/>
              <a:t>As some mark schemes give additional notes, you can continue to see answers by clicking          but you will not return to the original question with one click of        . </a:t>
            </a:r>
          </a:p>
          <a:p>
            <a:pPr marL="0" indent="0">
              <a:buNone/>
            </a:pPr>
            <a:endParaRPr lang="en-GB" sz="3000" dirty="0" smtClean="0"/>
          </a:p>
          <a:p>
            <a:pPr marL="0" indent="0">
              <a:buNone/>
            </a:pPr>
            <a:r>
              <a:rPr lang="en-GB" sz="3000" dirty="0" smtClean="0"/>
              <a:t>To view the original question again, continue to click        which should take you back. </a:t>
            </a:r>
            <a:endParaRPr lang="en-GB" sz="3000" dirty="0"/>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9052" y="3510406"/>
            <a:ext cx="6917364" cy="330297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16428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555776" y="44624"/>
            <a:ext cx="4176463" cy="3395816"/>
          </a:xfrm>
          <a:prstGeom prst="rect">
            <a:avLst/>
          </a:prstGeom>
        </p:spPr>
      </p:pic>
    </p:spTree>
    <p:extLst>
      <p:ext uri="{BB962C8B-B14F-4D97-AF65-F5344CB8AC3E}">
        <p14:creationId xmlns:p14="http://schemas.microsoft.com/office/powerpoint/2010/main" val="2999850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16" y="2185724"/>
            <a:ext cx="7735368" cy="397958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525384" y="116632"/>
            <a:ext cx="2974608" cy="2016224"/>
          </a:xfrm>
          <a:prstGeom prst="rect">
            <a:avLst/>
          </a:prstGeom>
        </p:spPr>
      </p:pic>
      <p:pic>
        <p:nvPicPr>
          <p:cNvPr id="8" name="Picture 7"/>
          <p:cNvPicPr>
            <a:picLocks noChangeAspect="1"/>
          </p:cNvPicPr>
          <p:nvPr/>
        </p:nvPicPr>
        <p:blipFill>
          <a:blip r:embed="rId7"/>
          <a:stretch>
            <a:fillRect/>
          </a:stretch>
        </p:blipFill>
        <p:spPr>
          <a:xfrm>
            <a:off x="4644008" y="885276"/>
            <a:ext cx="774204" cy="216056"/>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43253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116632"/>
            <a:ext cx="7920880" cy="3997110"/>
          </a:xfrm>
          <a:prstGeom prst="rect">
            <a:avLst/>
          </a:prstGeom>
        </p:spPr>
      </p:pic>
      <p:pic>
        <p:nvPicPr>
          <p:cNvPr id="5" name="Picture 4"/>
          <p:cNvPicPr>
            <a:picLocks noChangeAspect="1"/>
          </p:cNvPicPr>
          <p:nvPr/>
        </p:nvPicPr>
        <p:blipFill>
          <a:blip r:embed="rId3"/>
          <a:stretch>
            <a:fillRect/>
          </a:stretch>
        </p:blipFill>
        <p:spPr>
          <a:xfrm>
            <a:off x="1331640" y="4156660"/>
            <a:ext cx="7632848" cy="2008644"/>
          </a:xfrm>
          <a:prstGeom prst="rect">
            <a:avLst/>
          </a:prstGeom>
        </p:spPr>
      </p:pic>
      <p:sp>
        <p:nvSpPr>
          <p:cNvPr id="11" name="Rectangle 10"/>
          <p:cNvSpPr/>
          <p:nvPr/>
        </p:nvSpPr>
        <p:spPr>
          <a:xfrm>
            <a:off x="1043608" y="44624"/>
            <a:ext cx="7920880"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23198" y="5687616"/>
            <a:ext cx="1197768" cy="1197768"/>
          </a:xfrm>
          <a:prstGeom prst="rect">
            <a:avLst/>
          </a:prstGeom>
          <a:noFill/>
        </p:spPr>
      </p:pic>
      <p:sp>
        <p:nvSpPr>
          <p:cNvPr id="12" name="Rectangle 11"/>
          <p:cNvSpPr/>
          <p:nvPr/>
        </p:nvSpPr>
        <p:spPr>
          <a:xfrm>
            <a:off x="1043608" y="3284984"/>
            <a:ext cx="7920880" cy="822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331640" y="4130716"/>
            <a:ext cx="7632848" cy="1026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331640" y="5141158"/>
            <a:ext cx="7632848" cy="101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54508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3" grpId="0" animBg="1"/>
      <p:bldP spid="1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2" name="Picture 1"/>
          <p:cNvPicPr>
            <a:picLocks noChangeAspect="1"/>
          </p:cNvPicPr>
          <p:nvPr/>
        </p:nvPicPr>
        <p:blipFill>
          <a:blip r:embed="rId5"/>
          <a:stretch>
            <a:fillRect/>
          </a:stretch>
        </p:blipFill>
        <p:spPr>
          <a:xfrm>
            <a:off x="179512" y="1556792"/>
            <a:ext cx="8784976" cy="194822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57379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08720"/>
            <a:ext cx="8928990" cy="3135036"/>
          </a:xfrm>
          <a:prstGeom prst="rect">
            <a:avLst/>
          </a:prstGeom>
        </p:spPr>
      </p:pic>
      <p:sp>
        <p:nvSpPr>
          <p:cNvPr id="8" name="Rectangle 7"/>
          <p:cNvSpPr/>
          <p:nvPr/>
        </p:nvSpPr>
        <p:spPr>
          <a:xfrm>
            <a:off x="107504" y="836712"/>
            <a:ext cx="8928994" cy="320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65004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2085182"/>
            <a:ext cx="8784976" cy="3504058"/>
          </a:xfrm>
          <a:prstGeom prst="rect">
            <a:avLst/>
          </a:prstGeom>
        </p:spPr>
      </p:pic>
      <p:pic>
        <p:nvPicPr>
          <p:cNvPr id="3" name="Picture 2"/>
          <p:cNvPicPr>
            <a:picLocks noChangeAspect="1"/>
          </p:cNvPicPr>
          <p:nvPr/>
        </p:nvPicPr>
        <p:blipFill>
          <a:blip r:embed="rId6"/>
          <a:stretch>
            <a:fillRect/>
          </a:stretch>
        </p:blipFill>
        <p:spPr>
          <a:xfrm>
            <a:off x="1979712" y="512135"/>
            <a:ext cx="5184576" cy="1524876"/>
          </a:xfrm>
          <a:prstGeom prst="rect">
            <a:avLst/>
          </a:prstGeom>
        </p:spPr>
      </p:pic>
      <p:pic>
        <p:nvPicPr>
          <p:cNvPr id="5" name="Picture 4"/>
          <p:cNvPicPr>
            <a:picLocks noChangeAspect="1"/>
          </p:cNvPicPr>
          <p:nvPr/>
        </p:nvPicPr>
        <p:blipFill>
          <a:blip r:embed="rId7"/>
          <a:stretch>
            <a:fillRect/>
          </a:stretch>
        </p:blipFill>
        <p:spPr>
          <a:xfrm>
            <a:off x="4067943" y="1643947"/>
            <a:ext cx="1008114" cy="321056"/>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19740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124744"/>
            <a:ext cx="8784972" cy="3520848"/>
          </a:xfrm>
          <a:prstGeom prst="rect">
            <a:avLst/>
          </a:prstGeom>
        </p:spPr>
      </p:pic>
      <p:sp>
        <p:nvSpPr>
          <p:cNvPr id="14" name="Rectangle 13"/>
          <p:cNvSpPr/>
          <p:nvPr/>
        </p:nvSpPr>
        <p:spPr>
          <a:xfrm>
            <a:off x="179513" y="1124744"/>
            <a:ext cx="8784976" cy="3520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80120" y="5972460"/>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0754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836712"/>
            <a:ext cx="8784972" cy="4637690"/>
          </a:xfrm>
          <a:prstGeom prst="rect">
            <a:avLst/>
          </a:prstGeom>
        </p:spPr>
      </p:pic>
      <p:sp>
        <p:nvSpPr>
          <p:cNvPr id="14" name="Rectangle 13"/>
          <p:cNvSpPr/>
          <p:nvPr/>
        </p:nvSpPr>
        <p:spPr>
          <a:xfrm>
            <a:off x="179513" y="836712"/>
            <a:ext cx="8784976" cy="4637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49600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4000"/>
            <a:ext cx="1043608" cy="693999"/>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764704"/>
            <a:ext cx="8784976" cy="4519566"/>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95882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32656"/>
            <a:ext cx="8784976" cy="4919816"/>
          </a:xfrm>
          <a:prstGeom prst="rect">
            <a:avLst/>
          </a:prstGeom>
        </p:spPr>
      </p:pic>
      <p:pic>
        <p:nvPicPr>
          <p:cNvPr id="3" name="Picture 2"/>
          <p:cNvPicPr>
            <a:picLocks noChangeAspect="1"/>
          </p:cNvPicPr>
          <p:nvPr/>
        </p:nvPicPr>
        <p:blipFill>
          <a:blip r:embed="rId3"/>
          <a:stretch>
            <a:fillRect/>
          </a:stretch>
        </p:blipFill>
        <p:spPr>
          <a:xfrm>
            <a:off x="611560" y="5301208"/>
            <a:ext cx="8352928" cy="665731"/>
          </a:xfrm>
          <a:prstGeom prst="rect">
            <a:avLst/>
          </a:prstGeom>
        </p:spPr>
      </p:pic>
      <p:sp>
        <p:nvSpPr>
          <p:cNvPr id="5" name="TextBox 4"/>
          <p:cNvSpPr txBox="1"/>
          <p:nvPr/>
        </p:nvSpPr>
        <p:spPr>
          <a:xfrm>
            <a:off x="49171" y="353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79512" y="332656"/>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(Diagram)</a:t>
            </a:r>
            <a:endParaRPr lang="en-GB" sz="2800" b="1" dirty="0"/>
          </a:p>
        </p:txBody>
      </p:sp>
      <p:pic>
        <p:nvPicPr>
          <p:cNvPr id="15" name="Picture 1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0" name="Rectangle 9"/>
          <p:cNvSpPr/>
          <p:nvPr/>
        </p:nvSpPr>
        <p:spPr>
          <a:xfrm>
            <a:off x="179512" y="1988840"/>
            <a:ext cx="87849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a:t>
            </a:r>
            <a:endParaRPr lang="en-GB" sz="2800" b="1" dirty="0"/>
          </a:p>
        </p:txBody>
      </p:sp>
      <p:sp>
        <p:nvSpPr>
          <p:cNvPr id="11" name="Rectangle 10"/>
          <p:cNvSpPr/>
          <p:nvPr/>
        </p:nvSpPr>
        <p:spPr>
          <a:xfrm>
            <a:off x="179512" y="2708920"/>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14" name="Rectangle 13"/>
          <p:cNvSpPr/>
          <p:nvPr/>
        </p:nvSpPr>
        <p:spPr>
          <a:xfrm>
            <a:off x="179512" y="3573016"/>
            <a:ext cx="8784976" cy="122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a:t>
            </a:r>
            <a:endParaRPr lang="en-GB" sz="2800" b="1" dirty="0"/>
          </a:p>
        </p:txBody>
      </p:sp>
      <p:sp>
        <p:nvSpPr>
          <p:cNvPr id="16" name="Rectangle 15"/>
          <p:cNvSpPr/>
          <p:nvPr/>
        </p:nvSpPr>
        <p:spPr>
          <a:xfrm>
            <a:off x="179512" y="4801264"/>
            <a:ext cx="8784976" cy="45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a:t>
            </a:r>
            <a:endParaRPr lang="en-GB" sz="2800" b="1" dirty="0"/>
          </a:p>
        </p:txBody>
      </p:sp>
      <p:sp>
        <p:nvSpPr>
          <p:cNvPr id="17" name="Rectangle 16"/>
          <p:cNvSpPr/>
          <p:nvPr/>
        </p:nvSpPr>
        <p:spPr>
          <a:xfrm>
            <a:off x="611560" y="5276086"/>
            <a:ext cx="8352928" cy="690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97682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0" grpId="0" animBg="1"/>
      <p:bldP spid="11" grpId="0" animBg="1"/>
      <p:bldP spid="14" grpId="0" animBg="1"/>
      <p:bldP spid="16" grpId="0" animBg="1"/>
      <p:bldP spid="1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780928"/>
            <a:ext cx="8640958" cy="330629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3" name="Picture 2"/>
          <p:cNvPicPr>
            <a:picLocks noChangeAspect="1"/>
          </p:cNvPicPr>
          <p:nvPr/>
        </p:nvPicPr>
        <p:blipFill>
          <a:blip r:embed="rId6"/>
          <a:stretch>
            <a:fillRect/>
          </a:stretch>
        </p:blipFill>
        <p:spPr>
          <a:xfrm>
            <a:off x="2007947" y="307528"/>
            <a:ext cx="5128106" cy="225737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04555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1778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251520" y="378451"/>
            <a:ext cx="8640960" cy="117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20" y="1556793"/>
            <a:ext cx="8640960" cy="1584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140967"/>
            <a:ext cx="8640960" cy="251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492251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32656"/>
            <a:ext cx="8064894" cy="2899464"/>
          </a:xfrm>
          <a:prstGeom prst="rect">
            <a:avLst/>
          </a:prstGeom>
        </p:spPr>
      </p:pic>
      <p:sp>
        <p:nvSpPr>
          <p:cNvPr id="6" name="Rectangle 5"/>
          <p:cNvSpPr/>
          <p:nvPr/>
        </p:nvSpPr>
        <p:spPr>
          <a:xfrm>
            <a:off x="755576" y="332655"/>
            <a:ext cx="8064895" cy="28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2"/>
          <p:cNvPicPr>
            <a:picLocks noChangeAspect="1"/>
          </p:cNvPicPr>
          <p:nvPr/>
        </p:nvPicPr>
        <p:blipFill>
          <a:blip r:embed="rId3"/>
          <a:stretch>
            <a:fillRect/>
          </a:stretch>
        </p:blipFill>
        <p:spPr>
          <a:xfrm>
            <a:off x="755576" y="3160503"/>
            <a:ext cx="8064895" cy="3076809"/>
          </a:xfrm>
          <a:prstGeom prst="rect">
            <a:avLst/>
          </a:prstGeom>
        </p:spPr>
      </p:pic>
      <p:sp>
        <p:nvSpPr>
          <p:cNvPr id="9" name="Rectangle 8"/>
          <p:cNvSpPr/>
          <p:nvPr/>
        </p:nvSpPr>
        <p:spPr>
          <a:xfrm>
            <a:off x="755576" y="3160502"/>
            <a:ext cx="8064895" cy="3102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07845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2" name="Picture 1"/>
          <p:cNvPicPr>
            <a:picLocks noChangeAspect="1"/>
          </p:cNvPicPr>
          <p:nvPr/>
        </p:nvPicPr>
        <p:blipFill>
          <a:blip r:embed="rId5"/>
          <a:stretch>
            <a:fillRect/>
          </a:stretch>
        </p:blipFill>
        <p:spPr>
          <a:xfrm>
            <a:off x="251520" y="620688"/>
            <a:ext cx="8640960" cy="4641882"/>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0957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707468"/>
          </a:xfrm>
          <a:prstGeom prst="rect">
            <a:avLst/>
          </a:prstGeom>
        </p:spPr>
      </p:pic>
      <p:sp>
        <p:nvSpPr>
          <p:cNvPr id="7" name="Rectangle 6"/>
          <p:cNvSpPr/>
          <p:nvPr/>
        </p:nvSpPr>
        <p:spPr>
          <a:xfrm>
            <a:off x="251520" y="620688"/>
            <a:ext cx="8640959"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3573016"/>
            <a:ext cx="8640959" cy="1778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36361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67744" y="3789040"/>
            <a:ext cx="4608512" cy="1349478"/>
          </a:xfrm>
          <a:prstGeom prst="rect">
            <a:avLst/>
          </a:prstGeom>
        </p:spPr>
      </p:pic>
      <p:pic>
        <p:nvPicPr>
          <p:cNvPr id="10" name="Picture 9"/>
          <p:cNvPicPr>
            <a:picLocks noChangeAspect="1"/>
          </p:cNvPicPr>
          <p:nvPr/>
        </p:nvPicPr>
        <p:blipFill>
          <a:blip r:embed="rId3"/>
          <a:stretch>
            <a:fillRect/>
          </a:stretch>
        </p:blipFill>
        <p:spPr>
          <a:xfrm>
            <a:off x="1187625" y="5150310"/>
            <a:ext cx="7252060" cy="1663066"/>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7254" y="6214862"/>
            <a:ext cx="643138" cy="643138"/>
          </a:xfrm>
          <a:prstGeom prst="rect">
            <a:avLst/>
          </a:prstGeom>
          <a:noFill/>
        </p:spPr>
      </p:pic>
      <p:pic>
        <p:nvPicPr>
          <p:cNvPr id="2" name="Picture 1"/>
          <p:cNvPicPr>
            <a:picLocks noChangeAspect="1"/>
          </p:cNvPicPr>
          <p:nvPr/>
        </p:nvPicPr>
        <p:blipFill>
          <a:blip r:embed="rId7"/>
          <a:stretch>
            <a:fillRect/>
          </a:stretch>
        </p:blipFill>
        <p:spPr>
          <a:xfrm>
            <a:off x="1187625" y="188640"/>
            <a:ext cx="7252059" cy="726568"/>
          </a:xfrm>
          <a:prstGeom prst="rect">
            <a:avLst/>
          </a:prstGeom>
        </p:spPr>
      </p:pic>
      <p:pic>
        <p:nvPicPr>
          <p:cNvPr id="3" name="Picture 2"/>
          <p:cNvPicPr>
            <a:picLocks noChangeAspect="1"/>
          </p:cNvPicPr>
          <p:nvPr/>
        </p:nvPicPr>
        <p:blipFill>
          <a:blip r:embed="rId8"/>
          <a:stretch>
            <a:fillRect/>
          </a:stretch>
        </p:blipFill>
        <p:spPr>
          <a:xfrm>
            <a:off x="2267744" y="906310"/>
            <a:ext cx="4608512" cy="1370562"/>
          </a:xfrm>
          <a:prstGeom prst="rect">
            <a:avLst/>
          </a:prstGeom>
        </p:spPr>
      </p:pic>
      <p:pic>
        <p:nvPicPr>
          <p:cNvPr id="6" name="Picture 5"/>
          <p:cNvPicPr>
            <a:picLocks noChangeAspect="1"/>
          </p:cNvPicPr>
          <p:nvPr/>
        </p:nvPicPr>
        <p:blipFill>
          <a:blip r:embed="rId9"/>
          <a:stretch>
            <a:fillRect/>
          </a:stretch>
        </p:blipFill>
        <p:spPr>
          <a:xfrm>
            <a:off x="1187625" y="2276872"/>
            <a:ext cx="7252060" cy="1541063"/>
          </a:xfrm>
          <a:prstGeom prst="rect">
            <a:avLst/>
          </a:prstGeom>
        </p:spPr>
      </p:pic>
      <p:pic>
        <p:nvPicPr>
          <p:cNvPr id="11" name="Picture 10"/>
          <p:cNvPicPr>
            <a:picLocks noChangeAspect="1"/>
          </p:cNvPicPr>
          <p:nvPr/>
        </p:nvPicPr>
        <p:blipFill>
          <a:blip r:embed="rId10"/>
          <a:stretch>
            <a:fillRect/>
          </a:stretch>
        </p:blipFill>
        <p:spPr>
          <a:xfrm>
            <a:off x="6968827" y="1484784"/>
            <a:ext cx="771525" cy="247650"/>
          </a:xfrm>
          <a:prstGeom prst="rect">
            <a:avLst/>
          </a:prstGeom>
        </p:spPr>
      </p:pic>
      <p:pic>
        <p:nvPicPr>
          <p:cNvPr id="12" name="Picture 11"/>
          <p:cNvPicPr>
            <a:picLocks noChangeAspect="1"/>
          </p:cNvPicPr>
          <p:nvPr/>
        </p:nvPicPr>
        <p:blipFill>
          <a:blip r:embed="rId11"/>
          <a:stretch>
            <a:fillRect/>
          </a:stretch>
        </p:blipFill>
        <p:spPr>
          <a:xfrm>
            <a:off x="6954540" y="4419186"/>
            <a:ext cx="785812" cy="214312"/>
          </a:xfrm>
          <a:prstGeom prst="rect">
            <a:avLst/>
          </a:prstGeom>
        </p:spPr>
      </p:pic>
      <p:pic>
        <p:nvPicPr>
          <p:cNvPr id="13" name="Picture 7" descr="http://www.thecyrenians.org/Resources/Tyneside%20Cyrenians/News/Home_News1.png">
            <a:hlinkClick r:id="rId12" action="ppaction://hlinksldjump"/>
          </p:cNvPr>
          <p:cNvPicPr>
            <a:picLocks noChangeAspect="1" noChangeArrowheads="1"/>
          </p:cNvPicPr>
          <p:nvPr/>
        </p:nvPicPr>
        <p:blipFill>
          <a:blip r:embed="rId13"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32146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52736"/>
            <a:ext cx="8784974" cy="3472494"/>
          </a:xfrm>
          <a:prstGeom prst="rect">
            <a:avLst/>
          </a:prstGeom>
        </p:spPr>
      </p:pic>
      <p:sp>
        <p:nvSpPr>
          <p:cNvPr id="6" name="Rectangle 5"/>
          <p:cNvSpPr/>
          <p:nvPr/>
        </p:nvSpPr>
        <p:spPr>
          <a:xfrm>
            <a:off x="179512" y="1052736"/>
            <a:ext cx="878497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1772816"/>
            <a:ext cx="8784975" cy="1135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0" y="2907818"/>
            <a:ext cx="8784976" cy="164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14887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179513" y="692696"/>
            <a:ext cx="8784974" cy="4539528"/>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70756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789040"/>
            <a:ext cx="8179088" cy="2550306"/>
          </a:xfrm>
          <a:prstGeom prst="rect">
            <a:avLst/>
          </a:prstGeom>
        </p:spPr>
      </p:pic>
      <p:pic>
        <p:nvPicPr>
          <p:cNvPr id="2" name="Picture 1"/>
          <p:cNvPicPr>
            <a:picLocks noChangeAspect="1"/>
          </p:cNvPicPr>
          <p:nvPr/>
        </p:nvPicPr>
        <p:blipFill>
          <a:blip r:embed="rId3"/>
          <a:stretch>
            <a:fillRect/>
          </a:stretch>
        </p:blipFill>
        <p:spPr>
          <a:xfrm>
            <a:off x="395538" y="284062"/>
            <a:ext cx="8179085" cy="3496673"/>
          </a:xfrm>
          <a:prstGeom prst="rect">
            <a:avLst/>
          </a:prstGeom>
        </p:spPr>
      </p:pic>
      <p:sp>
        <p:nvSpPr>
          <p:cNvPr id="6" name="Rectangle 5"/>
          <p:cNvSpPr/>
          <p:nvPr/>
        </p:nvSpPr>
        <p:spPr>
          <a:xfrm>
            <a:off x="395536" y="3780734"/>
            <a:ext cx="8179087" cy="255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284062"/>
            <a:ext cx="8179087" cy="3496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07279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2636912"/>
            <a:ext cx="7488832" cy="341769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907705" y="125808"/>
            <a:ext cx="4752527" cy="2451972"/>
          </a:xfrm>
          <a:prstGeom prst="rect">
            <a:avLst/>
          </a:prstGeom>
        </p:spPr>
      </p:pic>
      <p:pic>
        <p:nvPicPr>
          <p:cNvPr id="8" name="Picture 7"/>
          <p:cNvPicPr>
            <a:picLocks noChangeAspect="1"/>
          </p:cNvPicPr>
          <p:nvPr/>
        </p:nvPicPr>
        <p:blipFill>
          <a:blip r:embed="rId7"/>
          <a:stretch>
            <a:fillRect/>
          </a:stretch>
        </p:blipFill>
        <p:spPr>
          <a:xfrm>
            <a:off x="6792416" y="998297"/>
            <a:ext cx="875928" cy="290151"/>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8323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692696"/>
            <a:ext cx="8640962" cy="4545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476672"/>
            <a:ext cx="8640961"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2420888"/>
            <a:ext cx="8640961" cy="2816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73119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764704"/>
            <a:ext cx="8640962" cy="415954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250346"/>
            <a:ext cx="8640961" cy="3673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2" name="Rectangle 11"/>
          <p:cNvSpPr/>
          <p:nvPr/>
        </p:nvSpPr>
        <p:spPr>
          <a:xfrm>
            <a:off x="251519" y="764704"/>
            <a:ext cx="8640961" cy="48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46096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1691680" y="2047994"/>
            <a:ext cx="5760640" cy="4765382"/>
          </a:xfrm>
          <a:prstGeom prst="rect">
            <a:avLst/>
          </a:prstGeom>
        </p:spPr>
      </p:pic>
      <p:pic>
        <p:nvPicPr>
          <p:cNvPr id="12" name="Picture 11"/>
          <p:cNvPicPr>
            <a:picLocks noChangeAspect="1"/>
          </p:cNvPicPr>
          <p:nvPr/>
        </p:nvPicPr>
        <p:blipFill>
          <a:blip r:embed="rId8"/>
          <a:stretch>
            <a:fillRect/>
          </a:stretch>
        </p:blipFill>
        <p:spPr>
          <a:xfrm>
            <a:off x="2483768" y="36292"/>
            <a:ext cx="4176464" cy="1957070"/>
          </a:xfrm>
          <a:prstGeom prst="rect">
            <a:avLst/>
          </a:prstGeom>
        </p:spPr>
      </p:pic>
    </p:spTree>
    <p:extLst>
      <p:ext uri="{BB962C8B-B14F-4D97-AF65-F5344CB8AC3E}">
        <p14:creationId xmlns:p14="http://schemas.microsoft.com/office/powerpoint/2010/main" val="2976514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286597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268760"/>
            <a:ext cx="8640961" cy="2865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90701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1641" y="2005930"/>
            <a:ext cx="6480718" cy="480744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9"/>
          <p:cNvPicPr>
            <a:picLocks noChangeAspect="1"/>
          </p:cNvPicPr>
          <p:nvPr/>
        </p:nvPicPr>
        <p:blipFill>
          <a:blip r:embed="rId6"/>
          <a:stretch>
            <a:fillRect/>
          </a:stretch>
        </p:blipFill>
        <p:spPr>
          <a:xfrm>
            <a:off x="2470094" y="44624"/>
            <a:ext cx="4203812" cy="1926746"/>
          </a:xfrm>
          <a:prstGeom prst="rect">
            <a:avLst/>
          </a:prstGeom>
        </p:spPr>
      </p:pic>
      <p:pic>
        <p:nvPicPr>
          <p:cNvPr id="11" name="Picture 10"/>
          <p:cNvPicPr>
            <a:picLocks noChangeAspect="1"/>
          </p:cNvPicPr>
          <p:nvPr/>
        </p:nvPicPr>
        <p:blipFill>
          <a:blip r:embed="rId7"/>
          <a:stretch>
            <a:fillRect/>
          </a:stretch>
        </p:blipFill>
        <p:spPr>
          <a:xfrm>
            <a:off x="6804248" y="793685"/>
            <a:ext cx="623480" cy="187044"/>
          </a:xfrm>
          <a:prstGeom prst="rect">
            <a:avLst/>
          </a:prstGeom>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444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3484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1268760"/>
            <a:ext cx="8640961" cy="20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3328188"/>
            <a:ext cx="8640961" cy="81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2" name="Rectangle 11"/>
          <p:cNvSpPr/>
          <p:nvPr/>
        </p:nvSpPr>
        <p:spPr>
          <a:xfrm>
            <a:off x="251519" y="4139692"/>
            <a:ext cx="8640961" cy="61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0533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4" grpId="0" animBg="1"/>
      <p:bldP spid="12"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42539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764704"/>
            <a:ext cx="8640961" cy="4425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97113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0479" y="3426290"/>
            <a:ext cx="5463042" cy="3387086"/>
          </a:xfrm>
          <a:prstGeom prst="rect">
            <a:avLst/>
          </a:prstGeom>
        </p:spPr>
      </p:pic>
      <p:pic>
        <p:nvPicPr>
          <p:cNvPr id="5" name="Picture 4"/>
          <p:cNvPicPr>
            <a:picLocks noChangeAspect="1"/>
          </p:cNvPicPr>
          <p:nvPr/>
        </p:nvPicPr>
        <p:blipFill>
          <a:blip r:embed="rId3"/>
          <a:stretch>
            <a:fillRect/>
          </a:stretch>
        </p:blipFill>
        <p:spPr>
          <a:xfrm>
            <a:off x="1197768" y="27534"/>
            <a:ext cx="6748464" cy="340146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1194647" y="27534"/>
            <a:ext cx="6751585" cy="6785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22435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323528" y="620688"/>
            <a:ext cx="8496944" cy="466311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974097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412776"/>
            <a:ext cx="8640962" cy="311939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1412776"/>
            <a:ext cx="8640961" cy="31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583166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9792" y="44624"/>
            <a:ext cx="4608512" cy="5445090"/>
          </a:xfrm>
          <a:prstGeom prst="rect">
            <a:avLst/>
          </a:prstGeom>
        </p:spPr>
      </p:pic>
      <p:pic>
        <p:nvPicPr>
          <p:cNvPr id="5" name="Picture 4"/>
          <p:cNvPicPr>
            <a:picLocks noChangeAspect="1"/>
          </p:cNvPicPr>
          <p:nvPr/>
        </p:nvPicPr>
        <p:blipFill>
          <a:blip r:embed="rId3"/>
          <a:stretch>
            <a:fillRect/>
          </a:stretch>
        </p:blipFill>
        <p:spPr>
          <a:xfrm>
            <a:off x="2699792" y="5517232"/>
            <a:ext cx="4608512" cy="1291724"/>
          </a:xfrm>
          <a:prstGeom prst="rect">
            <a:avLst/>
          </a:prstGeom>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2699792" y="44624"/>
            <a:ext cx="4608512" cy="676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1517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3" y="404664"/>
            <a:ext cx="7344814" cy="5668712"/>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899593" y="404664"/>
            <a:ext cx="7344814" cy="566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Further notes on approaches</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28058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5"/>
          <a:stretch>
            <a:fillRect/>
          </a:stretch>
        </p:blipFill>
        <p:spPr>
          <a:xfrm>
            <a:off x="251520" y="980728"/>
            <a:ext cx="8640960" cy="3904200"/>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38316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30" y="620688"/>
            <a:ext cx="8496940" cy="4748108"/>
          </a:xfrm>
          <a:prstGeom prst="rect">
            <a:avLst/>
          </a:prstGeom>
        </p:spPr>
      </p:pic>
      <p:sp>
        <p:nvSpPr>
          <p:cNvPr id="13" name="Rectangle 12"/>
          <p:cNvSpPr/>
          <p:nvPr/>
        </p:nvSpPr>
        <p:spPr>
          <a:xfrm>
            <a:off x="323529" y="4581128"/>
            <a:ext cx="8496941" cy="787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6" name="Rectangle 5"/>
          <p:cNvSpPr/>
          <p:nvPr/>
        </p:nvSpPr>
        <p:spPr>
          <a:xfrm>
            <a:off x="323529" y="620688"/>
            <a:ext cx="849694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03486"/>
            <a:ext cx="1435360" cy="954514"/>
          </a:xfrm>
          <a:prstGeom prst="rect">
            <a:avLst/>
          </a:prstGeom>
          <a:noFill/>
        </p:spPr>
      </p:pic>
      <p:sp>
        <p:nvSpPr>
          <p:cNvPr id="14" name="Rectangle 13"/>
          <p:cNvSpPr/>
          <p:nvPr/>
        </p:nvSpPr>
        <p:spPr>
          <a:xfrm>
            <a:off x="323529" y="3645024"/>
            <a:ext cx="8496941"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9" y="1340768"/>
            <a:ext cx="849694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168985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6" grpId="0" animBg="1"/>
      <p:bldP spid="14" grpId="0" animBg="1"/>
      <p:bldP spid="1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9794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404664"/>
            <a:ext cx="8640961"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4365104"/>
            <a:ext cx="8640961" cy="1372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81060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404664"/>
            <a:ext cx="8208910" cy="562688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369332"/>
            <a:ext cx="8208910" cy="510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5476914"/>
            <a:ext cx="8208910" cy="554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83558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71600" y="1916832"/>
            <a:ext cx="7200800" cy="419300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8"/>
          <p:cNvPicPr>
            <a:picLocks noChangeAspect="1"/>
          </p:cNvPicPr>
          <p:nvPr/>
        </p:nvPicPr>
        <p:blipFill>
          <a:blip r:embed="rId6"/>
          <a:stretch>
            <a:fillRect/>
          </a:stretch>
        </p:blipFill>
        <p:spPr>
          <a:xfrm>
            <a:off x="2154091" y="44624"/>
            <a:ext cx="4835818" cy="1872208"/>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83571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04664"/>
            <a:ext cx="8640962" cy="543055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404664"/>
            <a:ext cx="8640961" cy="793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1197768"/>
            <a:ext cx="8640961" cy="1079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19" y="2276872"/>
            <a:ext cx="8640961" cy="355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36779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2" grpId="0" animBg="1"/>
      <p:bldP spid="1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76672"/>
            <a:ext cx="8208910" cy="5123024"/>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476672"/>
            <a:ext cx="8208910" cy="51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920783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3" y="2306284"/>
            <a:ext cx="7344814" cy="385902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3851920" y="44623"/>
            <a:ext cx="1560246" cy="2259431"/>
          </a:xfrm>
          <a:prstGeom prst="rect">
            <a:avLst/>
          </a:prstGeom>
        </p:spPr>
      </p:pic>
    </p:spTree>
    <p:extLst>
      <p:ext uri="{BB962C8B-B14F-4D97-AF65-F5344CB8AC3E}">
        <p14:creationId xmlns:p14="http://schemas.microsoft.com/office/powerpoint/2010/main" val="2721450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285632"/>
            <a:ext cx="7776864" cy="5951680"/>
          </a:xfrm>
          <a:prstGeom prst="rect">
            <a:avLst/>
          </a:prstGeom>
        </p:spPr>
      </p:pic>
      <p:sp>
        <p:nvSpPr>
          <p:cNvPr id="6" name="Rectangle 5"/>
          <p:cNvSpPr/>
          <p:nvPr/>
        </p:nvSpPr>
        <p:spPr>
          <a:xfrm>
            <a:off x="683568" y="285632"/>
            <a:ext cx="7771930" cy="37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683568" y="4077072"/>
            <a:ext cx="777193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66150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2313516"/>
            <a:ext cx="8352926" cy="3779780"/>
          </a:xfrm>
          <a:prstGeom prst="rect">
            <a:avLst/>
          </a:prstGeom>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1691681" y="134298"/>
            <a:ext cx="5760638" cy="2142574"/>
          </a:xfrm>
          <a:prstGeom prst="rect">
            <a:avLst/>
          </a:prstGeom>
        </p:spPr>
      </p:pic>
    </p:spTree>
    <p:extLst>
      <p:ext uri="{BB962C8B-B14F-4D97-AF65-F5344CB8AC3E}">
        <p14:creationId xmlns:p14="http://schemas.microsoft.com/office/powerpoint/2010/main" val="1998400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92696"/>
            <a:ext cx="8640960" cy="4812834"/>
          </a:xfrm>
          <a:prstGeom prst="rect">
            <a:avLst/>
          </a:prstGeom>
        </p:spPr>
      </p:pic>
      <p:sp>
        <p:nvSpPr>
          <p:cNvPr id="9" name="Rectangle 8"/>
          <p:cNvSpPr/>
          <p:nvPr/>
        </p:nvSpPr>
        <p:spPr>
          <a:xfrm>
            <a:off x="251520" y="692696"/>
            <a:ext cx="8640960"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2" name="Rectangle 11"/>
          <p:cNvSpPr/>
          <p:nvPr/>
        </p:nvSpPr>
        <p:spPr>
          <a:xfrm>
            <a:off x="251520" y="2708920"/>
            <a:ext cx="8640960"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4797152"/>
            <a:ext cx="8640960" cy="708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25981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8054" y="2680848"/>
            <a:ext cx="7120370" cy="406052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457254"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3059832" y="44624"/>
            <a:ext cx="3024336" cy="2636896"/>
          </a:xfrm>
          <a:prstGeom prst="rect">
            <a:avLst/>
          </a:prstGeom>
        </p:spPr>
      </p:pic>
    </p:spTree>
    <p:extLst>
      <p:ext uri="{BB962C8B-B14F-4D97-AF65-F5344CB8AC3E}">
        <p14:creationId xmlns:p14="http://schemas.microsoft.com/office/powerpoint/2010/main" val="3593422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5823128"/>
          </a:xfrm>
          <a:prstGeom prst="rect">
            <a:avLst/>
          </a:prstGeom>
        </p:spPr>
      </p:pic>
      <p:sp>
        <p:nvSpPr>
          <p:cNvPr id="13" name="Rectangle 12"/>
          <p:cNvSpPr/>
          <p:nvPr/>
        </p:nvSpPr>
        <p:spPr>
          <a:xfrm>
            <a:off x="323529" y="5229200"/>
            <a:ext cx="8496941" cy="92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6" name="Rectangle 5"/>
          <p:cNvSpPr/>
          <p:nvPr/>
        </p:nvSpPr>
        <p:spPr>
          <a:xfrm>
            <a:off x="323529" y="332656"/>
            <a:ext cx="849694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323529" y="3429000"/>
            <a:ext cx="8496941"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Alternative</a:t>
            </a:r>
            <a:endParaRPr lang="en-GB" sz="2800" b="1" dirty="0"/>
          </a:p>
        </p:txBody>
      </p:sp>
    </p:spTree>
    <p:extLst>
      <p:ext uri="{BB962C8B-B14F-4D97-AF65-F5344CB8AC3E}">
        <p14:creationId xmlns:p14="http://schemas.microsoft.com/office/powerpoint/2010/main" val="112705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6" grpId="0" animBg="1"/>
      <p:bldP spid="1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815" y="398822"/>
            <a:ext cx="7120370" cy="6060356"/>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011814" y="392946"/>
            <a:ext cx="7120371" cy="1667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11814" y="2060848"/>
            <a:ext cx="7120371"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11814" y="2996952"/>
            <a:ext cx="7120371" cy="3462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144" y="5687616"/>
            <a:ext cx="1197768" cy="1197768"/>
          </a:xfrm>
          <a:prstGeom prst="rect">
            <a:avLst/>
          </a:prstGeom>
          <a:noFill/>
        </p:spPr>
      </p:pic>
    </p:spTree>
    <p:extLst>
      <p:ext uri="{BB962C8B-B14F-4D97-AF65-F5344CB8AC3E}">
        <p14:creationId xmlns:p14="http://schemas.microsoft.com/office/powerpoint/2010/main" val="4227133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14240"/>
            <a:ext cx="8496942" cy="3251064"/>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8" name="Picture 7"/>
          <p:cNvPicPr>
            <a:picLocks noChangeAspect="1"/>
          </p:cNvPicPr>
          <p:nvPr/>
        </p:nvPicPr>
        <p:blipFill>
          <a:blip r:embed="rId8"/>
          <a:stretch>
            <a:fillRect/>
          </a:stretch>
        </p:blipFill>
        <p:spPr>
          <a:xfrm>
            <a:off x="2079837" y="44626"/>
            <a:ext cx="4984326" cy="2880318"/>
          </a:xfrm>
          <a:prstGeom prst="rect">
            <a:avLst/>
          </a:prstGeom>
        </p:spPr>
      </p:pic>
    </p:spTree>
    <p:extLst>
      <p:ext uri="{BB962C8B-B14F-4D97-AF65-F5344CB8AC3E}">
        <p14:creationId xmlns:p14="http://schemas.microsoft.com/office/powerpoint/2010/main" val="3830954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548680"/>
            <a:ext cx="8784974" cy="5220326"/>
          </a:xfrm>
          <a:prstGeom prst="rect">
            <a:avLst/>
          </a:prstGeom>
        </p:spPr>
      </p:pic>
      <p:sp>
        <p:nvSpPr>
          <p:cNvPr id="7" name="Rectangle 6"/>
          <p:cNvSpPr/>
          <p:nvPr/>
        </p:nvSpPr>
        <p:spPr>
          <a:xfrm>
            <a:off x="179513" y="548680"/>
            <a:ext cx="8784973"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4077072"/>
            <a:ext cx="8784973" cy="169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906746"/>
            <a:ext cx="1363352" cy="906629"/>
          </a:xfrm>
          <a:prstGeom prst="rect">
            <a:avLst/>
          </a:prstGeom>
          <a:noFill/>
        </p:spPr>
      </p:pic>
    </p:spTree>
    <p:extLst>
      <p:ext uri="{BB962C8B-B14F-4D97-AF65-F5344CB8AC3E}">
        <p14:creationId xmlns:p14="http://schemas.microsoft.com/office/powerpoint/2010/main" val="1216878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332656"/>
            <a:ext cx="6867094" cy="4586194"/>
          </a:xfrm>
          <a:prstGeom prst="rect">
            <a:avLst/>
          </a:prstGeom>
        </p:spPr>
      </p:pic>
      <p:pic>
        <p:nvPicPr>
          <p:cNvPr id="4" name="Picture 3"/>
          <p:cNvPicPr>
            <a:picLocks noChangeAspect="1"/>
          </p:cNvPicPr>
          <p:nvPr/>
        </p:nvPicPr>
        <p:blipFill>
          <a:blip r:embed="rId3"/>
          <a:stretch>
            <a:fillRect/>
          </a:stretch>
        </p:blipFill>
        <p:spPr>
          <a:xfrm>
            <a:off x="1138453" y="4941168"/>
            <a:ext cx="6867094" cy="1125856"/>
          </a:xfrm>
          <a:prstGeom prst="rect">
            <a:avLst/>
          </a:prstGeom>
        </p:spPr>
      </p:pic>
      <p:sp>
        <p:nvSpPr>
          <p:cNvPr id="7" name="Rectangle 6"/>
          <p:cNvSpPr/>
          <p:nvPr/>
        </p:nvSpPr>
        <p:spPr>
          <a:xfrm>
            <a:off x="1138454" y="310338"/>
            <a:ext cx="6867094" cy="131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138452" y="1628800"/>
            <a:ext cx="6867095" cy="4438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47937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149080"/>
            <a:ext cx="8352926" cy="204575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077806" y="44624"/>
            <a:ext cx="2988388" cy="4032450"/>
          </a:xfrm>
          <a:prstGeom prst="rect">
            <a:avLst/>
          </a:prstGeom>
        </p:spPr>
      </p:pic>
    </p:spTree>
    <p:extLst>
      <p:ext uri="{BB962C8B-B14F-4D97-AF65-F5344CB8AC3E}">
        <p14:creationId xmlns:p14="http://schemas.microsoft.com/office/powerpoint/2010/main" val="13065229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32656"/>
            <a:ext cx="8496944" cy="613335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6948264" y="6214862"/>
            <a:ext cx="643138" cy="643138"/>
          </a:xfrm>
          <a:prstGeom prst="rect">
            <a:avLst/>
          </a:prstGeom>
          <a:noFill/>
        </p:spPr>
      </p:pic>
      <p:sp>
        <p:nvSpPr>
          <p:cNvPr id="6" name="Rectangle 5"/>
          <p:cNvSpPr/>
          <p:nvPr/>
        </p:nvSpPr>
        <p:spPr>
          <a:xfrm>
            <a:off x="323529" y="332656"/>
            <a:ext cx="8496944" cy="6133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3546" y="5949280"/>
            <a:ext cx="1258214" cy="836712"/>
          </a:xfrm>
          <a:prstGeom prst="rect">
            <a:avLst/>
          </a:prstGeom>
          <a:noFill/>
        </p:spPr>
      </p:pic>
    </p:spTree>
    <p:extLst>
      <p:ext uri="{BB962C8B-B14F-4D97-AF65-F5344CB8AC3E}">
        <p14:creationId xmlns:p14="http://schemas.microsoft.com/office/powerpoint/2010/main" val="921834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367841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sp>
        <p:nvSpPr>
          <p:cNvPr id="6" name="Rectangle 5"/>
          <p:cNvSpPr/>
          <p:nvPr/>
        </p:nvSpPr>
        <p:spPr>
          <a:xfrm>
            <a:off x="251521" y="1124744"/>
            <a:ext cx="8640958" cy="3678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78149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634560"/>
            <a:ext cx="8640958" cy="3458736"/>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2720816" y="116632"/>
            <a:ext cx="3702368" cy="2448272"/>
          </a:xfrm>
          <a:prstGeom prst="rect">
            <a:avLst/>
          </a:prstGeom>
        </p:spPr>
      </p:pic>
    </p:spTree>
    <p:extLst>
      <p:ext uri="{BB962C8B-B14F-4D97-AF65-F5344CB8AC3E}">
        <p14:creationId xmlns:p14="http://schemas.microsoft.com/office/powerpoint/2010/main" val="2959921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6690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251520" y="620689"/>
            <a:ext cx="8640960" cy="469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8408" y="5877272"/>
            <a:ext cx="1435360" cy="954514"/>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36178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4470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7" name="Rectangle 6"/>
          <p:cNvSpPr/>
          <p:nvPr/>
        </p:nvSpPr>
        <p:spPr>
          <a:xfrm>
            <a:off x="323528" y="1124744"/>
            <a:ext cx="8496943" cy="344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90521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71600" y="2060848"/>
            <a:ext cx="7157378" cy="417765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11"/>
          <p:cNvPicPr>
            <a:picLocks noChangeAspect="1"/>
          </p:cNvPicPr>
          <p:nvPr/>
        </p:nvPicPr>
        <p:blipFill>
          <a:blip r:embed="rId8"/>
          <a:stretch>
            <a:fillRect/>
          </a:stretch>
        </p:blipFill>
        <p:spPr>
          <a:xfrm>
            <a:off x="2469635" y="44624"/>
            <a:ext cx="4204730" cy="1942720"/>
          </a:xfrm>
          <a:prstGeom prst="rect">
            <a:avLst/>
          </a:prstGeom>
        </p:spPr>
      </p:pic>
    </p:spTree>
    <p:extLst>
      <p:ext uri="{BB962C8B-B14F-4D97-AF65-F5344CB8AC3E}">
        <p14:creationId xmlns:p14="http://schemas.microsoft.com/office/powerpoint/2010/main" val="3556870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5360" y="3231248"/>
            <a:ext cx="6641742" cy="358212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8465366" y="551723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466642" y="44624"/>
            <a:ext cx="2401502" cy="3142000"/>
          </a:xfrm>
          <a:prstGeom prst="rect">
            <a:avLst/>
          </a:prstGeom>
        </p:spPr>
      </p:pic>
    </p:spTree>
    <p:extLst>
      <p:ext uri="{BB962C8B-B14F-4D97-AF65-F5344CB8AC3E}">
        <p14:creationId xmlns:p14="http://schemas.microsoft.com/office/powerpoint/2010/main" val="2910288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908720"/>
            <a:ext cx="8496942" cy="4207168"/>
          </a:xfrm>
          <a:prstGeom prst="rect">
            <a:avLst/>
          </a:prstGeom>
        </p:spPr>
      </p:pic>
      <p:sp>
        <p:nvSpPr>
          <p:cNvPr id="13" name="Rectangle 12"/>
          <p:cNvSpPr/>
          <p:nvPr/>
        </p:nvSpPr>
        <p:spPr>
          <a:xfrm>
            <a:off x="323529" y="2384116"/>
            <a:ext cx="8496941" cy="2755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908720"/>
            <a:ext cx="8496942" cy="1475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2728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140968"/>
            <a:ext cx="8640958" cy="309690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339752" y="44624"/>
            <a:ext cx="4464496" cy="3048802"/>
          </a:xfrm>
          <a:prstGeom prst="rect">
            <a:avLst/>
          </a:prstGeom>
        </p:spPr>
      </p:pic>
    </p:spTree>
    <p:extLst>
      <p:ext uri="{BB962C8B-B14F-4D97-AF65-F5344CB8AC3E}">
        <p14:creationId xmlns:p14="http://schemas.microsoft.com/office/powerpoint/2010/main" val="840784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93486"/>
            <a:ext cx="8496944" cy="4679730"/>
          </a:xfrm>
          <a:prstGeom prst="rect">
            <a:avLst/>
          </a:prstGeom>
        </p:spPr>
      </p:pic>
      <p:sp>
        <p:nvSpPr>
          <p:cNvPr id="10" name="Rectangle 9"/>
          <p:cNvSpPr/>
          <p:nvPr/>
        </p:nvSpPr>
        <p:spPr>
          <a:xfrm>
            <a:off x="323527" y="693486"/>
            <a:ext cx="8496945" cy="1943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323527" y="2636912"/>
            <a:ext cx="8496945"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42684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837818"/>
            <a:ext cx="8640958" cy="225547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1115616" y="319760"/>
            <a:ext cx="6912768" cy="3469280"/>
          </a:xfrm>
          <a:prstGeom prst="rect">
            <a:avLst/>
          </a:prstGeom>
        </p:spPr>
      </p:pic>
    </p:spTree>
    <p:extLst>
      <p:ext uri="{BB962C8B-B14F-4D97-AF65-F5344CB8AC3E}">
        <p14:creationId xmlns:p14="http://schemas.microsoft.com/office/powerpoint/2010/main" val="3948570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556792"/>
            <a:ext cx="8496944" cy="2781536"/>
          </a:xfrm>
          <a:prstGeom prst="rect">
            <a:avLst/>
          </a:prstGeom>
        </p:spPr>
      </p:pic>
      <p:sp>
        <p:nvSpPr>
          <p:cNvPr id="11" name="Rectangle 10"/>
          <p:cNvSpPr/>
          <p:nvPr/>
        </p:nvSpPr>
        <p:spPr>
          <a:xfrm>
            <a:off x="323528" y="1556792"/>
            <a:ext cx="8496944" cy="2781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17745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624" y="3081130"/>
            <a:ext cx="7200800" cy="373224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09228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627784" y="116632"/>
            <a:ext cx="4449214" cy="2911029"/>
          </a:xfrm>
          <a:prstGeom prst="rect">
            <a:avLst/>
          </a:prstGeom>
        </p:spPr>
      </p:pic>
    </p:spTree>
    <p:extLst>
      <p:ext uri="{BB962C8B-B14F-4D97-AF65-F5344CB8AC3E}">
        <p14:creationId xmlns:p14="http://schemas.microsoft.com/office/powerpoint/2010/main" val="3037076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334340"/>
            <a:ext cx="8352928" cy="6263012"/>
          </a:xfrm>
          <a:prstGeom prst="rect">
            <a:avLst/>
          </a:prstGeom>
        </p:spPr>
      </p:pic>
      <p:sp>
        <p:nvSpPr>
          <p:cNvPr id="12" name="Rectangle 11"/>
          <p:cNvSpPr/>
          <p:nvPr/>
        </p:nvSpPr>
        <p:spPr>
          <a:xfrm>
            <a:off x="107504" y="4509120"/>
            <a:ext cx="8352928"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7504" y="334340"/>
            <a:ext cx="8352928" cy="417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524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11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04664"/>
            <a:ext cx="8352926" cy="5547604"/>
          </a:xfrm>
          <a:prstGeom prst="rect">
            <a:avLst/>
          </a:prstGeom>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8669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0276" y="0"/>
            <a:ext cx="6643448" cy="6858000"/>
          </a:xfrm>
          <a:prstGeom prst="rect">
            <a:avLst/>
          </a:prstGeom>
        </p:spPr>
      </p:pic>
      <p:sp>
        <p:nvSpPr>
          <p:cNvPr id="14" name="Rectangle 13"/>
          <p:cNvSpPr/>
          <p:nvPr/>
        </p:nvSpPr>
        <p:spPr>
          <a:xfrm>
            <a:off x="1250275" y="0"/>
            <a:ext cx="664344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7294"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6196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716500"/>
          </a:xfrm>
          <a:prstGeom prst="rect">
            <a:avLst/>
          </a:prstGeom>
        </p:spPr>
      </p:pic>
      <p:sp>
        <p:nvSpPr>
          <p:cNvPr id="10" name="Rectangle 9"/>
          <p:cNvSpPr/>
          <p:nvPr/>
        </p:nvSpPr>
        <p:spPr>
          <a:xfrm>
            <a:off x="251519" y="620688"/>
            <a:ext cx="864096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251519" y="2924944"/>
            <a:ext cx="8640961" cy="2412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53164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679341" y="2280192"/>
            <a:ext cx="5785318" cy="4533184"/>
          </a:xfrm>
          <a:prstGeom prst="rect">
            <a:avLst/>
          </a:prstGeom>
        </p:spPr>
      </p:pic>
      <p:pic>
        <p:nvPicPr>
          <p:cNvPr id="4" name="Picture 3"/>
          <p:cNvPicPr>
            <a:picLocks noChangeAspect="1"/>
          </p:cNvPicPr>
          <p:nvPr/>
        </p:nvPicPr>
        <p:blipFill>
          <a:blip r:embed="rId8"/>
          <a:stretch>
            <a:fillRect/>
          </a:stretch>
        </p:blipFill>
        <p:spPr>
          <a:xfrm>
            <a:off x="3314226" y="26724"/>
            <a:ext cx="2515548" cy="2250148"/>
          </a:xfrm>
          <a:prstGeom prst="rect">
            <a:avLst/>
          </a:prstGeom>
        </p:spPr>
      </p:pic>
    </p:spTree>
    <p:extLst>
      <p:ext uri="{BB962C8B-B14F-4D97-AF65-F5344CB8AC3E}">
        <p14:creationId xmlns:p14="http://schemas.microsoft.com/office/powerpoint/2010/main" val="1847408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476672"/>
            <a:ext cx="8496944" cy="549451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323528" y="476672"/>
            <a:ext cx="8496944" cy="5494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81539" y="6021288"/>
            <a:ext cx="1258213" cy="836711"/>
          </a:xfrm>
          <a:prstGeom prst="rect">
            <a:avLst/>
          </a:prstGeom>
          <a:noFill/>
        </p:spPr>
      </p:pic>
    </p:spTree>
    <p:extLst>
      <p:ext uri="{BB962C8B-B14F-4D97-AF65-F5344CB8AC3E}">
        <p14:creationId xmlns:p14="http://schemas.microsoft.com/office/powerpoint/2010/main" val="607711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03279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323528" y="836712"/>
            <a:ext cx="849694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2204864"/>
            <a:ext cx="8496944" cy="266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937296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18660"/>
            <a:ext cx="8496942" cy="3318652"/>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411760" y="62738"/>
            <a:ext cx="4320480" cy="2862206"/>
          </a:xfrm>
          <a:prstGeom prst="rect">
            <a:avLst/>
          </a:prstGeom>
        </p:spPr>
      </p:pic>
    </p:spTree>
    <p:extLst>
      <p:ext uri="{BB962C8B-B14F-4D97-AF65-F5344CB8AC3E}">
        <p14:creationId xmlns:p14="http://schemas.microsoft.com/office/powerpoint/2010/main" val="2869197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052736"/>
            <a:ext cx="8640958" cy="3392538"/>
          </a:xfrm>
          <a:prstGeom prst="rect">
            <a:avLst/>
          </a:prstGeom>
        </p:spPr>
      </p:pic>
      <p:sp>
        <p:nvSpPr>
          <p:cNvPr id="6" name="Rectangle 5"/>
          <p:cNvSpPr/>
          <p:nvPr/>
        </p:nvSpPr>
        <p:spPr>
          <a:xfrm>
            <a:off x="251521" y="1052736"/>
            <a:ext cx="8640957"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251520" y="2276872"/>
            <a:ext cx="8640959" cy="2168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50411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4872"/>
            <a:ext cx="8496944" cy="604244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75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393536"/>
          </a:xfrm>
          <a:prstGeom prst="rect">
            <a:avLst/>
          </a:prstGeom>
        </p:spPr>
      </p:pic>
      <p:sp>
        <p:nvSpPr>
          <p:cNvPr id="7" name="Rectangle 6"/>
          <p:cNvSpPr/>
          <p:nvPr/>
        </p:nvSpPr>
        <p:spPr>
          <a:xfrm>
            <a:off x="251520" y="620688"/>
            <a:ext cx="864095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1988840"/>
            <a:ext cx="8640959"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3573016"/>
            <a:ext cx="8640959" cy="144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2673872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4" y="3768516"/>
            <a:ext cx="6768752" cy="304486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6804248" y="6214862"/>
            <a:ext cx="643138" cy="643138"/>
          </a:xfrm>
          <a:prstGeom prst="rect">
            <a:avLst/>
          </a:prstGeom>
          <a:noFill/>
        </p:spPr>
      </p:pic>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4" name="Picture 13"/>
          <p:cNvPicPr>
            <a:picLocks noChangeAspect="1"/>
          </p:cNvPicPr>
          <p:nvPr/>
        </p:nvPicPr>
        <p:blipFill>
          <a:blip r:embed="rId8"/>
          <a:stretch>
            <a:fillRect/>
          </a:stretch>
        </p:blipFill>
        <p:spPr>
          <a:xfrm>
            <a:off x="3059832" y="44624"/>
            <a:ext cx="3024336" cy="3704934"/>
          </a:xfrm>
          <a:prstGeom prst="rect">
            <a:avLst/>
          </a:prstGeom>
        </p:spPr>
      </p:pic>
    </p:spTree>
    <p:extLst>
      <p:ext uri="{BB962C8B-B14F-4D97-AF65-F5344CB8AC3E}">
        <p14:creationId xmlns:p14="http://schemas.microsoft.com/office/powerpoint/2010/main" val="471812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1742" y="116632"/>
            <a:ext cx="5600516" cy="6624736"/>
          </a:xfrm>
          <a:prstGeom prst="rect">
            <a:avLst/>
          </a:prstGeom>
        </p:spPr>
      </p:pic>
      <p:sp>
        <p:nvSpPr>
          <p:cNvPr id="6" name="Rectangle 5"/>
          <p:cNvSpPr/>
          <p:nvPr/>
        </p:nvSpPr>
        <p:spPr>
          <a:xfrm>
            <a:off x="1771742" y="116632"/>
            <a:ext cx="5600516" cy="662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7910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7420" y="2276872"/>
            <a:ext cx="6689160" cy="451225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627784" y="44624"/>
            <a:ext cx="3816424" cy="2217450"/>
          </a:xfrm>
          <a:prstGeom prst="rect">
            <a:avLst/>
          </a:prstGeom>
        </p:spPr>
      </p:pic>
    </p:spTree>
    <p:extLst>
      <p:ext uri="{BB962C8B-B14F-4D97-AF65-F5344CB8AC3E}">
        <p14:creationId xmlns:p14="http://schemas.microsoft.com/office/powerpoint/2010/main" val="2064944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31937" y="188640"/>
            <a:ext cx="6680126" cy="604867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01422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548680"/>
            <a:ext cx="8352928" cy="5105308"/>
          </a:xfrm>
          <a:prstGeom prst="rect">
            <a:avLst/>
          </a:prstGeom>
        </p:spPr>
      </p:pic>
      <p:sp>
        <p:nvSpPr>
          <p:cNvPr id="6" name="Rectangle 5"/>
          <p:cNvSpPr/>
          <p:nvPr/>
        </p:nvSpPr>
        <p:spPr>
          <a:xfrm>
            <a:off x="395536" y="3717033"/>
            <a:ext cx="8352928" cy="1936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497770"/>
            <a:ext cx="8352928" cy="3219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903486"/>
            <a:ext cx="1435360" cy="954514"/>
          </a:xfrm>
          <a:prstGeom prst="rect">
            <a:avLst/>
          </a:prstGeom>
          <a:noFill/>
        </p:spPr>
      </p:pic>
    </p:spTree>
    <p:extLst>
      <p:ext uri="{BB962C8B-B14F-4D97-AF65-F5344CB8AC3E}">
        <p14:creationId xmlns:p14="http://schemas.microsoft.com/office/powerpoint/2010/main" val="1188227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332656"/>
            <a:ext cx="8352928" cy="5880410"/>
          </a:xfrm>
          <a:prstGeom prst="rect">
            <a:avLst/>
          </a:prstGeom>
        </p:spPr>
      </p:pic>
      <p:sp>
        <p:nvSpPr>
          <p:cNvPr id="15" name="Rectangle 14"/>
          <p:cNvSpPr/>
          <p:nvPr/>
        </p:nvSpPr>
        <p:spPr>
          <a:xfrm>
            <a:off x="395536" y="4869160"/>
            <a:ext cx="8352928" cy="135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Alternative </a:t>
            </a:r>
            <a:r>
              <a:rPr lang="en-GB" sz="2800" b="1" dirty="0" smtClean="0"/>
              <a:t>2</a:t>
            </a:r>
            <a:endParaRPr lang="en-GB" sz="2800" b="1" dirty="0"/>
          </a:p>
        </p:txBody>
      </p:sp>
      <p:sp>
        <p:nvSpPr>
          <p:cNvPr id="6" name="Rectangle 5"/>
          <p:cNvSpPr/>
          <p:nvPr/>
        </p:nvSpPr>
        <p:spPr>
          <a:xfrm>
            <a:off x="395536" y="1916831"/>
            <a:ext cx="8352928" cy="2952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1</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330860"/>
            <a:ext cx="8352928" cy="1585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912504" y="5903486"/>
            <a:ext cx="1435360" cy="954514"/>
          </a:xfrm>
          <a:prstGeom prst="rect">
            <a:avLst/>
          </a:prstGeom>
          <a:noFill/>
        </p:spPr>
      </p:pic>
    </p:spTree>
    <p:extLst>
      <p:ext uri="{BB962C8B-B14F-4D97-AF65-F5344CB8AC3E}">
        <p14:creationId xmlns:p14="http://schemas.microsoft.com/office/powerpoint/2010/main" val="720495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6" grpId="0" animBg="1"/>
      <p:bldP spid="11"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340768"/>
            <a:ext cx="8352928" cy="2557018"/>
          </a:xfrm>
          <a:prstGeom prst="rect">
            <a:avLst/>
          </a:prstGeom>
        </p:spPr>
      </p:pic>
      <p:sp>
        <p:nvSpPr>
          <p:cNvPr id="15" name="Rectangle 14"/>
          <p:cNvSpPr/>
          <p:nvPr/>
        </p:nvSpPr>
        <p:spPr>
          <a:xfrm>
            <a:off x="395536" y="2348880"/>
            <a:ext cx="8352928" cy="160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Alternative </a:t>
            </a:r>
            <a:r>
              <a:rPr lang="en-GB" sz="2800" b="1" dirty="0" smtClean="0"/>
              <a:t>4</a:t>
            </a:r>
            <a:endParaRPr lang="en-GB" sz="2800" b="1" dirty="0"/>
          </a:p>
        </p:txBody>
      </p:sp>
      <p:sp>
        <p:nvSpPr>
          <p:cNvPr id="6" name="Rectangle 5"/>
          <p:cNvSpPr/>
          <p:nvPr/>
        </p:nvSpPr>
        <p:spPr>
          <a:xfrm>
            <a:off x="395536" y="1282599"/>
            <a:ext cx="8352928" cy="1066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3</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60884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6"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2397088"/>
            <a:ext cx="8208912" cy="376821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3125749" y="66184"/>
            <a:ext cx="2892502" cy="2281346"/>
          </a:xfrm>
          <a:prstGeom prst="rect">
            <a:avLst/>
          </a:prstGeom>
        </p:spPr>
      </p:pic>
      <p:pic>
        <p:nvPicPr>
          <p:cNvPr id="4" name="Picture 3"/>
          <p:cNvPicPr>
            <a:picLocks noChangeAspect="1"/>
          </p:cNvPicPr>
          <p:nvPr/>
        </p:nvPicPr>
        <p:blipFill>
          <a:blip r:embed="rId9"/>
          <a:stretch>
            <a:fillRect/>
          </a:stretch>
        </p:blipFill>
        <p:spPr>
          <a:xfrm>
            <a:off x="5265775" y="1880443"/>
            <a:ext cx="752476" cy="252413"/>
          </a:xfrm>
          <a:prstGeom prst="rect">
            <a:avLst/>
          </a:prstGeom>
        </p:spPr>
      </p:pic>
    </p:spTree>
    <p:extLst>
      <p:ext uri="{BB962C8B-B14F-4D97-AF65-F5344CB8AC3E}">
        <p14:creationId xmlns:p14="http://schemas.microsoft.com/office/powerpoint/2010/main" val="17766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692696"/>
            <a:ext cx="8640962" cy="467935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692696"/>
            <a:ext cx="8640961"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251519" y="2852936"/>
            <a:ext cx="8640961" cy="251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93193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84784"/>
            <a:ext cx="8496942" cy="335792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9088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3484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1268760"/>
            <a:ext cx="8640961" cy="20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3328188"/>
            <a:ext cx="8640961" cy="81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2" name="Rectangle 11"/>
          <p:cNvSpPr/>
          <p:nvPr/>
        </p:nvSpPr>
        <p:spPr>
          <a:xfrm>
            <a:off x="251519" y="4139692"/>
            <a:ext cx="8640961" cy="61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74833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4" grpId="0" animBg="1"/>
      <p:bldP spid="12"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42539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764704"/>
            <a:ext cx="8640961" cy="4425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25074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0479" y="3426290"/>
            <a:ext cx="5463042" cy="3387086"/>
          </a:xfrm>
          <a:prstGeom prst="rect">
            <a:avLst/>
          </a:prstGeom>
        </p:spPr>
      </p:pic>
      <p:pic>
        <p:nvPicPr>
          <p:cNvPr id="5" name="Picture 4"/>
          <p:cNvPicPr>
            <a:picLocks noChangeAspect="1"/>
          </p:cNvPicPr>
          <p:nvPr/>
        </p:nvPicPr>
        <p:blipFill>
          <a:blip r:embed="rId3"/>
          <a:stretch>
            <a:fillRect/>
          </a:stretch>
        </p:blipFill>
        <p:spPr>
          <a:xfrm>
            <a:off x="1197768" y="27534"/>
            <a:ext cx="6748464" cy="340146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1194647" y="27534"/>
            <a:ext cx="6751585" cy="6785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76675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435360" y="2723198"/>
            <a:ext cx="6273280" cy="4090178"/>
          </a:xfrm>
          <a:prstGeom prst="rect">
            <a:avLst/>
          </a:prstGeom>
        </p:spPr>
      </p:pic>
      <p:pic>
        <p:nvPicPr>
          <p:cNvPr id="3" name="Picture 2"/>
          <p:cNvPicPr>
            <a:picLocks noChangeAspect="1"/>
          </p:cNvPicPr>
          <p:nvPr/>
        </p:nvPicPr>
        <p:blipFill>
          <a:blip r:embed="rId8"/>
          <a:stretch>
            <a:fillRect/>
          </a:stretch>
        </p:blipFill>
        <p:spPr>
          <a:xfrm>
            <a:off x="2699792" y="44624"/>
            <a:ext cx="3744416" cy="2654914"/>
          </a:xfrm>
          <a:prstGeom prst="rect">
            <a:avLst/>
          </a:prstGeom>
        </p:spPr>
      </p:pic>
    </p:spTree>
    <p:extLst>
      <p:ext uri="{BB962C8B-B14F-4D97-AF65-F5344CB8AC3E}">
        <p14:creationId xmlns:p14="http://schemas.microsoft.com/office/powerpoint/2010/main" val="2983184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620688"/>
            <a:ext cx="8496942" cy="4500380"/>
          </a:xfrm>
          <a:prstGeom prst="rect">
            <a:avLst/>
          </a:prstGeom>
        </p:spPr>
      </p:pic>
      <p:sp>
        <p:nvSpPr>
          <p:cNvPr id="11" name="Rectangle 10"/>
          <p:cNvSpPr/>
          <p:nvPr/>
        </p:nvSpPr>
        <p:spPr>
          <a:xfrm>
            <a:off x="323530" y="593304"/>
            <a:ext cx="8496942" cy="1677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sp>
        <p:nvSpPr>
          <p:cNvPr id="12" name="Rectangle 11"/>
          <p:cNvSpPr/>
          <p:nvPr/>
        </p:nvSpPr>
        <p:spPr>
          <a:xfrm>
            <a:off x="323528" y="2271018"/>
            <a:ext cx="8496943" cy="1652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3" name="Rectangle 12"/>
          <p:cNvSpPr/>
          <p:nvPr/>
        </p:nvSpPr>
        <p:spPr>
          <a:xfrm>
            <a:off x="323528" y="3921348"/>
            <a:ext cx="8496943" cy="1199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516570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908720"/>
            <a:ext cx="8640962" cy="401020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908720"/>
            <a:ext cx="8640961" cy="401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73413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6672"/>
            <a:ext cx="8352928" cy="513380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476672"/>
            <a:ext cx="8352928" cy="5133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smtClean="0"/>
              <a:t>Alternative</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3381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052736"/>
            <a:ext cx="8352928" cy="346949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1052736"/>
            <a:ext cx="8352928" cy="3469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85780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20688"/>
            <a:ext cx="8784976" cy="4878566"/>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179512" y="620688"/>
            <a:ext cx="8784976"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179512" y="3068960"/>
            <a:ext cx="8784976" cy="2430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Tree>
    <p:extLst>
      <p:ext uri="{BB962C8B-B14F-4D97-AF65-F5344CB8AC3E}">
        <p14:creationId xmlns:p14="http://schemas.microsoft.com/office/powerpoint/2010/main" val="274184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564904"/>
            <a:ext cx="7344816" cy="365693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2267744" y="44624"/>
            <a:ext cx="4608512" cy="2504456"/>
          </a:xfrm>
          <a:prstGeom prst="rect">
            <a:avLst/>
          </a:prstGeom>
        </p:spPr>
      </p:pic>
    </p:spTree>
    <p:extLst>
      <p:ext uri="{BB962C8B-B14F-4D97-AF65-F5344CB8AC3E}">
        <p14:creationId xmlns:p14="http://schemas.microsoft.com/office/powerpoint/2010/main" val="700656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140" y="98222"/>
            <a:ext cx="6391720" cy="6661556"/>
          </a:xfrm>
          <a:prstGeom prst="rect">
            <a:avLst/>
          </a:prstGeom>
        </p:spPr>
      </p:pic>
      <p:sp>
        <p:nvSpPr>
          <p:cNvPr id="14" name="Rectangle 13"/>
          <p:cNvSpPr/>
          <p:nvPr/>
        </p:nvSpPr>
        <p:spPr>
          <a:xfrm>
            <a:off x="1376140" y="98222"/>
            <a:ext cx="6391720" cy="666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35496" y="4706734"/>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12893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1" y="172846"/>
            <a:ext cx="7200798" cy="6512308"/>
          </a:xfrm>
          <a:prstGeom prst="rect">
            <a:avLst/>
          </a:prstGeom>
        </p:spPr>
      </p:pic>
      <p:sp>
        <p:nvSpPr>
          <p:cNvPr id="11" name="TextBox 10"/>
          <p:cNvSpPr txBox="1"/>
          <p:nvPr/>
        </p:nvSpPr>
        <p:spPr>
          <a:xfrm>
            <a:off x="-36512" y="-27384"/>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971601" y="172846"/>
            <a:ext cx="7200798" cy="232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971601" y="2492896"/>
            <a:ext cx="7200798" cy="4192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smtClean="0"/>
              <a:t>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46003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6632"/>
            <a:ext cx="8496944" cy="604905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8862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254172"/>
            <a:ext cx="7344816" cy="6349656"/>
          </a:xfrm>
          <a:prstGeom prst="rect">
            <a:avLst/>
          </a:prstGeom>
        </p:spPr>
      </p:pic>
      <p:sp>
        <p:nvSpPr>
          <p:cNvPr id="14" name="Rectangle 13"/>
          <p:cNvSpPr/>
          <p:nvPr/>
        </p:nvSpPr>
        <p:spPr>
          <a:xfrm>
            <a:off x="899592" y="254172"/>
            <a:ext cx="7344816" cy="6349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51546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16208"/>
            <a:ext cx="7632848" cy="548905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4" name="Rectangle 13"/>
          <p:cNvSpPr/>
          <p:nvPr/>
        </p:nvSpPr>
        <p:spPr>
          <a:xfrm>
            <a:off x="755576" y="316208"/>
            <a:ext cx="7627914" cy="5489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1261249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56286"/>
            <a:ext cx="7776864" cy="6241066"/>
          </a:xfrm>
          <a:prstGeom prst="rect">
            <a:avLst/>
          </a:prstGeom>
        </p:spPr>
      </p:pic>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sp>
        <p:nvSpPr>
          <p:cNvPr id="13" name="Rectangle 12"/>
          <p:cNvSpPr/>
          <p:nvPr/>
        </p:nvSpPr>
        <p:spPr>
          <a:xfrm>
            <a:off x="683568" y="356286"/>
            <a:ext cx="7771930" cy="321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683568" y="3573016"/>
            <a:ext cx="7756116"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826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39400"/>
            <a:ext cx="7344816" cy="6501968"/>
          </a:xfrm>
          <a:prstGeom prst="rect">
            <a:avLst/>
          </a:prstGeom>
        </p:spPr>
      </p:pic>
      <p:sp>
        <p:nvSpPr>
          <p:cNvPr id="11" name="TextBox 10"/>
          <p:cNvSpPr txBox="1"/>
          <p:nvPr/>
        </p:nvSpPr>
        <p:spPr>
          <a:xfrm>
            <a:off x="0" y="-27384"/>
            <a:ext cx="1138453" cy="369332"/>
          </a:xfrm>
          <a:prstGeom prst="rect">
            <a:avLst/>
          </a:prstGeom>
          <a:noFill/>
        </p:spPr>
        <p:txBody>
          <a:bodyPr wrap="none" rtlCol="0">
            <a:spAutoFit/>
          </a:bodyPr>
          <a:lstStyle/>
          <a:p>
            <a:r>
              <a:rPr lang="en-GB" dirty="0" smtClean="0"/>
              <a:t>June 2018</a:t>
            </a:r>
            <a:endParaRPr lang="en-GB" dirty="0"/>
          </a:p>
        </p:txBody>
      </p:sp>
      <p:sp>
        <p:nvSpPr>
          <p:cNvPr id="12" name="Rectangle 11"/>
          <p:cNvSpPr/>
          <p:nvPr/>
        </p:nvSpPr>
        <p:spPr>
          <a:xfrm>
            <a:off x="611559" y="239400"/>
            <a:ext cx="7344817" cy="650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87932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139952" y="429322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3491880" y="476672"/>
            <a:ext cx="2561920" cy="769441"/>
          </a:xfrm>
          <a:prstGeom prst="rect">
            <a:avLst/>
          </a:prstGeom>
          <a:noFill/>
        </p:spPr>
        <p:txBody>
          <a:bodyPr wrap="none" rtlCol="0">
            <a:spAutoFit/>
          </a:bodyPr>
          <a:lstStyle/>
          <a:p>
            <a:r>
              <a:rPr lang="en-GB" sz="4400" dirty="0" smtClean="0">
                <a:latin typeface="Comic Sans MS" pitchFamily="66" charset="0"/>
              </a:rPr>
              <a:t>Moments</a:t>
            </a:r>
            <a:endParaRPr lang="en-GB" sz="4400" dirty="0">
              <a:latin typeface="Comic Sans MS" pitchFamily="66" charset="0"/>
            </a:endParaRPr>
          </a:p>
        </p:txBody>
      </p:sp>
      <p:sp>
        <p:nvSpPr>
          <p:cNvPr id="5" name="Rectangle 4">
            <a:hlinkClick r:id="rId5" action="ppaction://hlinksldjump"/>
          </p:cNvPr>
          <p:cNvSpPr/>
          <p:nvPr/>
        </p:nvSpPr>
        <p:spPr>
          <a:xfrm>
            <a:off x="4139952" y="364508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p>
        </p:txBody>
      </p:sp>
      <p:sp>
        <p:nvSpPr>
          <p:cNvPr id="6" name="Rectangle 5">
            <a:hlinkClick r:id="rId6" action="ppaction://hlinksldjump"/>
          </p:cNvPr>
          <p:cNvSpPr/>
          <p:nvPr/>
        </p:nvSpPr>
        <p:spPr>
          <a:xfrm>
            <a:off x="4139952" y="494123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8" name="Rectangle 7">
            <a:hlinkClick r:id="rId7" action="ppaction://hlinksldjump"/>
          </p:cNvPr>
          <p:cNvSpPr/>
          <p:nvPr/>
        </p:nvSpPr>
        <p:spPr>
          <a:xfrm>
            <a:off x="4139952" y="299695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p>
        </p:txBody>
      </p:sp>
      <p:sp>
        <p:nvSpPr>
          <p:cNvPr id="9" name="Rectangle 8">
            <a:hlinkClick r:id="rId8" action="ppaction://hlinksldjump"/>
          </p:cNvPr>
          <p:cNvSpPr/>
          <p:nvPr/>
        </p:nvSpPr>
        <p:spPr>
          <a:xfrm>
            <a:off x="4139952" y="170080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p>
        </p:txBody>
      </p:sp>
      <p:sp>
        <p:nvSpPr>
          <p:cNvPr id="11" name="Rectangle 10">
            <a:hlinkClick r:id="rId9" action="ppaction://hlinksldjump"/>
          </p:cNvPr>
          <p:cNvSpPr/>
          <p:nvPr/>
        </p:nvSpPr>
        <p:spPr>
          <a:xfrm>
            <a:off x="4139952" y="234888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p>
        </p:txBody>
      </p:sp>
      <p:sp>
        <p:nvSpPr>
          <p:cNvPr id="12" name="Rectangle 11">
            <a:hlinkClick r:id="rId10" action="ppaction://hlinksldjump"/>
          </p:cNvPr>
          <p:cNvSpPr/>
          <p:nvPr/>
        </p:nvSpPr>
        <p:spPr>
          <a:xfrm>
            <a:off x="104589" y="46088"/>
            <a:ext cx="2019139" cy="358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817559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10"/>
          <p:cNvPicPr>
            <a:picLocks noChangeAspect="1"/>
          </p:cNvPicPr>
          <p:nvPr/>
        </p:nvPicPr>
        <p:blipFill>
          <a:blip r:embed="rId7"/>
          <a:stretch>
            <a:fillRect/>
          </a:stretch>
        </p:blipFill>
        <p:spPr>
          <a:xfrm>
            <a:off x="323528" y="620688"/>
            <a:ext cx="8496944" cy="4924070"/>
          </a:xfrm>
          <a:prstGeom prst="rect">
            <a:avLst/>
          </a:prstGeom>
        </p:spPr>
      </p:pic>
    </p:spTree>
    <p:extLst>
      <p:ext uri="{BB962C8B-B14F-4D97-AF65-F5344CB8AC3E}">
        <p14:creationId xmlns:p14="http://schemas.microsoft.com/office/powerpoint/2010/main" val="3808899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476672"/>
            <a:ext cx="8784978" cy="5631050"/>
          </a:xfrm>
          <a:prstGeom prst="rect">
            <a:avLst/>
          </a:prstGeom>
        </p:spPr>
      </p:pic>
      <p:pic>
        <p:nvPicPr>
          <p:cNvPr id="3" name="Picture 2"/>
          <p:cNvPicPr>
            <a:picLocks noChangeAspect="1"/>
          </p:cNvPicPr>
          <p:nvPr/>
        </p:nvPicPr>
        <p:blipFill rotWithShape="1">
          <a:blip r:embed="rId3"/>
          <a:srcRect t="41474"/>
          <a:stretch/>
        </p:blipFill>
        <p:spPr>
          <a:xfrm>
            <a:off x="179513" y="370876"/>
            <a:ext cx="8784974" cy="2122020"/>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0" name="Rectangle 9"/>
          <p:cNvSpPr/>
          <p:nvPr/>
        </p:nvSpPr>
        <p:spPr>
          <a:xfrm>
            <a:off x="179512" y="369332"/>
            <a:ext cx="8784976" cy="573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940872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3440614"/>
            <a:ext cx="8064896" cy="279669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77272"/>
            <a:ext cx="1407675" cy="936104"/>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539553" y="332656"/>
            <a:ext cx="8064894" cy="726728"/>
          </a:xfrm>
          <a:prstGeom prst="rect">
            <a:avLst/>
          </a:prstGeom>
        </p:spPr>
      </p:pic>
      <p:pic>
        <p:nvPicPr>
          <p:cNvPr id="4" name="Picture 3"/>
          <p:cNvPicPr>
            <a:picLocks noChangeAspect="1"/>
          </p:cNvPicPr>
          <p:nvPr/>
        </p:nvPicPr>
        <p:blipFill>
          <a:blip r:embed="rId9"/>
          <a:stretch>
            <a:fillRect/>
          </a:stretch>
        </p:blipFill>
        <p:spPr>
          <a:xfrm>
            <a:off x="2185450" y="1052736"/>
            <a:ext cx="4690806" cy="2390944"/>
          </a:xfrm>
          <a:prstGeom prst="rect">
            <a:avLst/>
          </a:prstGeom>
        </p:spPr>
      </p:pic>
      <p:pic>
        <p:nvPicPr>
          <p:cNvPr id="9" name="Picture 8"/>
          <p:cNvPicPr>
            <a:picLocks noChangeAspect="1"/>
          </p:cNvPicPr>
          <p:nvPr/>
        </p:nvPicPr>
        <p:blipFill>
          <a:blip r:embed="rId10"/>
          <a:stretch>
            <a:fillRect/>
          </a:stretch>
        </p:blipFill>
        <p:spPr>
          <a:xfrm>
            <a:off x="7092651" y="2040449"/>
            <a:ext cx="730762" cy="236423"/>
          </a:xfrm>
          <a:prstGeom prst="rect">
            <a:avLst/>
          </a:prstGeom>
        </p:spPr>
      </p:pic>
    </p:spTree>
    <p:extLst>
      <p:ext uri="{BB962C8B-B14F-4D97-AF65-F5344CB8AC3E}">
        <p14:creationId xmlns:p14="http://schemas.microsoft.com/office/powerpoint/2010/main" val="1461533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04664"/>
            <a:ext cx="8784976" cy="534904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179512" y="369332"/>
            <a:ext cx="8784976" cy="3563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179512" y="3933056"/>
            <a:ext cx="8784976" cy="184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101" y="5805264"/>
            <a:ext cx="1407675" cy="936104"/>
          </a:xfrm>
          <a:prstGeom prst="rect">
            <a:avLst/>
          </a:prstGeom>
          <a:noFill/>
        </p:spPr>
      </p:pic>
    </p:spTree>
    <p:extLst>
      <p:ext uri="{BB962C8B-B14F-4D97-AF65-F5344CB8AC3E}">
        <p14:creationId xmlns:p14="http://schemas.microsoft.com/office/powerpoint/2010/main" val="201119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556792"/>
            <a:ext cx="8784974" cy="249900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179512" y="1556792"/>
            <a:ext cx="8784976" cy="2499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7103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780928"/>
            <a:ext cx="7344816" cy="38554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161110" y="6214862"/>
            <a:ext cx="643138" cy="643138"/>
          </a:xfrm>
          <a:prstGeom prst="rect">
            <a:avLst/>
          </a:prstGeom>
          <a:noFill/>
        </p:spPr>
      </p:pic>
      <p:pic>
        <p:nvPicPr>
          <p:cNvPr id="3" name="Picture 2"/>
          <p:cNvPicPr>
            <a:picLocks noChangeAspect="1"/>
          </p:cNvPicPr>
          <p:nvPr/>
        </p:nvPicPr>
        <p:blipFill>
          <a:blip r:embed="rId8"/>
          <a:stretch>
            <a:fillRect/>
          </a:stretch>
        </p:blipFill>
        <p:spPr>
          <a:xfrm>
            <a:off x="899592" y="393383"/>
            <a:ext cx="7344816" cy="688240"/>
          </a:xfrm>
          <a:prstGeom prst="rect">
            <a:avLst/>
          </a:prstGeom>
        </p:spPr>
      </p:pic>
      <p:pic>
        <p:nvPicPr>
          <p:cNvPr id="4" name="Picture 3"/>
          <p:cNvPicPr>
            <a:picLocks noChangeAspect="1"/>
          </p:cNvPicPr>
          <p:nvPr/>
        </p:nvPicPr>
        <p:blipFill>
          <a:blip r:embed="rId9"/>
          <a:stretch>
            <a:fillRect/>
          </a:stretch>
        </p:blipFill>
        <p:spPr>
          <a:xfrm>
            <a:off x="1985080" y="1052736"/>
            <a:ext cx="5173840" cy="1728192"/>
          </a:xfrm>
          <a:prstGeom prst="rect">
            <a:avLst/>
          </a:prstGeom>
        </p:spPr>
      </p:pic>
      <p:pic>
        <p:nvPicPr>
          <p:cNvPr id="9" name="Picture 8"/>
          <p:cNvPicPr>
            <a:picLocks noChangeAspect="1"/>
          </p:cNvPicPr>
          <p:nvPr/>
        </p:nvPicPr>
        <p:blipFill>
          <a:blip r:embed="rId10"/>
          <a:stretch>
            <a:fillRect/>
          </a:stretch>
        </p:blipFill>
        <p:spPr>
          <a:xfrm>
            <a:off x="7175812" y="1750300"/>
            <a:ext cx="841167" cy="238540"/>
          </a:xfrm>
          <a:prstGeom prst="rect">
            <a:avLst/>
          </a:prstGeom>
        </p:spPr>
      </p:pic>
    </p:spTree>
    <p:extLst>
      <p:ext uri="{BB962C8B-B14F-4D97-AF65-F5344CB8AC3E}">
        <p14:creationId xmlns:p14="http://schemas.microsoft.com/office/powerpoint/2010/main" val="1349983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620688"/>
            <a:ext cx="8784978" cy="493084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586372"/>
            <a:ext cx="8784976" cy="2698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6634" y="5877272"/>
            <a:ext cx="1191110" cy="792088"/>
          </a:xfrm>
          <a:prstGeom prst="rect">
            <a:avLst/>
          </a:prstGeom>
          <a:noFill/>
        </p:spPr>
      </p:pic>
      <p:sp>
        <p:nvSpPr>
          <p:cNvPr id="13" name="Rectangle 12"/>
          <p:cNvSpPr/>
          <p:nvPr/>
        </p:nvSpPr>
        <p:spPr>
          <a:xfrm>
            <a:off x="179510" y="3275596"/>
            <a:ext cx="8784978" cy="227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597974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3"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0" y="332656"/>
            <a:ext cx="8784980" cy="548422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332656"/>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0" y="1988840"/>
            <a:ext cx="878497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79510" y="3861048"/>
            <a:ext cx="8784978" cy="1955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58017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Notes on Mechanics for Edexcel and this resource</a:t>
            </a:r>
            <a:endParaRPr lang="en-GB" dirty="0"/>
          </a:p>
        </p:txBody>
      </p:sp>
      <p:sp>
        <p:nvSpPr>
          <p:cNvPr id="3" name="Content Placeholder 2"/>
          <p:cNvSpPr>
            <a:spLocks noGrp="1"/>
          </p:cNvSpPr>
          <p:nvPr>
            <p:ph idx="1"/>
          </p:nvPr>
        </p:nvSpPr>
        <p:spPr/>
        <p:txBody>
          <a:bodyPr>
            <a:normAutofit fontScale="92500"/>
          </a:bodyPr>
          <a:lstStyle/>
          <a:p>
            <a:r>
              <a:rPr lang="en-GB" dirty="0" smtClean="0"/>
              <a:t>There is some overlap between topics</a:t>
            </a:r>
          </a:p>
          <a:p>
            <a:endParaRPr lang="en-GB" dirty="0"/>
          </a:p>
          <a:p>
            <a:r>
              <a:rPr lang="en-GB" dirty="0" smtClean="0"/>
              <a:t>Throughout the topics with moving particles (not moments), F=ma can be necessary as well as the SUVAT equations.</a:t>
            </a:r>
          </a:p>
          <a:p>
            <a:endParaRPr lang="en-GB" dirty="0"/>
          </a:p>
          <a:p>
            <a:r>
              <a:rPr lang="en-GB" dirty="0" smtClean="0"/>
              <a:t>The Vectors topic includes questions using Newton's forces and working with Vectors. Some questions using vectors have not been placed in this topic because they more strongly resemble balancing forces or are really testing moving between displacement, velocity and acceleration with calculus</a:t>
            </a:r>
          </a:p>
          <a:p>
            <a:endParaRPr lang="en-GB" dirty="0"/>
          </a:p>
          <a:p>
            <a:r>
              <a:rPr lang="en-GB" dirty="0"/>
              <a:t>Edexcel have provided ‘student-friendly’ mark schemes to help explain where marks are awarded along with expected student solutions. These have been attached where possible in addition to the official mark scheme and labelled SF</a:t>
            </a:r>
          </a:p>
          <a:p>
            <a:endParaRPr lang="en-GB" dirty="0" smtClean="0"/>
          </a:p>
          <a:p>
            <a:endParaRPr lang="en-GB" dirty="0"/>
          </a:p>
        </p:txBody>
      </p:sp>
      <p:sp>
        <p:nvSpPr>
          <p:cNvPr id="4" name="Rectangle 3">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pic>
        <p:nvPicPr>
          <p:cNvPr id="5"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Tree>
    <p:extLst>
      <p:ext uri="{BB962C8B-B14F-4D97-AF65-F5344CB8AC3E}">
        <p14:creationId xmlns:p14="http://schemas.microsoft.com/office/powerpoint/2010/main" val="256509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8" y="2636912"/>
            <a:ext cx="8208910" cy="377621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787755" y="56162"/>
            <a:ext cx="3568490" cy="2580750"/>
          </a:xfrm>
          <a:prstGeom prst="rect">
            <a:avLst/>
          </a:prstGeom>
        </p:spPr>
      </p:pic>
    </p:spTree>
    <p:extLst>
      <p:ext uri="{BB962C8B-B14F-4D97-AF65-F5344CB8AC3E}">
        <p14:creationId xmlns:p14="http://schemas.microsoft.com/office/powerpoint/2010/main" val="750870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349946" y="1628798"/>
            <a:ext cx="6444108" cy="5184578"/>
          </a:xfrm>
          <a:prstGeom prst="rect">
            <a:avLst/>
          </a:prstGeom>
        </p:spPr>
      </p:pic>
      <p:pic>
        <p:nvPicPr>
          <p:cNvPr id="9" name="Picture 8"/>
          <p:cNvPicPr>
            <a:picLocks noChangeAspect="1"/>
          </p:cNvPicPr>
          <p:nvPr/>
        </p:nvPicPr>
        <p:blipFill>
          <a:blip r:embed="rId8"/>
          <a:stretch>
            <a:fillRect/>
          </a:stretch>
        </p:blipFill>
        <p:spPr>
          <a:xfrm>
            <a:off x="3074417" y="7598"/>
            <a:ext cx="2995166" cy="1621200"/>
          </a:xfrm>
          <a:prstGeom prst="rect">
            <a:avLst/>
          </a:prstGeom>
        </p:spPr>
      </p:pic>
      <p:pic>
        <p:nvPicPr>
          <p:cNvPr id="10" name="Picture 9"/>
          <p:cNvPicPr>
            <a:picLocks noChangeAspect="1"/>
          </p:cNvPicPr>
          <p:nvPr/>
        </p:nvPicPr>
        <p:blipFill>
          <a:blip r:embed="rId9"/>
          <a:stretch>
            <a:fillRect/>
          </a:stretch>
        </p:blipFill>
        <p:spPr>
          <a:xfrm>
            <a:off x="5364088" y="197366"/>
            <a:ext cx="676027" cy="193899"/>
          </a:xfrm>
          <a:prstGeom prst="rect">
            <a:avLst/>
          </a:prstGeom>
        </p:spPr>
      </p:pic>
    </p:spTree>
    <p:extLst>
      <p:ext uri="{BB962C8B-B14F-4D97-AF65-F5344CB8AC3E}">
        <p14:creationId xmlns:p14="http://schemas.microsoft.com/office/powerpoint/2010/main" val="2307836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502966"/>
          </a:xfrm>
          <a:prstGeom prst="rect">
            <a:avLst/>
          </a:prstGeom>
        </p:spPr>
      </p:pic>
      <p:sp>
        <p:nvSpPr>
          <p:cNvPr id="5" name="Rectangle 4"/>
          <p:cNvSpPr/>
          <p:nvPr/>
        </p:nvSpPr>
        <p:spPr>
          <a:xfrm>
            <a:off x="179512" y="369332"/>
            <a:ext cx="8784976" cy="2195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0" name="Rectangle 9"/>
          <p:cNvSpPr/>
          <p:nvPr/>
        </p:nvSpPr>
        <p:spPr>
          <a:xfrm>
            <a:off x="179512" y="2564904"/>
            <a:ext cx="8784976" cy="3342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79934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8526"/>
          <a:stretch/>
        </p:blipFill>
        <p:spPr>
          <a:xfrm>
            <a:off x="179513" y="3797466"/>
            <a:ext cx="8784974" cy="1503742"/>
          </a:xfrm>
          <a:prstGeom prst="rect">
            <a:avLst/>
          </a:prstGeom>
        </p:spPr>
      </p:pic>
      <p:pic>
        <p:nvPicPr>
          <p:cNvPr id="3" name="Picture 2"/>
          <p:cNvPicPr>
            <a:picLocks noChangeAspect="1"/>
          </p:cNvPicPr>
          <p:nvPr/>
        </p:nvPicPr>
        <p:blipFill>
          <a:blip r:embed="rId3"/>
          <a:stretch>
            <a:fillRect/>
          </a:stretch>
        </p:blipFill>
        <p:spPr>
          <a:xfrm>
            <a:off x="179512" y="332656"/>
            <a:ext cx="8784976" cy="3070090"/>
          </a:xfrm>
          <a:prstGeom prst="rect">
            <a:avLst/>
          </a:prstGeom>
        </p:spPr>
      </p:pic>
      <p:sp>
        <p:nvSpPr>
          <p:cNvPr id="5" name="Rectangle 4"/>
          <p:cNvSpPr/>
          <p:nvPr/>
        </p:nvSpPr>
        <p:spPr>
          <a:xfrm>
            <a:off x="179512" y="332656"/>
            <a:ext cx="878497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0" name="Rectangle 9"/>
          <p:cNvSpPr/>
          <p:nvPr/>
        </p:nvSpPr>
        <p:spPr>
          <a:xfrm>
            <a:off x="179512" y="1556792"/>
            <a:ext cx="8784976" cy="1845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
        <p:nvSpPr>
          <p:cNvPr id="13" name="Rectangle 12"/>
          <p:cNvSpPr/>
          <p:nvPr/>
        </p:nvSpPr>
        <p:spPr>
          <a:xfrm>
            <a:off x="179512" y="3761770"/>
            <a:ext cx="8784975" cy="1539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7664241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10" grpId="0" animBg="1"/>
      <p:bldP spid="13"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1474"/>
          <a:stretch/>
        </p:blipFill>
        <p:spPr>
          <a:xfrm>
            <a:off x="179513" y="370876"/>
            <a:ext cx="8784974" cy="2122020"/>
          </a:xfrm>
          <a:prstGeom prst="rect">
            <a:avLst/>
          </a:prstGeom>
        </p:spPr>
      </p:pic>
      <p:pic>
        <p:nvPicPr>
          <p:cNvPr id="4" name="Picture 3"/>
          <p:cNvPicPr>
            <a:picLocks noChangeAspect="1"/>
          </p:cNvPicPr>
          <p:nvPr/>
        </p:nvPicPr>
        <p:blipFill>
          <a:blip r:embed="rId3"/>
          <a:stretch>
            <a:fillRect/>
          </a:stretch>
        </p:blipFill>
        <p:spPr>
          <a:xfrm>
            <a:off x="179512" y="2492896"/>
            <a:ext cx="8784976" cy="2662906"/>
          </a:xfrm>
          <a:prstGeom prst="rect">
            <a:avLst/>
          </a:prstGeom>
        </p:spPr>
      </p:pic>
      <p:sp>
        <p:nvSpPr>
          <p:cNvPr id="5" name="Rectangle 4"/>
          <p:cNvSpPr/>
          <p:nvPr/>
        </p:nvSpPr>
        <p:spPr>
          <a:xfrm>
            <a:off x="179512" y="369332"/>
            <a:ext cx="8784976" cy="2989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sp>
        <p:nvSpPr>
          <p:cNvPr id="10" name="Rectangle 9"/>
          <p:cNvSpPr/>
          <p:nvPr/>
        </p:nvSpPr>
        <p:spPr>
          <a:xfrm>
            <a:off x="179512" y="4293096"/>
            <a:ext cx="8784976" cy="862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5" name="Rectangle 14"/>
          <p:cNvSpPr/>
          <p:nvPr/>
        </p:nvSpPr>
        <p:spPr>
          <a:xfrm>
            <a:off x="179512" y="3358382"/>
            <a:ext cx="8784975" cy="934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702957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0" grpId="0" animBg="1"/>
      <p:bldP spid="15"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7"/>
          <a:stretch>
            <a:fillRect/>
          </a:stretch>
        </p:blipFill>
        <p:spPr>
          <a:xfrm>
            <a:off x="1619673" y="2196288"/>
            <a:ext cx="5904654" cy="4617088"/>
          </a:xfrm>
          <a:prstGeom prst="rect">
            <a:avLst/>
          </a:prstGeom>
        </p:spPr>
      </p:pic>
      <p:pic>
        <p:nvPicPr>
          <p:cNvPr id="9" name="Picture 8"/>
          <p:cNvPicPr>
            <a:picLocks noChangeAspect="1"/>
          </p:cNvPicPr>
          <p:nvPr/>
        </p:nvPicPr>
        <p:blipFill>
          <a:blip r:embed="rId8"/>
          <a:stretch>
            <a:fillRect/>
          </a:stretch>
        </p:blipFill>
        <p:spPr>
          <a:xfrm>
            <a:off x="3707905" y="130628"/>
            <a:ext cx="1728190" cy="1984462"/>
          </a:xfrm>
          <a:prstGeom prst="rect">
            <a:avLst/>
          </a:prstGeom>
        </p:spPr>
      </p:pic>
      <p:pic>
        <p:nvPicPr>
          <p:cNvPr id="10" name="Picture 9"/>
          <p:cNvPicPr>
            <a:picLocks noChangeAspect="1"/>
          </p:cNvPicPr>
          <p:nvPr/>
        </p:nvPicPr>
        <p:blipFill>
          <a:blip r:embed="rId9"/>
          <a:stretch>
            <a:fillRect/>
          </a:stretch>
        </p:blipFill>
        <p:spPr>
          <a:xfrm>
            <a:off x="5436095" y="1000445"/>
            <a:ext cx="792088" cy="244827"/>
          </a:xfrm>
          <a:prstGeom prst="rect">
            <a:avLst/>
          </a:prstGeom>
        </p:spPr>
      </p:pic>
    </p:spTree>
    <p:extLst>
      <p:ext uri="{BB962C8B-B14F-4D97-AF65-F5344CB8AC3E}">
        <p14:creationId xmlns:p14="http://schemas.microsoft.com/office/powerpoint/2010/main" val="3166608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32656"/>
            <a:ext cx="8496944" cy="5917014"/>
          </a:xfrm>
          <a:prstGeom prst="rect">
            <a:avLst/>
          </a:prstGeom>
        </p:spPr>
      </p:pic>
      <p:sp>
        <p:nvSpPr>
          <p:cNvPr id="11" name="Rectangle 10"/>
          <p:cNvSpPr/>
          <p:nvPr/>
        </p:nvSpPr>
        <p:spPr>
          <a:xfrm>
            <a:off x="323526" y="3356992"/>
            <a:ext cx="8496945" cy="289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323529" y="332656"/>
            <a:ext cx="8496944"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7570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2917550"/>
            <a:ext cx="7344816" cy="2239642"/>
          </a:xfrm>
          <a:prstGeom prst="rect">
            <a:avLst/>
          </a:prstGeom>
        </p:spPr>
      </p:pic>
      <p:pic>
        <p:nvPicPr>
          <p:cNvPr id="2" name="Picture 1"/>
          <p:cNvPicPr>
            <a:picLocks noChangeAspect="1"/>
          </p:cNvPicPr>
          <p:nvPr/>
        </p:nvPicPr>
        <p:blipFill>
          <a:blip r:embed="rId3"/>
          <a:stretch>
            <a:fillRect/>
          </a:stretch>
        </p:blipFill>
        <p:spPr>
          <a:xfrm>
            <a:off x="323527" y="332656"/>
            <a:ext cx="8496946" cy="2181744"/>
          </a:xfrm>
          <a:prstGeom prst="rect">
            <a:avLst/>
          </a:prstGeom>
        </p:spPr>
      </p:pic>
      <p:sp>
        <p:nvSpPr>
          <p:cNvPr id="11" name="Rectangle 10"/>
          <p:cNvSpPr/>
          <p:nvPr/>
        </p:nvSpPr>
        <p:spPr>
          <a:xfrm>
            <a:off x="899593" y="2917550"/>
            <a:ext cx="7344816" cy="2239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Rectangle 4"/>
          <p:cNvSpPr/>
          <p:nvPr/>
        </p:nvSpPr>
        <p:spPr>
          <a:xfrm>
            <a:off x="323529" y="332656"/>
            <a:ext cx="8496944" cy="2181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506082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1052737"/>
            <a:ext cx="8496946" cy="3834414"/>
          </a:xfrm>
          <a:prstGeom prst="rect">
            <a:avLst/>
          </a:prstGeom>
        </p:spPr>
      </p:pic>
      <p:sp>
        <p:nvSpPr>
          <p:cNvPr id="11" name="Rectangle 10"/>
          <p:cNvSpPr/>
          <p:nvPr/>
        </p:nvSpPr>
        <p:spPr>
          <a:xfrm>
            <a:off x="323526" y="3140968"/>
            <a:ext cx="8496945" cy="174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Rectangle 4"/>
          <p:cNvSpPr/>
          <p:nvPr/>
        </p:nvSpPr>
        <p:spPr>
          <a:xfrm>
            <a:off x="323529" y="1052736"/>
            <a:ext cx="8496944" cy="208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11656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818434" y="1774180"/>
            <a:ext cx="5507132" cy="5067428"/>
          </a:xfrm>
          <a:prstGeom prst="rect">
            <a:avLst/>
          </a:prstGeom>
        </p:spPr>
      </p:pic>
      <p:pic>
        <p:nvPicPr>
          <p:cNvPr id="3" name="Picture 2"/>
          <p:cNvPicPr>
            <a:picLocks noChangeAspect="1"/>
          </p:cNvPicPr>
          <p:nvPr/>
        </p:nvPicPr>
        <p:blipFill>
          <a:blip r:embed="rId8"/>
          <a:stretch>
            <a:fillRect/>
          </a:stretch>
        </p:blipFill>
        <p:spPr>
          <a:xfrm>
            <a:off x="3386255" y="44626"/>
            <a:ext cx="2371490" cy="1728190"/>
          </a:xfrm>
          <a:prstGeom prst="rect">
            <a:avLst/>
          </a:prstGeom>
        </p:spPr>
      </p:pic>
      <p:pic>
        <p:nvPicPr>
          <p:cNvPr id="11" name="Picture 10"/>
          <p:cNvPicPr>
            <a:picLocks noChangeAspect="1"/>
          </p:cNvPicPr>
          <p:nvPr/>
        </p:nvPicPr>
        <p:blipFill>
          <a:blip r:embed="rId9"/>
          <a:stretch>
            <a:fillRect/>
          </a:stretch>
        </p:blipFill>
        <p:spPr>
          <a:xfrm>
            <a:off x="5091485" y="184666"/>
            <a:ext cx="521022" cy="184666"/>
          </a:xfrm>
          <a:prstGeom prst="rect">
            <a:avLst/>
          </a:prstGeom>
        </p:spPr>
      </p:pic>
    </p:spTree>
    <p:extLst>
      <p:ext uri="{BB962C8B-B14F-4D97-AF65-F5344CB8AC3E}">
        <p14:creationId xmlns:p14="http://schemas.microsoft.com/office/powerpoint/2010/main" val="3898779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6" y="1196752"/>
            <a:ext cx="8496948" cy="3618854"/>
          </a:xfrm>
          <a:prstGeom prst="rect">
            <a:avLst/>
          </a:prstGeom>
        </p:spPr>
      </p:pic>
      <p:sp>
        <p:nvSpPr>
          <p:cNvPr id="11" name="Rectangle 10"/>
          <p:cNvSpPr/>
          <p:nvPr/>
        </p:nvSpPr>
        <p:spPr>
          <a:xfrm>
            <a:off x="323526" y="3168352"/>
            <a:ext cx="8496945" cy="167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323529" y="1196752"/>
            <a:ext cx="8496944" cy="19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14858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836712"/>
            <a:ext cx="8496944" cy="4494930"/>
          </a:xfrm>
          <a:prstGeom prst="rect">
            <a:avLst/>
          </a:prstGeom>
        </p:spPr>
      </p:pic>
      <p:sp>
        <p:nvSpPr>
          <p:cNvPr id="8" name="Rectangle 7"/>
          <p:cNvSpPr/>
          <p:nvPr/>
        </p:nvSpPr>
        <p:spPr>
          <a:xfrm>
            <a:off x="323528" y="836712"/>
            <a:ext cx="849694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420888"/>
            <a:ext cx="8496944" cy="2910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9821" y="5904656"/>
            <a:ext cx="1149931" cy="764704"/>
          </a:xfrm>
          <a:prstGeom prst="rect">
            <a:avLst/>
          </a:prstGeom>
          <a:noFill/>
        </p:spPr>
      </p:pic>
    </p:spTree>
    <p:extLst>
      <p:ext uri="{BB962C8B-B14F-4D97-AF65-F5344CB8AC3E}">
        <p14:creationId xmlns:p14="http://schemas.microsoft.com/office/powerpoint/2010/main" val="498341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12"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48" y="620688"/>
            <a:ext cx="8515835" cy="4723721"/>
          </a:xfrm>
          <a:prstGeom prst="rect">
            <a:avLst/>
          </a:prstGeom>
        </p:spPr>
      </p:pic>
      <p:sp>
        <p:nvSpPr>
          <p:cNvPr id="5" name="Rectangle 4"/>
          <p:cNvSpPr/>
          <p:nvPr/>
        </p:nvSpPr>
        <p:spPr>
          <a:xfrm>
            <a:off x="340049" y="586372"/>
            <a:ext cx="8496944" cy="478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1788262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1052736"/>
            <a:ext cx="8463900" cy="3836968"/>
          </a:xfrm>
          <a:prstGeom prst="rect">
            <a:avLst/>
          </a:prstGeom>
        </p:spPr>
      </p:pic>
      <p:sp>
        <p:nvSpPr>
          <p:cNvPr id="5" name="Rectangle 4"/>
          <p:cNvSpPr/>
          <p:nvPr/>
        </p:nvSpPr>
        <p:spPr>
          <a:xfrm>
            <a:off x="340049" y="1052736"/>
            <a:ext cx="8496944" cy="3836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06480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3844" y="332656"/>
            <a:ext cx="8480644" cy="5904656"/>
          </a:xfrm>
          <a:prstGeom prst="rect">
            <a:avLst/>
          </a:prstGeom>
        </p:spPr>
      </p:pic>
      <p:sp>
        <p:nvSpPr>
          <p:cNvPr id="11" name="Rectangle 10"/>
          <p:cNvSpPr/>
          <p:nvPr/>
        </p:nvSpPr>
        <p:spPr>
          <a:xfrm>
            <a:off x="483842" y="3068960"/>
            <a:ext cx="8480645"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5" name="Rectangle 4"/>
          <p:cNvSpPr/>
          <p:nvPr/>
        </p:nvSpPr>
        <p:spPr>
          <a:xfrm>
            <a:off x="483843" y="332656"/>
            <a:ext cx="8480645"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940730" y="5877272"/>
            <a:ext cx="1191110" cy="792088"/>
          </a:xfrm>
          <a:prstGeom prst="rect">
            <a:avLst/>
          </a:prstGeom>
          <a:noFill/>
        </p:spPr>
      </p:pic>
    </p:spTree>
    <p:extLst>
      <p:ext uri="{BB962C8B-B14F-4D97-AF65-F5344CB8AC3E}">
        <p14:creationId xmlns:p14="http://schemas.microsoft.com/office/powerpoint/2010/main" val="779464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908720"/>
            <a:ext cx="8463900" cy="4248340"/>
          </a:xfrm>
          <a:prstGeom prst="rect">
            <a:avLst/>
          </a:prstGeom>
        </p:spPr>
      </p:pic>
      <p:sp>
        <p:nvSpPr>
          <p:cNvPr id="5" name="Rectangle 4"/>
          <p:cNvSpPr/>
          <p:nvPr/>
        </p:nvSpPr>
        <p:spPr>
          <a:xfrm>
            <a:off x="340049" y="908720"/>
            <a:ext cx="8496944" cy="4248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58790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404664"/>
            <a:ext cx="8463900" cy="783576"/>
          </a:xfrm>
          <a:prstGeom prst="rect">
            <a:avLst/>
          </a:prstGeom>
        </p:spPr>
      </p:pic>
      <p:pic>
        <p:nvPicPr>
          <p:cNvPr id="3" name="Picture 2"/>
          <p:cNvPicPr>
            <a:picLocks noChangeAspect="1"/>
          </p:cNvPicPr>
          <p:nvPr/>
        </p:nvPicPr>
        <p:blipFill>
          <a:blip r:embed="rId3"/>
          <a:stretch>
            <a:fillRect/>
          </a:stretch>
        </p:blipFill>
        <p:spPr>
          <a:xfrm>
            <a:off x="340050" y="1268760"/>
            <a:ext cx="7760342" cy="1595646"/>
          </a:xfrm>
          <a:prstGeom prst="rect">
            <a:avLst/>
          </a:prstGeom>
        </p:spPr>
      </p:pic>
      <p:sp>
        <p:nvSpPr>
          <p:cNvPr id="5" name="Rectangle 4"/>
          <p:cNvSpPr/>
          <p:nvPr/>
        </p:nvSpPr>
        <p:spPr>
          <a:xfrm>
            <a:off x="340049" y="404664"/>
            <a:ext cx="849694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pic>
        <p:nvPicPr>
          <p:cNvPr id="4" name="Picture 3"/>
          <p:cNvPicPr>
            <a:picLocks noChangeAspect="1"/>
          </p:cNvPicPr>
          <p:nvPr/>
        </p:nvPicPr>
        <p:blipFill>
          <a:blip r:embed="rId10"/>
          <a:stretch>
            <a:fillRect/>
          </a:stretch>
        </p:blipFill>
        <p:spPr>
          <a:xfrm>
            <a:off x="340048" y="3064888"/>
            <a:ext cx="8463904" cy="2596360"/>
          </a:xfrm>
          <a:prstGeom prst="rect">
            <a:avLst/>
          </a:prstGeom>
        </p:spPr>
      </p:pic>
      <p:sp>
        <p:nvSpPr>
          <p:cNvPr id="15" name="Rectangle 14"/>
          <p:cNvSpPr/>
          <p:nvPr/>
        </p:nvSpPr>
        <p:spPr>
          <a:xfrm>
            <a:off x="340047" y="3064888"/>
            <a:ext cx="8463903" cy="1443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340049" y="4509120"/>
            <a:ext cx="8463902" cy="1151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550052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5" grpId="0" animBg="1"/>
      <p:bldP spid="16"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49" y="332656"/>
            <a:ext cx="8463902" cy="5540124"/>
          </a:xfrm>
          <a:prstGeom prst="rect">
            <a:avLst/>
          </a:prstGeom>
        </p:spPr>
      </p:pic>
      <p:sp>
        <p:nvSpPr>
          <p:cNvPr id="11" name="Rectangle 10"/>
          <p:cNvSpPr/>
          <p:nvPr/>
        </p:nvSpPr>
        <p:spPr>
          <a:xfrm>
            <a:off x="340049" y="3861048"/>
            <a:ext cx="8463902" cy="2011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5" name="Rectangle 4"/>
          <p:cNvSpPr/>
          <p:nvPr/>
        </p:nvSpPr>
        <p:spPr>
          <a:xfrm>
            <a:off x="340049" y="328164"/>
            <a:ext cx="8463902"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70078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4854"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404854" y="2031157"/>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 (</a:t>
            </a:r>
            <a:r>
              <a:rPr lang="en-GB" b="1" dirty="0" err="1" smtClean="0"/>
              <a:t>i</a:t>
            </a:r>
            <a:r>
              <a:rPr lang="en-GB" b="1" dirty="0" smtClean="0"/>
              <a:t>)</a:t>
            </a:r>
            <a:endParaRPr lang="en-GB" b="1" dirty="0"/>
          </a:p>
        </p:txBody>
      </p:sp>
      <p:sp>
        <p:nvSpPr>
          <p:cNvPr id="13" name="Rectangle 12">
            <a:hlinkClick r:id="rId4" action="ppaction://hlinksldjump"/>
          </p:cNvPr>
          <p:cNvSpPr/>
          <p:nvPr/>
        </p:nvSpPr>
        <p:spPr>
          <a:xfrm>
            <a:off x="2771800" y="400506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5" action="ppaction://hlinksldjump"/>
          </p:cNvPr>
          <p:cNvSpPr/>
          <p:nvPr/>
        </p:nvSpPr>
        <p:spPr>
          <a:xfrm>
            <a:off x="404854" y="530131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6" action="ppaction://hlinksldjump"/>
          </p:cNvPr>
          <p:cNvSpPr/>
          <p:nvPr/>
        </p:nvSpPr>
        <p:spPr>
          <a:xfrm>
            <a:off x="2771800" y="335699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7" action="ppaction://hlinksldjump"/>
          </p:cNvPr>
          <p:cNvSpPr/>
          <p:nvPr/>
        </p:nvSpPr>
        <p:spPr>
          <a:xfrm>
            <a:off x="412072" y="59853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467544" y="427311"/>
            <a:ext cx="8430513" cy="769441"/>
          </a:xfrm>
          <a:prstGeom prst="rect">
            <a:avLst/>
          </a:prstGeom>
          <a:noFill/>
        </p:spPr>
        <p:txBody>
          <a:bodyPr wrap="none" rtlCol="0">
            <a:spAutoFit/>
          </a:bodyPr>
          <a:lstStyle/>
          <a:p>
            <a:r>
              <a:rPr lang="en-GB" sz="4400" dirty="0" smtClean="0">
                <a:latin typeface="Comic Sans MS" pitchFamily="66" charset="0"/>
              </a:rPr>
              <a:t>Old Spec Variable Acceleration</a:t>
            </a:r>
            <a:endParaRPr lang="en-GB" sz="4400" dirty="0">
              <a:latin typeface="Comic Sans MS" pitchFamily="66" charset="0"/>
            </a:endParaRPr>
          </a:p>
        </p:txBody>
      </p:sp>
      <p:sp>
        <p:nvSpPr>
          <p:cNvPr id="21" name="Rectangle 20">
            <a:hlinkClick r:id="rId8" action="ppaction://hlinksldjump"/>
          </p:cNvPr>
          <p:cNvSpPr/>
          <p:nvPr/>
        </p:nvSpPr>
        <p:spPr>
          <a:xfrm>
            <a:off x="404854" y="3998803"/>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r>
              <a:rPr lang="en-GB" b="1" dirty="0" err="1" smtClean="0"/>
              <a:t>i</a:t>
            </a:r>
            <a:r>
              <a:rPr lang="en-GB" b="1" dirty="0" smtClean="0"/>
              <a:t>) </a:t>
            </a:r>
            <a:endParaRPr lang="en-GB" b="1" dirty="0"/>
          </a:p>
        </p:txBody>
      </p:sp>
      <p:sp>
        <p:nvSpPr>
          <p:cNvPr id="18" name="Rectangle 17">
            <a:hlinkClick r:id="rId9" action="ppaction://hlinksldjump"/>
          </p:cNvPr>
          <p:cNvSpPr/>
          <p:nvPr/>
        </p:nvSpPr>
        <p:spPr>
          <a:xfrm>
            <a:off x="2771800"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2" name="Rectangle 21">
            <a:hlinkClick r:id="rId10" action="ppaction://hlinksldjump"/>
          </p:cNvPr>
          <p:cNvSpPr/>
          <p:nvPr/>
        </p:nvSpPr>
        <p:spPr>
          <a:xfrm>
            <a:off x="2771800" y="591332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1" action="ppaction://hlinksldjump"/>
          </p:cNvPr>
          <p:cNvSpPr/>
          <p:nvPr/>
        </p:nvSpPr>
        <p:spPr>
          <a:xfrm>
            <a:off x="5076056"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25" name="Rectangle 24">
            <a:hlinkClick r:id="rId12" action="ppaction://hlinksldjump"/>
          </p:cNvPr>
          <p:cNvSpPr/>
          <p:nvPr/>
        </p:nvSpPr>
        <p:spPr>
          <a:xfrm>
            <a:off x="5076056"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3" action="ppaction://hlinksldjump"/>
          </p:cNvPr>
          <p:cNvSpPr/>
          <p:nvPr/>
        </p:nvSpPr>
        <p:spPr>
          <a:xfrm>
            <a:off x="5076056"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4" action="ppaction://hlinksldjump"/>
          </p:cNvPr>
          <p:cNvSpPr/>
          <p:nvPr/>
        </p:nvSpPr>
        <p:spPr>
          <a:xfrm>
            <a:off x="7236296"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5" action="ppaction://hlinksldjump"/>
          </p:cNvPr>
          <p:cNvSpPr/>
          <p:nvPr/>
        </p:nvSpPr>
        <p:spPr>
          <a:xfrm>
            <a:off x="7236296" y="202489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35" name="Rectangle 34">
            <a:hlinkClick r:id="rId16" action="ppaction://hlinksldjump"/>
          </p:cNvPr>
          <p:cNvSpPr/>
          <p:nvPr/>
        </p:nvSpPr>
        <p:spPr>
          <a:xfrm>
            <a:off x="404854" y="335699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7" action="ppaction://hlinksldjump"/>
          </p:cNvPr>
          <p:cNvSpPr/>
          <p:nvPr/>
        </p:nvSpPr>
        <p:spPr>
          <a:xfrm>
            <a:off x="2771800"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8" action="ppaction://hlinksldjump"/>
          </p:cNvPr>
          <p:cNvSpPr/>
          <p:nvPr/>
        </p:nvSpPr>
        <p:spPr>
          <a:xfrm>
            <a:off x="723629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9" action="ppaction://hlinksldjump"/>
          </p:cNvPr>
          <p:cNvSpPr/>
          <p:nvPr/>
        </p:nvSpPr>
        <p:spPr>
          <a:xfrm>
            <a:off x="7236296"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20" action="ppaction://hlinksldjump"/>
          </p:cNvPr>
          <p:cNvSpPr/>
          <p:nvPr/>
        </p:nvSpPr>
        <p:spPr>
          <a:xfrm>
            <a:off x="7236296" y="39330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1" action="ppaction://hlinksldjump"/>
          </p:cNvPr>
          <p:cNvSpPr/>
          <p:nvPr/>
        </p:nvSpPr>
        <p:spPr>
          <a:xfrm>
            <a:off x="723629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2" action="ppaction://hlinksldjump"/>
          </p:cNvPr>
          <p:cNvSpPr/>
          <p:nvPr/>
        </p:nvSpPr>
        <p:spPr>
          <a:xfrm>
            <a:off x="7236296"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sp>
        <p:nvSpPr>
          <p:cNvPr id="36" name="Rectangle 35">
            <a:hlinkClick r:id="rId23" action="ppaction://hlinksldjump"/>
          </p:cNvPr>
          <p:cNvSpPr/>
          <p:nvPr/>
        </p:nvSpPr>
        <p:spPr>
          <a:xfrm>
            <a:off x="35496" y="44624"/>
            <a:ext cx="2079591"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37" name="Rectangle 36"/>
          <p:cNvSpPr/>
          <p:nvPr/>
        </p:nvSpPr>
        <p:spPr>
          <a:xfrm>
            <a:off x="2547134" y="44624"/>
            <a:ext cx="6201329"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note* ignore parts of questions involving impulse</a:t>
            </a:r>
            <a:endParaRPr lang="en-GB" sz="2000" b="1" dirty="0">
              <a:latin typeface="Comic Sans MS" panose="030F0702030302020204" pitchFamily="66" charset="0"/>
            </a:endParaRPr>
          </a:p>
        </p:txBody>
      </p:sp>
      <p:sp>
        <p:nvSpPr>
          <p:cNvPr id="38" name="Rectangle 37">
            <a:hlinkClick r:id="rId24" action="ppaction://hlinksldjump"/>
          </p:cNvPr>
          <p:cNvSpPr/>
          <p:nvPr/>
        </p:nvSpPr>
        <p:spPr>
          <a:xfrm>
            <a:off x="39553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 (ii)*</a:t>
            </a:r>
            <a:endParaRPr lang="en-GB" b="1" dirty="0"/>
          </a:p>
        </p:txBody>
      </p:sp>
      <p:pic>
        <p:nvPicPr>
          <p:cNvPr id="39" name="Picture 38" descr="http://www.thecyrenians.org/Resources/Tyneside%20Cyrenians/News/Home_News1.png">
            <a:hlinkClick r:id="rId25" action="ppaction://hlinksldjump"/>
          </p:cNvPr>
          <p:cNvPicPr>
            <a:picLocks noChangeAspect="1" noChangeArrowheads="1"/>
          </p:cNvPicPr>
          <p:nvPr/>
        </p:nvPicPr>
        <p:blipFill>
          <a:blip r:embed="rId26" cstate="print"/>
          <a:srcRect/>
          <a:stretch>
            <a:fillRect/>
          </a:stretch>
        </p:blipFill>
        <p:spPr bwMode="auto">
          <a:xfrm>
            <a:off x="8439684" y="6191248"/>
            <a:ext cx="704316" cy="666752"/>
          </a:xfrm>
          <a:prstGeom prst="rect">
            <a:avLst/>
          </a:prstGeom>
          <a:noFill/>
        </p:spPr>
      </p:pic>
      <p:sp>
        <p:nvSpPr>
          <p:cNvPr id="40" name="Rectangle 39">
            <a:hlinkClick r:id="rId27" action="ppaction://hlinksldjump"/>
          </p:cNvPr>
          <p:cNvSpPr/>
          <p:nvPr/>
        </p:nvSpPr>
        <p:spPr>
          <a:xfrm>
            <a:off x="39553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 </a:t>
            </a:r>
            <a:endParaRPr lang="en-GB" b="1" dirty="0"/>
          </a:p>
        </p:txBody>
      </p:sp>
    </p:spTree>
    <p:extLst>
      <p:ext uri="{BB962C8B-B14F-4D97-AF65-F5344CB8AC3E}">
        <p14:creationId xmlns:p14="http://schemas.microsoft.com/office/powerpoint/2010/main" val="1739254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7"/>
          <a:stretch>
            <a:fillRect/>
          </a:stretch>
        </p:blipFill>
        <p:spPr>
          <a:xfrm>
            <a:off x="395536" y="980728"/>
            <a:ext cx="8352928" cy="3085850"/>
          </a:xfrm>
          <a:prstGeom prst="rect">
            <a:avLst/>
          </a:prstGeom>
        </p:spPr>
      </p:pic>
    </p:spTree>
    <p:extLst>
      <p:ext uri="{BB962C8B-B14F-4D97-AF65-F5344CB8AC3E}">
        <p14:creationId xmlns:p14="http://schemas.microsoft.com/office/powerpoint/2010/main" val="933368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2" y="1412776"/>
            <a:ext cx="8784976" cy="2670390"/>
          </a:xfrm>
          <a:prstGeom prst="rect">
            <a:avLst/>
          </a:prstGeom>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Rectangle 5"/>
          <p:cNvSpPr/>
          <p:nvPr/>
        </p:nvSpPr>
        <p:spPr>
          <a:xfrm>
            <a:off x="179512" y="1412776"/>
            <a:ext cx="878497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179512" y="2852936"/>
            <a:ext cx="8784976" cy="123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23861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79513" y="1628800"/>
            <a:ext cx="8784974" cy="1386756"/>
          </a:xfrm>
          <a:prstGeom prst="rect">
            <a:avLst/>
          </a:prstGeom>
        </p:spPr>
      </p:pic>
    </p:spTree>
    <p:extLst>
      <p:ext uri="{BB962C8B-B14F-4D97-AF65-F5344CB8AC3E}">
        <p14:creationId xmlns:p14="http://schemas.microsoft.com/office/powerpoint/2010/main" val="540910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7512"/>
            <a:ext cx="8496944" cy="1910556"/>
          </a:xfrm>
          <a:prstGeom prst="rect">
            <a:avLst/>
          </a:prstGeom>
        </p:spPr>
      </p:pic>
      <p:sp>
        <p:nvSpPr>
          <p:cNvPr id="8" name="Rectangle 7"/>
          <p:cNvSpPr/>
          <p:nvPr/>
        </p:nvSpPr>
        <p:spPr>
          <a:xfrm>
            <a:off x="323528" y="1844824"/>
            <a:ext cx="8496944" cy="1913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15271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060848"/>
            <a:ext cx="8640960" cy="1681454"/>
          </a:xfrm>
          <a:prstGeom prst="rect">
            <a:avLst/>
          </a:prstGeom>
        </p:spPr>
      </p:pic>
      <p:sp>
        <p:nvSpPr>
          <p:cNvPr id="9" name="Rectangle 8"/>
          <p:cNvSpPr/>
          <p:nvPr/>
        </p:nvSpPr>
        <p:spPr>
          <a:xfrm>
            <a:off x="251520" y="2060848"/>
            <a:ext cx="8640960" cy="168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93352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340768"/>
            <a:ext cx="8640960" cy="3208592"/>
          </a:xfrm>
          <a:prstGeom prst="rect">
            <a:avLst/>
          </a:prstGeom>
        </p:spPr>
      </p:pic>
    </p:spTree>
    <p:extLst>
      <p:ext uri="{BB962C8B-B14F-4D97-AF65-F5344CB8AC3E}">
        <p14:creationId xmlns:p14="http://schemas.microsoft.com/office/powerpoint/2010/main" val="37833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268760"/>
            <a:ext cx="8640958" cy="3080112"/>
          </a:xfrm>
          <a:prstGeom prst="rect">
            <a:avLst/>
          </a:prstGeom>
        </p:spPr>
      </p:pic>
      <p:sp>
        <p:nvSpPr>
          <p:cNvPr id="9" name="Rectangle 8"/>
          <p:cNvSpPr/>
          <p:nvPr/>
        </p:nvSpPr>
        <p:spPr>
          <a:xfrm>
            <a:off x="251520" y="1268760"/>
            <a:ext cx="864096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251520" y="2852936"/>
            <a:ext cx="8640960" cy="149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654652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23629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251521" y="836712"/>
            <a:ext cx="8640958" cy="4422594"/>
          </a:xfrm>
          <a:prstGeom prst="rect">
            <a:avLst/>
          </a:prstGeom>
        </p:spPr>
      </p:pic>
    </p:spTree>
    <p:extLst>
      <p:ext uri="{BB962C8B-B14F-4D97-AF65-F5344CB8AC3E}">
        <p14:creationId xmlns:p14="http://schemas.microsoft.com/office/powerpoint/2010/main" val="1628300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503508"/>
            <a:ext cx="7632848" cy="609384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79512" y="503508"/>
            <a:ext cx="7632848" cy="84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179512" y="1349732"/>
            <a:ext cx="7632848" cy="1682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79512" y="3032284"/>
            <a:ext cx="7632848" cy="972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79512" y="4005064"/>
            <a:ext cx="763284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144" y="5687616"/>
            <a:ext cx="1197768" cy="1197768"/>
          </a:xfrm>
          <a:prstGeom prst="rect">
            <a:avLst/>
          </a:prstGeom>
          <a:noFill/>
        </p:spPr>
      </p:pic>
    </p:spTree>
    <p:extLst>
      <p:ext uri="{BB962C8B-B14F-4D97-AF65-F5344CB8AC3E}">
        <p14:creationId xmlns:p14="http://schemas.microsoft.com/office/powerpoint/2010/main" val="2492273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animBg="1"/>
      <p:bldP spid="8" grpId="0" animBg="1"/>
      <p:bldP spid="9" grpId="0" animBg="1"/>
      <p:bldP spid="11"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7"/>
          <p:cNvPicPr>
            <a:picLocks noChangeAspect="1"/>
          </p:cNvPicPr>
          <p:nvPr/>
        </p:nvPicPr>
        <p:blipFill>
          <a:blip r:embed="rId7"/>
          <a:stretch>
            <a:fillRect/>
          </a:stretch>
        </p:blipFill>
        <p:spPr>
          <a:xfrm>
            <a:off x="323529" y="1268760"/>
            <a:ext cx="8496942" cy="3009478"/>
          </a:xfrm>
          <a:prstGeom prst="rect">
            <a:avLst/>
          </a:prstGeom>
        </p:spPr>
      </p:pic>
    </p:spTree>
    <p:extLst>
      <p:ext uri="{BB962C8B-B14F-4D97-AF65-F5344CB8AC3E}">
        <p14:creationId xmlns:p14="http://schemas.microsoft.com/office/powerpoint/2010/main" val="2335749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2227022"/>
          </a:xfrm>
          <a:prstGeom prst="rect">
            <a:avLst/>
          </a:prstGeom>
        </p:spPr>
      </p:pic>
      <p:pic>
        <p:nvPicPr>
          <p:cNvPr id="5" name="Picture 4"/>
          <p:cNvPicPr>
            <a:picLocks noChangeAspect="1"/>
          </p:cNvPicPr>
          <p:nvPr/>
        </p:nvPicPr>
        <p:blipFill>
          <a:blip r:embed="rId3"/>
          <a:stretch>
            <a:fillRect/>
          </a:stretch>
        </p:blipFill>
        <p:spPr>
          <a:xfrm>
            <a:off x="971601" y="2689924"/>
            <a:ext cx="7200798" cy="2683292"/>
          </a:xfrm>
          <a:prstGeom prst="rect">
            <a:avLst/>
          </a:prstGeom>
        </p:spPr>
      </p:pic>
      <p:pic>
        <p:nvPicPr>
          <p:cNvPr id="11" name="Picture 10"/>
          <p:cNvPicPr>
            <a:picLocks noChangeAspect="1"/>
          </p:cNvPicPr>
          <p:nvPr/>
        </p:nvPicPr>
        <p:blipFill>
          <a:blip r:embed="rId4"/>
          <a:stretch>
            <a:fillRect/>
          </a:stretch>
        </p:blipFill>
        <p:spPr>
          <a:xfrm>
            <a:off x="971601" y="5373216"/>
            <a:ext cx="7200798" cy="662930"/>
          </a:xfrm>
          <a:prstGeom prst="rect">
            <a:avLst/>
          </a:prstGeom>
        </p:spPr>
      </p:pic>
      <p:sp>
        <p:nvSpPr>
          <p:cNvPr id="7" name="Rectangle 6"/>
          <p:cNvSpPr/>
          <p:nvPr/>
        </p:nvSpPr>
        <p:spPr>
          <a:xfrm>
            <a:off x="323528" y="404664"/>
            <a:ext cx="8496944" cy="482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323528" y="887394"/>
            <a:ext cx="8496944" cy="174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4" name="Rectangle 13"/>
          <p:cNvSpPr/>
          <p:nvPr/>
        </p:nvSpPr>
        <p:spPr>
          <a:xfrm>
            <a:off x="971600" y="2689924"/>
            <a:ext cx="7200799" cy="66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971600" y="3356992"/>
            <a:ext cx="7200799" cy="267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263375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48680"/>
            <a:ext cx="8784974" cy="5386408"/>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46225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3529" y="404664"/>
            <a:ext cx="8496942" cy="5335142"/>
          </a:xfrm>
          <a:prstGeom prst="rect">
            <a:avLst/>
          </a:prstGeom>
        </p:spPr>
      </p:pic>
      <p:sp>
        <p:nvSpPr>
          <p:cNvPr id="7" name="Rectangle 6"/>
          <p:cNvSpPr/>
          <p:nvPr/>
        </p:nvSpPr>
        <p:spPr>
          <a:xfrm>
            <a:off x="323528" y="404664"/>
            <a:ext cx="849694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323528" y="1844824"/>
            <a:ext cx="84969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323528" y="2852936"/>
            <a:ext cx="8496943" cy="423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8" y="3276020"/>
            <a:ext cx="8496943" cy="2452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1901628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9" y="3315608"/>
            <a:ext cx="6336702" cy="2417648"/>
          </a:xfrm>
          <a:prstGeom prst="rect">
            <a:avLst/>
          </a:prstGeom>
        </p:spPr>
      </p:pic>
      <p:pic>
        <p:nvPicPr>
          <p:cNvPr id="4" name="Picture 3"/>
          <p:cNvPicPr>
            <a:picLocks noChangeAspect="1"/>
          </p:cNvPicPr>
          <p:nvPr/>
        </p:nvPicPr>
        <p:blipFill>
          <a:blip r:embed="rId3"/>
          <a:stretch>
            <a:fillRect/>
          </a:stretch>
        </p:blipFill>
        <p:spPr>
          <a:xfrm>
            <a:off x="323529" y="764704"/>
            <a:ext cx="8496942" cy="2226880"/>
          </a:xfrm>
          <a:prstGeom prst="rect">
            <a:avLst/>
          </a:prstGeom>
        </p:spPr>
      </p:pic>
      <p:sp>
        <p:nvSpPr>
          <p:cNvPr id="7" name="Rectangle 6"/>
          <p:cNvSpPr/>
          <p:nvPr/>
        </p:nvSpPr>
        <p:spPr>
          <a:xfrm>
            <a:off x="323528" y="734740"/>
            <a:ext cx="8496944" cy="2280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403648" y="3315608"/>
            <a:ext cx="6336703" cy="24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1120039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7"/>
          <a:stretch>
            <a:fillRect/>
          </a:stretch>
        </p:blipFill>
        <p:spPr>
          <a:xfrm>
            <a:off x="2123728" y="3010546"/>
            <a:ext cx="4896544" cy="3802830"/>
          </a:xfrm>
          <a:prstGeom prst="rect">
            <a:avLst/>
          </a:prstGeom>
        </p:spPr>
      </p:pic>
      <p:pic>
        <p:nvPicPr>
          <p:cNvPr id="7" name="Picture 6"/>
          <p:cNvPicPr>
            <a:picLocks noChangeAspect="1"/>
          </p:cNvPicPr>
          <p:nvPr/>
        </p:nvPicPr>
        <p:blipFill>
          <a:blip r:embed="rId8"/>
          <a:stretch>
            <a:fillRect/>
          </a:stretch>
        </p:blipFill>
        <p:spPr>
          <a:xfrm>
            <a:off x="2123729" y="24536"/>
            <a:ext cx="4896542" cy="2972416"/>
          </a:xfrm>
          <a:prstGeom prst="rect">
            <a:avLst/>
          </a:prstGeom>
        </p:spPr>
      </p:pic>
    </p:spTree>
    <p:extLst>
      <p:ext uri="{BB962C8B-B14F-4D97-AF65-F5344CB8AC3E}">
        <p14:creationId xmlns:p14="http://schemas.microsoft.com/office/powerpoint/2010/main" val="2354459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7234"/>
            <a:ext cx="7776864" cy="5470038"/>
          </a:xfrm>
          <a:prstGeom prst="rect">
            <a:avLst/>
          </a:prstGeom>
        </p:spPr>
      </p:pic>
      <p:sp>
        <p:nvSpPr>
          <p:cNvPr id="7" name="Rectangle 6"/>
          <p:cNvSpPr/>
          <p:nvPr/>
        </p:nvSpPr>
        <p:spPr>
          <a:xfrm>
            <a:off x="683568" y="404664"/>
            <a:ext cx="7771930" cy="128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683568" y="1686378"/>
            <a:ext cx="7771930" cy="1603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683568" y="3270554"/>
            <a:ext cx="7771930" cy="102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Alternative 2 </a:t>
            </a:r>
            <a:r>
              <a:rPr lang="en-GB" sz="2800" b="1" dirty="0"/>
              <a:t>notes</a:t>
            </a:r>
          </a:p>
        </p:txBody>
      </p:sp>
      <p:sp>
        <p:nvSpPr>
          <p:cNvPr id="15" name="Rectangle 14"/>
          <p:cNvSpPr/>
          <p:nvPr/>
        </p:nvSpPr>
        <p:spPr>
          <a:xfrm>
            <a:off x="683568" y="4293096"/>
            <a:ext cx="777193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Alternative </a:t>
            </a:r>
            <a:r>
              <a:rPr lang="en-GB" sz="2800" b="1" dirty="0" smtClean="0"/>
              <a:t>3 notes</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78677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2371"/>
          <a:stretch/>
        </p:blipFill>
        <p:spPr>
          <a:xfrm>
            <a:off x="611560" y="598144"/>
            <a:ext cx="7920880" cy="5135112"/>
          </a:xfrm>
          <a:prstGeom prst="rect">
            <a:avLst/>
          </a:prstGeom>
        </p:spPr>
      </p:pic>
      <p:sp>
        <p:nvSpPr>
          <p:cNvPr id="7" name="Rectangle 6"/>
          <p:cNvSpPr/>
          <p:nvPr/>
        </p:nvSpPr>
        <p:spPr>
          <a:xfrm>
            <a:off x="611559" y="598144"/>
            <a:ext cx="7920879" cy="1152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8" name="Rectangle 7"/>
          <p:cNvSpPr/>
          <p:nvPr/>
        </p:nvSpPr>
        <p:spPr>
          <a:xfrm>
            <a:off x="611559" y="1750364"/>
            <a:ext cx="7920880" cy="621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p:cNvSpPr/>
          <p:nvPr/>
        </p:nvSpPr>
        <p:spPr>
          <a:xfrm>
            <a:off x="611560" y="2371424"/>
            <a:ext cx="7920879" cy="3361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2296595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8" grpId="0" animBg="1"/>
      <p:bldP spid="14"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6527"/>
          <a:stretch/>
        </p:blipFill>
        <p:spPr>
          <a:xfrm>
            <a:off x="499744" y="1199884"/>
            <a:ext cx="8144512" cy="2613368"/>
          </a:xfrm>
          <a:prstGeom prst="rect">
            <a:avLst/>
          </a:prstGeom>
        </p:spPr>
      </p:pic>
      <p:pic>
        <p:nvPicPr>
          <p:cNvPr id="4" name="Picture 3"/>
          <p:cNvPicPr>
            <a:picLocks noChangeAspect="1"/>
          </p:cNvPicPr>
          <p:nvPr/>
        </p:nvPicPr>
        <p:blipFill>
          <a:blip r:embed="rId3"/>
          <a:stretch>
            <a:fillRect/>
          </a:stretch>
        </p:blipFill>
        <p:spPr>
          <a:xfrm>
            <a:off x="499744" y="3845448"/>
            <a:ext cx="7096592" cy="1331197"/>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p:cNvSpPr/>
          <p:nvPr/>
        </p:nvSpPr>
        <p:spPr>
          <a:xfrm>
            <a:off x="499744" y="1199885"/>
            <a:ext cx="8144512" cy="3976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notes</a:t>
            </a:r>
            <a:endParaRPr lang="en-GB" sz="2800" b="1"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2828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395537" y="1138900"/>
            <a:ext cx="8352926" cy="4580200"/>
          </a:xfrm>
          <a:prstGeom prst="rect">
            <a:avLst/>
          </a:prstGeom>
        </p:spPr>
      </p:pic>
    </p:spTree>
    <p:extLst>
      <p:ext uri="{BB962C8B-B14F-4D97-AF65-F5344CB8AC3E}">
        <p14:creationId xmlns:p14="http://schemas.microsoft.com/office/powerpoint/2010/main" val="1238152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196752"/>
            <a:ext cx="8640958" cy="314276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251521" y="1196751"/>
            <a:ext cx="8640958" cy="45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1" y="1654655"/>
            <a:ext cx="8640958" cy="1091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251521" y="2745951"/>
            <a:ext cx="8640958" cy="159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77292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8" grpId="0" animBg="1"/>
      <p:bldP spid="10"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251520" y="1340768"/>
            <a:ext cx="8640960" cy="3448132"/>
          </a:xfrm>
          <a:prstGeom prst="rect">
            <a:avLst/>
          </a:prstGeom>
        </p:spPr>
      </p:pic>
    </p:spTree>
    <p:extLst>
      <p:ext uri="{BB962C8B-B14F-4D97-AF65-F5344CB8AC3E}">
        <p14:creationId xmlns:p14="http://schemas.microsoft.com/office/powerpoint/2010/main" val="1760496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85180"/>
            <a:ext cx="8496944" cy="430000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323528" y="785180"/>
            <a:ext cx="8496944" cy="213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924944"/>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483555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323529" y="692696"/>
            <a:ext cx="8496942" cy="4401220"/>
          </a:xfrm>
          <a:prstGeom prst="rect">
            <a:avLst/>
          </a:prstGeom>
        </p:spPr>
      </p:pic>
    </p:spTree>
    <p:extLst>
      <p:ext uri="{BB962C8B-B14F-4D97-AF65-F5344CB8AC3E}">
        <p14:creationId xmlns:p14="http://schemas.microsoft.com/office/powerpoint/2010/main" val="3982937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9" y="1052736"/>
            <a:ext cx="8496942" cy="3758064"/>
          </a:xfrm>
          <a:prstGeom prst="rect">
            <a:avLst/>
          </a:prstGeom>
        </p:spPr>
      </p:pic>
      <p:sp>
        <p:nvSpPr>
          <p:cNvPr id="13" name="Rectangle 12"/>
          <p:cNvSpPr/>
          <p:nvPr/>
        </p:nvSpPr>
        <p:spPr>
          <a:xfrm>
            <a:off x="323529" y="2480600"/>
            <a:ext cx="8496941" cy="2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1052736"/>
            <a:ext cx="8496942" cy="1427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56277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251520" y="1340768"/>
            <a:ext cx="8640960" cy="2831912"/>
          </a:xfrm>
          <a:prstGeom prst="rect">
            <a:avLst/>
          </a:prstGeom>
        </p:spPr>
      </p:pic>
    </p:spTree>
    <p:extLst>
      <p:ext uri="{BB962C8B-B14F-4D97-AF65-F5344CB8AC3E}">
        <p14:creationId xmlns:p14="http://schemas.microsoft.com/office/powerpoint/2010/main" val="839902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836712"/>
            <a:ext cx="8784972" cy="4218712"/>
          </a:xfrm>
          <a:prstGeom prst="rect">
            <a:avLst/>
          </a:prstGeom>
        </p:spPr>
      </p:pic>
      <p:sp>
        <p:nvSpPr>
          <p:cNvPr id="14" name="Rectangle 13"/>
          <p:cNvSpPr/>
          <p:nvPr/>
        </p:nvSpPr>
        <p:spPr>
          <a:xfrm>
            <a:off x="179513" y="836712"/>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80120" y="5972460"/>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1" name="Rectangle 10"/>
          <p:cNvSpPr/>
          <p:nvPr/>
        </p:nvSpPr>
        <p:spPr>
          <a:xfrm>
            <a:off x="179511" y="2492896"/>
            <a:ext cx="8784975" cy="1619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79511" y="4112308"/>
            <a:ext cx="8784975" cy="943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290855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80728"/>
            <a:ext cx="8640960" cy="4054342"/>
          </a:xfrm>
          <a:prstGeom prst="rect">
            <a:avLst/>
          </a:prstGeom>
        </p:spPr>
      </p:pic>
      <p:sp>
        <p:nvSpPr>
          <p:cNvPr id="10" name="Rectangle 9"/>
          <p:cNvSpPr/>
          <p:nvPr/>
        </p:nvSpPr>
        <p:spPr>
          <a:xfrm>
            <a:off x="251519" y="980728"/>
            <a:ext cx="8640961"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251519" y="2348880"/>
            <a:ext cx="8640961" cy="2686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83268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323528" y="2204864"/>
            <a:ext cx="8496944" cy="1147266"/>
          </a:xfrm>
          <a:prstGeom prst="rect">
            <a:avLst/>
          </a:prstGeom>
        </p:spPr>
      </p:pic>
    </p:spTree>
    <p:extLst>
      <p:ext uri="{BB962C8B-B14F-4D97-AF65-F5344CB8AC3E}">
        <p14:creationId xmlns:p14="http://schemas.microsoft.com/office/powerpoint/2010/main" val="2778394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1556792"/>
            <a:ext cx="8640960" cy="2561346"/>
          </a:xfrm>
          <a:prstGeom prst="rect">
            <a:avLst/>
          </a:prstGeom>
        </p:spPr>
      </p:pic>
      <p:sp>
        <p:nvSpPr>
          <p:cNvPr id="11" name="Rectangle 10"/>
          <p:cNvSpPr/>
          <p:nvPr/>
        </p:nvSpPr>
        <p:spPr>
          <a:xfrm>
            <a:off x="251520" y="1556792"/>
            <a:ext cx="8640960" cy="2561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7849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79513" y="1988840"/>
            <a:ext cx="8784974" cy="1495970"/>
          </a:xfrm>
          <a:prstGeom prst="rect">
            <a:avLst/>
          </a:prstGeom>
        </p:spPr>
      </p:pic>
    </p:spTree>
    <p:extLst>
      <p:ext uri="{BB962C8B-B14F-4D97-AF65-F5344CB8AC3E}">
        <p14:creationId xmlns:p14="http://schemas.microsoft.com/office/powerpoint/2010/main" val="226698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548680"/>
            <a:ext cx="8784974" cy="5090890"/>
          </a:xfrm>
          <a:prstGeom prst="rect">
            <a:avLst/>
          </a:prstGeom>
        </p:spPr>
      </p:pic>
      <p:sp>
        <p:nvSpPr>
          <p:cNvPr id="8" name="Rectangle 7"/>
          <p:cNvSpPr/>
          <p:nvPr/>
        </p:nvSpPr>
        <p:spPr>
          <a:xfrm>
            <a:off x="179512" y="548680"/>
            <a:ext cx="8784975" cy="5090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10442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7"/>
          <a:stretch>
            <a:fillRect/>
          </a:stretch>
        </p:blipFill>
        <p:spPr>
          <a:xfrm>
            <a:off x="251520" y="980728"/>
            <a:ext cx="8640960" cy="3895116"/>
          </a:xfrm>
          <a:prstGeom prst="rect">
            <a:avLst/>
          </a:prstGeom>
        </p:spPr>
      </p:pic>
    </p:spTree>
    <p:extLst>
      <p:ext uri="{BB962C8B-B14F-4D97-AF65-F5344CB8AC3E}">
        <p14:creationId xmlns:p14="http://schemas.microsoft.com/office/powerpoint/2010/main" val="2512519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692696"/>
            <a:ext cx="8784974" cy="4819126"/>
          </a:xfrm>
          <a:prstGeom prst="rect">
            <a:avLst/>
          </a:prstGeom>
        </p:spPr>
      </p:pic>
      <p:sp>
        <p:nvSpPr>
          <p:cNvPr id="14" name="Rectangle 13"/>
          <p:cNvSpPr/>
          <p:nvPr/>
        </p:nvSpPr>
        <p:spPr>
          <a:xfrm>
            <a:off x="179513" y="692696"/>
            <a:ext cx="878497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3" y="2420888"/>
            <a:ext cx="878497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79513" y="3933056"/>
            <a:ext cx="8784974" cy="1578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926119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268760"/>
            <a:ext cx="8640960" cy="3634786"/>
          </a:xfrm>
          <a:prstGeom prst="rect">
            <a:avLst/>
          </a:prstGeom>
        </p:spPr>
      </p:pic>
    </p:spTree>
    <p:extLst>
      <p:ext uri="{BB962C8B-B14F-4D97-AF65-F5344CB8AC3E}">
        <p14:creationId xmlns:p14="http://schemas.microsoft.com/office/powerpoint/2010/main" val="554753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3" y="548680"/>
            <a:ext cx="8784974" cy="5198292"/>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sp>
        <p:nvSpPr>
          <p:cNvPr id="6" name="Rectangle 5"/>
          <p:cNvSpPr/>
          <p:nvPr/>
        </p:nvSpPr>
        <p:spPr>
          <a:xfrm>
            <a:off x="179512" y="535012"/>
            <a:ext cx="8784976"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7" name="Rectangle 16"/>
          <p:cNvSpPr/>
          <p:nvPr/>
        </p:nvSpPr>
        <p:spPr>
          <a:xfrm>
            <a:off x="179512" y="4437112"/>
            <a:ext cx="8784975" cy="130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71600" y="5877272"/>
            <a:ext cx="1258213" cy="836711"/>
          </a:xfrm>
          <a:prstGeom prst="rect">
            <a:avLst/>
          </a:prstGeom>
          <a:noFill/>
        </p:spPr>
      </p:pic>
    </p:spTree>
    <p:extLst>
      <p:ext uri="{BB962C8B-B14F-4D97-AF65-F5344CB8AC3E}">
        <p14:creationId xmlns:p14="http://schemas.microsoft.com/office/powerpoint/2010/main" val="1352643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7"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268760"/>
            <a:ext cx="8352926" cy="3247242"/>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sp>
        <p:nvSpPr>
          <p:cNvPr id="6" name="Rectangle 5"/>
          <p:cNvSpPr/>
          <p:nvPr/>
        </p:nvSpPr>
        <p:spPr>
          <a:xfrm>
            <a:off x="395536" y="1268760"/>
            <a:ext cx="8352927" cy="3247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99862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2235868"/>
          </a:xfrm>
          <a:prstGeom prst="rect">
            <a:avLst/>
          </a:prstGeom>
        </p:spPr>
      </p:pic>
      <p:sp>
        <p:nvSpPr>
          <p:cNvPr id="14" name="Rectangle 13"/>
          <p:cNvSpPr/>
          <p:nvPr/>
        </p:nvSpPr>
        <p:spPr>
          <a:xfrm>
            <a:off x="179513" y="1844824"/>
            <a:ext cx="878497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179513" y="3140968"/>
            <a:ext cx="8784974" cy="93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3387114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0"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7"/>
          <a:stretch>
            <a:fillRect/>
          </a:stretch>
        </p:blipFill>
        <p:spPr>
          <a:xfrm>
            <a:off x="323528" y="980728"/>
            <a:ext cx="8496944" cy="4146462"/>
          </a:xfrm>
          <a:prstGeom prst="rect">
            <a:avLst/>
          </a:prstGeom>
        </p:spPr>
      </p:pic>
    </p:spTree>
    <p:extLst>
      <p:ext uri="{BB962C8B-B14F-4D97-AF65-F5344CB8AC3E}">
        <p14:creationId xmlns:p14="http://schemas.microsoft.com/office/powerpoint/2010/main" val="510686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1412776"/>
            <a:ext cx="8496942" cy="3067604"/>
          </a:xfrm>
          <a:prstGeom prst="rect">
            <a:avLst/>
          </a:prstGeom>
        </p:spPr>
      </p:pic>
      <p:sp>
        <p:nvSpPr>
          <p:cNvPr id="6" name="Rectangle 5"/>
          <p:cNvSpPr/>
          <p:nvPr/>
        </p:nvSpPr>
        <p:spPr>
          <a:xfrm>
            <a:off x="323528" y="1412776"/>
            <a:ext cx="8496943"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3530" y="2204864"/>
            <a:ext cx="849694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924944"/>
            <a:ext cx="8496943" cy="155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753179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9" grpId="0" animBg="1"/>
      <p:bldP spid="12"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618043"/>
            <a:ext cx="8640960" cy="3621914"/>
          </a:xfrm>
          <a:prstGeom prst="rect">
            <a:avLst/>
          </a:prstGeom>
        </p:spPr>
      </p:pic>
    </p:spTree>
    <p:extLst>
      <p:ext uri="{BB962C8B-B14F-4D97-AF65-F5344CB8AC3E}">
        <p14:creationId xmlns:p14="http://schemas.microsoft.com/office/powerpoint/2010/main" val="133198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124744"/>
            <a:ext cx="8640960" cy="3255156"/>
          </a:xfrm>
          <a:prstGeom prst="rect">
            <a:avLst/>
          </a:prstGeom>
        </p:spPr>
      </p:pic>
      <p:sp>
        <p:nvSpPr>
          <p:cNvPr id="7" name="Rectangle 6"/>
          <p:cNvSpPr/>
          <p:nvPr/>
        </p:nvSpPr>
        <p:spPr>
          <a:xfrm>
            <a:off x="251520" y="1124744"/>
            <a:ext cx="864095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780928"/>
            <a:ext cx="8640959" cy="159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4153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4" name="Picture 13"/>
          <p:cNvPicPr>
            <a:picLocks noChangeAspect="1"/>
          </p:cNvPicPr>
          <p:nvPr/>
        </p:nvPicPr>
        <p:blipFill>
          <a:blip r:embed="rId7"/>
          <a:stretch>
            <a:fillRect/>
          </a:stretch>
        </p:blipFill>
        <p:spPr>
          <a:xfrm>
            <a:off x="323528" y="551202"/>
            <a:ext cx="8496944" cy="5182054"/>
          </a:xfrm>
          <a:prstGeom prst="rect">
            <a:avLst/>
          </a:prstGeom>
        </p:spPr>
      </p:pic>
    </p:spTree>
    <p:extLst>
      <p:ext uri="{BB962C8B-B14F-4D97-AF65-F5344CB8AC3E}">
        <p14:creationId xmlns:p14="http://schemas.microsoft.com/office/powerpoint/2010/main" val="3831807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052736"/>
            <a:ext cx="8784976" cy="2781784"/>
          </a:xfrm>
          <a:prstGeom prst="rect">
            <a:avLst/>
          </a:prstGeom>
        </p:spPr>
      </p:pic>
      <p:sp>
        <p:nvSpPr>
          <p:cNvPr id="6" name="Rectangle 5"/>
          <p:cNvSpPr/>
          <p:nvPr/>
        </p:nvSpPr>
        <p:spPr>
          <a:xfrm>
            <a:off x="179512" y="1052736"/>
            <a:ext cx="8784974" cy="529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1581857"/>
            <a:ext cx="8784975" cy="225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187624" cy="789769"/>
          </a:xfrm>
          <a:prstGeom prst="rect">
            <a:avLst/>
          </a:prstGeom>
          <a:noFill/>
        </p:spPr>
      </p:pic>
    </p:spTree>
    <p:extLst>
      <p:ext uri="{BB962C8B-B14F-4D97-AF65-F5344CB8AC3E}">
        <p14:creationId xmlns:p14="http://schemas.microsoft.com/office/powerpoint/2010/main" val="2556166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32656"/>
            <a:ext cx="8571092" cy="6192688"/>
          </a:xfrm>
          <a:prstGeom prst="rect">
            <a:avLst/>
          </a:prstGeom>
        </p:spPr>
      </p:pic>
      <p:sp>
        <p:nvSpPr>
          <p:cNvPr id="6" name="Rectangle 5"/>
          <p:cNvSpPr/>
          <p:nvPr/>
        </p:nvSpPr>
        <p:spPr>
          <a:xfrm>
            <a:off x="467544" y="332656"/>
            <a:ext cx="8571092"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623375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1" y="980728"/>
            <a:ext cx="8640958" cy="4256108"/>
          </a:xfrm>
          <a:prstGeom prst="rect">
            <a:avLst/>
          </a:prstGeom>
        </p:spPr>
      </p:pic>
    </p:spTree>
    <p:extLst>
      <p:ext uri="{BB962C8B-B14F-4D97-AF65-F5344CB8AC3E}">
        <p14:creationId xmlns:p14="http://schemas.microsoft.com/office/powerpoint/2010/main" val="2233679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476672"/>
            <a:ext cx="8352926" cy="3063630"/>
          </a:xfrm>
          <a:prstGeom prst="rect">
            <a:avLst/>
          </a:prstGeom>
        </p:spPr>
      </p:pic>
      <p:sp>
        <p:nvSpPr>
          <p:cNvPr id="6" name="Rectangle 5"/>
          <p:cNvSpPr/>
          <p:nvPr/>
        </p:nvSpPr>
        <p:spPr>
          <a:xfrm>
            <a:off x="395536" y="1331651"/>
            <a:ext cx="8352928" cy="224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476672"/>
            <a:ext cx="8352927" cy="854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pic>
        <p:nvPicPr>
          <p:cNvPr id="7" name="Picture 6"/>
          <p:cNvPicPr>
            <a:picLocks noChangeAspect="1"/>
          </p:cNvPicPr>
          <p:nvPr/>
        </p:nvPicPr>
        <p:blipFill>
          <a:blip r:embed="rId9"/>
          <a:stretch>
            <a:fillRect/>
          </a:stretch>
        </p:blipFill>
        <p:spPr>
          <a:xfrm>
            <a:off x="395537" y="3617112"/>
            <a:ext cx="8352926" cy="1324056"/>
          </a:xfrm>
          <a:prstGeom prst="rect">
            <a:avLst/>
          </a:prstGeom>
        </p:spPr>
      </p:pic>
      <p:sp>
        <p:nvSpPr>
          <p:cNvPr id="15" name="Rectangle 14"/>
          <p:cNvSpPr/>
          <p:nvPr/>
        </p:nvSpPr>
        <p:spPr>
          <a:xfrm>
            <a:off x="395536" y="3617112"/>
            <a:ext cx="8352928" cy="140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Tree>
    <p:extLst>
      <p:ext uri="{BB962C8B-B14F-4D97-AF65-F5344CB8AC3E}">
        <p14:creationId xmlns:p14="http://schemas.microsoft.com/office/powerpoint/2010/main" val="1884317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1" grpId="0" animBg="1"/>
      <p:bldP spid="15"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32656"/>
            <a:ext cx="8352928" cy="1631592"/>
          </a:xfrm>
          <a:prstGeom prst="rect">
            <a:avLst/>
          </a:prstGeom>
        </p:spPr>
      </p:pic>
      <p:pic>
        <p:nvPicPr>
          <p:cNvPr id="3" name="Picture 2"/>
          <p:cNvPicPr>
            <a:picLocks noChangeAspect="1"/>
          </p:cNvPicPr>
          <p:nvPr/>
        </p:nvPicPr>
        <p:blipFill>
          <a:blip r:embed="rId3"/>
          <a:stretch>
            <a:fillRect/>
          </a:stretch>
        </p:blipFill>
        <p:spPr>
          <a:xfrm>
            <a:off x="395537" y="1988840"/>
            <a:ext cx="8352926" cy="4394388"/>
          </a:xfrm>
          <a:prstGeom prst="rect">
            <a:avLst/>
          </a:prstGeom>
        </p:spPr>
      </p:pic>
      <p:sp>
        <p:nvSpPr>
          <p:cNvPr id="6" name="Rectangle 5"/>
          <p:cNvSpPr/>
          <p:nvPr/>
        </p:nvSpPr>
        <p:spPr>
          <a:xfrm>
            <a:off x="395536" y="1964249"/>
            <a:ext cx="8352927" cy="1968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3</a:t>
            </a:r>
            <a:endParaRPr lang="en-GB" sz="2800" b="1" dirty="0"/>
          </a:p>
        </p:txBody>
      </p:sp>
      <p:sp>
        <p:nvSpPr>
          <p:cNvPr id="11" name="Rectangle 10"/>
          <p:cNvSpPr/>
          <p:nvPr/>
        </p:nvSpPr>
        <p:spPr>
          <a:xfrm>
            <a:off x="395536" y="284063"/>
            <a:ext cx="8352927" cy="1660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sp>
        <p:nvSpPr>
          <p:cNvPr id="15" name="Rectangle 14"/>
          <p:cNvSpPr/>
          <p:nvPr/>
        </p:nvSpPr>
        <p:spPr>
          <a:xfrm>
            <a:off x="395536" y="3933057"/>
            <a:ext cx="8352927" cy="245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3" y="5782427"/>
            <a:ext cx="1174965" cy="1174965"/>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696554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1"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404664"/>
            <a:ext cx="8064896" cy="5866006"/>
          </a:xfrm>
          <a:prstGeom prst="rect">
            <a:avLst/>
          </a:prstGeom>
        </p:spPr>
      </p:pic>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61635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395536" y="1008634"/>
            <a:ext cx="8352928" cy="328446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299372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804162"/>
            <a:ext cx="8640962" cy="413700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804162"/>
            <a:ext cx="8640961" cy="219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251519" y="2996952"/>
            <a:ext cx="8640961"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086845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1" y="1196752"/>
            <a:ext cx="8640958" cy="3576018"/>
          </a:xfrm>
          <a:prstGeom prst="rect">
            <a:avLst/>
          </a:prstGeom>
        </p:spPr>
      </p:pic>
    </p:spTree>
    <p:extLst>
      <p:ext uri="{BB962C8B-B14F-4D97-AF65-F5344CB8AC3E}">
        <p14:creationId xmlns:p14="http://schemas.microsoft.com/office/powerpoint/2010/main" val="736643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4" y="256316"/>
            <a:ext cx="8640962" cy="6485052"/>
          </a:xfrm>
          <a:prstGeom prst="rect">
            <a:avLst/>
          </a:prstGeom>
        </p:spPr>
      </p:pic>
      <p:sp>
        <p:nvSpPr>
          <p:cNvPr id="12" name="Rectangle 11"/>
          <p:cNvSpPr/>
          <p:nvPr/>
        </p:nvSpPr>
        <p:spPr>
          <a:xfrm>
            <a:off x="395534" y="2780928"/>
            <a:ext cx="8640962"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27384"/>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395534" y="256316"/>
            <a:ext cx="8640962" cy="130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395534" y="1556792"/>
            <a:ext cx="864096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708643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1894164"/>
            <a:ext cx="8496944" cy="3069672"/>
          </a:xfrm>
          <a:prstGeom prst="rect">
            <a:avLst/>
          </a:prstGeom>
        </p:spPr>
      </p:pic>
    </p:spTree>
    <p:extLst>
      <p:ext uri="{BB962C8B-B14F-4D97-AF65-F5344CB8AC3E}">
        <p14:creationId xmlns:p14="http://schemas.microsoft.com/office/powerpoint/2010/main" val="867353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124744"/>
            <a:ext cx="8640960" cy="328053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1124744"/>
            <a:ext cx="8640961" cy="3280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2597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62764"/>
            <a:ext cx="8352926" cy="308631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7" y="1062764"/>
            <a:ext cx="8352926" cy="3086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smtClean="0"/>
              <a:t>Alternative</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19923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149080"/>
            <a:ext cx="8352926" cy="1001636"/>
          </a:xfrm>
          <a:prstGeom prst="rect">
            <a:avLst/>
          </a:prstGeom>
        </p:spPr>
      </p:pic>
      <p:pic>
        <p:nvPicPr>
          <p:cNvPr id="2" name="Picture 1"/>
          <p:cNvPicPr>
            <a:picLocks noChangeAspect="1"/>
          </p:cNvPicPr>
          <p:nvPr/>
        </p:nvPicPr>
        <p:blipFill>
          <a:blip r:embed="rId3"/>
          <a:stretch>
            <a:fillRect/>
          </a:stretch>
        </p:blipFill>
        <p:spPr>
          <a:xfrm>
            <a:off x="395536" y="548680"/>
            <a:ext cx="8352928" cy="358067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548680"/>
            <a:ext cx="8352927" cy="4602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2251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1" y="692696"/>
            <a:ext cx="8640958" cy="4867802"/>
          </a:xfrm>
          <a:prstGeom prst="rect">
            <a:avLst/>
          </a:prstGeom>
        </p:spPr>
      </p:pic>
    </p:spTree>
    <p:extLst>
      <p:ext uri="{BB962C8B-B14F-4D97-AF65-F5344CB8AC3E}">
        <p14:creationId xmlns:p14="http://schemas.microsoft.com/office/powerpoint/2010/main" val="289521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04664"/>
            <a:ext cx="8640962" cy="540060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4" name="Rectangle 13"/>
          <p:cNvSpPr/>
          <p:nvPr/>
        </p:nvSpPr>
        <p:spPr>
          <a:xfrm>
            <a:off x="251519" y="404664"/>
            <a:ext cx="864096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1484784"/>
            <a:ext cx="8640961"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p:cNvSpPr/>
          <p:nvPr/>
        </p:nvSpPr>
        <p:spPr>
          <a:xfrm>
            <a:off x="251519" y="3356992"/>
            <a:ext cx="8640961"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8761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32648"/>
            <a:ext cx="1435360" cy="954514"/>
          </a:xfrm>
          <a:prstGeom prst="rect">
            <a:avLst/>
          </a:prstGeom>
          <a:noFill/>
        </p:spPr>
      </p:pic>
    </p:spTree>
    <p:extLst>
      <p:ext uri="{BB962C8B-B14F-4D97-AF65-F5344CB8AC3E}">
        <p14:creationId xmlns:p14="http://schemas.microsoft.com/office/powerpoint/2010/main" val="806044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2"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2" y="836712"/>
            <a:ext cx="8784976" cy="432090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2" y="836712"/>
            <a:ext cx="8784976" cy="4320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9531" y="5949280"/>
            <a:ext cx="1258213" cy="836711"/>
          </a:xfrm>
          <a:prstGeom prst="rect">
            <a:avLst/>
          </a:prstGeom>
          <a:noFill/>
        </p:spPr>
      </p:pic>
    </p:spTree>
    <p:extLst>
      <p:ext uri="{BB962C8B-B14F-4D97-AF65-F5344CB8AC3E}">
        <p14:creationId xmlns:p14="http://schemas.microsoft.com/office/powerpoint/2010/main" val="17500996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908720"/>
            <a:ext cx="8208910" cy="407555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908720"/>
            <a:ext cx="820891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2492896"/>
            <a:ext cx="820891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5" name="Rectangle 14"/>
          <p:cNvSpPr/>
          <p:nvPr/>
        </p:nvSpPr>
        <p:spPr>
          <a:xfrm>
            <a:off x="467545" y="3861048"/>
            <a:ext cx="8208910" cy="1123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spTree>
    <p:extLst>
      <p:ext uri="{BB962C8B-B14F-4D97-AF65-F5344CB8AC3E}">
        <p14:creationId xmlns:p14="http://schemas.microsoft.com/office/powerpoint/2010/main" val="287242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2" grpId="0" animBg="1"/>
      <p:bldP spid="15"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9" y="694282"/>
            <a:ext cx="8496942" cy="4678934"/>
          </a:xfrm>
          <a:prstGeom prst="rect">
            <a:avLst/>
          </a:prstGeom>
        </p:spPr>
      </p:pic>
    </p:spTree>
    <p:extLst>
      <p:ext uri="{BB962C8B-B14F-4D97-AF65-F5344CB8AC3E}">
        <p14:creationId xmlns:p14="http://schemas.microsoft.com/office/powerpoint/2010/main" val="165020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692696"/>
            <a:ext cx="8640962" cy="464116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692696"/>
            <a:ext cx="8640961" cy="464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114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48317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251521" y="1052736"/>
            <a:ext cx="8640958" cy="3483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49986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851920" y="4293160"/>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3851920" y="4941168"/>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6" name="Rectangle 5">
            <a:hlinkClick r:id="rId6" action="ppaction://hlinksldjump"/>
          </p:cNvPr>
          <p:cNvSpPr/>
          <p:nvPr/>
        </p:nvSpPr>
        <p:spPr>
          <a:xfrm>
            <a:off x="3851920" y="3645024"/>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sp>
        <p:nvSpPr>
          <p:cNvPr id="7" name="Rectangle 6">
            <a:hlinkClick r:id="rId7" action="ppaction://hlinksldjump"/>
          </p:cNvPr>
          <p:cNvSpPr/>
          <p:nvPr/>
        </p:nvSpPr>
        <p:spPr>
          <a:xfrm>
            <a:off x="3851920" y="1700808"/>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8" name="Rectangle 7">
            <a:hlinkClick r:id="rId8" action="ppaction://hlinksldjump"/>
          </p:cNvPr>
          <p:cNvSpPr/>
          <p:nvPr/>
        </p:nvSpPr>
        <p:spPr>
          <a:xfrm>
            <a:off x="3851920" y="2348880"/>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a:t>
            </a:r>
          </a:p>
          <a:p>
            <a:pPr algn="ctr"/>
            <a:r>
              <a:rPr lang="en-GB" b="1" dirty="0" smtClean="0"/>
              <a:t>(</a:t>
            </a:r>
            <a:r>
              <a:rPr lang="en-GB" b="1" dirty="0" err="1" smtClean="0"/>
              <a:t>i</a:t>
            </a:r>
            <a:r>
              <a:rPr lang="en-GB" b="1" dirty="0" smtClean="0"/>
              <a:t>)</a:t>
            </a:r>
            <a:endParaRPr lang="en-GB" b="1" dirty="0"/>
          </a:p>
        </p:txBody>
      </p:sp>
      <p:sp>
        <p:nvSpPr>
          <p:cNvPr id="11" name="Rectangle 10">
            <a:hlinkClick r:id="rId9" action="ppaction://hlinksldjump"/>
          </p:cNvPr>
          <p:cNvSpPr/>
          <p:nvPr/>
        </p:nvSpPr>
        <p:spPr>
          <a:xfrm>
            <a:off x="3851920" y="2997016"/>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a:t>
            </a:r>
          </a:p>
          <a:p>
            <a:pPr algn="ctr"/>
            <a:r>
              <a:rPr lang="en-GB" b="1" dirty="0" smtClean="0"/>
              <a:t>(ii)</a:t>
            </a:r>
            <a:endParaRPr lang="en-GB" b="1" dirty="0"/>
          </a:p>
        </p:txBody>
      </p:sp>
      <p:sp>
        <p:nvSpPr>
          <p:cNvPr id="12" name="Rectangle 11">
            <a:hlinkClick r:id="rId10" action="ppaction://hlinksldjump"/>
          </p:cNvPr>
          <p:cNvSpPr/>
          <p:nvPr/>
        </p:nvSpPr>
        <p:spPr>
          <a:xfrm>
            <a:off x="35496" y="44624"/>
            <a:ext cx="2079591"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9" name="TextBox 18"/>
          <p:cNvSpPr txBox="1"/>
          <p:nvPr/>
        </p:nvSpPr>
        <p:spPr>
          <a:xfrm>
            <a:off x="1763688" y="332656"/>
            <a:ext cx="5865708" cy="769441"/>
          </a:xfrm>
          <a:prstGeom prst="rect">
            <a:avLst/>
          </a:prstGeom>
          <a:noFill/>
        </p:spPr>
        <p:txBody>
          <a:bodyPr wrap="none" rtlCol="0">
            <a:spAutoFit/>
          </a:bodyPr>
          <a:lstStyle/>
          <a:p>
            <a:r>
              <a:rPr lang="en-GB" sz="4400" dirty="0" smtClean="0">
                <a:latin typeface="Comic Sans MS" pitchFamily="66" charset="0"/>
              </a:rPr>
              <a:t>Variable Acceleration</a:t>
            </a:r>
            <a:endParaRPr lang="en-GB" sz="4400" dirty="0">
              <a:latin typeface="Comic Sans MS" pitchFamily="66" charset="0"/>
            </a:endParaRPr>
          </a:p>
        </p:txBody>
      </p:sp>
    </p:spTree>
    <p:extLst>
      <p:ext uri="{BB962C8B-B14F-4D97-AF65-F5344CB8AC3E}">
        <p14:creationId xmlns:p14="http://schemas.microsoft.com/office/powerpoint/2010/main" val="3172516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2" y="836712"/>
            <a:ext cx="8784976" cy="3702332"/>
          </a:xfrm>
          <a:prstGeom prst="rect">
            <a:avLst/>
          </a:prstGeom>
        </p:spPr>
      </p:pic>
    </p:spTree>
    <p:extLst>
      <p:ext uri="{BB962C8B-B14F-4D97-AF65-F5344CB8AC3E}">
        <p14:creationId xmlns:p14="http://schemas.microsoft.com/office/powerpoint/2010/main" val="1597892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4488312"/>
          </a:xfrm>
          <a:prstGeom prst="rect">
            <a:avLst/>
          </a:prstGeom>
        </p:spPr>
      </p:pic>
      <p:sp>
        <p:nvSpPr>
          <p:cNvPr id="5" name="Rectangle 4"/>
          <p:cNvSpPr/>
          <p:nvPr/>
        </p:nvSpPr>
        <p:spPr>
          <a:xfrm>
            <a:off x="179512" y="484182"/>
            <a:ext cx="8784976" cy="2438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179512" y="2922816"/>
            <a:ext cx="8784976" cy="211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49884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28850" y="4799806"/>
            <a:ext cx="4686300" cy="933450"/>
          </a:xfrm>
          <a:prstGeom prst="rect">
            <a:avLst/>
          </a:prstGeom>
        </p:spPr>
      </p:pic>
      <p:pic>
        <p:nvPicPr>
          <p:cNvPr id="2" name="Picture 1"/>
          <p:cNvPicPr>
            <a:picLocks noChangeAspect="1"/>
          </p:cNvPicPr>
          <p:nvPr/>
        </p:nvPicPr>
        <p:blipFill>
          <a:blip r:embed="rId3"/>
          <a:stretch>
            <a:fillRect/>
          </a:stretch>
        </p:blipFill>
        <p:spPr>
          <a:xfrm>
            <a:off x="179513" y="404664"/>
            <a:ext cx="8784974" cy="4229804"/>
          </a:xfrm>
          <a:prstGeom prst="rect">
            <a:avLst/>
          </a:prstGeom>
        </p:spPr>
      </p:pic>
      <p:sp>
        <p:nvSpPr>
          <p:cNvPr id="5" name="Rectangle 4"/>
          <p:cNvSpPr/>
          <p:nvPr/>
        </p:nvSpPr>
        <p:spPr>
          <a:xfrm>
            <a:off x="179512" y="404664"/>
            <a:ext cx="8784976" cy="4229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2228849" y="4799806"/>
            <a:ext cx="4686301"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853555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908720"/>
            <a:ext cx="8640958" cy="3891924"/>
          </a:xfrm>
          <a:prstGeom prst="rect">
            <a:avLst/>
          </a:prstGeom>
        </p:spPr>
      </p:pic>
    </p:spTree>
    <p:extLst>
      <p:ext uri="{BB962C8B-B14F-4D97-AF65-F5344CB8AC3E}">
        <p14:creationId xmlns:p14="http://schemas.microsoft.com/office/powerpoint/2010/main" val="336954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523" y="332656"/>
            <a:ext cx="7836954" cy="6192688"/>
          </a:xfrm>
          <a:prstGeom prst="rect">
            <a:avLst/>
          </a:prstGeom>
        </p:spPr>
      </p:pic>
      <p:sp>
        <p:nvSpPr>
          <p:cNvPr id="11" name="Rectangle 10"/>
          <p:cNvSpPr/>
          <p:nvPr/>
        </p:nvSpPr>
        <p:spPr>
          <a:xfrm>
            <a:off x="653521" y="2348880"/>
            <a:ext cx="783695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653522" y="332656"/>
            <a:ext cx="783695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52128" cy="766165"/>
          </a:xfrm>
          <a:prstGeom prst="rect">
            <a:avLst/>
          </a:prstGeom>
          <a:noFill/>
        </p:spPr>
      </p:pic>
    </p:spTree>
    <p:extLst>
      <p:ext uri="{BB962C8B-B14F-4D97-AF65-F5344CB8AC3E}">
        <p14:creationId xmlns:p14="http://schemas.microsoft.com/office/powerpoint/2010/main" val="4008388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5118964"/>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2" y="497660"/>
            <a:ext cx="8784976" cy="3198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3696044"/>
            <a:ext cx="8784976" cy="19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283085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3083328"/>
          </a:xfrm>
          <a:prstGeom prst="rect">
            <a:avLst/>
          </a:prstGeom>
        </p:spPr>
      </p:pic>
      <p:sp>
        <p:nvSpPr>
          <p:cNvPr id="11" name="Rectangle 10"/>
          <p:cNvSpPr/>
          <p:nvPr/>
        </p:nvSpPr>
        <p:spPr>
          <a:xfrm>
            <a:off x="323529" y="1268760"/>
            <a:ext cx="8496942" cy="3083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3106818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0" y="980728"/>
            <a:ext cx="8640960" cy="3967788"/>
          </a:xfrm>
          <a:prstGeom prst="rect">
            <a:avLst/>
          </a:prstGeom>
        </p:spPr>
      </p:pic>
    </p:spTree>
    <p:extLst>
      <p:ext uri="{BB962C8B-B14F-4D97-AF65-F5344CB8AC3E}">
        <p14:creationId xmlns:p14="http://schemas.microsoft.com/office/powerpoint/2010/main" val="730401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703958"/>
            <a:ext cx="8640960" cy="4453234"/>
          </a:xfrm>
          <a:prstGeom prst="rect">
            <a:avLst/>
          </a:prstGeom>
        </p:spPr>
      </p:pic>
      <p:sp>
        <p:nvSpPr>
          <p:cNvPr id="11" name="Rectangle 10"/>
          <p:cNvSpPr/>
          <p:nvPr/>
        </p:nvSpPr>
        <p:spPr>
          <a:xfrm>
            <a:off x="251520" y="2709936"/>
            <a:ext cx="8640959" cy="2470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251520" y="633410"/>
            <a:ext cx="8640959" cy="207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52128" cy="766165"/>
          </a:xfrm>
          <a:prstGeom prst="rect">
            <a:avLst/>
          </a:prstGeom>
          <a:noFill/>
        </p:spPr>
      </p:pic>
    </p:spTree>
    <p:extLst>
      <p:ext uri="{BB962C8B-B14F-4D97-AF65-F5344CB8AC3E}">
        <p14:creationId xmlns:p14="http://schemas.microsoft.com/office/powerpoint/2010/main" val="2233461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3529" y="1196752"/>
            <a:ext cx="8496942" cy="3264864"/>
          </a:xfrm>
          <a:prstGeom prst="rect">
            <a:avLst/>
          </a:prstGeom>
        </p:spPr>
      </p:pic>
      <p:sp>
        <p:nvSpPr>
          <p:cNvPr id="11" name="Rectangle 10"/>
          <p:cNvSpPr/>
          <p:nvPr/>
        </p:nvSpPr>
        <p:spPr>
          <a:xfrm>
            <a:off x="323529" y="1196752"/>
            <a:ext cx="8496942" cy="3264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3164426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484784"/>
            <a:ext cx="8640960" cy="243553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01617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7769" y="4695978"/>
            <a:ext cx="6748462" cy="1829366"/>
          </a:xfrm>
          <a:prstGeom prst="rect">
            <a:avLst/>
          </a:prstGeom>
        </p:spPr>
      </p:pic>
      <p:pic>
        <p:nvPicPr>
          <p:cNvPr id="3" name="Picture 2"/>
          <p:cNvPicPr>
            <a:picLocks noChangeAspect="1"/>
          </p:cNvPicPr>
          <p:nvPr/>
        </p:nvPicPr>
        <p:blipFill>
          <a:blip r:embed="rId3"/>
          <a:stretch>
            <a:fillRect/>
          </a:stretch>
        </p:blipFill>
        <p:spPr>
          <a:xfrm>
            <a:off x="179512" y="516238"/>
            <a:ext cx="8784976" cy="4064890"/>
          </a:xfrm>
          <a:prstGeom prst="rect">
            <a:avLst/>
          </a:prstGeom>
        </p:spPr>
      </p:pic>
      <p:sp>
        <p:nvSpPr>
          <p:cNvPr id="5" name="Rectangle 4"/>
          <p:cNvSpPr/>
          <p:nvPr/>
        </p:nvSpPr>
        <p:spPr>
          <a:xfrm>
            <a:off x="179512" y="484182"/>
            <a:ext cx="8784976" cy="4096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1197768" y="4695978"/>
            <a:ext cx="6748463" cy="1829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94491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5"/>
          <a:stretch>
            <a:fillRect/>
          </a:stretch>
        </p:blipFill>
        <p:spPr>
          <a:xfrm>
            <a:off x="179513" y="1556792"/>
            <a:ext cx="8784974" cy="209601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40241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33396"/>
            <a:ext cx="8640958" cy="3759700"/>
          </a:xfrm>
          <a:prstGeom prst="rect">
            <a:avLst/>
          </a:prstGeom>
        </p:spPr>
      </p:pic>
      <p:pic>
        <p:nvPicPr>
          <p:cNvPr id="4" name="Picture 3"/>
          <p:cNvPicPr>
            <a:picLocks noChangeAspect="1"/>
          </p:cNvPicPr>
          <p:nvPr/>
        </p:nvPicPr>
        <p:blipFill>
          <a:blip r:embed="rId3"/>
          <a:stretch>
            <a:fillRect/>
          </a:stretch>
        </p:blipFill>
        <p:spPr>
          <a:xfrm>
            <a:off x="1197768" y="4581128"/>
            <a:ext cx="6748464" cy="1982556"/>
          </a:xfrm>
          <a:prstGeom prst="rect">
            <a:avLst/>
          </a:prstGeom>
        </p:spPr>
      </p:pic>
      <p:sp>
        <p:nvSpPr>
          <p:cNvPr id="5" name="Rectangle 4"/>
          <p:cNvSpPr/>
          <p:nvPr/>
        </p:nvSpPr>
        <p:spPr>
          <a:xfrm>
            <a:off x="251520" y="533396"/>
            <a:ext cx="8640959" cy="3753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1197769" y="4581128"/>
            <a:ext cx="6748464" cy="1982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17534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1556792"/>
            <a:ext cx="8784976" cy="2529250"/>
          </a:xfrm>
          <a:prstGeom prst="rect">
            <a:avLst/>
          </a:prstGeom>
        </p:spPr>
      </p:pic>
    </p:spTree>
    <p:extLst>
      <p:ext uri="{BB962C8B-B14F-4D97-AF65-F5344CB8AC3E}">
        <p14:creationId xmlns:p14="http://schemas.microsoft.com/office/powerpoint/2010/main" val="3926794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80728"/>
            <a:ext cx="8496946" cy="3656764"/>
          </a:xfrm>
          <a:prstGeom prst="rect">
            <a:avLst/>
          </a:prstGeom>
        </p:spPr>
      </p:pic>
      <p:sp>
        <p:nvSpPr>
          <p:cNvPr id="11" name="Rectangle 10"/>
          <p:cNvSpPr/>
          <p:nvPr/>
        </p:nvSpPr>
        <p:spPr>
          <a:xfrm>
            <a:off x="323527" y="980728"/>
            <a:ext cx="8496945" cy="368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108019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9466" y="2924944"/>
            <a:ext cx="6465068" cy="3360374"/>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1339466" y="193418"/>
            <a:ext cx="6465068" cy="2731526"/>
          </a:xfrm>
          <a:prstGeom prst="rect">
            <a:avLst/>
          </a:prstGeom>
        </p:spPr>
      </p:pic>
    </p:spTree>
    <p:extLst>
      <p:ext uri="{BB962C8B-B14F-4D97-AF65-F5344CB8AC3E}">
        <p14:creationId xmlns:p14="http://schemas.microsoft.com/office/powerpoint/2010/main" val="804095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874164"/>
          </a:xfrm>
          <a:prstGeom prst="rect">
            <a:avLst/>
          </a:prstGeom>
        </p:spPr>
      </p:pic>
      <p:sp>
        <p:nvSpPr>
          <p:cNvPr id="11" name="Rectangle 10"/>
          <p:cNvSpPr/>
          <p:nvPr/>
        </p:nvSpPr>
        <p:spPr>
          <a:xfrm>
            <a:off x="323527" y="504056"/>
            <a:ext cx="8496945" cy="491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3061779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24744"/>
            <a:ext cx="8784976" cy="2909792"/>
          </a:xfrm>
          <a:prstGeom prst="rect">
            <a:avLst/>
          </a:prstGeom>
        </p:spPr>
      </p:pic>
      <p:sp>
        <p:nvSpPr>
          <p:cNvPr id="11" name="Rectangle 10"/>
          <p:cNvSpPr/>
          <p:nvPr/>
        </p:nvSpPr>
        <p:spPr>
          <a:xfrm>
            <a:off x="179512" y="1124744"/>
            <a:ext cx="8784975" cy="290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705095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a:spLocks/>
          </p:cNvSpPr>
          <p:nvPr/>
        </p:nvSpPr>
        <p:spPr>
          <a:xfrm>
            <a:off x="179512" y="5487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a:spLocks/>
          </p:cNvSpPr>
          <p:nvPr/>
        </p:nvSpPr>
        <p:spPr>
          <a:xfrm>
            <a:off x="179512" y="112474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2" name="Rectangle 11">
            <a:hlinkClick r:id="rId4" action="ppaction://hlinksldjump"/>
          </p:cNvPr>
          <p:cNvSpPr>
            <a:spLocks/>
          </p:cNvSpPr>
          <p:nvPr/>
        </p:nvSpPr>
        <p:spPr>
          <a:xfrm>
            <a:off x="179512" y="227687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13" name="Rectangle 12">
            <a:hlinkClick r:id="rId5" action="ppaction://hlinksldjump"/>
          </p:cNvPr>
          <p:cNvSpPr>
            <a:spLocks/>
          </p:cNvSpPr>
          <p:nvPr/>
        </p:nvSpPr>
        <p:spPr>
          <a:xfrm>
            <a:off x="179512" y="285298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 </a:t>
            </a:r>
            <a:endParaRPr lang="en-GB" b="1" dirty="0"/>
          </a:p>
        </p:txBody>
      </p:sp>
      <p:sp>
        <p:nvSpPr>
          <p:cNvPr id="14" name="Rectangle 13">
            <a:hlinkClick r:id="rId6" action="ppaction://hlinksldjump"/>
          </p:cNvPr>
          <p:cNvSpPr>
            <a:spLocks/>
          </p:cNvSpPr>
          <p:nvPr/>
        </p:nvSpPr>
        <p:spPr>
          <a:xfrm>
            <a:off x="179688"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16" name="Rectangle 15">
            <a:hlinkClick r:id="rId7" action="ppaction://hlinksldjump"/>
          </p:cNvPr>
          <p:cNvSpPr>
            <a:spLocks/>
          </p:cNvSpPr>
          <p:nvPr/>
        </p:nvSpPr>
        <p:spPr>
          <a:xfrm>
            <a:off x="179512" y="573325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9" name="TextBox 18"/>
          <p:cNvSpPr txBox="1"/>
          <p:nvPr/>
        </p:nvSpPr>
        <p:spPr>
          <a:xfrm>
            <a:off x="2339752" y="-99392"/>
            <a:ext cx="4896544" cy="1446550"/>
          </a:xfrm>
          <a:prstGeom prst="rect">
            <a:avLst/>
          </a:prstGeom>
          <a:noFill/>
        </p:spPr>
        <p:txBody>
          <a:bodyPr wrap="square" rtlCol="0">
            <a:spAutoFit/>
          </a:bodyPr>
          <a:lstStyle/>
          <a:p>
            <a:pPr algn="ctr"/>
            <a:r>
              <a:rPr lang="en-GB" sz="4400" dirty="0" smtClean="0">
                <a:latin typeface="Comic Sans MS" pitchFamily="66" charset="0"/>
              </a:rPr>
              <a:t>Old Spec Resolving forces</a:t>
            </a:r>
            <a:endParaRPr lang="en-GB" sz="4400" dirty="0">
              <a:latin typeface="Comic Sans MS" pitchFamily="66" charset="0"/>
            </a:endParaRPr>
          </a:p>
        </p:txBody>
      </p:sp>
      <p:sp>
        <p:nvSpPr>
          <p:cNvPr id="22" name="Rectangle 21">
            <a:hlinkClick r:id="rId8" action="ppaction://hlinksldjump"/>
          </p:cNvPr>
          <p:cNvSpPr>
            <a:spLocks/>
          </p:cNvSpPr>
          <p:nvPr/>
        </p:nvSpPr>
        <p:spPr>
          <a:xfrm>
            <a:off x="179512" y="400506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a:t>
            </a:r>
            <a:endParaRPr lang="en-GB" b="1" dirty="0"/>
          </a:p>
        </p:txBody>
      </p:sp>
      <p:sp>
        <p:nvSpPr>
          <p:cNvPr id="23" name="Rectangle 22">
            <a:hlinkClick r:id="rId9" action="ppaction://hlinksldjump"/>
          </p:cNvPr>
          <p:cNvSpPr>
            <a:spLocks/>
          </p:cNvSpPr>
          <p:nvPr/>
        </p:nvSpPr>
        <p:spPr>
          <a:xfrm>
            <a:off x="179512" y="458117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a:t>
            </a:r>
            <a:endParaRPr lang="en-GB" b="1" dirty="0"/>
          </a:p>
        </p:txBody>
      </p:sp>
      <p:sp>
        <p:nvSpPr>
          <p:cNvPr id="15" name="Rectangle 14">
            <a:hlinkClick r:id="rId10" action="ppaction://hlinksldjump"/>
          </p:cNvPr>
          <p:cNvSpPr>
            <a:spLocks/>
          </p:cNvSpPr>
          <p:nvPr/>
        </p:nvSpPr>
        <p:spPr>
          <a:xfrm>
            <a:off x="1978536"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a:t>
            </a:r>
            <a:endParaRPr lang="en-GB" b="1" dirty="0"/>
          </a:p>
        </p:txBody>
      </p:sp>
      <p:sp>
        <p:nvSpPr>
          <p:cNvPr id="25" name="Rectangle 24">
            <a:hlinkClick r:id="rId11" action="ppaction://hlinksldjump"/>
          </p:cNvPr>
          <p:cNvSpPr>
            <a:spLocks/>
          </p:cNvSpPr>
          <p:nvPr/>
        </p:nvSpPr>
        <p:spPr>
          <a:xfrm>
            <a:off x="1979712"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 </a:t>
            </a:r>
            <a:endParaRPr lang="en-GB" b="1" dirty="0"/>
          </a:p>
        </p:txBody>
      </p:sp>
      <p:sp>
        <p:nvSpPr>
          <p:cNvPr id="27" name="Rectangle 26">
            <a:hlinkClick r:id="rId12" action="ppaction://hlinksldjump"/>
          </p:cNvPr>
          <p:cNvSpPr>
            <a:spLocks/>
          </p:cNvSpPr>
          <p:nvPr/>
        </p:nvSpPr>
        <p:spPr>
          <a:xfrm>
            <a:off x="3780088"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8" name="Rectangle 27">
            <a:hlinkClick r:id="rId13" action="ppaction://hlinksldjump"/>
          </p:cNvPr>
          <p:cNvSpPr>
            <a:spLocks/>
          </p:cNvSpPr>
          <p:nvPr/>
        </p:nvSpPr>
        <p:spPr>
          <a:xfrm>
            <a:off x="3780088" y="573325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a:t>
            </a:r>
            <a:endParaRPr lang="en-GB" b="1" dirty="0"/>
          </a:p>
        </p:txBody>
      </p:sp>
      <p:sp>
        <p:nvSpPr>
          <p:cNvPr id="31" name="Rectangle 30">
            <a:hlinkClick r:id="rId14" action="ppaction://hlinksldjump"/>
          </p:cNvPr>
          <p:cNvSpPr>
            <a:spLocks/>
          </p:cNvSpPr>
          <p:nvPr/>
        </p:nvSpPr>
        <p:spPr>
          <a:xfrm>
            <a:off x="5580288"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3" name="Rectangle 32">
            <a:hlinkClick r:id="rId15" action="ppaction://hlinksldjump"/>
          </p:cNvPr>
          <p:cNvSpPr>
            <a:spLocks/>
          </p:cNvSpPr>
          <p:nvPr/>
        </p:nvSpPr>
        <p:spPr>
          <a:xfrm>
            <a:off x="5580288"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 </a:t>
            </a:r>
            <a:endParaRPr lang="en-GB" b="1" dirty="0"/>
          </a:p>
        </p:txBody>
      </p:sp>
      <p:sp>
        <p:nvSpPr>
          <p:cNvPr id="34" name="Rectangle 33">
            <a:hlinkClick r:id="rId16" action="ppaction://hlinksldjump"/>
          </p:cNvPr>
          <p:cNvSpPr>
            <a:spLocks/>
          </p:cNvSpPr>
          <p:nvPr/>
        </p:nvSpPr>
        <p:spPr>
          <a:xfrm>
            <a:off x="5580288"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a:t>
            </a:r>
            <a:endParaRPr lang="en-GB" b="1" dirty="0"/>
          </a:p>
        </p:txBody>
      </p:sp>
      <p:sp>
        <p:nvSpPr>
          <p:cNvPr id="32" name="Rectangle 31">
            <a:hlinkClick r:id="rId17" action="ppaction://hlinksldjump"/>
          </p:cNvPr>
          <p:cNvSpPr>
            <a:spLocks/>
          </p:cNvSpPr>
          <p:nvPr/>
        </p:nvSpPr>
        <p:spPr>
          <a:xfrm>
            <a:off x="180864" y="170080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a:t>
            </a:r>
            <a:endParaRPr lang="en-GB" b="1" dirty="0"/>
          </a:p>
        </p:txBody>
      </p:sp>
      <p:sp>
        <p:nvSpPr>
          <p:cNvPr id="36" name="Rectangle 35">
            <a:hlinkClick r:id="rId18" action="ppaction://hlinksldjump"/>
          </p:cNvPr>
          <p:cNvSpPr>
            <a:spLocks/>
          </p:cNvSpPr>
          <p:nvPr/>
        </p:nvSpPr>
        <p:spPr>
          <a:xfrm>
            <a:off x="180864" y="515724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(ii)</a:t>
            </a:r>
            <a:endParaRPr lang="en-GB" b="1" dirty="0"/>
          </a:p>
        </p:txBody>
      </p:sp>
      <p:sp>
        <p:nvSpPr>
          <p:cNvPr id="38" name="Rectangle 37">
            <a:hlinkClick r:id="rId19" action="ppaction://hlinksldjump"/>
          </p:cNvPr>
          <p:cNvSpPr>
            <a:spLocks/>
          </p:cNvSpPr>
          <p:nvPr/>
        </p:nvSpPr>
        <p:spPr>
          <a:xfrm>
            <a:off x="1979888"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40" name="Rectangle 39">
            <a:hlinkClick r:id="rId20" action="ppaction://hlinksldjump"/>
          </p:cNvPr>
          <p:cNvSpPr>
            <a:spLocks/>
          </p:cNvSpPr>
          <p:nvPr/>
        </p:nvSpPr>
        <p:spPr>
          <a:xfrm>
            <a:off x="1979712" y="57333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a:t>
            </a:r>
            <a:endParaRPr lang="en-GB" b="1" dirty="0"/>
          </a:p>
        </p:txBody>
      </p:sp>
      <p:sp>
        <p:nvSpPr>
          <p:cNvPr id="42" name="Rectangle 41">
            <a:hlinkClick r:id="rId21" action="ppaction://hlinksldjump"/>
          </p:cNvPr>
          <p:cNvSpPr>
            <a:spLocks/>
          </p:cNvSpPr>
          <p:nvPr/>
        </p:nvSpPr>
        <p:spPr>
          <a:xfrm>
            <a:off x="3781264"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(ii) </a:t>
            </a:r>
            <a:endParaRPr lang="en-GB" b="1" dirty="0"/>
          </a:p>
        </p:txBody>
      </p:sp>
      <p:sp>
        <p:nvSpPr>
          <p:cNvPr id="45" name="Rectangle 44">
            <a:hlinkClick r:id="rId22" action="ppaction://hlinksldjump"/>
          </p:cNvPr>
          <p:cNvSpPr>
            <a:spLocks/>
          </p:cNvSpPr>
          <p:nvPr/>
        </p:nvSpPr>
        <p:spPr>
          <a:xfrm>
            <a:off x="3779912" y="630932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49" name="Rectangle 48">
            <a:hlinkClick r:id="rId23" action="ppaction://hlinksldjump"/>
          </p:cNvPr>
          <p:cNvSpPr>
            <a:spLocks/>
          </p:cNvSpPr>
          <p:nvPr/>
        </p:nvSpPr>
        <p:spPr>
          <a:xfrm>
            <a:off x="7380488" y="47667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a:t>
            </a:r>
            <a:endParaRPr lang="en-GB" b="1" dirty="0"/>
          </a:p>
        </p:txBody>
      </p:sp>
      <p:sp>
        <p:nvSpPr>
          <p:cNvPr id="50" name="Rectangle 49">
            <a:hlinkClick r:id="rId24" action="ppaction://hlinksldjump"/>
          </p:cNvPr>
          <p:cNvSpPr>
            <a:spLocks/>
          </p:cNvSpPr>
          <p:nvPr/>
        </p:nvSpPr>
        <p:spPr>
          <a:xfrm>
            <a:off x="7378960" y="105268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(ii)</a:t>
            </a:r>
            <a:endParaRPr lang="en-GB" b="1" dirty="0"/>
          </a:p>
        </p:txBody>
      </p:sp>
      <p:sp>
        <p:nvSpPr>
          <p:cNvPr id="54" name="Rectangle 53">
            <a:hlinkClick r:id="rId25" action="ppaction://hlinksldjump"/>
          </p:cNvPr>
          <p:cNvSpPr>
            <a:spLocks/>
          </p:cNvSpPr>
          <p:nvPr/>
        </p:nvSpPr>
        <p:spPr>
          <a:xfrm>
            <a:off x="7380312" y="162875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(iii)</a:t>
            </a:r>
            <a:endParaRPr lang="en-GB" b="1" dirty="0"/>
          </a:p>
        </p:txBody>
      </p:sp>
      <p:pic>
        <p:nvPicPr>
          <p:cNvPr id="4100" name="Picture 4" descr="https://www.lhup.edu/~dsimanek/scenario/deflecting.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3059832" y="1346819"/>
            <a:ext cx="3078984" cy="316230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hlinkClick r:id="rId27" action="ppaction://hlinksldjump"/>
          </p:cNvPr>
          <p:cNvSpPr>
            <a:spLocks/>
          </p:cNvSpPr>
          <p:nvPr/>
        </p:nvSpPr>
        <p:spPr>
          <a:xfrm>
            <a:off x="179512" y="342904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 </a:t>
            </a:r>
            <a:endParaRPr lang="en-GB" b="1" dirty="0"/>
          </a:p>
        </p:txBody>
      </p:sp>
      <p:sp>
        <p:nvSpPr>
          <p:cNvPr id="35" name="Rectangle 34">
            <a:hlinkClick r:id="rId28" action="ppaction://hlinksldjump"/>
          </p:cNvPr>
          <p:cNvSpPr>
            <a:spLocks/>
          </p:cNvSpPr>
          <p:nvPr/>
        </p:nvSpPr>
        <p:spPr>
          <a:xfrm>
            <a:off x="5580112" y="57333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 </a:t>
            </a:r>
            <a:endParaRPr lang="en-GB" b="1" dirty="0"/>
          </a:p>
        </p:txBody>
      </p:sp>
      <p:sp>
        <p:nvSpPr>
          <p:cNvPr id="37" name="Rectangle 36">
            <a:hlinkClick r:id="rId29" action="ppaction://hlinksldjump"/>
          </p:cNvPr>
          <p:cNvSpPr>
            <a:spLocks/>
          </p:cNvSpPr>
          <p:nvPr/>
        </p:nvSpPr>
        <p:spPr>
          <a:xfrm>
            <a:off x="7380312" y="220491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9" name="Rectangle 38">
            <a:hlinkClick r:id="rId30" action="ppaction://hlinksldjump"/>
          </p:cNvPr>
          <p:cNvSpPr>
            <a:spLocks/>
          </p:cNvSpPr>
          <p:nvPr/>
        </p:nvSpPr>
        <p:spPr>
          <a:xfrm>
            <a:off x="7380312" y="278097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a:t>
            </a:r>
            <a:endParaRPr lang="en-GB" b="1" dirty="0"/>
          </a:p>
        </p:txBody>
      </p:sp>
      <p:sp>
        <p:nvSpPr>
          <p:cNvPr id="41" name="Rectangle 40">
            <a:hlinkClick r:id="rId31" action="ppaction://hlinksldjump"/>
          </p:cNvPr>
          <p:cNvSpPr>
            <a:spLocks/>
          </p:cNvSpPr>
          <p:nvPr/>
        </p:nvSpPr>
        <p:spPr>
          <a:xfrm>
            <a:off x="7380312" y="335704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a:t>
            </a:r>
            <a:endParaRPr lang="en-GB" b="1" dirty="0"/>
          </a:p>
        </p:txBody>
      </p:sp>
      <p:sp>
        <p:nvSpPr>
          <p:cNvPr id="43" name="Rectangle 42">
            <a:hlinkClick r:id="rId32" action="ppaction://hlinksldjump"/>
          </p:cNvPr>
          <p:cNvSpPr>
            <a:spLocks/>
          </p:cNvSpPr>
          <p:nvPr/>
        </p:nvSpPr>
        <p:spPr>
          <a:xfrm>
            <a:off x="7380312" y="39331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pic>
        <p:nvPicPr>
          <p:cNvPr id="44" name="Picture 7" descr="http://www.thecyrenians.org/Resources/Tyneside%20Cyrenians/News/Home_News1.png">
            <a:hlinkClick r:id="rId33" action="ppaction://hlinksldjump"/>
          </p:cNvPr>
          <p:cNvPicPr>
            <a:picLocks noChangeAspect="1" noChangeArrowheads="1"/>
          </p:cNvPicPr>
          <p:nvPr/>
        </p:nvPicPr>
        <p:blipFill>
          <a:blip r:embed="rId34" cstate="print"/>
          <a:srcRect/>
          <a:stretch>
            <a:fillRect/>
          </a:stretch>
        </p:blipFill>
        <p:spPr bwMode="auto">
          <a:xfrm>
            <a:off x="8439684" y="6191248"/>
            <a:ext cx="704316" cy="666752"/>
          </a:xfrm>
          <a:prstGeom prst="rect">
            <a:avLst/>
          </a:prstGeom>
          <a:noFill/>
        </p:spPr>
      </p:pic>
      <p:sp>
        <p:nvSpPr>
          <p:cNvPr id="46" name="Rectangle 45">
            <a:hlinkClick r:id="rId35" action="ppaction://hlinksldjump"/>
          </p:cNvPr>
          <p:cNvSpPr/>
          <p:nvPr/>
        </p:nvSpPr>
        <p:spPr>
          <a:xfrm>
            <a:off x="188065" y="46241"/>
            <a:ext cx="2151687"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335549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0544"/>
            <a:ext cx="8784974" cy="4184760"/>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68522" y="6021288"/>
            <a:ext cx="1191110" cy="792088"/>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1835695" y="79430"/>
            <a:ext cx="5472610" cy="1837402"/>
          </a:xfrm>
          <a:prstGeom prst="rect">
            <a:avLst/>
          </a:prstGeom>
        </p:spPr>
      </p:pic>
      <p:pic>
        <p:nvPicPr>
          <p:cNvPr id="5" name="Picture 4"/>
          <p:cNvPicPr>
            <a:picLocks noChangeAspect="1"/>
          </p:cNvPicPr>
          <p:nvPr/>
        </p:nvPicPr>
        <p:blipFill>
          <a:blip r:embed="rId7"/>
          <a:stretch>
            <a:fillRect/>
          </a:stretch>
        </p:blipFill>
        <p:spPr>
          <a:xfrm>
            <a:off x="5364089" y="962062"/>
            <a:ext cx="936104" cy="301181"/>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57407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2696"/>
            <a:ext cx="8928992" cy="4854874"/>
          </a:xfrm>
          <a:prstGeom prst="rect">
            <a:avLst/>
          </a:prstGeom>
        </p:spPr>
      </p:pic>
      <p:pic>
        <p:nvPicPr>
          <p:cNvPr id="5" name="Picture 4"/>
          <p:cNvPicPr>
            <a:picLocks noChangeAspect="1"/>
          </p:cNvPicPr>
          <p:nvPr/>
        </p:nvPicPr>
        <p:blipFill>
          <a:blip r:embed="rId3"/>
          <a:stretch>
            <a:fillRect/>
          </a:stretch>
        </p:blipFill>
        <p:spPr>
          <a:xfrm>
            <a:off x="738609" y="554510"/>
            <a:ext cx="1097087" cy="1749984"/>
          </a:xfrm>
          <a:prstGeom prst="rect">
            <a:avLst/>
          </a:prstGeom>
        </p:spPr>
      </p:pic>
      <p:pic>
        <p:nvPicPr>
          <p:cNvPr id="3" name="Picture 2"/>
          <p:cNvPicPr>
            <a:picLocks noChangeAspect="1"/>
          </p:cNvPicPr>
          <p:nvPr/>
        </p:nvPicPr>
        <p:blipFill>
          <a:blip r:embed="rId4"/>
          <a:stretch>
            <a:fillRect/>
          </a:stretch>
        </p:blipFill>
        <p:spPr>
          <a:xfrm>
            <a:off x="810617" y="203227"/>
            <a:ext cx="1097087" cy="1580081"/>
          </a:xfrm>
          <a:prstGeom prst="rect">
            <a:avLst/>
          </a:prstGeom>
        </p:spPr>
      </p:pic>
      <p:sp>
        <p:nvSpPr>
          <p:cNvPr id="7" name="Rectangle 6"/>
          <p:cNvSpPr/>
          <p:nvPr/>
        </p:nvSpPr>
        <p:spPr>
          <a:xfrm>
            <a:off x="107504" y="203227"/>
            <a:ext cx="8928991" cy="1713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99392"/>
            <a:ext cx="1011815" cy="369332"/>
          </a:xfrm>
          <a:prstGeom prst="rect">
            <a:avLst/>
          </a:prstGeom>
          <a:noFill/>
        </p:spPr>
        <p:txBody>
          <a:bodyPr wrap="none" rtlCol="0">
            <a:spAutoFit/>
          </a:bodyPr>
          <a:lstStyle/>
          <a:p>
            <a:r>
              <a:rPr lang="en-GB" dirty="0" smtClean="0"/>
              <a:t>Jan 2006</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
        <p:nvSpPr>
          <p:cNvPr id="12" name="Rectangle 11"/>
          <p:cNvSpPr/>
          <p:nvPr/>
        </p:nvSpPr>
        <p:spPr>
          <a:xfrm>
            <a:off x="107504" y="1916832"/>
            <a:ext cx="8928991"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7504" y="3573016"/>
            <a:ext cx="8928991" cy="1998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9817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852936"/>
            <a:ext cx="8640960" cy="3217380"/>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3" name="Picture 2"/>
          <p:cNvPicPr>
            <a:picLocks noChangeAspect="1"/>
          </p:cNvPicPr>
          <p:nvPr/>
        </p:nvPicPr>
        <p:blipFill>
          <a:blip r:embed="rId6"/>
          <a:stretch>
            <a:fillRect/>
          </a:stretch>
        </p:blipFill>
        <p:spPr>
          <a:xfrm>
            <a:off x="1828800" y="188640"/>
            <a:ext cx="5486400" cy="2543175"/>
          </a:xfrm>
          <a:prstGeom prst="rect">
            <a:avLst/>
          </a:prstGeom>
        </p:spPr>
      </p:pic>
      <p:pic>
        <p:nvPicPr>
          <p:cNvPr id="5" name="Picture 4"/>
          <p:cNvPicPr>
            <a:picLocks noChangeAspect="1"/>
          </p:cNvPicPr>
          <p:nvPr/>
        </p:nvPicPr>
        <p:blipFill>
          <a:blip r:embed="rId7"/>
          <a:stretch>
            <a:fillRect/>
          </a:stretch>
        </p:blipFill>
        <p:spPr>
          <a:xfrm>
            <a:off x="4593332" y="212169"/>
            <a:ext cx="1181100" cy="314325"/>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06873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3" y="4202140"/>
            <a:ext cx="7344814" cy="2251196"/>
          </a:xfrm>
          <a:prstGeom prst="rect">
            <a:avLst/>
          </a:prstGeom>
        </p:spPr>
      </p:pic>
      <p:sp>
        <p:nvSpPr>
          <p:cNvPr id="15" name="Rectangle 14"/>
          <p:cNvSpPr/>
          <p:nvPr/>
        </p:nvSpPr>
        <p:spPr>
          <a:xfrm>
            <a:off x="899592" y="5445224"/>
            <a:ext cx="734481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2" name="Picture 1"/>
          <p:cNvPicPr>
            <a:picLocks noChangeAspect="1"/>
          </p:cNvPicPr>
          <p:nvPr/>
        </p:nvPicPr>
        <p:blipFill>
          <a:blip r:embed="rId3"/>
          <a:stretch>
            <a:fillRect/>
          </a:stretch>
        </p:blipFill>
        <p:spPr>
          <a:xfrm>
            <a:off x="179512" y="332656"/>
            <a:ext cx="8784976" cy="3780074"/>
          </a:xfrm>
          <a:prstGeom prst="rect">
            <a:avLst/>
          </a:prstGeom>
        </p:spPr>
      </p:pic>
      <p:sp>
        <p:nvSpPr>
          <p:cNvPr id="9" name="Rectangle 8"/>
          <p:cNvSpPr/>
          <p:nvPr/>
        </p:nvSpPr>
        <p:spPr>
          <a:xfrm>
            <a:off x="179512" y="332656"/>
            <a:ext cx="8784976"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8520" y="5759624"/>
            <a:ext cx="1197768" cy="1197768"/>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sp>
        <p:nvSpPr>
          <p:cNvPr id="11" name="Rectangle 10"/>
          <p:cNvSpPr/>
          <p:nvPr/>
        </p:nvSpPr>
        <p:spPr>
          <a:xfrm>
            <a:off x="179512" y="2564904"/>
            <a:ext cx="8784976" cy="1557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899592" y="4202140"/>
            <a:ext cx="7344815" cy="1243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24638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9" grpId="0" animBg="1"/>
      <p:bldP spid="11" grpId="0" animBg="1"/>
      <p:bldP spid="13"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996952"/>
            <a:ext cx="8928992" cy="261887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40296" y="5858862"/>
            <a:ext cx="1435360" cy="954514"/>
          </a:xfrm>
          <a:prstGeom prst="rect">
            <a:avLst/>
          </a:prstGeom>
          <a:noFill/>
        </p:spPr>
      </p:pic>
      <p:pic>
        <p:nvPicPr>
          <p:cNvPr id="3" name="Picture 2"/>
          <p:cNvPicPr>
            <a:picLocks noChangeAspect="1"/>
          </p:cNvPicPr>
          <p:nvPr/>
        </p:nvPicPr>
        <p:blipFill>
          <a:blip r:embed="rId6"/>
          <a:stretch>
            <a:fillRect/>
          </a:stretch>
        </p:blipFill>
        <p:spPr>
          <a:xfrm>
            <a:off x="2162175" y="584845"/>
            <a:ext cx="4819650" cy="2124075"/>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6275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84784"/>
            <a:ext cx="8928990" cy="153569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8" name="Rectangle 7"/>
          <p:cNvSpPr/>
          <p:nvPr/>
        </p:nvSpPr>
        <p:spPr>
          <a:xfrm>
            <a:off x="107505" y="2276873"/>
            <a:ext cx="8928989" cy="767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144" y="5687616"/>
            <a:ext cx="1197768" cy="1197768"/>
          </a:xfrm>
          <a:prstGeom prst="rect">
            <a:avLst/>
          </a:prstGeom>
          <a:noFill/>
        </p:spPr>
      </p:pic>
      <p:sp>
        <p:nvSpPr>
          <p:cNvPr id="9" name="Rectangle 8"/>
          <p:cNvSpPr/>
          <p:nvPr/>
        </p:nvSpPr>
        <p:spPr>
          <a:xfrm>
            <a:off x="107505" y="1484785"/>
            <a:ext cx="8928989"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74668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636912"/>
            <a:ext cx="8640958" cy="314732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6"/>
          <a:stretch>
            <a:fillRect/>
          </a:stretch>
        </p:blipFill>
        <p:spPr>
          <a:xfrm>
            <a:off x="2933700" y="620688"/>
            <a:ext cx="3276600" cy="1905000"/>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50063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5172822" y="1337481"/>
            <a:ext cx="20634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Projectiles</a:t>
            </a:r>
            <a:endParaRPr lang="en-GB" sz="2000" b="1" dirty="0">
              <a:latin typeface="Comic Sans MS" panose="030F0702030302020204" pitchFamily="66" charset="0"/>
            </a:endParaRPr>
          </a:p>
        </p:txBody>
      </p:sp>
      <p:sp>
        <p:nvSpPr>
          <p:cNvPr id="5" name="Rectangle 4">
            <a:hlinkClick r:id="rId3" action="ppaction://hlinksldjump"/>
          </p:cNvPr>
          <p:cNvSpPr/>
          <p:nvPr/>
        </p:nvSpPr>
        <p:spPr>
          <a:xfrm>
            <a:off x="224078" y="3416349"/>
            <a:ext cx="208823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Vectors</a:t>
            </a:r>
            <a:endParaRPr lang="en-GB" sz="2000" b="1" dirty="0">
              <a:latin typeface="Comic Sans MS" panose="030F0702030302020204" pitchFamily="66" charset="0"/>
            </a:endParaRPr>
          </a:p>
        </p:txBody>
      </p:sp>
      <p:sp>
        <p:nvSpPr>
          <p:cNvPr id="6" name="Rectangle 5">
            <a:hlinkClick r:id="rId4" action="ppaction://hlinksldjump"/>
          </p:cNvPr>
          <p:cNvSpPr/>
          <p:nvPr/>
        </p:nvSpPr>
        <p:spPr>
          <a:xfrm>
            <a:off x="1506008" y="1298788"/>
            <a:ext cx="2079591" cy="111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Variable Acceleration (calculus)</a:t>
            </a:r>
            <a:endParaRPr lang="en-GB" sz="2000" b="1" dirty="0">
              <a:latin typeface="Comic Sans MS" panose="030F0702030302020204" pitchFamily="66" charset="0"/>
            </a:endParaRPr>
          </a:p>
        </p:txBody>
      </p:sp>
      <p:sp>
        <p:nvSpPr>
          <p:cNvPr id="8" name="Rectangle 7">
            <a:hlinkClick r:id="rId5" action="ppaction://hlinksldjump"/>
          </p:cNvPr>
          <p:cNvSpPr/>
          <p:nvPr/>
        </p:nvSpPr>
        <p:spPr>
          <a:xfrm>
            <a:off x="6911196" y="3416349"/>
            <a:ext cx="1891659"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Moments</a:t>
            </a:r>
          </a:p>
          <a:p>
            <a:pPr algn="ctr"/>
            <a:r>
              <a:rPr lang="en-GB" sz="2000" b="1" dirty="0" smtClean="0">
                <a:latin typeface="Comic Sans MS" panose="030F0702030302020204" pitchFamily="66" charset="0"/>
              </a:rPr>
              <a:t>(ladders and hinges)</a:t>
            </a:r>
            <a:endParaRPr lang="en-GB" sz="2000" b="1" dirty="0">
              <a:latin typeface="Comic Sans MS" panose="030F0702030302020204" pitchFamily="66" charset="0"/>
            </a:endParaRPr>
          </a:p>
        </p:txBody>
      </p:sp>
      <p:sp>
        <p:nvSpPr>
          <p:cNvPr id="12" name="Rectangle 11">
            <a:hlinkClick r:id="rId6" action="ppaction://hlinksldjump"/>
          </p:cNvPr>
          <p:cNvSpPr/>
          <p:nvPr/>
        </p:nvSpPr>
        <p:spPr>
          <a:xfrm>
            <a:off x="3851920" y="5391202"/>
            <a:ext cx="1647543" cy="13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Resolving forces</a:t>
            </a:r>
            <a:endParaRPr lang="en-GB" sz="2000" b="1" dirty="0">
              <a:latin typeface="Comic Sans MS" panose="030F0702030302020204" pitchFamily="66" charset="0"/>
            </a:endParaRPr>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5" name="TextBox 14"/>
          <p:cNvSpPr txBox="1"/>
          <p:nvPr/>
        </p:nvSpPr>
        <p:spPr>
          <a:xfrm>
            <a:off x="2907729" y="-171400"/>
            <a:ext cx="3140603" cy="1446550"/>
          </a:xfrm>
          <a:prstGeom prst="rect">
            <a:avLst/>
          </a:prstGeom>
          <a:noFill/>
        </p:spPr>
        <p:txBody>
          <a:bodyPr wrap="none" rtlCol="0">
            <a:spAutoFit/>
          </a:bodyPr>
          <a:lstStyle/>
          <a:p>
            <a:r>
              <a:rPr lang="en-GB" sz="8800" b="1" u="sng" dirty="0" smtClean="0">
                <a:latin typeface="Comic Sans MS" pitchFamily="66" charset="0"/>
              </a:rPr>
              <a:t>Home</a:t>
            </a:r>
            <a:endParaRPr lang="en-GB" sz="8800" b="1" u="sng" dirty="0">
              <a:latin typeface="Comic Sans MS" pitchFamily="66" charset="0"/>
            </a:endParaRPr>
          </a:p>
        </p:txBody>
      </p:sp>
      <p:pic>
        <p:nvPicPr>
          <p:cNvPr id="17" name="Picture 11" descr="Back Icon - back, go back, green, previous, return, hand drawn">
            <a:hlinkClick r:id="" action="ppaction://hlinkshowjump?jump=previousslide"/>
          </p:cNvPr>
          <p:cNvPicPr>
            <a:picLocks noChangeAspect="1" noChangeArrowheads="1"/>
          </p:cNvPicPr>
          <p:nvPr/>
        </p:nvPicPr>
        <p:blipFill>
          <a:blip r:embed="rId9" cstate="print"/>
          <a:srcRect/>
          <a:stretch>
            <a:fillRect/>
          </a:stretch>
        </p:blipFill>
        <p:spPr bwMode="auto">
          <a:xfrm>
            <a:off x="0" y="6176340"/>
            <a:ext cx="643138" cy="6431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476672"/>
            <a:ext cx="8496944" cy="5258010"/>
          </a:xfrm>
          <a:prstGeom prst="rect">
            <a:avLst/>
          </a:prstGeom>
        </p:spPr>
      </p:pic>
      <p:sp>
        <p:nvSpPr>
          <p:cNvPr id="6" name="Rectangle 5"/>
          <p:cNvSpPr/>
          <p:nvPr/>
        </p:nvSpPr>
        <p:spPr>
          <a:xfrm>
            <a:off x="323528" y="476672"/>
            <a:ext cx="8496943"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3528" y="3140968"/>
            <a:ext cx="8496943" cy="1319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4460726"/>
            <a:ext cx="8496943" cy="1344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060049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9" grpId="0" animBg="1"/>
      <p:bldP spid="12"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4" y="4497825"/>
            <a:ext cx="7313023" cy="2243543"/>
          </a:xfrm>
          <a:prstGeom prst="rect">
            <a:avLst/>
          </a:prstGeom>
        </p:spPr>
      </p:pic>
      <p:sp>
        <p:nvSpPr>
          <p:cNvPr id="13" name="Rectangle 12"/>
          <p:cNvSpPr/>
          <p:nvPr/>
        </p:nvSpPr>
        <p:spPr>
          <a:xfrm>
            <a:off x="467545" y="4497824"/>
            <a:ext cx="7344816" cy="229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2" name="Picture 1"/>
          <p:cNvPicPr>
            <a:picLocks noChangeAspect="1"/>
          </p:cNvPicPr>
          <p:nvPr/>
        </p:nvPicPr>
        <p:blipFill>
          <a:blip r:embed="rId3"/>
          <a:stretch>
            <a:fillRect/>
          </a:stretch>
        </p:blipFill>
        <p:spPr>
          <a:xfrm>
            <a:off x="179512" y="288202"/>
            <a:ext cx="8208910" cy="422091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144" y="5687616"/>
            <a:ext cx="1197768" cy="1197768"/>
          </a:xfrm>
          <a:prstGeom prst="rect">
            <a:avLst/>
          </a:prstGeom>
          <a:noFill/>
        </p:spPr>
      </p:pic>
      <p:sp>
        <p:nvSpPr>
          <p:cNvPr id="8" name="Rectangle 7"/>
          <p:cNvSpPr/>
          <p:nvPr/>
        </p:nvSpPr>
        <p:spPr>
          <a:xfrm>
            <a:off x="179512" y="288201"/>
            <a:ext cx="8208910" cy="42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021288"/>
            <a:ext cx="643138" cy="643138"/>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92417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8"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858862"/>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2636912"/>
            <a:ext cx="8784974" cy="3091676"/>
          </a:xfrm>
          <a:prstGeom prst="rect">
            <a:avLst/>
          </a:prstGeom>
        </p:spPr>
      </p:pic>
      <p:pic>
        <p:nvPicPr>
          <p:cNvPr id="3" name="Picture 2"/>
          <p:cNvPicPr>
            <a:picLocks noChangeAspect="1"/>
          </p:cNvPicPr>
          <p:nvPr/>
        </p:nvPicPr>
        <p:blipFill>
          <a:blip r:embed="rId6"/>
          <a:stretch>
            <a:fillRect/>
          </a:stretch>
        </p:blipFill>
        <p:spPr>
          <a:xfrm>
            <a:off x="2555776" y="78872"/>
            <a:ext cx="2160240" cy="2497946"/>
          </a:xfrm>
          <a:prstGeom prst="rect">
            <a:avLst/>
          </a:prstGeom>
        </p:spPr>
      </p:pic>
      <p:pic>
        <p:nvPicPr>
          <p:cNvPr id="8" name="Picture 7"/>
          <p:cNvPicPr>
            <a:picLocks noChangeAspect="1"/>
          </p:cNvPicPr>
          <p:nvPr/>
        </p:nvPicPr>
        <p:blipFill>
          <a:blip r:embed="rId7"/>
          <a:stretch>
            <a:fillRect/>
          </a:stretch>
        </p:blipFill>
        <p:spPr>
          <a:xfrm>
            <a:off x="3323099" y="369332"/>
            <a:ext cx="1032878" cy="291729"/>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8226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772816"/>
            <a:ext cx="8928992" cy="2623544"/>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grpSp>
        <p:nvGrpSpPr>
          <p:cNvPr id="3" name="Group 2"/>
          <p:cNvGrpSpPr/>
          <p:nvPr/>
        </p:nvGrpSpPr>
        <p:grpSpPr>
          <a:xfrm>
            <a:off x="107504" y="1772816"/>
            <a:ext cx="8928992" cy="2623544"/>
            <a:chOff x="107504" y="1772816"/>
            <a:chExt cx="8928992" cy="2623544"/>
          </a:xfrm>
        </p:grpSpPr>
        <p:sp>
          <p:nvSpPr>
            <p:cNvPr id="8" name="Rectangle 7"/>
            <p:cNvSpPr/>
            <p:nvPr/>
          </p:nvSpPr>
          <p:spPr>
            <a:xfrm>
              <a:off x="107504" y="2852936"/>
              <a:ext cx="8928992" cy="15434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4" y="1772816"/>
              <a:ext cx="2448272"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grpSp>
      <p:sp>
        <p:nvSpPr>
          <p:cNvPr id="7" name="Rectangle 6"/>
          <p:cNvSpPr/>
          <p:nvPr/>
        </p:nvSpPr>
        <p:spPr>
          <a:xfrm>
            <a:off x="2555776" y="1772816"/>
            <a:ext cx="64807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40984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1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858862"/>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8"/>
          <p:cNvPicPr>
            <a:picLocks noChangeAspect="1"/>
          </p:cNvPicPr>
          <p:nvPr/>
        </p:nvPicPr>
        <p:blipFill>
          <a:blip r:embed="rId5"/>
          <a:stretch>
            <a:fillRect/>
          </a:stretch>
        </p:blipFill>
        <p:spPr>
          <a:xfrm>
            <a:off x="179512" y="2629160"/>
            <a:ext cx="8784976" cy="2816064"/>
          </a:xfrm>
          <a:prstGeom prst="rect">
            <a:avLst/>
          </a:prstGeom>
        </p:spPr>
      </p:pic>
      <p:pic>
        <p:nvPicPr>
          <p:cNvPr id="10" name="Picture 9"/>
          <p:cNvPicPr>
            <a:picLocks noChangeAspect="1"/>
          </p:cNvPicPr>
          <p:nvPr/>
        </p:nvPicPr>
        <p:blipFill>
          <a:blip r:embed="rId6"/>
          <a:stretch>
            <a:fillRect/>
          </a:stretch>
        </p:blipFill>
        <p:spPr>
          <a:xfrm>
            <a:off x="2724150" y="836712"/>
            <a:ext cx="3695700" cy="1590675"/>
          </a:xfrm>
          <a:prstGeom prst="rect">
            <a:avLst/>
          </a:prstGeom>
        </p:spPr>
      </p:pic>
      <p:pic>
        <p:nvPicPr>
          <p:cNvPr id="11" name="Picture 10"/>
          <p:cNvPicPr>
            <a:picLocks noChangeAspect="1"/>
          </p:cNvPicPr>
          <p:nvPr/>
        </p:nvPicPr>
        <p:blipFill>
          <a:blip r:embed="rId7"/>
          <a:stretch>
            <a:fillRect/>
          </a:stretch>
        </p:blipFill>
        <p:spPr>
          <a:xfrm>
            <a:off x="2771800" y="853852"/>
            <a:ext cx="1133475" cy="342900"/>
          </a:xfrm>
          <a:prstGeom prst="rect">
            <a:avLst/>
          </a:prstGeom>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34415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5" y="404664"/>
            <a:ext cx="8928990" cy="5532174"/>
          </a:xfrm>
          <a:prstGeom prst="rect">
            <a:avLst/>
          </a:prstGeom>
        </p:spPr>
      </p:pic>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7" name="Rectangle 6"/>
          <p:cNvSpPr/>
          <p:nvPr/>
        </p:nvSpPr>
        <p:spPr>
          <a:xfrm>
            <a:off x="107506" y="404664"/>
            <a:ext cx="8928990"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107506" y="3429000"/>
            <a:ext cx="8928990" cy="254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4550" y="5759624"/>
            <a:ext cx="1197768" cy="119776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03256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1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10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3"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53928"/>
            <a:ext cx="8640960" cy="448338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331640" y="116632"/>
            <a:ext cx="3303067" cy="1637296"/>
          </a:xfrm>
          <a:prstGeom prst="rect">
            <a:avLst/>
          </a:prstGeom>
        </p:spPr>
      </p:pic>
      <p:pic>
        <p:nvPicPr>
          <p:cNvPr id="8" name="Picture 7"/>
          <p:cNvPicPr>
            <a:picLocks noChangeAspect="1"/>
          </p:cNvPicPr>
          <p:nvPr/>
        </p:nvPicPr>
        <p:blipFill>
          <a:blip r:embed="rId7"/>
          <a:stretch>
            <a:fillRect/>
          </a:stretch>
        </p:blipFill>
        <p:spPr>
          <a:xfrm>
            <a:off x="4427587" y="764704"/>
            <a:ext cx="1152525" cy="35242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92443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80728"/>
            <a:ext cx="8784974" cy="3162592"/>
          </a:xfrm>
          <a:prstGeom prst="rect">
            <a:avLst/>
          </a:prstGeom>
        </p:spPr>
      </p:pic>
      <p:sp>
        <p:nvSpPr>
          <p:cNvPr id="9" name="Rectangle 8"/>
          <p:cNvSpPr/>
          <p:nvPr/>
        </p:nvSpPr>
        <p:spPr>
          <a:xfrm>
            <a:off x="179513" y="980728"/>
            <a:ext cx="878497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82152" y="5759624"/>
            <a:ext cx="1197768" cy="1197768"/>
          </a:xfrm>
          <a:prstGeom prst="rect">
            <a:avLst/>
          </a:prstGeom>
          <a:noFill/>
        </p:spPr>
      </p:pic>
      <p:sp>
        <p:nvSpPr>
          <p:cNvPr id="8" name="Rectangle 7"/>
          <p:cNvSpPr/>
          <p:nvPr/>
        </p:nvSpPr>
        <p:spPr>
          <a:xfrm>
            <a:off x="179512" y="1772816"/>
            <a:ext cx="87849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2" y="2852936"/>
            <a:ext cx="8784974" cy="1313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50790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2" name="Picture 1"/>
          <p:cNvPicPr>
            <a:picLocks noChangeAspect="1"/>
          </p:cNvPicPr>
          <p:nvPr/>
        </p:nvPicPr>
        <p:blipFill>
          <a:blip r:embed="rId5"/>
          <a:stretch>
            <a:fillRect/>
          </a:stretch>
        </p:blipFill>
        <p:spPr>
          <a:xfrm>
            <a:off x="179512" y="2973266"/>
            <a:ext cx="8784976" cy="2831998"/>
          </a:xfrm>
          <a:prstGeom prst="rect">
            <a:avLst/>
          </a:prstGeom>
        </p:spPr>
      </p:pic>
      <p:pic>
        <p:nvPicPr>
          <p:cNvPr id="3" name="Picture 2"/>
          <p:cNvPicPr>
            <a:picLocks noChangeAspect="1"/>
          </p:cNvPicPr>
          <p:nvPr/>
        </p:nvPicPr>
        <p:blipFill>
          <a:blip r:embed="rId6"/>
          <a:stretch>
            <a:fillRect/>
          </a:stretch>
        </p:blipFill>
        <p:spPr>
          <a:xfrm>
            <a:off x="1028700" y="188640"/>
            <a:ext cx="7086600" cy="2686050"/>
          </a:xfrm>
          <a:prstGeom prst="rect">
            <a:avLst/>
          </a:prstGeom>
        </p:spPr>
      </p:pic>
      <p:pic>
        <p:nvPicPr>
          <p:cNvPr id="5" name="Picture 4"/>
          <p:cNvPicPr>
            <a:picLocks noChangeAspect="1"/>
          </p:cNvPicPr>
          <p:nvPr/>
        </p:nvPicPr>
        <p:blipFill>
          <a:blip r:embed="rId7"/>
          <a:stretch>
            <a:fillRect/>
          </a:stretch>
        </p:blipFill>
        <p:spPr>
          <a:xfrm>
            <a:off x="4005262" y="220638"/>
            <a:ext cx="1133475" cy="40005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37881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4331828"/>
          </a:xfrm>
          <a:prstGeom prst="rect">
            <a:avLst/>
          </a:prstGeom>
        </p:spPr>
      </p:pic>
      <p:sp>
        <p:nvSpPr>
          <p:cNvPr id="9" name="Rectangle 8"/>
          <p:cNvSpPr/>
          <p:nvPr/>
        </p:nvSpPr>
        <p:spPr>
          <a:xfrm>
            <a:off x="179512" y="620688"/>
            <a:ext cx="8784975"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3717032"/>
            <a:ext cx="8784975" cy="1235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165304"/>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4230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2" name="Picture 1"/>
          <p:cNvPicPr>
            <a:picLocks noChangeAspect="1"/>
          </p:cNvPicPr>
          <p:nvPr/>
        </p:nvPicPr>
        <p:blipFill>
          <a:blip r:embed="rId5"/>
          <a:stretch>
            <a:fillRect/>
          </a:stretch>
        </p:blipFill>
        <p:spPr>
          <a:xfrm>
            <a:off x="107505" y="2885908"/>
            <a:ext cx="8928990" cy="2847348"/>
          </a:xfrm>
          <a:prstGeom prst="rect">
            <a:avLst/>
          </a:prstGeom>
        </p:spPr>
      </p:pic>
      <p:pic>
        <p:nvPicPr>
          <p:cNvPr id="3" name="Picture 2"/>
          <p:cNvPicPr>
            <a:picLocks noChangeAspect="1"/>
          </p:cNvPicPr>
          <p:nvPr/>
        </p:nvPicPr>
        <p:blipFill>
          <a:blip r:embed="rId6"/>
          <a:stretch>
            <a:fillRect/>
          </a:stretch>
        </p:blipFill>
        <p:spPr>
          <a:xfrm>
            <a:off x="1866900" y="628278"/>
            <a:ext cx="5410200" cy="2152650"/>
          </a:xfrm>
          <a:prstGeom prst="rect">
            <a:avLst/>
          </a:prstGeom>
        </p:spPr>
      </p:pic>
      <p:pic>
        <p:nvPicPr>
          <p:cNvPr id="5" name="Picture 4"/>
          <p:cNvPicPr>
            <a:picLocks noChangeAspect="1"/>
          </p:cNvPicPr>
          <p:nvPr/>
        </p:nvPicPr>
        <p:blipFill>
          <a:blip r:embed="rId7"/>
          <a:stretch>
            <a:fillRect/>
          </a:stretch>
        </p:blipFill>
        <p:spPr>
          <a:xfrm>
            <a:off x="3563888" y="188640"/>
            <a:ext cx="1162050" cy="342900"/>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36967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574958"/>
            <a:ext cx="8640960" cy="366235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2123729" y="33296"/>
            <a:ext cx="4896542" cy="2531608"/>
          </a:xfrm>
          <a:prstGeom prst="rect">
            <a:avLst/>
          </a:prstGeom>
        </p:spPr>
      </p:pic>
      <p:pic>
        <p:nvPicPr>
          <p:cNvPr id="10" name="Picture 9"/>
          <p:cNvPicPr>
            <a:picLocks noChangeAspect="1"/>
          </p:cNvPicPr>
          <p:nvPr/>
        </p:nvPicPr>
        <p:blipFill>
          <a:blip r:embed="rId9"/>
          <a:stretch>
            <a:fillRect/>
          </a:stretch>
        </p:blipFill>
        <p:spPr>
          <a:xfrm>
            <a:off x="6246802" y="857783"/>
            <a:ext cx="671001" cy="194953"/>
          </a:xfrm>
          <a:prstGeom prst="rect">
            <a:avLst/>
          </a:prstGeom>
        </p:spPr>
      </p:pic>
    </p:spTree>
    <p:extLst>
      <p:ext uri="{BB962C8B-B14F-4D97-AF65-F5344CB8AC3E}">
        <p14:creationId xmlns:p14="http://schemas.microsoft.com/office/powerpoint/2010/main" val="622473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64704"/>
            <a:ext cx="8784976" cy="4683900"/>
          </a:xfrm>
          <a:prstGeom prst="rect">
            <a:avLst/>
          </a:prstGeom>
        </p:spPr>
      </p:pic>
      <p:sp>
        <p:nvSpPr>
          <p:cNvPr id="9" name="Rectangle 8"/>
          <p:cNvSpPr/>
          <p:nvPr/>
        </p:nvSpPr>
        <p:spPr>
          <a:xfrm>
            <a:off x="179512" y="764704"/>
            <a:ext cx="8784975"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4005064"/>
            <a:ext cx="8784975" cy="1443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165304"/>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62295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808610"/>
            <a:ext cx="8784976" cy="421267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40296" y="5877272"/>
            <a:ext cx="1435360" cy="954514"/>
          </a:xfrm>
          <a:prstGeom prst="rect">
            <a:avLst/>
          </a:prstGeom>
          <a:noFill/>
        </p:spPr>
      </p:pic>
      <p:pic>
        <p:nvPicPr>
          <p:cNvPr id="3" name="Picture 2"/>
          <p:cNvPicPr>
            <a:picLocks noChangeAspect="1"/>
          </p:cNvPicPr>
          <p:nvPr/>
        </p:nvPicPr>
        <p:blipFill>
          <a:blip r:embed="rId6"/>
          <a:stretch>
            <a:fillRect/>
          </a:stretch>
        </p:blipFill>
        <p:spPr>
          <a:xfrm>
            <a:off x="2624298" y="153958"/>
            <a:ext cx="4035934" cy="1618858"/>
          </a:xfrm>
          <a:prstGeom prst="rect">
            <a:avLst/>
          </a:prstGeom>
        </p:spPr>
      </p:pic>
      <p:pic>
        <p:nvPicPr>
          <p:cNvPr id="8" name="Picture 7"/>
          <p:cNvPicPr>
            <a:picLocks noChangeAspect="1"/>
          </p:cNvPicPr>
          <p:nvPr/>
        </p:nvPicPr>
        <p:blipFill>
          <a:blip r:embed="rId7"/>
          <a:stretch>
            <a:fillRect/>
          </a:stretch>
        </p:blipFill>
        <p:spPr>
          <a:xfrm>
            <a:off x="4211960" y="172748"/>
            <a:ext cx="720080" cy="200952"/>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38364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8" y="2492896"/>
            <a:ext cx="8208910" cy="3500511"/>
          </a:xfrm>
          <a:prstGeom prst="rect">
            <a:avLst/>
          </a:prstGeom>
        </p:spPr>
      </p:pic>
      <p:sp>
        <p:nvSpPr>
          <p:cNvPr id="10" name="Rectangle 9"/>
          <p:cNvSpPr/>
          <p:nvPr/>
        </p:nvSpPr>
        <p:spPr>
          <a:xfrm>
            <a:off x="755578" y="2504462"/>
            <a:ext cx="8208908" cy="1644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pic>
        <p:nvPicPr>
          <p:cNvPr id="2" name="Picture 1"/>
          <p:cNvPicPr>
            <a:picLocks noChangeAspect="1"/>
          </p:cNvPicPr>
          <p:nvPr/>
        </p:nvPicPr>
        <p:blipFill>
          <a:blip r:embed="rId3"/>
          <a:stretch>
            <a:fillRect/>
          </a:stretch>
        </p:blipFill>
        <p:spPr>
          <a:xfrm>
            <a:off x="179514" y="476672"/>
            <a:ext cx="8784972" cy="2004176"/>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179513" y="476672"/>
            <a:ext cx="8784974"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2" name="Rectangle 11"/>
          <p:cNvSpPr/>
          <p:nvPr/>
        </p:nvSpPr>
        <p:spPr>
          <a:xfrm>
            <a:off x="755578" y="4149080"/>
            <a:ext cx="8208908" cy="1855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660232"/>
            <a:ext cx="1197768" cy="1197768"/>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51955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7" grpId="0" animBg="1"/>
      <p:bldP spid="12" grpId="0" animBg="1"/>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5"/>
          <a:stretch>
            <a:fillRect/>
          </a:stretch>
        </p:blipFill>
        <p:spPr>
          <a:xfrm>
            <a:off x="251521" y="1628800"/>
            <a:ext cx="8640958" cy="176028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8990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62" cy="24328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251519" y="1772816"/>
            <a:ext cx="8640961" cy="2432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5496" y="5660232"/>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9838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sp>
        <p:nvSpPr>
          <p:cNvPr id="6" name="TextBox 5"/>
          <p:cNvSpPr txBox="1"/>
          <p:nvPr/>
        </p:nvSpPr>
        <p:spPr>
          <a:xfrm>
            <a:off x="35496" y="-27384"/>
            <a:ext cx="1113318" cy="369332"/>
          </a:xfrm>
          <a:prstGeom prst="rect">
            <a:avLst/>
          </a:prstGeom>
          <a:noFill/>
        </p:spPr>
        <p:txBody>
          <a:bodyPr wrap="none" rtlCol="0">
            <a:spAutoFit/>
          </a:bodyPr>
          <a:lstStyle/>
          <a:p>
            <a:r>
              <a:rPr lang="en-GB" dirty="0" smtClean="0"/>
              <a:t>May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218794" cy="810498"/>
          </a:xfrm>
          <a:prstGeom prst="rect">
            <a:avLst/>
          </a:prstGeom>
          <a:noFill/>
        </p:spPr>
      </p:pic>
      <p:pic>
        <p:nvPicPr>
          <p:cNvPr id="2" name="Picture 1"/>
          <p:cNvPicPr>
            <a:picLocks noChangeAspect="1"/>
          </p:cNvPicPr>
          <p:nvPr/>
        </p:nvPicPr>
        <p:blipFill>
          <a:blip r:embed="rId5"/>
          <a:stretch>
            <a:fillRect/>
          </a:stretch>
        </p:blipFill>
        <p:spPr>
          <a:xfrm>
            <a:off x="251520" y="3212976"/>
            <a:ext cx="8640960" cy="1853656"/>
          </a:xfrm>
          <a:prstGeom prst="rect">
            <a:avLst/>
          </a:prstGeom>
        </p:spPr>
      </p:pic>
      <p:pic>
        <p:nvPicPr>
          <p:cNvPr id="3" name="Picture 2"/>
          <p:cNvPicPr>
            <a:picLocks noChangeAspect="1"/>
          </p:cNvPicPr>
          <p:nvPr/>
        </p:nvPicPr>
        <p:blipFill>
          <a:blip r:embed="rId6"/>
          <a:stretch>
            <a:fillRect/>
          </a:stretch>
        </p:blipFill>
        <p:spPr>
          <a:xfrm>
            <a:off x="2483769" y="1196752"/>
            <a:ext cx="4176462" cy="1814020"/>
          </a:xfrm>
          <a:prstGeom prst="rect">
            <a:avLst/>
          </a:prstGeom>
        </p:spPr>
      </p:pic>
      <p:pic>
        <p:nvPicPr>
          <p:cNvPr id="8" name="Picture 7"/>
          <p:cNvPicPr>
            <a:picLocks noChangeAspect="1"/>
          </p:cNvPicPr>
          <p:nvPr/>
        </p:nvPicPr>
        <p:blipFill>
          <a:blip r:embed="rId7"/>
          <a:stretch>
            <a:fillRect/>
          </a:stretch>
        </p:blipFill>
        <p:spPr>
          <a:xfrm>
            <a:off x="3995936" y="729888"/>
            <a:ext cx="1152128" cy="32284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34774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16832"/>
            <a:ext cx="8784976" cy="202586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1" y="1916832"/>
            <a:ext cx="8784977" cy="202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38663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5"/>
          <a:stretch>
            <a:fillRect/>
          </a:stretch>
        </p:blipFill>
        <p:spPr>
          <a:xfrm>
            <a:off x="251521" y="2814790"/>
            <a:ext cx="8640958" cy="3062482"/>
          </a:xfrm>
          <a:prstGeom prst="rect">
            <a:avLst/>
          </a:prstGeom>
        </p:spPr>
      </p:pic>
      <p:pic>
        <p:nvPicPr>
          <p:cNvPr id="3" name="Picture 2"/>
          <p:cNvPicPr>
            <a:picLocks noChangeAspect="1"/>
          </p:cNvPicPr>
          <p:nvPr/>
        </p:nvPicPr>
        <p:blipFill>
          <a:blip r:embed="rId6"/>
          <a:stretch>
            <a:fillRect/>
          </a:stretch>
        </p:blipFill>
        <p:spPr>
          <a:xfrm>
            <a:off x="2123728" y="119463"/>
            <a:ext cx="4896544" cy="249640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05683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08720"/>
            <a:ext cx="8784976" cy="440122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7" name="Rectangle 6"/>
          <p:cNvSpPr/>
          <p:nvPr/>
        </p:nvSpPr>
        <p:spPr>
          <a:xfrm>
            <a:off x="179512" y="908720"/>
            <a:ext cx="8784975" cy="300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5496" y="5660232"/>
            <a:ext cx="1197768" cy="1197768"/>
          </a:xfrm>
          <a:prstGeom prst="rect">
            <a:avLst/>
          </a:prstGeom>
          <a:noFill/>
        </p:spPr>
      </p:pic>
      <p:sp>
        <p:nvSpPr>
          <p:cNvPr id="11" name="Rectangle 10"/>
          <p:cNvSpPr/>
          <p:nvPr/>
        </p:nvSpPr>
        <p:spPr>
          <a:xfrm>
            <a:off x="179512" y="3909442"/>
            <a:ext cx="8784975" cy="1400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24983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43406"/>
            <a:ext cx="8640958" cy="577882"/>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49280"/>
            <a:ext cx="1366497" cy="908720"/>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6"/>
          <a:stretch>
            <a:fillRect/>
          </a:stretch>
        </p:blipFill>
        <p:spPr>
          <a:xfrm>
            <a:off x="251520" y="332656"/>
            <a:ext cx="8640960" cy="3286380"/>
          </a:xfrm>
          <a:prstGeom prst="rect">
            <a:avLst/>
          </a:prstGeom>
        </p:spPr>
      </p:pic>
      <p:pic>
        <p:nvPicPr>
          <p:cNvPr id="5" name="Picture 4"/>
          <p:cNvPicPr>
            <a:picLocks noChangeAspect="1"/>
          </p:cNvPicPr>
          <p:nvPr/>
        </p:nvPicPr>
        <p:blipFill>
          <a:blip r:embed="rId7"/>
          <a:stretch>
            <a:fillRect/>
          </a:stretch>
        </p:blipFill>
        <p:spPr>
          <a:xfrm>
            <a:off x="2123729" y="3720548"/>
            <a:ext cx="4896542" cy="165266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26896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836712"/>
            <a:ext cx="8640960" cy="4305124"/>
          </a:xfrm>
          <a:prstGeom prst="rect">
            <a:avLst/>
          </a:prstGeom>
        </p:spPr>
      </p:pic>
      <p:sp>
        <p:nvSpPr>
          <p:cNvPr id="7" name="Rectangle 6"/>
          <p:cNvSpPr/>
          <p:nvPr/>
        </p:nvSpPr>
        <p:spPr>
          <a:xfrm>
            <a:off x="251520" y="836712"/>
            <a:ext cx="864095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708920"/>
            <a:ext cx="8640959" cy="2432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1772816"/>
            <a:ext cx="864095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81275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8640"/>
            <a:ext cx="8784974" cy="2996606"/>
          </a:xfrm>
          <a:prstGeom prst="rect">
            <a:avLst/>
          </a:prstGeom>
        </p:spPr>
      </p:pic>
      <p:pic>
        <p:nvPicPr>
          <p:cNvPr id="3" name="Picture 2"/>
          <p:cNvPicPr>
            <a:picLocks noChangeAspect="1"/>
          </p:cNvPicPr>
          <p:nvPr/>
        </p:nvPicPr>
        <p:blipFill>
          <a:blip r:embed="rId3"/>
          <a:stretch>
            <a:fillRect/>
          </a:stretch>
        </p:blipFill>
        <p:spPr>
          <a:xfrm>
            <a:off x="899592" y="3216642"/>
            <a:ext cx="8064895" cy="3020670"/>
          </a:xfrm>
          <a:prstGeom prst="rect">
            <a:avLst/>
          </a:prstGeom>
        </p:spPr>
      </p:pic>
      <p:sp>
        <p:nvSpPr>
          <p:cNvPr id="8" name="TextBox 7"/>
          <p:cNvSpPr txBox="1"/>
          <p:nvPr/>
        </p:nvSpPr>
        <p:spPr>
          <a:xfrm>
            <a:off x="0" y="-99392"/>
            <a:ext cx="1011815" cy="369332"/>
          </a:xfrm>
          <a:prstGeom prst="rect">
            <a:avLst/>
          </a:prstGeom>
          <a:noFill/>
        </p:spPr>
        <p:txBody>
          <a:bodyPr wrap="none" rtlCol="0">
            <a:spAutoFit/>
          </a:bodyPr>
          <a:lstStyle/>
          <a:p>
            <a:r>
              <a:rPr lang="en-GB" dirty="0" smtClean="0"/>
              <a:t>Jan 2010</a:t>
            </a:r>
            <a:endParaRPr lang="en-GB" dirty="0"/>
          </a:p>
        </p:txBody>
      </p:sp>
      <p:sp>
        <p:nvSpPr>
          <p:cNvPr id="9" name="Rectangle 8"/>
          <p:cNvSpPr/>
          <p:nvPr/>
        </p:nvSpPr>
        <p:spPr>
          <a:xfrm>
            <a:off x="179512" y="188640"/>
            <a:ext cx="8784975"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1052736"/>
            <a:ext cx="8784975" cy="21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899592" y="3216642"/>
            <a:ext cx="8064895" cy="3020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850904"/>
            <a:ext cx="1080120" cy="1080120"/>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971601" y="6021288"/>
            <a:ext cx="1224136" cy="814050"/>
          </a:xfrm>
          <a:prstGeom prst="rect">
            <a:avLst/>
          </a:prstGeom>
          <a:noFill/>
        </p:spPr>
      </p:pic>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42899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2"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772816"/>
            <a:ext cx="8496944" cy="2704136"/>
          </a:xfrm>
          <a:prstGeom prst="rect">
            <a:avLst/>
          </a:prstGeom>
        </p:spPr>
      </p:pic>
      <p:sp>
        <p:nvSpPr>
          <p:cNvPr id="8" name="TextBox 7"/>
          <p:cNvSpPr txBox="1"/>
          <p:nvPr/>
        </p:nvSpPr>
        <p:spPr>
          <a:xfrm>
            <a:off x="31793" y="35332"/>
            <a:ext cx="1011815" cy="369332"/>
          </a:xfrm>
          <a:prstGeom prst="rect">
            <a:avLst/>
          </a:prstGeom>
          <a:noFill/>
        </p:spPr>
        <p:txBody>
          <a:bodyPr wrap="none" rtlCol="0">
            <a:spAutoFit/>
          </a:bodyPr>
          <a:lstStyle/>
          <a:p>
            <a:r>
              <a:rPr lang="en-GB" dirty="0" smtClean="0"/>
              <a:t>Jan 2010</a:t>
            </a:r>
            <a:endParaRPr lang="en-GB" dirty="0"/>
          </a:p>
        </p:txBody>
      </p:sp>
      <p:sp>
        <p:nvSpPr>
          <p:cNvPr id="12" name="Rectangle 11"/>
          <p:cNvSpPr/>
          <p:nvPr/>
        </p:nvSpPr>
        <p:spPr>
          <a:xfrm>
            <a:off x="323529" y="1772816"/>
            <a:ext cx="8496944" cy="270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850904"/>
            <a:ext cx="1080120" cy="1080120"/>
          </a:xfrm>
          <a:prstGeom prst="rect">
            <a:avLst/>
          </a:prstGeom>
          <a:noFill/>
        </p:spPr>
      </p:pic>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1505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8"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79512" y="1268760"/>
            <a:ext cx="8784976" cy="3854194"/>
          </a:xfrm>
          <a:prstGeom prst="rect">
            <a:avLst/>
          </a:prstGeom>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5139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340768"/>
            <a:ext cx="8928990" cy="192860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8" name="Rectangle 7"/>
          <p:cNvSpPr/>
          <p:nvPr/>
        </p:nvSpPr>
        <p:spPr>
          <a:xfrm>
            <a:off x="107504" y="1340768"/>
            <a:ext cx="8928994" cy="195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341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361352"/>
            <a:ext cx="8784976" cy="3803952"/>
          </a:xfrm>
          <a:prstGeom prst="rect">
            <a:avLst/>
          </a:prstGeom>
        </p:spPr>
      </p:pic>
      <p:sp>
        <p:nvSpPr>
          <p:cNvPr id="7" name="TextBox 6"/>
          <p:cNvSpPr txBox="1"/>
          <p:nvPr/>
        </p:nvSpPr>
        <p:spPr>
          <a:xfrm>
            <a:off x="49171" y="35332"/>
            <a:ext cx="1113318" cy="369332"/>
          </a:xfrm>
          <a:prstGeom prst="rect">
            <a:avLst/>
          </a:prstGeom>
          <a:noFill/>
        </p:spPr>
        <p:txBody>
          <a:bodyPr wrap="none" rtlCol="0">
            <a:spAutoFit/>
          </a:bodyPr>
          <a:lstStyle/>
          <a:p>
            <a:r>
              <a:rPr lang="en-GB" dirty="0" smtClean="0"/>
              <a:t>May 2010</a:t>
            </a:r>
            <a:endParaRPr lang="en-GB" dirty="0"/>
          </a:p>
        </p:txBody>
      </p:sp>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6"/>
          <a:stretch>
            <a:fillRect/>
          </a:stretch>
        </p:blipFill>
        <p:spPr>
          <a:xfrm>
            <a:off x="2524046" y="35332"/>
            <a:ext cx="4095908" cy="2261920"/>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93126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12776"/>
            <a:ext cx="8928990" cy="2237768"/>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8" name="Rectangle 7"/>
          <p:cNvSpPr/>
          <p:nvPr/>
        </p:nvSpPr>
        <p:spPr>
          <a:xfrm>
            <a:off x="107504" y="1412776"/>
            <a:ext cx="892899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2636912"/>
            <a:ext cx="8928994" cy="1013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95592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331640" y="1507438"/>
            <a:ext cx="6480720" cy="2281602"/>
          </a:xfrm>
          <a:prstGeom prst="rect">
            <a:avLst/>
          </a:prstGeom>
        </p:spPr>
      </p:pic>
      <p:pic>
        <p:nvPicPr>
          <p:cNvPr id="3" name="Picture 2"/>
          <p:cNvPicPr>
            <a:picLocks noChangeAspect="1"/>
          </p:cNvPicPr>
          <p:nvPr/>
        </p:nvPicPr>
        <p:blipFill>
          <a:blip r:embed="rId6"/>
          <a:stretch>
            <a:fillRect/>
          </a:stretch>
        </p:blipFill>
        <p:spPr>
          <a:xfrm>
            <a:off x="1362300" y="5039608"/>
            <a:ext cx="6419400" cy="1681938"/>
          </a:xfrm>
          <a:prstGeom prst="rect">
            <a:avLst/>
          </a:prstGeom>
        </p:spPr>
      </p:pic>
      <p:pic>
        <p:nvPicPr>
          <p:cNvPr id="5" name="Picture 4"/>
          <p:cNvPicPr>
            <a:picLocks noChangeAspect="1"/>
          </p:cNvPicPr>
          <p:nvPr/>
        </p:nvPicPr>
        <p:blipFill>
          <a:blip r:embed="rId7"/>
          <a:stretch>
            <a:fillRect/>
          </a:stretch>
        </p:blipFill>
        <p:spPr>
          <a:xfrm>
            <a:off x="2918818" y="3789040"/>
            <a:ext cx="2949326" cy="1271116"/>
          </a:xfrm>
          <a:prstGeom prst="rect">
            <a:avLst/>
          </a:prstGeom>
        </p:spPr>
      </p:pic>
      <p:pic>
        <p:nvPicPr>
          <p:cNvPr id="6" name="Picture 5"/>
          <p:cNvPicPr>
            <a:picLocks noChangeAspect="1"/>
          </p:cNvPicPr>
          <p:nvPr/>
        </p:nvPicPr>
        <p:blipFill>
          <a:blip r:embed="rId8"/>
          <a:stretch>
            <a:fillRect/>
          </a:stretch>
        </p:blipFill>
        <p:spPr>
          <a:xfrm>
            <a:off x="2918818" y="74315"/>
            <a:ext cx="2949326" cy="1369472"/>
          </a:xfrm>
          <a:prstGeom prst="rect">
            <a:avLst/>
          </a:prstGeom>
        </p:spPr>
      </p:pic>
      <p:pic>
        <p:nvPicPr>
          <p:cNvPr id="7" name="Picture 6"/>
          <p:cNvPicPr>
            <a:picLocks noChangeAspect="1"/>
          </p:cNvPicPr>
          <p:nvPr/>
        </p:nvPicPr>
        <p:blipFill>
          <a:blip r:embed="rId9"/>
          <a:stretch>
            <a:fillRect/>
          </a:stretch>
        </p:blipFill>
        <p:spPr>
          <a:xfrm>
            <a:off x="1986930" y="618141"/>
            <a:ext cx="784870" cy="218571"/>
          </a:xfrm>
          <a:prstGeom prst="rect">
            <a:avLst/>
          </a:prstGeom>
        </p:spPr>
      </p:pic>
      <p:pic>
        <p:nvPicPr>
          <p:cNvPr id="11" name="Picture 10"/>
          <p:cNvPicPr>
            <a:picLocks noChangeAspect="1"/>
          </p:cNvPicPr>
          <p:nvPr/>
        </p:nvPicPr>
        <p:blipFill>
          <a:blip r:embed="rId10"/>
          <a:stretch>
            <a:fillRect/>
          </a:stretch>
        </p:blipFill>
        <p:spPr>
          <a:xfrm>
            <a:off x="1986930" y="4275210"/>
            <a:ext cx="784870" cy="243750"/>
          </a:xfrm>
          <a:prstGeom prst="rect">
            <a:avLst/>
          </a:prstGeom>
        </p:spPr>
      </p:pic>
      <p:pic>
        <p:nvPicPr>
          <p:cNvPr id="12" name="Picture 7" descr="http://www.thecyrenians.org/Resources/Tyneside%20Cyrenians/News/Home_News1.png">
            <a:hlinkClick r:id="rId11" action="ppaction://hlinksldjump"/>
          </p:cNvPr>
          <p:cNvPicPr>
            <a:picLocks noChangeAspect="1" noChangeArrowheads="1"/>
          </p:cNvPicPr>
          <p:nvPr/>
        </p:nvPicPr>
        <p:blipFill>
          <a:blip r:embed="rId12"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36072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240051"/>
            <a:ext cx="8784972" cy="379442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1240051"/>
            <a:ext cx="8784973" cy="3794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05264"/>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21014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548680"/>
            <a:ext cx="8784972" cy="496988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483613"/>
            <a:ext cx="8784973" cy="5034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05264"/>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54257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1783346"/>
            <a:ext cx="8784972" cy="135762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1783346"/>
            <a:ext cx="8784973" cy="135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15473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36712"/>
            <a:ext cx="8640960" cy="4320480"/>
          </a:xfrm>
          <a:prstGeom prst="rect">
            <a:avLst/>
          </a:prstGeom>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970584"/>
            <a:ext cx="8640959" cy="218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836712"/>
            <a:ext cx="8640959" cy="2133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3188409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08105" y="6177681"/>
            <a:ext cx="680319" cy="680319"/>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2" cy="764704"/>
          </a:xfrm>
          <a:prstGeom prst="rect">
            <a:avLst/>
          </a:prstGeom>
          <a:noFill/>
        </p:spPr>
      </p:pic>
      <p:pic>
        <p:nvPicPr>
          <p:cNvPr id="2" name="Picture 1"/>
          <p:cNvPicPr>
            <a:picLocks noChangeAspect="1"/>
          </p:cNvPicPr>
          <p:nvPr/>
        </p:nvPicPr>
        <p:blipFill>
          <a:blip r:embed="rId5"/>
          <a:stretch>
            <a:fillRect/>
          </a:stretch>
        </p:blipFill>
        <p:spPr>
          <a:xfrm>
            <a:off x="251520" y="2259004"/>
            <a:ext cx="8640960" cy="3546260"/>
          </a:xfrm>
          <a:prstGeom prst="rect">
            <a:avLst/>
          </a:prstGeom>
        </p:spPr>
      </p:pic>
      <p:pic>
        <p:nvPicPr>
          <p:cNvPr id="3" name="Picture 2"/>
          <p:cNvPicPr>
            <a:picLocks noChangeAspect="1"/>
          </p:cNvPicPr>
          <p:nvPr/>
        </p:nvPicPr>
        <p:blipFill>
          <a:blip r:embed="rId6"/>
          <a:stretch>
            <a:fillRect/>
          </a:stretch>
        </p:blipFill>
        <p:spPr>
          <a:xfrm>
            <a:off x="1547664" y="110382"/>
            <a:ext cx="5040560" cy="2089644"/>
          </a:xfrm>
          <a:prstGeom prst="rect">
            <a:avLst/>
          </a:prstGeom>
        </p:spPr>
      </p:pic>
      <p:pic>
        <p:nvPicPr>
          <p:cNvPr id="8" name="Picture 7"/>
          <p:cNvPicPr>
            <a:picLocks noChangeAspect="1"/>
          </p:cNvPicPr>
          <p:nvPr/>
        </p:nvPicPr>
        <p:blipFill>
          <a:blip r:embed="rId7"/>
          <a:stretch>
            <a:fillRect/>
          </a:stretch>
        </p:blipFill>
        <p:spPr>
          <a:xfrm>
            <a:off x="3706020" y="80318"/>
            <a:ext cx="865980" cy="25233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88057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3796608"/>
          </a:xfrm>
          <a:prstGeom prst="rect">
            <a:avLst/>
          </a:prstGeom>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79513" y="764705"/>
            <a:ext cx="8784974"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3" y="2660527"/>
            <a:ext cx="8784974" cy="19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004" y="5733256"/>
            <a:ext cx="1124744" cy="112474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641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16" y="2350118"/>
            <a:ext cx="7735368" cy="388719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61336"/>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6"/>
          <a:stretch>
            <a:fillRect/>
          </a:stretch>
        </p:blipFill>
        <p:spPr>
          <a:xfrm>
            <a:off x="1835694" y="175677"/>
            <a:ext cx="3456386" cy="2083724"/>
          </a:xfrm>
          <a:prstGeom prst="rect">
            <a:avLst/>
          </a:prstGeom>
        </p:spPr>
      </p:pic>
      <p:pic>
        <p:nvPicPr>
          <p:cNvPr id="8" name="Picture 7"/>
          <p:cNvPicPr>
            <a:picLocks noChangeAspect="1"/>
          </p:cNvPicPr>
          <p:nvPr/>
        </p:nvPicPr>
        <p:blipFill>
          <a:blip r:embed="rId7"/>
          <a:stretch>
            <a:fillRect/>
          </a:stretch>
        </p:blipFill>
        <p:spPr>
          <a:xfrm>
            <a:off x="5380831" y="874320"/>
            <a:ext cx="847353" cy="23747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18924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11560" y="3933056"/>
            <a:ext cx="7056784" cy="2492156"/>
          </a:xfrm>
          <a:prstGeom prst="rect">
            <a:avLst/>
          </a:prstGeom>
        </p:spPr>
      </p:pic>
      <p:sp>
        <p:nvSpPr>
          <p:cNvPr id="11" name="Rectangle 10"/>
          <p:cNvSpPr/>
          <p:nvPr/>
        </p:nvSpPr>
        <p:spPr>
          <a:xfrm>
            <a:off x="611561" y="3933056"/>
            <a:ext cx="7056784" cy="2492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2" name="Picture 1"/>
          <p:cNvPicPr>
            <a:picLocks noChangeAspect="1"/>
          </p:cNvPicPr>
          <p:nvPr/>
        </p:nvPicPr>
        <p:blipFill>
          <a:blip r:embed="rId3"/>
          <a:stretch>
            <a:fillRect/>
          </a:stretch>
        </p:blipFill>
        <p:spPr>
          <a:xfrm>
            <a:off x="1043608" y="188640"/>
            <a:ext cx="7056784" cy="3628088"/>
          </a:xfrm>
          <a:prstGeom prst="rect">
            <a:avLst/>
          </a:prstGeom>
        </p:spPr>
      </p:pic>
      <p:pic>
        <p:nvPicPr>
          <p:cNvPr id="3" name="Picture 2"/>
          <p:cNvPicPr>
            <a:picLocks noChangeAspect="1"/>
          </p:cNvPicPr>
          <p:nvPr/>
        </p:nvPicPr>
        <p:blipFill>
          <a:blip r:embed="rId4"/>
          <a:stretch>
            <a:fillRect/>
          </a:stretch>
        </p:blipFill>
        <p:spPr>
          <a:xfrm>
            <a:off x="1043608" y="391660"/>
            <a:ext cx="648072" cy="317804"/>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1043609" y="2492896"/>
            <a:ext cx="7056784" cy="1351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19752" y="6189328"/>
            <a:ext cx="668672" cy="668672"/>
          </a:xfrm>
          <a:prstGeom prst="rect">
            <a:avLst/>
          </a:prstGeom>
          <a:noFill/>
        </p:spPr>
      </p:pic>
      <p:sp>
        <p:nvSpPr>
          <p:cNvPr id="10" name="Rectangle 9"/>
          <p:cNvSpPr/>
          <p:nvPr/>
        </p:nvSpPr>
        <p:spPr>
          <a:xfrm>
            <a:off x="1043609" y="188640"/>
            <a:ext cx="705678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43740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6" grpId="0" animBg="1"/>
      <p:bldP spid="10"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452050"/>
            <a:ext cx="8784974" cy="3641246"/>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6043" y="5890619"/>
            <a:ext cx="1387605" cy="922757"/>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3" name="Picture 2"/>
          <p:cNvPicPr>
            <a:picLocks noChangeAspect="1"/>
          </p:cNvPicPr>
          <p:nvPr/>
        </p:nvPicPr>
        <p:blipFill>
          <a:blip r:embed="rId6"/>
          <a:stretch>
            <a:fillRect/>
          </a:stretch>
        </p:blipFill>
        <p:spPr>
          <a:xfrm>
            <a:off x="1403648" y="116632"/>
            <a:ext cx="4896546" cy="2250402"/>
          </a:xfrm>
          <a:prstGeom prst="rect">
            <a:avLst/>
          </a:prstGeom>
        </p:spPr>
      </p:pic>
      <p:pic>
        <p:nvPicPr>
          <p:cNvPr id="5" name="Picture 4"/>
          <p:cNvPicPr>
            <a:picLocks noChangeAspect="1"/>
          </p:cNvPicPr>
          <p:nvPr/>
        </p:nvPicPr>
        <p:blipFill>
          <a:blip r:embed="rId7"/>
          <a:stretch>
            <a:fillRect/>
          </a:stretch>
        </p:blipFill>
        <p:spPr>
          <a:xfrm>
            <a:off x="6062811" y="996383"/>
            <a:ext cx="957462" cy="29140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72940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503" y="764704"/>
            <a:ext cx="8492994" cy="4752530"/>
          </a:xfrm>
          <a:prstGeom prst="rect">
            <a:avLst/>
          </a:prstGeom>
        </p:spPr>
      </p:pic>
      <p:sp>
        <p:nvSpPr>
          <p:cNvPr id="7" name="Rectangle 6"/>
          <p:cNvSpPr/>
          <p:nvPr/>
        </p:nvSpPr>
        <p:spPr>
          <a:xfrm>
            <a:off x="328688" y="764705"/>
            <a:ext cx="8486623"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14" name="Rectangle 13"/>
          <p:cNvSpPr/>
          <p:nvPr/>
        </p:nvSpPr>
        <p:spPr>
          <a:xfrm>
            <a:off x="328688" y="4149080"/>
            <a:ext cx="8486623" cy="1368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86984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4"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516280"/>
            <a:ext cx="8640958" cy="157701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9632" cy="837655"/>
          </a:xfrm>
          <a:prstGeom prst="rect">
            <a:avLst/>
          </a:prstGeom>
          <a:noFill/>
        </p:spPr>
      </p:pic>
      <p:pic>
        <p:nvPicPr>
          <p:cNvPr id="2" name="Picture 1"/>
          <p:cNvPicPr>
            <a:picLocks noChangeAspect="1"/>
          </p:cNvPicPr>
          <p:nvPr/>
        </p:nvPicPr>
        <p:blipFill>
          <a:blip r:embed="rId6"/>
          <a:stretch>
            <a:fillRect/>
          </a:stretch>
        </p:blipFill>
        <p:spPr>
          <a:xfrm>
            <a:off x="251520" y="476672"/>
            <a:ext cx="8640960" cy="1159022"/>
          </a:xfrm>
          <a:prstGeom prst="rect">
            <a:avLst/>
          </a:prstGeom>
        </p:spPr>
      </p:pic>
      <p:pic>
        <p:nvPicPr>
          <p:cNvPr id="8" name="Picture 7"/>
          <p:cNvPicPr>
            <a:picLocks noChangeAspect="1"/>
          </p:cNvPicPr>
          <p:nvPr/>
        </p:nvPicPr>
        <p:blipFill>
          <a:blip r:embed="rId7"/>
          <a:stretch>
            <a:fillRect/>
          </a:stretch>
        </p:blipFill>
        <p:spPr>
          <a:xfrm>
            <a:off x="2699792" y="1700808"/>
            <a:ext cx="3168352" cy="2632262"/>
          </a:xfrm>
          <a:prstGeom prst="rect">
            <a:avLst/>
          </a:prstGeom>
        </p:spPr>
      </p:pic>
      <p:pic>
        <p:nvPicPr>
          <p:cNvPr id="9" name="Picture 8"/>
          <p:cNvPicPr>
            <a:picLocks noChangeAspect="1"/>
          </p:cNvPicPr>
          <p:nvPr/>
        </p:nvPicPr>
        <p:blipFill>
          <a:blip r:embed="rId8"/>
          <a:stretch>
            <a:fillRect/>
          </a:stretch>
        </p:blipFill>
        <p:spPr>
          <a:xfrm>
            <a:off x="6228184" y="2884230"/>
            <a:ext cx="854646" cy="265418"/>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23780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96752"/>
            <a:ext cx="8784976" cy="3072524"/>
          </a:xfrm>
          <a:prstGeom prst="rect">
            <a:avLst/>
          </a:prstGeom>
        </p:spPr>
      </p:pic>
      <p:sp>
        <p:nvSpPr>
          <p:cNvPr id="6" name="Rectangle 5"/>
          <p:cNvSpPr/>
          <p:nvPr/>
        </p:nvSpPr>
        <p:spPr>
          <a:xfrm>
            <a:off x="179512" y="1196752"/>
            <a:ext cx="8784974" cy="3072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2013</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07425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259632" cy="837655"/>
          </a:xfrm>
          <a:prstGeom prst="rect">
            <a:avLst/>
          </a:prstGeom>
          <a:noFill/>
        </p:spPr>
      </p:pic>
      <p:pic>
        <p:nvPicPr>
          <p:cNvPr id="10" name="Picture 9"/>
          <p:cNvPicPr>
            <a:picLocks noChangeAspect="1"/>
          </p:cNvPicPr>
          <p:nvPr/>
        </p:nvPicPr>
        <p:blipFill>
          <a:blip r:embed="rId5"/>
          <a:stretch>
            <a:fillRect/>
          </a:stretch>
        </p:blipFill>
        <p:spPr>
          <a:xfrm>
            <a:off x="251520" y="1700808"/>
            <a:ext cx="8640960" cy="158291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9576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124744"/>
            <a:ext cx="8784974" cy="2350830"/>
          </a:xfrm>
          <a:prstGeom prst="rect">
            <a:avLst/>
          </a:prstGeom>
        </p:spPr>
      </p:pic>
      <p:sp>
        <p:nvSpPr>
          <p:cNvPr id="6" name="Rectangle 5"/>
          <p:cNvSpPr/>
          <p:nvPr/>
        </p:nvSpPr>
        <p:spPr>
          <a:xfrm>
            <a:off x="179512" y="1124744"/>
            <a:ext cx="8784974" cy="235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2013</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58164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311579" y="2171536"/>
            <a:ext cx="6520842" cy="464184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8"/>
          <a:stretch>
            <a:fillRect/>
          </a:stretch>
        </p:blipFill>
        <p:spPr>
          <a:xfrm>
            <a:off x="3059832" y="74674"/>
            <a:ext cx="3024336" cy="2058182"/>
          </a:xfrm>
          <a:prstGeom prst="rect">
            <a:avLst/>
          </a:prstGeom>
        </p:spPr>
      </p:pic>
    </p:spTree>
    <p:extLst>
      <p:ext uri="{BB962C8B-B14F-4D97-AF65-F5344CB8AC3E}">
        <p14:creationId xmlns:p14="http://schemas.microsoft.com/office/powerpoint/2010/main" val="2715255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284984"/>
            <a:ext cx="8640960" cy="2042122"/>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3" name="Picture 2"/>
          <p:cNvPicPr>
            <a:picLocks noChangeAspect="1"/>
          </p:cNvPicPr>
          <p:nvPr/>
        </p:nvPicPr>
        <p:blipFill>
          <a:blip r:embed="rId6"/>
          <a:stretch>
            <a:fillRect/>
          </a:stretch>
        </p:blipFill>
        <p:spPr>
          <a:xfrm>
            <a:off x="2555776" y="548680"/>
            <a:ext cx="4032448" cy="2516602"/>
          </a:xfrm>
          <a:prstGeom prst="rect">
            <a:avLst/>
          </a:prstGeom>
        </p:spPr>
      </p:pic>
      <p:pic>
        <p:nvPicPr>
          <p:cNvPr id="5" name="Picture 4"/>
          <p:cNvPicPr>
            <a:picLocks noChangeAspect="1"/>
          </p:cNvPicPr>
          <p:nvPr/>
        </p:nvPicPr>
        <p:blipFill>
          <a:blip r:embed="rId7"/>
          <a:stretch>
            <a:fillRect/>
          </a:stretch>
        </p:blipFill>
        <p:spPr>
          <a:xfrm>
            <a:off x="6648400" y="1556792"/>
            <a:ext cx="1091952" cy="30711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811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96752"/>
            <a:ext cx="8640960" cy="2345864"/>
          </a:xfrm>
          <a:prstGeom prst="rect">
            <a:avLst/>
          </a:prstGeom>
        </p:spPr>
      </p:pic>
      <p:sp>
        <p:nvSpPr>
          <p:cNvPr id="6" name="Rectangle 5"/>
          <p:cNvSpPr/>
          <p:nvPr/>
        </p:nvSpPr>
        <p:spPr>
          <a:xfrm>
            <a:off x="251520" y="1196752"/>
            <a:ext cx="8640960" cy="2345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3" y="5782427"/>
            <a:ext cx="1174965" cy="1174965"/>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39592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2996952"/>
            <a:ext cx="8208910" cy="288670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1763688" y="476672"/>
            <a:ext cx="5616624" cy="2422016"/>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31259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12776"/>
            <a:ext cx="8496942" cy="2055104"/>
          </a:xfrm>
          <a:prstGeom prst="rect">
            <a:avLst/>
          </a:prstGeom>
        </p:spPr>
      </p:pic>
      <p:sp>
        <p:nvSpPr>
          <p:cNvPr id="6" name="Rectangle 5"/>
          <p:cNvSpPr/>
          <p:nvPr/>
        </p:nvSpPr>
        <p:spPr>
          <a:xfrm>
            <a:off x="323529" y="1412776"/>
            <a:ext cx="8496944" cy="95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2372494"/>
            <a:ext cx="8496944" cy="1095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733256"/>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72067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052736"/>
            <a:ext cx="8496942" cy="3274610"/>
          </a:xfrm>
          <a:prstGeom prst="rect">
            <a:avLst/>
          </a:prstGeom>
        </p:spPr>
      </p:pic>
      <p:sp>
        <p:nvSpPr>
          <p:cNvPr id="6" name="Rectangle 5"/>
          <p:cNvSpPr/>
          <p:nvPr/>
        </p:nvSpPr>
        <p:spPr>
          <a:xfrm>
            <a:off x="323529" y="1052736"/>
            <a:ext cx="8496944" cy="327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733256"/>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205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124744"/>
            <a:ext cx="8496940" cy="3241854"/>
          </a:xfrm>
          <a:prstGeom prst="rect">
            <a:avLst/>
          </a:prstGeom>
        </p:spPr>
      </p:pic>
      <p:sp>
        <p:nvSpPr>
          <p:cNvPr id="6" name="Rectangle 5"/>
          <p:cNvSpPr/>
          <p:nvPr/>
        </p:nvSpPr>
        <p:spPr>
          <a:xfrm>
            <a:off x="323529" y="1124744"/>
            <a:ext cx="8496944" cy="3241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78212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323528" y="2868024"/>
            <a:ext cx="8496944" cy="2793224"/>
          </a:xfrm>
          <a:prstGeom prst="rect">
            <a:avLst/>
          </a:prstGeom>
        </p:spPr>
      </p:pic>
      <p:pic>
        <p:nvPicPr>
          <p:cNvPr id="3" name="Picture 2"/>
          <p:cNvPicPr>
            <a:picLocks noChangeAspect="1"/>
          </p:cNvPicPr>
          <p:nvPr/>
        </p:nvPicPr>
        <p:blipFill>
          <a:blip r:embed="rId6"/>
          <a:stretch>
            <a:fillRect/>
          </a:stretch>
        </p:blipFill>
        <p:spPr>
          <a:xfrm>
            <a:off x="1547664" y="188640"/>
            <a:ext cx="4896544" cy="2471534"/>
          </a:xfrm>
          <a:prstGeom prst="rect">
            <a:avLst/>
          </a:prstGeom>
        </p:spPr>
      </p:pic>
      <p:pic>
        <p:nvPicPr>
          <p:cNvPr id="6" name="Picture 5"/>
          <p:cNvPicPr>
            <a:picLocks noChangeAspect="1"/>
          </p:cNvPicPr>
          <p:nvPr/>
        </p:nvPicPr>
        <p:blipFill>
          <a:blip r:embed="rId7"/>
          <a:stretch>
            <a:fillRect/>
          </a:stretch>
        </p:blipFill>
        <p:spPr>
          <a:xfrm>
            <a:off x="6588223" y="1052736"/>
            <a:ext cx="875177" cy="288032"/>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06405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052736"/>
            <a:ext cx="8496940" cy="2400902"/>
          </a:xfrm>
          <a:prstGeom prst="rect">
            <a:avLst/>
          </a:prstGeom>
        </p:spPr>
      </p:pic>
      <p:sp>
        <p:nvSpPr>
          <p:cNvPr id="6" name="Rectangle 5"/>
          <p:cNvSpPr/>
          <p:nvPr/>
        </p:nvSpPr>
        <p:spPr>
          <a:xfrm>
            <a:off x="323529" y="1052736"/>
            <a:ext cx="849694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323527" y="2420888"/>
            <a:ext cx="8496943" cy="1032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84442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92696"/>
            <a:ext cx="8496944" cy="3611048"/>
          </a:xfrm>
          <a:prstGeom prst="rect">
            <a:avLst/>
          </a:prstGeom>
        </p:spPr>
      </p:pic>
      <p:sp>
        <p:nvSpPr>
          <p:cNvPr id="6" name="Rectangle 5"/>
          <p:cNvSpPr/>
          <p:nvPr/>
        </p:nvSpPr>
        <p:spPr>
          <a:xfrm>
            <a:off x="323529" y="692696"/>
            <a:ext cx="8496944" cy="2915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323527" y="3608676"/>
            <a:ext cx="8496943" cy="718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55463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983366"/>
            <a:ext cx="8640960" cy="303792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2339752" y="188640"/>
            <a:ext cx="4464496" cy="2567814"/>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76557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0" y="404664"/>
            <a:ext cx="8784980" cy="5211682"/>
          </a:xfrm>
          <a:prstGeom prst="rect">
            <a:avLst/>
          </a:prstGeom>
        </p:spPr>
      </p:pic>
      <p:sp>
        <p:nvSpPr>
          <p:cNvPr id="6" name="Rectangle 5"/>
          <p:cNvSpPr/>
          <p:nvPr/>
        </p:nvSpPr>
        <p:spPr>
          <a:xfrm>
            <a:off x="179512" y="404664"/>
            <a:ext cx="8784974" cy="3618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4022860"/>
            <a:ext cx="8784975" cy="163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187624" cy="789769"/>
          </a:xfrm>
          <a:prstGeom prst="rect">
            <a:avLst/>
          </a:prstGeom>
          <a:noFill/>
        </p:spPr>
      </p:pic>
    </p:spTree>
    <p:extLst>
      <p:ext uri="{BB962C8B-B14F-4D97-AF65-F5344CB8AC3E}">
        <p14:creationId xmlns:p14="http://schemas.microsoft.com/office/powerpoint/2010/main" val="2242262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484464"/>
            <a:ext cx="8784972" cy="5464816"/>
          </a:xfrm>
          <a:prstGeom prst="rect">
            <a:avLst/>
          </a:prstGeom>
        </p:spPr>
      </p:pic>
      <p:sp>
        <p:nvSpPr>
          <p:cNvPr id="6" name="Rectangle 5"/>
          <p:cNvSpPr/>
          <p:nvPr/>
        </p:nvSpPr>
        <p:spPr>
          <a:xfrm>
            <a:off x="179513" y="392946"/>
            <a:ext cx="8784976" cy="418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Rectangle 8"/>
          <p:cNvSpPr/>
          <p:nvPr/>
        </p:nvSpPr>
        <p:spPr>
          <a:xfrm>
            <a:off x="179511" y="4581128"/>
            <a:ext cx="878497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8800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0401" y="892010"/>
            <a:ext cx="7251959" cy="3312368"/>
          </a:xfrm>
          <a:prstGeom prst="rect">
            <a:avLst/>
          </a:prstGeom>
        </p:spPr>
      </p:pic>
      <p:pic>
        <p:nvPicPr>
          <p:cNvPr id="5" name="Picture 4"/>
          <p:cNvPicPr>
            <a:picLocks noChangeAspect="1"/>
          </p:cNvPicPr>
          <p:nvPr/>
        </p:nvPicPr>
        <p:blipFill>
          <a:blip r:embed="rId3"/>
          <a:stretch>
            <a:fillRect/>
          </a:stretch>
        </p:blipFill>
        <p:spPr>
          <a:xfrm>
            <a:off x="2618900" y="4204378"/>
            <a:ext cx="5142299" cy="2608998"/>
          </a:xfrm>
          <a:prstGeom prst="rect">
            <a:avLst/>
          </a:prstGeom>
        </p:spPr>
      </p:pic>
      <p:pic>
        <p:nvPicPr>
          <p:cNvPr id="7" name="Picture 6"/>
          <p:cNvPicPr>
            <a:picLocks noChangeAspect="1"/>
          </p:cNvPicPr>
          <p:nvPr/>
        </p:nvPicPr>
        <p:blipFill>
          <a:blip r:embed="rId4"/>
          <a:stretch>
            <a:fillRect/>
          </a:stretch>
        </p:blipFill>
        <p:spPr>
          <a:xfrm>
            <a:off x="1331640" y="73363"/>
            <a:ext cx="7632850" cy="691341"/>
          </a:xfrm>
          <a:prstGeom prst="rect">
            <a:avLst/>
          </a:prstGeom>
        </p:spPr>
      </p:pic>
      <p:sp>
        <p:nvSpPr>
          <p:cNvPr id="6" name="Rectangle 5"/>
          <p:cNvSpPr/>
          <p:nvPr/>
        </p:nvSpPr>
        <p:spPr>
          <a:xfrm>
            <a:off x="560401" y="892010"/>
            <a:ext cx="7251959" cy="5921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4" name="Rectangle 13"/>
          <p:cNvSpPr/>
          <p:nvPr/>
        </p:nvSpPr>
        <p:spPr>
          <a:xfrm>
            <a:off x="1331640" y="73363"/>
            <a:ext cx="7632850" cy="691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pic>
        <p:nvPicPr>
          <p:cNvPr id="15"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05175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332656"/>
            <a:ext cx="8784974" cy="2096852"/>
          </a:xfrm>
          <a:prstGeom prst="rect">
            <a:avLst/>
          </a:prstGeom>
        </p:spPr>
      </p:pic>
      <p:pic>
        <p:nvPicPr>
          <p:cNvPr id="5" name="Picture 4"/>
          <p:cNvPicPr>
            <a:picLocks noChangeAspect="1"/>
          </p:cNvPicPr>
          <p:nvPr/>
        </p:nvPicPr>
        <p:blipFill>
          <a:blip r:embed="rId3"/>
          <a:stretch>
            <a:fillRect/>
          </a:stretch>
        </p:blipFill>
        <p:spPr>
          <a:xfrm>
            <a:off x="179513" y="2420888"/>
            <a:ext cx="8784974" cy="3521508"/>
          </a:xfrm>
          <a:prstGeom prst="rect">
            <a:avLst/>
          </a:prstGeom>
        </p:spPr>
      </p:pic>
      <p:sp>
        <p:nvSpPr>
          <p:cNvPr id="6" name="Rectangle 5"/>
          <p:cNvSpPr/>
          <p:nvPr/>
        </p:nvSpPr>
        <p:spPr>
          <a:xfrm>
            <a:off x="179513" y="332656"/>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179513" y="1196752"/>
            <a:ext cx="8784974" cy="123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sp>
        <p:nvSpPr>
          <p:cNvPr id="15" name="Rectangle 14"/>
          <p:cNvSpPr/>
          <p:nvPr/>
        </p:nvSpPr>
        <p:spPr>
          <a:xfrm>
            <a:off x="179513" y="2429508"/>
            <a:ext cx="8784974" cy="3512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05264"/>
            <a:ext cx="1052736" cy="1052736"/>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20688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4" grpId="0" animBg="1"/>
      <p:bldP spid="15"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9552" y="415792"/>
            <a:ext cx="8064896" cy="582152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55721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404664"/>
            <a:ext cx="8784978" cy="5290952"/>
          </a:xfrm>
          <a:prstGeom prst="rect">
            <a:avLst/>
          </a:prstGeom>
        </p:spPr>
      </p:pic>
      <p:sp>
        <p:nvSpPr>
          <p:cNvPr id="6" name="Rectangle 5"/>
          <p:cNvSpPr/>
          <p:nvPr/>
        </p:nvSpPr>
        <p:spPr>
          <a:xfrm>
            <a:off x="179513" y="369332"/>
            <a:ext cx="8784976" cy="172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Rectangle 8"/>
          <p:cNvSpPr/>
          <p:nvPr/>
        </p:nvSpPr>
        <p:spPr>
          <a:xfrm>
            <a:off x="179511" y="2096180"/>
            <a:ext cx="8784975" cy="684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179511" y="2780928"/>
            <a:ext cx="8784975" cy="2926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3409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9" grpId="0" animBg="1"/>
      <p:bldP spid="14"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628800"/>
            <a:ext cx="8352926" cy="2238864"/>
          </a:xfrm>
          <a:prstGeom prst="rect">
            <a:avLst/>
          </a:prstGeom>
        </p:spPr>
      </p:pic>
      <p:sp>
        <p:nvSpPr>
          <p:cNvPr id="6" name="Rectangle 5"/>
          <p:cNvSpPr/>
          <p:nvPr/>
        </p:nvSpPr>
        <p:spPr>
          <a:xfrm>
            <a:off x="395537" y="1628800"/>
            <a:ext cx="8352926" cy="223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805264"/>
            <a:ext cx="1435360" cy="954514"/>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73463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3820950"/>
          </a:xfrm>
          <a:prstGeom prst="rect">
            <a:avLst/>
          </a:prstGeom>
        </p:spPr>
      </p:pic>
      <p:pic>
        <p:nvPicPr>
          <p:cNvPr id="7" name="Picture 6"/>
          <p:cNvPicPr>
            <a:picLocks noChangeAspect="1"/>
          </p:cNvPicPr>
          <p:nvPr/>
        </p:nvPicPr>
        <p:blipFill>
          <a:blip r:embed="rId3"/>
          <a:stretch>
            <a:fillRect/>
          </a:stretch>
        </p:blipFill>
        <p:spPr>
          <a:xfrm>
            <a:off x="1138453" y="4221088"/>
            <a:ext cx="7826034" cy="2151839"/>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4" name="Rectangle 13"/>
          <p:cNvSpPr/>
          <p:nvPr/>
        </p:nvSpPr>
        <p:spPr>
          <a:xfrm>
            <a:off x="179513" y="369333"/>
            <a:ext cx="8784974" cy="6027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05264"/>
            <a:ext cx="1052736" cy="1052736"/>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67903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323529" y="620688"/>
            <a:ext cx="8496942" cy="4766422"/>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90317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2481834"/>
          </a:xfrm>
          <a:prstGeom prst="rect">
            <a:avLst/>
          </a:prstGeom>
        </p:spPr>
      </p:pic>
      <p:sp>
        <p:nvSpPr>
          <p:cNvPr id="6" name="Rectangle 5"/>
          <p:cNvSpPr/>
          <p:nvPr/>
        </p:nvSpPr>
        <p:spPr>
          <a:xfrm>
            <a:off x="323527" y="1556792"/>
            <a:ext cx="8496945" cy="248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24389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747244"/>
          </a:xfrm>
          <a:prstGeom prst="rect">
            <a:avLst/>
          </a:prstGeom>
        </p:spPr>
      </p:pic>
      <p:sp>
        <p:nvSpPr>
          <p:cNvPr id="6" name="Rectangle 5"/>
          <p:cNvSpPr/>
          <p:nvPr/>
        </p:nvSpPr>
        <p:spPr>
          <a:xfrm>
            <a:off x="251520" y="369332"/>
            <a:ext cx="8640960" cy="578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45682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32656"/>
            <a:ext cx="8208912" cy="5883520"/>
          </a:xfrm>
          <a:prstGeom prst="rect">
            <a:avLst/>
          </a:prstGeom>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sp>
        <p:nvSpPr>
          <p:cNvPr id="9" name="Rectangle 8"/>
          <p:cNvSpPr/>
          <p:nvPr/>
        </p:nvSpPr>
        <p:spPr>
          <a:xfrm>
            <a:off x="467544" y="2132856"/>
            <a:ext cx="8208912" cy="408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467544" y="332656"/>
            <a:ext cx="8208912" cy="1809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92139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5"/>
          <a:stretch>
            <a:fillRect/>
          </a:stretch>
        </p:blipFill>
        <p:spPr>
          <a:xfrm>
            <a:off x="323529" y="836712"/>
            <a:ext cx="8496942" cy="446752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2553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836712"/>
            <a:ext cx="8496946" cy="4281070"/>
          </a:xfrm>
          <a:prstGeom prst="rect">
            <a:avLst/>
          </a:prstGeom>
        </p:spPr>
      </p:pic>
      <p:sp>
        <p:nvSpPr>
          <p:cNvPr id="6" name="Rectangle 5"/>
          <p:cNvSpPr/>
          <p:nvPr/>
        </p:nvSpPr>
        <p:spPr>
          <a:xfrm>
            <a:off x="323527" y="836712"/>
            <a:ext cx="8496945"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323527" y="2708920"/>
            <a:ext cx="8496945" cy="2408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1359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548680"/>
            <a:ext cx="8640958" cy="484273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19839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24744"/>
            <a:ext cx="8496944" cy="3547664"/>
          </a:xfrm>
          <a:prstGeom prst="rect">
            <a:avLst/>
          </a:prstGeom>
        </p:spPr>
      </p:pic>
      <p:sp>
        <p:nvSpPr>
          <p:cNvPr id="6" name="Rectangle 5"/>
          <p:cNvSpPr/>
          <p:nvPr/>
        </p:nvSpPr>
        <p:spPr>
          <a:xfrm>
            <a:off x="323527" y="1124744"/>
            <a:ext cx="8496945" cy="3547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59746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9038" y="116632"/>
            <a:ext cx="6965924" cy="6048674"/>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1089038" y="116632"/>
            <a:ext cx="6965924" cy="6048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16774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hlinkClick r:id="rId2" action="ppaction://hlinksldjump"/>
          </p:cNvPr>
          <p:cNvSpPr/>
          <p:nvPr/>
        </p:nvSpPr>
        <p:spPr>
          <a:xfrm>
            <a:off x="35497" y="46241"/>
            <a:ext cx="1944216"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10" name="Rectangle 9">
            <a:hlinkClick r:id="rId3" action="ppaction://hlinksldjump"/>
          </p:cNvPr>
          <p:cNvSpPr/>
          <p:nvPr/>
        </p:nvSpPr>
        <p:spPr>
          <a:xfrm>
            <a:off x="991444" y="1052736"/>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4" name="Rectangle 13">
            <a:hlinkClick r:id="rId4" action="ppaction://hlinksldjump"/>
          </p:cNvPr>
          <p:cNvSpPr/>
          <p:nvPr/>
        </p:nvSpPr>
        <p:spPr>
          <a:xfrm>
            <a:off x="991444" y="4077072"/>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7" name="Rectangle 16">
            <a:hlinkClick r:id="rId5" action="ppaction://hlinksldjump"/>
          </p:cNvPr>
          <p:cNvSpPr/>
          <p:nvPr/>
        </p:nvSpPr>
        <p:spPr>
          <a:xfrm>
            <a:off x="991444" y="4581128"/>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a:t>
            </a:r>
            <a:endParaRPr lang="en-GB" b="1" dirty="0"/>
          </a:p>
        </p:txBody>
      </p:sp>
      <p:sp>
        <p:nvSpPr>
          <p:cNvPr id="18" name="Rectangle 17">
            <a:hlinkClick r:id="rId6" action="ppaction://hlinksldjump"/>
          </p:cNvPr>
          <p:cNvSpPr/>
          <p:nvPr/>
        </p:nvSpPr>
        <p:spPr>
          <a:xfrm>
            <a:off x="991444" y="1556792"/>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21" name="Rectangle 20">
            <a:hlinkClick r:id="rId7" action="ppaction://hlinksldjump"/>
          </p:cNvPr>
          <p:cNvSpPr/>
          <p:nvPr/>
        </p:nvSpPr>
        <p:spPr>
          <a:xfrm>
            <a:off x="991444" y="3068960"/>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5" name="Rectangle 14">
            <a:hlinkClick r:id="rId8" action="ppaction://hlinksldjump"/>
          </p:cNvPr>
          <p:cNvSpPr/>
          <p:nvPr/>
        </p:nvSpPr>
        <p:spPr>
          <a:xfrm>
            <a:off x="991444" y="5085184"/>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16" name="Rectangle 15">
            <a:hlinkClick r:id="rId9" action="ppaction://hlinksldjump"/>
          </p:cNvPr>
          <p:cNvSpPr/>
          <p:nvPr/>
        </p:nvSpPr>
        <p:spPr>
          <a:xfrm>
            <a:off x="971600"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24" name="Rectangle 23">
            <a:hlinkClick r:id="rId10" action="ppaction://hlinksldjump"/>
          </p:cNvPr>
          <p:cNvSpPr/>
          <p:nvPr/>
        </p:nvSpPr>
        <p:spPr>
          <a:xfrm>
            <a:off x="971600"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5" name="Rectangle 24">
            <a:hlinkClick r:id="rId11" action="ppaction://hlinksldjump"/>
          </p:cNvPr>
          <p:cNvSpPr/>
          <p:nvPr/>
        </p:nvSpPr>
        <p:spPr>
          <a:xfrm>
            <a:off x="2843808"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a:t>
            </a:r>
            <a:endParaRPr lang="en-GB" b="1" dirty="0"/>
          </a:p>
        </p:txBody>
      </p:sp>
      <p:sp>
        <p:nvSpPr>
          <p:cNvPr id="27" name="Rectangle 26">
            <a:hlinkClick r:id="rId12" action="ppaction://hlinksldjump"/>
          </p:cNvPr>
          <p:cNvSpPr/>
          <p:nvPr/>
        </p:nvSpPr>
        <p:spPr>
          <a:xfrm>
            <a:off x="2843808"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a:t>
            </a:r>
            <a:endParaRPr lang="en-GB" b="1" dirty="0"/>
          </a:p>
        </p:txBody>
      </p:sp>
      <p:sp>
        <p:nvSpPr>
          <p:cNvPr id="28" name="Rectangle 27">
            <a:hlinkClick r:id="rId13" action="ppaction://hlinksldjump"/>
          </p:cNvPr>
          <p:cNvSpPr/>
          <p:nvPr/>
        </p:nvSpPr>
        <p:spPr>
          <a:xfrm>
            <a:off x="4499992"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9" name="Rectangle 28">
            <a:hlinkClick r:id="rId14" action="ppaction://hlinksldjump"/>
          </p:cNvPr>
          <p:cNvSpPr/>
          <p:nvPr/>
        </p:nvSpPr>
        <p:spPr>
          <a:xfrm>
            <a:off x="4499992"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a:t>
            </a:r>
            <a:endParaRPr lang="en-GB" b="1" dirty="0"/>
          </a:p>
        </p:txBody>
      </p:sp>
      <p:sp>
        <p:nvSpPr>
          <p:cNvPr id="31" name="Rectangle 30">
            <a:hlinkClick r:id="rId15" action="ppaction://hlinksldjump"/>
          </p:cNvPr>
          <p:cNvSpPr/>
          <p:nvPr/>
        </p:nvSpPr>
        <p:spPr>
          <a:xfrm>
            <a:off x="6228184" y="105273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(i)</a:t>
            </a:r>
            <a:endParaRPr lang="en-GB" b="1" dirty="0"/>
          </a:p>
        </p:txBody>
      </p:sp>
      <p:sp>
        <p:nvSpPr>
          <p:cNvPr id="35" name="Rectangle 34">
            <a:hlinkClick r:id="rId16" action="ppaction://hlinksldjump"/>
          </p:cNvPr>
          <p:cNvSpPr/>
          <p:nvPr/>
        </p:nvSpPr>
        <p:spPr>
          <a:xfrm>
            <a:off x="991444" y="2060848"/>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a:t>
            </a:r>
            <a:endParaRPr lang="en-GB" b="1" dirty="0"/>
          </a:p>
        </p:txBody>
      </p:sp>
      <p:sp>
        <p:nvSpPr>
          <p:cNvPr id="37" name="Rectangle 36">
            <a:hlinkClick r:id="rId17" action="ppaction://hlinksldjump"/>
          </p:cNvPr>
          <p:cNvSpPr/>
          <p:nvPr/>
        </p:nvSpPr>
        <p:spPr>
          <a:xfrm>
            <a:off x="991444" y="2564904"/>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40" name="Rectangle 39">
            <a:hlinkClick r:id="rId18" action="ppaction://hlinksldjump"/>
          </p:cNvPr>
          <p:cNvSpPr/>
          <p:nvPr/>
        </p:nvSpPr>
        <p:spPr>
          <a:xfrm>
            <a:off x="991444" y="3573016"/>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60" name="Rectangle 59">
            <a:hlinkClick r:id="rId19" action="ppaction://hlinksldjump"/>
          </p:cNvPr>
          <p:cNvSpPr/>
          <p:nvPr/>
        </p:nvSpPr>
        <p:spPr>
          <a:xfrm>
            <a:off x="6228184" y="1556792"/>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(ii) </a:t>
            </a:r>
            <a:endParaRPr lang="en-GB" b="1" dirty="0"/>
          </a:p>
        </p:txBody>
      </p:sp>
      <p:sp>
        <p:nvSpPr>
          <p:cNvPr id="61" name="Rectangle 60">
            <a:hlinkClick r:id="rId20" action="ppaction://hlinksldjump"/>
          </p:cNvPr>
          <p:cNvSpPr/>
          <p:nvPr/>
        </p:nvSpPr>
        <p:spPr>
          <a:xfrm>
            <a:off x="6228184" y="2060848"/>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a:t>
            </a:r>
            <a:endParaRPr lang="en-GB" b="1" dirty="0"/>
          </a:p>
        </p:txBody>
      </p:sp>
      <p:sp>
        <p:nvSpPr>
          <p:cNvPr id="19" name="TextBox 18"/>
          <p:cNvSpPr txBox="1"/>
          <p:nvPr/>
        </p:nvSpPr>
        <p:spPr>
          <a:xfrm>
            <a:off x="0" y="260648"/>
            <a:ext cx="9144000" cy="769441"/>
          </a:xfrm>
          <a:prstGeom prst="rect">
            <a:avLst/>
          </a:prstGeom>
          <a:noFill/>
        </p:spPr>
        <p:txBody>
          <a:bodyPr wrap="square" rtlCol="0">
            <a:spAutoFit/>
          </a:bodyPr>
          <a:lstStyle/>
          <a:p>
            <a:pPr algn="ctr"/>
            <a:r>
              <a:rPr lang="en-GB" sz="4400" dirty="0" smtClean="0">
                <a:latin typeface="Comic Sans MS" pitchFamily="66" charset="0"/>
              </a:rPr>
              <a:t>Old Spec Connected Particles</a:t>
            </a:r>
            <a:endParaRPr lang="en-GB" sz="4400" dirty="0">
              <a:latin typeface="Comic Sans MS" pitchFamily="66" charset="0"/>
            </a:endParaRPr>
          </a:p>
        </p:txBody>
      </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15816" y="836712"/>
            <a:ext cx="3033981" cy="4702671"/>
          </a:xfrm>
          <a:prstGeom prst="rect">
            <a:avLst/>
          </a:prstGeom>
        </p:spPr>
      </p:pic>
      <p:sp>
        <p:nvSpPr>
          <p:cNvPr id="23" name="Rectangle 22">
            <a:hlinkClick r:id="rId22" action="ppaction://hlinksldjump"/>
          </p:cNvPr>
          <p:cNvSpPr/>
          <p:nvPr/>
        </p:nvSpPr>
        <p:spPr>
          <a:xfrm>
            <a:off x="6228184" y="2564904"/>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r>
              <a:rPr lang="en-GB" b="1" dirty="0" err="1" smtClean="0"/>
              <a:t>i</a:t>
            </a:r>
            <a:r>
              <a:rPr lang="en-GB" b="1" dirty="0" smtClean="0"/>
              <a:t>)</a:t>
            </a:r>
            <a:endParaRPr lang="en-GB" b="1" dirty="0"/>
          </a:p>
        </p:txBody>
      </p:sp>
      <p:sp>
        <p:nvSpPr>
          <p:cNvPr id="26" name="Rectangle 25">
            <a:hlinkClick r:id="rId23" action="ppaction://hlinksldjump"/>
          </p:cNvPr>
          <p:cNvSpPr/>
          <p:nvPr/>
        </p:nvSpPr>
        <p:spPr>
          <a:xfrm>
            <a:off x="6228184" y="306896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(ii)</a:t>
            </a:r>
            <a:endParaRPr lang="en-GB" b="1" dirty="0"/>
          </a:p>
        </p:txBody>
      </p:sp>
      <p:sp>
        <p:nvSpPr>
          <p:cNvPr id="30" name="Rectangle 29">
            <a:hlinkClick r:id="rId24" action="ppaction://hlinksldjump"/>
          </p:cNvPr>
          <p:cNvSpPr/>
          <p:nvPr/>
        </p:nvSpPr>
        <p:spPr>
          <a:xfrm>
            <a:off x="6228184" y="357301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32" name="Rectangle 31">
            <a:hlinkClick r:id="rId25" action="ppaction://hlinksldjump"/>
          </p:cNvPr>
          <p:cNvSpPr/>
          <p:nvPr/>
        </p:nvSpPr>
        <p:spPr>
          <a:xfrm>
            <a:off x="6228184" y="4077072"/>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33" name="Rectangle 32">
            <a:hlinkClick r:id="rId26" action="ppaction://hlinksldjump"/>
          </p:cNvPr>
          <p:cNvSpPr/>
          <p:nvPr/>
        </p:nvSpPr>
        <p:spPr>
          <a:xfrm>
            <a:off x="6228184" y="4581128"/>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r>
              <a:rPr lang="en-GB" b="1" dirty="0" err="1" smtClean="0"/>
              <a:t>i</a:t>
            </a:r>
            <a:r>
              <a:rPr lang="en-GB" b="1" dirty="0" smtClean="0"/>
              <a:t>)</a:t>
            </a:r>
            <a:endParaRPr lang="en-GB" b="1" dirty="0"/>
          </a:p>
        </p:txBody>
      </p:sp>
      <p:sp>
        <p:nvSpPr>
          <p:cNvPr id="34" name="Rectangle 33">
            <a:hlinkClick r:id="rId27" action="ppaction://hlinksldjump"/>
          </p:cNvPr>
          <p:cNvSpPr/>
          <p:nvPr/>
        </p:nvSpPr>
        <p:spPr>
          <a:xfrm>
            <a:off x="6228184" y="5085184"/>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(ii)</a:t>
            </a:r>
            <a:endParaRPr lang="en-GB" b="1" dirty="0"/>
          </a:p>
        </p:txBody>
      </p:sp>
      <p:sp>
        <p:nvSpPr>
          <p:cNvPr id="36" name="Rectangle 35">
            <a:hlinkClick r:id="rId28" action="ppaction://hlinksldjump"/>
          </p:cNvPr>
          <p:cNvSpPr/>
          <p:nvPr/>
        </p:nvSpPr>
        <p:spPr>
          <a:xfrm>
            <a:off x="6228184"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r>
              <a:rPr lang="en-GB" b="1" dirty="0" err="1" smtClean="0"/>
              <a:t>i</a:t>
            </a:r>
            <a:r>
              <a:rPr lang="en-GB" b="1" dirty="0" smtClean="0"/>
              <a:t>)</a:t>
            </a:r>
            <a:endParaRPr lang="en-GB" b="1" dirty="0"/>
          </a:p>
        </p:txBody>
      </p:sp>
      <p:sp>
        <p:nvSpPr>
          <p:cNvPr id="39" name="Rectangle 38">
            <a:hlinkClick r:id="rId29" action="ppaction://hlinksldjump"/>
          </p:cNvPr>
          <p:cNvSpPr/>
          <p:nvPr/>
        </p:nvSpPr>
        <p:spPr>
          <a:xfrm>
            <a:off x="6228184"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(ii)</a:t>
            </a:r>
            <a:endParaRPr lang="en-GB" b="1" dirty="0"/>
          </a:p>
        </p:txBody>
      </p:sp>
      <p:pic>
        <p:nvPicPr>
          <p:cNvPr id="38" name="Picture 7" descr="http://www.thecyrenians.org/Resources/Tyneside%20Cyrenians/News/Home_News1.png">
            <a:hlinkClick r:id="rId30" action="ppaction://hlinksldjump"/>
          </p:cNvPr>
          <p:cNvPicPr>
            <a:picLocks noChangeAspect="1" noChangeArrowheads="1"/>
          </p:cNvPicPr>
          <p:nvPr/>
        </p:nvPicPr>
        <p:blipFill>
          <a:blip r:embed="rId3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1062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1110" y="2579805"/>
            <a:ext cx="7248574" cy="4233571"/>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465366" y="5445224"/>
            <a:ext cx="643138" cy="643138"/>
          </a:xfrm>
          <a:prstGeom prst="rect">
            <a:avLst/>
          </a:prstGeom>
          <a:noFill/>
        </p:spPr>
      </p:pic>
      <p:pic>
        <p:nvPicPr>
          <p:cNvPr id="3" name="Picture 2"/>
          <p:cNvPicPr>
            <a:picLocks noChangeAspect="1"/>
          </p:cNvPicPr>
          <p:nvPr/>
        </p:nvPicPr>
        <p:blipFill>
          <a:blip r:embed="rId6"/>
          <a:stretch>
            <a:fillRect/>
          </a:stretch>
        </p:blipFill>
        <p:spPr>
          <a:xfrm>
            <a:off x="2267744" y="116632"/>
            <a:ext cx="5040560" cy="2365662"/>
          </a:xfrm>
          <a:prstGeom prst="rect">
            <a:avLst/>
          </a:prstGeom>
        </p:spPr>
      </p:pic>
      <p:pic>
        <p:nvPicPr>
          <p:cNvPr id="4" name="Picture 3"/>
          <p:cNvPicPr>
            <a:picLocks noChangeAspect="1"/>
          </p:cNvPicPr>
          <p:nvPr/>
        </p:nvPicPr>
        <p:blipFill>
          <a:blip r:embed="rId7"/>
          <a:stretch>
            <a:fillRect/>
          </a:stretch>
        </p:blipFill>
        <p:spPr>
          <a:xfrm>
            <a:off x="6084168" y="404664"/>
            <a:ext cx="864096" cy="265293"/>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2343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60648"/>
            <a:ext cx="8784974" cy="4458882"/>
          </a:xfrm>
          <a:prstGeom prst="rect">
            <a:avLst/>
          </a:prstGeom>
        </p:spPr>
      </p:pic>
      <p:pic>
        <p:nvPicPr>
          <p:cNvPr id="3" name="Picture 2"/>
          <p:cNvPicPr>
            <a:picLocks noChangeAspect="1"/>
          </p:cNvPicPr>
          <p:nvPr/>
        </p:nvPicPr>
        <p:blipFill>
          <a:blip r:embed="rId3"/>
          <a:stretch>
            <a:fillRect/>
          </a:stretch>
        </p:blipFill>
        <p:spPr>
          <a:xfrm>
            <a:off x="179512" y="4725144"/>
            <a:ext cx="8784975" cy="1489809"/>
          </a:xfrm>
          <a:prstGeom prst="rect">
            <a:avLst/>
          </a:prstGeom>
        </p:spPr>
      </p:pic>
      <p:sp>
        <p:nvSpPr>
          <p:cNvPr id="5" name="Rectangle 4"/>
          <p:cNvSpPr/>
          <p:nvPr/>
        </p:nvSpPr>
        <p:spPr>
          <a:xfrm>
            <a:off x="179512" y="255035"/>
            <a:ext cx="8784976" cy="122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27384"/>
            <a:ext cx="1011815" cy="369332"/>
          </a:xfrm>
          <a:prstGeom prst="rect">
            <a:avLst/>
          </a:prstGeom>
          <a:noFill/>
        </p:spPr>
        <p:txBody>
          <a:bodyPr wrap="none" rtlCol="0">
            <a:spAutoFit/>
          </a:bodyPr>
          <a:lstStyle/>
          <a:p>
            <a:r>
              <a:rPr lang="en-GB" dirty="0" smtClean="0"/>
              <a:t>Jan 2006</a:t>
            </a:r>
            <a:endParaRPr lang="en-GB" dirty="0"/>
          </a:p>
        </p:txBody>
      </p:sp>
      <p:pic>
        <p:nvPicPr>
          <p:cNvPr id="13"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2" y="1484784"/>
            <a:ext cx="8784975" cy="3240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11" name="Rectangle 10"/>
          <p:cNvSpPr/>
          <p:nvPr/>
        </p:nvSpPr>
        <p:spPr>
          <a:xfrm>
            <a:off x="179512" y="4719530"/>
            <a:ext cx="8784975" cy="148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33256"/>
            <a:ext cx="1197768" cy="1197768"/>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17740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218794" cy="810498"/>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2" name="Picture 1"/>
          <p:cNvPicPr>
            <a:picLocks noChangeAspect="1"/>
          </p:cNvPicPr>
          <p:nvPr/>
        </p:nvPicPr>
        <p:blipFill>
          <a:blip r:embed="rId5"/>
          <a:stretch>
            <a:fillRect/>
          </a:stretch>
        </p:blipFill>
        <p:spPr>
          <a:xfrm>
            <a:off x="179512" y="904041"/>
            <a:ext cx="8784976" cy="504991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98456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59" y="420034"/>
            <a:ext cx="8935682" cy="524019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966" y="5949280"/>
            <a:ext cx="1218794" cy="810498"/>
          </a:xfrm>
          <a:prstGeom prst="rect">
            <a:avLst/>
          </a:prstGeom>
          <a:noFill/>
        </p:spPr>
      </p:pic>
      <p:sp>
        <p:nvSpPr>
          <p:cNvPr id="7" name="Rectangle 6"/>
          <p:cNvSpPr/>
          <p:nvPr/>
        </p:nvSpPr>
        <p:spPr>
          <a:xfrm>
            <a:off x="104159" y="420034"/>
            <a:ext cx="8935682" cy="1136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04159" y="1556792"/>
            <a:ext cx="893568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4159" y="3068960"/>
            <a:ext cx="893568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04159" y="5157192"/>
            <a:ext cx="8935682" cy="50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90740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2348880"/>
            <a:ext cx="7920880" cy="384168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987824" y="6930"/>
            <a:ext cx="3168352" cy="2360314"/>
          </a:xfrm>
          <a:prstGeom prst="rect">
            <a:avLst/>
          </a:prstGeom>
        </p:spPr>
      </p:pic>
    </p:spTree>
    <p:extLst>
      <p:ext uri="{BB962C8B-B14F-4D97-AF65-F5344CB8AC3E}">
        <p14:creationId xmlns:p14="http://schemas.microsoft.com/office/powerpoint/2010/main" val="42634913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04664"/>
            <a:ext cx="8640956" cy="575486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251521" y="424670"/>
            <a:ext cx="8640958" cy="48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sp>
        <p:nvSpPr>
          <p:cNvPr id="9" name="Rectangle 8"/>
          <p:cNvSpPr/>
          <p:nvPr/>
        </p:nvSpPr>
        <p:spPr>
          <a:xfrm>
            <a:off x="251521" y="908720"/>
            <a:ext cx="8640958"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251521" y="4221088"/>
            <a:ext cx="8640958" cy="899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3" name="Rectangle 12"/>
          <p:cNvSpPr/>
          <p:nvPr/>
        </p:nvSpPr>
        <p:spPr>
          <a:xfrm>
            <a:off x="251521" y="5120844"/>
            <a:ext cx="8640957" cy="103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81408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2" grpId="0" animBg="1"/>
      <p:bldP spid="13" grpId="0" animBg="1"/>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528260"/>
            <a:ext cx="6624736" cy="3412908"/>
          </a:xfrm>
          <a:prstGeom prst="rect">
            <a:avLst/>
          </a:prstGeom>
        </p:spPr>
      </p:pic>
      <p:pic>
        <p:nvPicPr>
          <p:cNvPr id="3" name="Picture 2"/>
          <p:cNvPicPr>
            <a:picLocks noChangeAspect="1"/>
          </p:cNvPicPr>
          <p:nvPr/>
        </p:nvPicPr>
        <p:blipFill>
          <a:blip r:embed="rId3"/>
          <a:stretch>
            <a:fillRect/>
          </a:stretch>
        </p:blipFill>
        <p:spPr>
          <a:xfrm>
            <a:off x="1187624" y="4913594"/>
            <a:ext cx="6624736" cy="1899781"/>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7272"/>
            <a:ext cx="1258214" cy="836712"/>
          </a:xfrm>
          <a:prstGeom prst="rect">
            <a:avLst/>
          </a:prstGeom>
          <a:noFill/>
        </p:spPr>
      </p:pic>
      <p:pic>
        <p:nvPicPr>
          <p:cNvPr id="8" name="Picture 7"/>
          <p:cNvPicPr>
            <a:picLocks noChangeAspect="1"/>
          </p:cNvPicPr>
          <p:nvPr/>
        </p:nvPicPr>
        <p:blipFill>
          <a:blip r:embed="rId7"/>
          <a:stretch>
            <a:fillRect/>
          </a:stretch>
        </p:blipFill>
        <p:spPr>
          <a:xfrm>
            <a:off x="2307959" y="66934"/>
            <a:ext cx="2624081" cy="1417850"/>
          </a:xfrm>
          <a:prstGeom prst="rect">
            <a:avLst/>
          </a:prstGeom>
        </p:spPr>
      </p:pic>
      <p:pic>
        <p:nvPicPr>
          <p:cNvPr id="9" name="Picture 8"/>
          <p:cNvPicPr>
            <a:picLocks noChangeAspect="1"/>
          </p:cNvPicPr>
          <p:nvPr/>
        </p:nvPicPr>
        <p:blipFill>
          <a:blip r:embed="rId8"/>
          <a:stretch>
            <a:fillRect/>
          </a:stretch>
        </p:blipFill>
        <p:spPr>
          <a:xfrm>
            <a:off x="5090517" y="617853"/>
            <a:ext cx="633611" cy="234486"/>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9438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15616" y="6448730"/>
            <a:ext cx="6568942" cy="292637"/>
          </a:xfrm>
          <a:prstGeom prst="rect">
            <a:avLst/>
          </a:prstGeom>
        </p:spPr>
      </p:pic>
      <p:pic>
        <p:nvPicPr>
          <p:cNvPr id="3" name="Picture 2"/>
          <p:cNvPicPr>
            <a:picLocks noChangeAspect="1"/>
          </p:cNvPicPr>
          <p:nvPr/>
        </p:nvPicPr>
        <p:blipFill>
          <a:blip r:embed="rId3"/>
          <a:stretch>
            <a:fillRect/>
          </a:stretch>
        </p:blipFill>
        <p:spPr>
          <a:xfrm>
            <a:off x="1115616" y="4293096"/>
            <a:ext cx="7956376" cy="1976424"/>
          </a:xfrm>
          <a:prstGeom prst="rect">
            <a:avLst/>
          </a:prstGeom>
        </p:spPr>
      </p:pic>
      <p:sp>
        <p:nvSpPr>
          <p:cNvPr id="16" name="Rectangle 15"/>
          <p:cNvSpPr/>
          <p:nvPr/>
        </p:nvSpPr>
        <p:spPr>
          <a:xfrm>
            <a:off x="1115616" y="4334203"/>
            <a:ext cx="7956376" cy="240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2" name="Picture 1"/>
          <p:cNvPicPr>
            <a:picLocks noChangeAspect="1"/>
          </p:cNvPicPr>
          <p:nvPr/>
        </p:nvPicPr>
        <p:blipFill>
          <a:blip r:embed="rId4"/>
          <a:stretch>
            <a:fillRect/>
          </a:stretch>
        </p:blipFill>
        <p:spPr>
          <a:xfrm>
            <a:off x="539554" y="116632"/>
            <a:ext cx="8496942" cy="4193958"/>
          </a:xfrm>
          <a:prstGeom prst="rect">
            <a:avLst/>
          </a:prstGeom>
        </p:spPr>
      </p:pic>
      <p:sp>
        <p:nvSpPr>
          <p:cNvPr id="9" name="Rectangle 8"/>
          <p:cNvSpPr/>
          <p:nvPr/>
        </p:nvSpPr>
        <p:spPr>
          <a:xfrm>
            <a:off x="539554" y="116633"/>
            <a:ext cx="853243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323364"/>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850904"/>
            <a:ext cx="1080120" cy="1080120"/>
          </a:xfrm>
          <a:prstGeom prst="rect">
            <a:avLst/>
          </a:prstGeom>
          <a:noFill/>
        </p:spPr>
      </p:pic>
      <p:sp>
        <p:nvSpPr>
          <p:cNvPr id="11" name="Rectangle 10"/>
          <p:cNvSpPr/>
          <p:nvPr/>
        </p:nvSpPr>
        <p:spPr>
          <a:xfrm>
            <a:off x="539554" y="836713"/>
            <a:ext cx="8532438" cy="7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539554" y="1628799"/>
            <a:ext cx="8532438"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539554" y="2717371"/>
            <a:ext cx="8532438" cy="639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539554" y="3330626"/>
            <a:ext cx="8532438" cy="100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46048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P spid="9" grpId="0" animBg="1"/>
      <p:bldP spid="11" grpId="0" animBg="1"/>
      <p:bldP spid="13" grpId="0" animBg="1"/>
      <p:bldP spid="14" grpId="0" animBg="1"/>
      <p:bldP spid="15" grpId="0" animBg="1"/>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008658"/>
            <a:ext cx="7324068" cy="3508573"/>
          </a:xfrm>
          <a:prstGeom prst="rect">
            <a:avLst/>
          </a:prstGeom>
        </p:spPr>
      </p:pic>
      <p:pic>
        <p:nvPicPr>
          <p:cNvPr id="3" name="Picture 2"/>
          <p:cNvPicPr>
            <a:picLocks noChangeAspect="1"/>
          </p:cNvPicPr>
          <p:nvPr/>
        </p:nvPicPr>
        <p:blipFill>
          <a:blip r:embed="rId3"/>
          <a:stretch>
            <a:fillRect/>
          </a:stretch>
        </p:blipFill>
        <p:spPr>
          <a:xfrm>
            <a:off x="1115616" y="5486638"/>
            <a:ext cx="7324068" cy="1326737"/>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05264"/>
            <a:ext cx="1299393" cy="864096"/>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65366" y="5517374"/>
            <a:ext cx="643138" cy="643138"/>
          </a:xfrm>
          <a:prstGeom prst="rect">
            <a:avLst/>
          </a:prstGeom>
          <a:noFill/>
        </p:spPr>
      </p:pic>
      <p:pic>
        <p:nvPicPr>
          <p:cNvPr id="6" name="Picture 5"/>
          <p:cNvPicPr>
            <a:picLocks noChangeAspect="1"/>
          </p:cNvPicPr>
          <p:nvPr/>
        </p:nvPicPr>
        <p:blipFill>
          <a:blip r:embed="rId7"/>
          <a:stretch>
            <a:fillRect/>
          </a:stretch>
        </p:blipFill>
        <p:spPr>
          <a:xfrm>
            <a:off x="2411760" y="116632"/>
            <a:ext cx="1506196" cy="1792184"/>
          </a:xfrm>
          <a:prstGeom prst="rect">
            <a:avLst/>
          </a:prstGeom>
        </p:spPr>
      </p:pic>
      <p:pic>
        <p:nvPicPr>
          <p:cNvPr id="9" name="Picture 8"/>
          <p:cNvPicPr>
            <a:picLocks noChangeAspect="1"/>
          </p:cNvPicPr>
          <p:nvPr/>
        </p:nvPicPr>
        <p:blipFill>
          <a:blip r:embed="rId8"/>
          <a:stretch>
            <a:fillRect/>
          </a:stretch>
        </p:blipFill>
        <p:spPr>
          <a:xfrm>
            <a:off x="3851920" y="859294"/>
            <a:ext cx="864096" cy="257835"/>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7726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3" y="4077071"/>
            <a:ext cx="7704859" cy="2592289"/>
          </a:xfrm>
          <a:prstGeom prst="rect">
            <a:avLst/>
          </a:prstGeom>
        </p:spPr>
      </p:pic>
      <p:sp>
        <p:nvSpPr>
          <p:cNvPr id="14" name="Rectangle 13"/>
          <p:cNvSpPr/>
          <p:nvPr/>
        </p:nvSpPr>
        <p:spPr>
          <a:xfrm>
            <a:off x="107503" y="4077070"/>
            <a:ext cx="7704858" cy="2640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2" name="Picture 1"/>
          <p:cNvPicPr>
            <a:picLocks noChangeAspect="1"/>
          </p:cNvPicPr>
          <p:nvPr/>
        </p:nvPicPr>
        <p:blipFill>
          <a:blip r:embed="rId3"/>
          <a:stretch>
            <a:fillRect/>
          </a:stretch>
        </p:blipFill>
        <p:spPr>
          <a:xfrm>
            <a:off x="107504" y="404664"/>
            <a:ext cx="8624727" cy="3600400"/>
          </a:xfrm>
          <a:prstGeom prst="rect">
            <a:avLst/>
          </a:prstGeom>
        </p:spPr>
      </p:pic>
      <p:sp>
        <p:nvSpPr>
          <p:cNvPr id="6" name="Rectangle 5"/>
          <p:cNvSpPr/>
          <p:nvPr/>
        </p:nvSpPr>
        <p:spPr>
          <a:xfrm>
            <a:off x="107502" y="404664"/>
            <a:ext cx="862472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59624"/>
            <a:ext cx="1197768" cy="1197768"/>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107502" y="1268760"/>
            <a:ext cx="862472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2" y="2204864"/>
            <a:ext cx="8624729" cy="127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2" y="3478558"/>
            <a:ext cx="8624729" cy="56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74234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6" grpId="0" animBg="1"/>
      <p:bldP spid="9" grpId="0" animBg="1"/>
      <p:bldP spid="10" grpId="0" animBg="1"/>
      <p:bldP spid="12" grpId="0" animBg="1"/>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404664"/>
            <a:ext cx="8928990" cy="3581852"/>
          </a:xfrm>
          <a:prstGeom prst="rect">
            <a:avLst/>
          </a:prstGeom>
        </p:spPr>
      </p:pic>
      <p:pic>
        <p:nvPicPr>
          <p:cNvPr id="3" name="Picture 2"/>
          <p:cNvPicPr>
            <a:picLocks noChangeAspect="1"/>
          </p:cNvPicPr>
          <p:nvPr/>
        </p:nvPicPr>
        <p:blipFill>
          <a:blip r:embed="rId3"/>
          <a:stretch>
            <a:fillRect/>
          </a:stretch>
        </p:blipFill>
        <p:spPr>
          <a:xfrm>
            <a:off x="107505" y="4005064"/>
            <a:ext cx="8928990" cy="2136788"/>
          </a:xfrm>
          <a:prstGeom prst="rect">
            <a:avLst/>
          </a:prstGeom>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93296"/>
            <a:ext cx="1149931" cy="76470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90677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2696"/>
            <a:ext cx="8928992" cy="4991228"/>
          </a:xfrm>
          <a:prstGeom prst="rect">
            <a:avLst/>
          </a:prstGeom>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3256"/>
            <a:ext cx="1080120" cy="1080120"/>
          </a:xfrm>
          <a:prstGeom prst="rect">
            <a:avLst/>
          </a:prstGeom>
          <a:noFill/>
        </p:spPr>
      </p:pic>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2008</a:t>
            </a:r>
            <a:endParaRPr lang="en-GB" dirty="0"/>
          </a:p>
        </p:txBody>
      </p:sp>
      <p:sp>
        <p:nvSpPr>
          <p:cNvPr id="10" name="Rectangle 9"/>
          <p:cNvSpPr/>
          <p:nvPr/>
        </p:nvSpPr>
        <p:spPr>
          <a:xfrm>
            <a:off x="107503" y="692697"/>
            <a:ext cx="8928991"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07503" y="1484784"/>
            <a:ext cx="892899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3" y="2492896"/>
            <a:ext cx="8928991"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7503" y="4725144"/>
            <a:ext cx="8928991" cy="958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6018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2" grpId="0" animBg="1"/>
      <p:bldP spid="9" grpId="0" animBg="1"/>
      <p:bldP spid="11" grpId="0" animBg="1"/>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1614" y="1484784"/>
            <a:ext cx="6960772" cy="3534544"/>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47729"/>
            <a:ext cx="1259632" cy="837655"/>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6"/>
          <a:stretch>
            <a:fillRect/>
          </a:stretch>
        </p:blipFill>
        <p:spPr>
          <a:xfrm>
            <a:off x="1147762" y="404664"/>
            <a:ext cx="6848475" cy="1009650"/>
          </a:xfrm>
          <a:prstGeom prst="rect">
            <a:avLst/>
          </a:prstGeom>
        </p:spPr>
      </p:pic>
      <p:pic>
        <p:nvPicPr>
          <p:cNvPr id="5" name="Picture 4"/>
          <p:cNvPicPr>
            <a:picLocks noChangeAspect="1"/>
          </p:cNvPicPr>
          <p:nvPr/>
        </p:nvPicPr>
        <p:blipFill>
          <a:blip r:embed="rId7"/>
          <a:stretch>
            <a:fillRect/>
          </a:stretch>
        </p:blipFill>
        <p:spPr>
          <a:xfrm>
            <a:off x="3203848" y="116632"/>
            <a:ext cx="1162050" cy="342900"/>
          </a:xfrm>
          <a:prstGeom prst="rect">
            <a:avLst/>
          </a:prstGeom>
        </p:spPr>
      </p:pic>
      <p:pic>
        <p:nvPicPr>
          <p:cNvPr id="9" name="Picture 8"/>
          <p:cNvPicPr>
            <a:picLocks noChangeAspect="1"/>
          </p:cNvPicPr>
          <p:nvPr/>
        </p:nvPicPr>
        <p:blipFill>
          <a:blip r:embed="rId8"/>
          <a:stretch>
            <a:fillRect/>
          </a:stretch>
        </p:blipFill>
        <p:spPr>
          <a:xfrm>
            <a:off x="1091614" y="5013176"/>
            <a:ext cx="6960772" cy="1127251"/>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45346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5023040"/>
          </a:xfrm>
          <a:prstGeom prst="rect">
            <a:avLst/>
          </a:prstGeom>
        </p:spPr>
      </p:pic>
      <p:pic>
        <p:nvPicPr>
          <p:cNvPr id="3" name="Picture 2"/>
          <p:cNvPicPr>
            <a:picLocks noChangeAspect="1"/>
          </p:cNvPicPr>
          <p:nvPr/>
        </p:nvPicPr>
        <p:blipFill>
          <a:blip r:embed="rId3"/>
          <a:stretch>
            <a:fillRect/>
          </a:stretch>
        </p:blipFill>
        <p:spPr>
          <a:xfrm>
            <a:off x="4788024" y="1151033"/>
            <a:ext cx="447675" cy="45719"/>
          </a:xfrm>
          <a:prstGeom prst="rect">
            <a:avLst/>
          </a:prstGeom>
        </p:spPr>
      </p:pic>
      <p:sp>
        <p:nvSpPr>
          <p:cNvPr id="8" name="Rectangle 7"/>
          <p:cNvSpPr/>
          <p:nvPr/>
        </p:nvSpPr>
        <p:spPr>
          <a:xfrm>
            <a:off x="179512" y="620688"/>
            <a:ext cx="8784976" cy="2313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79512" y="2934128"/>
            <a:ext cx="8784976" cy="1142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899592" y="5949280"/>
            <a:ext cx="1259632" cy="837655"/>
          </a:xfrm>
          <a:prstGeom prst="rect">
            <a:avLst/>
          </a:prstGeom>
          <a:noFill/>
        </p:spPr>
      </p:pic>
      <p:sp>
        <p:nvSpPr>
          <p:cNvPr id="12" name="Rectangle 11"/>
          <p:cNvSpPr/>
          <p:nvPr/>
        </p:nvSpPr>
        <p:spPr>
          <a:xfrm>
            <a:off x="179512" y="4077072"/>
            <a:ext cx="8784976" cy="1590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01613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2" grpId="0" animBg="1"/>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232078"/>
            <a:ext cx="8784976" cy="291298"/>
          </a:xfrm>
          <a:prstGeom prst="rect">
            <a:avLst/>
          </a:prstGeom>
        </p:spPr>
      </p:pic>
      <p:pic>
        <p:nvPicPr>
          <p:cNvPr id="5" name="Picture 4"/>
          <p:cNvPicPr>
            <a:picLocks noChangeAspect="1"/>
          </p:cNvPicPr>
          <p:nvPr/>
        </p:nvPicPr>
        <p:blipFill>
          <a:blip r:embed="rId3"/>
          <a:stretch>
            <a:fillRect/>
          </a:stretch>
        </p:blipFill>
        <p:spPr>
          <a:xfrm>
            <a:off x="179513" y="1556792"/>
            <a:ext cx="8784974" cy="3339678"/>
          </a:xfrm>
          <a:prstGeom prst="rect">
            <a:avLst/>
          </a:prstGeom>
        </p:spPr>
      </p:pic>
      <p:sp>
        <p:nvSpPr>
          <p:cNvPr id="8" name="Rectangle 7"/>
          <p:cNvSpPr/>
          <p:nvPr/>
        </p:nvSpPr>
        <p:spPr>
          <a:xfrm>
            <a:off x="179512" y="1124744"/>
            <a:ext cx="8784976" cy="398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179512" y="1546990"/>
            <a:ext cx="8784976" cy="334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9106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980728"/>
            <a:ext cx="8352926" cy="3863162"/>
          </a:xfrm>
          <a:prstGeom prst="rect">
            <a:avLst/>
          </a:prstGeom>
        </p:spPr>
      </p:pic>
      <p:sp>
        <p:nvSpPr>
          <p:cNvPr id="6" name="Rectangle 5"/>
          <p:cNvSpPr/>
          <p:nvPr/>
        </p:nvSpPr>
        <p:spPr>
          <a:xfrm>
            <a:off x="395536" y="2889712"/>
            <a:ext cx="8352927" cy="1370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980728"/>
            <a:ext cx="8352927" cy="190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395536" y="4260683"/>
            <a:ext cx="8352927" cy="583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949979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1" grpId="0" animBg="1"/>
      <p:bldP spid="13"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2924944"/>
            <a:ext cx="7049588" cy="3888432"/>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31323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2483768" y="189057"/>
            <a:ext cx="3798948" cy="263004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13941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1989016"/>
          </a:xfrm>
          <a:prstGeom prst="rect">
            <a:avLst/>
          </a:prstGeom>
        </p:spPr>
      </p:pic>
      <p:pic>
        <p:nvPicPr>
          <p:cNvPr id="3" name="Picture 2"/>
          <p:cNvPicPr>
            <a:picLocks noChangeAspect="1"/>
          </p:cNvPicPr>
          <p:nvPr/>
        </p:nvPicPr>
        <p:blipFill>
          <a:blip r:embed="rId3"/>
          <a:stretch>
            <a:fillRect/>
          </a:stretch>
        </p:blipFill>
        <p:spPr>
          <a:xfrm>
            <a:off x="251521" y="2393822"/>
            <a:ext cx="8640958" cy="877558"/>
          </a:xfrm>
          <a:prstGeom prst="rect">
            <a:avLst/>
          </a:prstGeom>
        </p:spPr>
      </p:pic>
      <p:pic>
        <p:nvPicPr>
          <p:cNvPr id="7" name="Picture 6"/>
          <p:cNvPicPr>
            <a:picLocks noChangeAspect="1"/>
          </p:cNvPicPr>
          <p:nvPr/>
        </p:nvPicPr>
        <p:blipFill>
          <a:blip r:embed="rId4"/>
          <a:stretch>
            <a:fillRect/>
          </a:stretch>
        </p:blipFill>
        <p:spPr>
          <a:xfrm>
            <a:off x="251521" y="3343388"/>
            <a:ext cx="8640958" cy="226868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251520" y="2393680"/>
            <a:ext cx="8640960" cy="86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5558" y="5805264"/>
            <a:ext cx="1080120" cy="1080120"/>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251520" y="332656"/>
            <a:ext cx="8640960" cy="1979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20" y="3343388"/>
            <a:ext cx="8640960" cy="226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3019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2" grpId="0" animBg="1"/>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0" y="692696"/>
            <a:ext cx="8640960" cy="2475570"/>
          </a:xfrm>
          <a:prstGeom prst="rect">
            <a:avLst/>
          </a:prstGeom>
        </p:spPr>
      </p:pic>
      <p:pic>
        <p:nvPicPr>
          <p:cNvPr id="3" name="Picture 2"/>
          <p:cNvPicPr>
            <a:picLocks noChangeAspect="1"/>
          </p:cNvPicPr>
          <p:nvPr/>
        </p:nvPicPr>
        <p:blipFill>
          <a:blip r:embed="rId6"/>
          <a:stretch>
            <a:fillRect/>
          </a:stretch>
        </p:blipFill>
        <p:spPr>
          <a:xfrm>
            <a:off x="251520" y="3212976"/>
            <a:ext cx="8640960" cy="1832072"/>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70829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912" y="325522"/>
            <a:ext cx="8766176" cy="2959462"/>
          </a:xfrm>
          <a:prstGeom prst="rect">
            <a:avLst/>
          </a:prstGeom>
        </p:spPr>
      </p:pic>
      <p:pic>
        <p:nvPicPr>
          <p:cNvPr id="3" name="Picture 2"/>
          <p:cNvPicPr>
            <a:picLocks noChangeAspect="1"/>
          </p:cNvPicPr>
          <p:nvPr/>
        </p:nvPicPr>
        <p:blipFill>
          <a:blip r:embed="rId3"/>
          <a:stretch>
            <a:fillRect/>
          </a:stretch>
        </p:blipFill>
        <p:spPr>
          <a:xfrm>
            <a:off x="188912" y="3284984"/>
            <a:ext cx="8766176" cy="2622026"/>
          </a:xfrm>
          <a:prstGeom prst="rect">
            <a:avLst/>
          </a:prstGeom>
        </p:spPr>
      </p:pic>
      <p:sp>
        <p:nvSpPr>
          <p:cNvPr id="6" name="Rectangle 5"/>
          <p:cNvSpPr/>
          <p:nvPr/>
        </p:nvSpPr>
        <p:spPr>
          <a:xfrm>
            <a:off x="188912" y="325522"/>
            <a:ext cx="8766176" cy="84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88912" y="1169902"/>
            <a:ext cx="8766176" cy="2138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1" name="Rectangle 10"/>
          <p:cNvSpPr/>
          <p:nvPr/>
        </p:nvSpPr>
        <p:spPr>
          <a:xfrm>
            <a:off x="188913" y="3284984"/>
            <a:ext cx="8766176" cy="262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89245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61712" y="1643511"/>
            <a:ext cx="2052226" cy="417337"/>
          </a:xfrm>
          <a:prstGeom prst="rect">
            <a:avLst/>
          </a:prstGeom>
        </p:spPr>
      </p:pic>
      <p:pic>
        <p:nvPicPr>
          <p:cNvPr id="2" name="Picture 1"/>
          <p:cNvPicPr>
            <a:picLocks noChangeAspect="1"/>
          </p:cNvPicPr>
          <p:nvPr/>
        </p:nvPicPr>
        <p:blipFill>
          <a:blip r:embed="rId3"/>
          <a:stretch>
            <a:fillRect/>
          </a:stretch>
        </p:blipFill>
        <p:spPr>
          <a:xfrm>
            <a:off x="1259632" y="2082548"/>
            <a:ext cx="7253655" cy="3414824"/>
          </a:xfrm>
          <a:prstGeom prst="rect">
            <a:avLst/>
          </a:prstGeom>
        </p:spPr>
      </p:pic>
      <p:pic>
        <p:nvPicPr>
          <p:cNvPr id="3" name="Picture 2"/>
          <p:cNvPicPr>
            <a:picLocks noChangeAspect="1"/>
          </p:cNvPicPr>
          <p:nvPr/>
        </p:nvPicPr>
        <p:blipFill>
          <a:blip r:embed="rId4"/>
          <a:stretch>
            <a:fillRect/>
          </a:stretch>
        </p:blipFill>
        <p:spPr>
          <a:xfrm>
            <a:off x="1259632" y="5497851"/>
            <a:ext cx="7253655" cy="1315525"/>
          </a:xfrm>
          <a:prstGeom prst="rect">
            <a:avLst/>
          </a:prstGeom>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24328"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366497" cy="908720"/>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8" name="Picture 7"/>
          <p:cNvPicPr>
            <a:picLocks noChangeAspect="1"/>
          </p:cNvPicPr>
          <p:nvPr/>
        </p:nvPicPr>
        <p:blipFill>
          <a:blip r:embed="rId8"/>
          <a:stretch>
            <a:fillRect/>
          </a:stretch>
        </p:blipFill>
        <p:spPr>
          <a:xfrm>
            <a:off x="1961712" y="23403"/>
            <a:ext cx="2052226" cy="1728190"/>
          </a:xfrm>
          <a:prstGeom prst="rect">
            <a:avLst/>
          </a:prstGeom>
        </p:spPr>
      </p:pic>
      <p:pic>
        <p:nvPicPr>
          <p:cNvPr id="10" name="Picture 9"/>
          <p:cNvPicPr>
            <a:picLocks noChangeAspect="1"/>
          </p:cNvPicPr>
          <p:nvPr/>
        </p:nvPicPr>
        <p:blipFill>
          <a:blip r:embed="rId9"/>
          <a:stretch>
            <a:fillRect/>
          </a:stretch>
        </p:blipFill>
        <p:spPr>
          <a:xfrm>
            <a:off x="4139923" y="832122"/>
            <a:ext cx="1008142" cy="303025"/>
          </a:xfrm>
          <a:prstGeom prst="rect">
            <a:avLst/>
          </a:prstGeom>
        </p:spPr>
      </p:pic>
      <p:pic>
        <p:nvPicPr>
          <p:cNvPr id="12"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2658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404664"/>
            <a:ext cx="8784978" cy="2899044"/>
          </a:xfrm>
          <a:prstGeom prst="rect">
            <a:avLst/>
          </a:prstGeom>
        </p:spPr>
      </p:pic>
      <p:pic>
        <p:nvPicPr>
          <p:cNvPr id="3" name="Picture 2"/>
          <p:cNvPicPr>
            <a:picLocks noChangeAspect="1"/>
          </p:cNvPicPr>
          <p:nvPr/>
        </p:nvPicPr>
        <p:blipFill>
          <a:blip r:embed="rId3"/>
          <a:stretch>
            <a:fillRect/>
          </a:stretch>
        </p:blipFill>
        <p:spPr>
          <a:xfrm>
            <a:off x="899592" y="3369081"/>
            <a:ext cx="8064896" cy="2796223"/>
          </a:xfrm>
          <a:prstGeom prst="rect">
            <a:avLst/>
          </a:prstGeom>
        </p:spPr>
      </p:pic>
      <p:sp>
        <p:nvSpPr>
          <p:cNvPr id="12" name="Rectangle 11"/>
          <p:cNvSpPr/>
          <p:nvPr/>
        </p:nvSpPr>
        <p:spPr>
          <a:xfrm>
            <a:off x="899591" y="3369082"/>
            <a:ext cx="8064895" cy="279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84368" y="6309320"/>
            <a:ext cx="548680" cy="548680"/>
          </a:xfrm>
          <a:prstGeom prst="rect">
            <a:avLst/>
          </a:prstGeom>
          <a:noFill/>
        </p:spPr>
      </p:pic>
      <p:sp>
        <p:nvSpPr>
          <p:cNvPr id="9" name="Rectangle 8"/>
          <p:cNvSpPr/>
          <p:nvPr/>
        </p:nvSpPr>
        <p:spPr>
          <a:xfrm>
            <a:off x="179512" y="404664"/>
            <a:ext cx="8784975"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850904"/>
            <a:ext cx="1080120" cy="1080120"/>
          </a:xfrm>
          <a:prstGeom prst="rect">
            <a:avLst/>
          </a:prstGeom>
          <a:noFill/>
        </p:spPr>
      </p:pic>
      <p:sp>
        <p:nvSpPr>
          <p:cNvPr id="11" name="Rectangle 10"/>
          <p:cNvSpPr/>
          <p:nvPr/>
        </p:nvSpPr>
        <p:spPr>
          <a:xfrm>
            <a:off x="179512" y="1628800"/>
            <a:ext cx="8784975" cy="109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TextBox 7"/>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sp>
        <p:nvSpPr>
          <p:cNvPr id="13" name="Rectangle 12"/>
          <p:cNvSpPr/>
          <p:nvPr/>
        </p:nvSpPr>
        <p:spPr>
          <a:xfrm>
            <a:off x="179511" y="2721011"/>
            <a:ext cx="8784976" cy="580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5109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9" grpId="0" animBg="1"/>
      <p:bldP spid="11" grpId="0" animBg="1"/>
      <p:bldP spid="13" grpId="0" animBg="1"/>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5776" y="2067684"/>
            <a:ext cx="6480720" cy="3075955"/>
          </a:xfrm>
          <a:prstGeom prst="rect">
            <a:avLst/>
          </a:prstGeom>
        </p:spPr>
      </p:pic>
      <p:pic>
        <p:nvPicPr>
          <p:cNvPr id="5" name="Picture 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3" name="Picture 2"/>
          <p:cNvPicPr>
            <a:picLocks noChangeAspect="1"/>
          </p:cNvPicPr>
          <p:nvPr/>
        </p:nvPicPr>
        <p:blipFill>
          <a:blip r:embed="rId6"/>
          <a:stretch>
            <a:fillRect/>
          </a:stretch>
        </p:blipFill>
        <p:spPr>
          <a:xfrm>
            <a:off x="179512" y="908720"/>
            <a:ext cx="2286464" cy="4752528"/>
          </a:xfrm>
          <a:prstGeom prst="rect">
            <a:avLst/>
          </a:prstGeom>
        </p:spPr>
      </p:pic>
      <p:pic>
        <p:nvPicPr>
          <p:cNvPr id="7" name="Picture 6"/>
          <p:cNvPicPr>
            <a:picLocks noChangeAspect="1"/>
          </p:cNvPicPr>
          <p:nvPr/>
        </p:nvPicPr>
        <p:blipFill>
          <a:blip r:embed="rId7"/>
          <a:stretch>
            <a:fillRect/>
          </a:stretch>
        </p:blipFill>
        <p:spPr>
          <a:xfrm>
            <a:off x="899592" y="548680"/>
            <a:ext cx="792088" cy="242737"/>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0112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2348880"/>
            <a:ext cx="7848872" cy="4378047"/>
          </a:xfrm>
          <a:prstGeom prst="rect">
            <a:avLst/>
          </a:prstGeom>
        </p:spPr>
      </p:pic>
      <p:sp>
        <p:nvSpPr>
          <p:cNvPr id="11" name="Rectangle 10"/>
          <p:cNvSpPr/>
          <p:nvPr/>
        </p:nvSpPr>
        <p:spPr>
          <a:xfrm>
            <a:off x="611560" y="2348879"/>
            <a:ext cx="7848872" cy="4378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2" name="Picture 1"/>
          <p:cNvPicPr>
            <a:picLocks noChangeAspect="1"/>
          </p:cNvPicPr>
          <p:nvPr/>
        </p:nvPicPr>
        <p:blipFill>
          <a:blip r:embed="rId3"/>
          <a:stretch>
            <a:fillRect/>
          </a:stretch>
        </p:blipFill>
        <p:spPr>
          <a:xfrm>
            <a:off x="251519" y="332656"/>
            <a:ext cx="8640962" cy="1915484"/>
          </a:xfrm>
          <a:prstGeom prst="rect">
            <a:avLst/>
          </a:prstGeom>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651621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77880"/>
            <a:ext cx="1080120" cy="1080120"/>
          </a:xfrm>
          <a:prstGeom prst="rect">
            <a:avLst/>
          </a:prstGeom>
          <a:noFill/>
        </p:spPr>
      </p:pic>
      <p:sp>
        <p:nvSpPr>
          <p:cNvPr id="7" name="Rectangle 6"/>
          <p:cNvSpPr/>
          <p:nvPr/>
        </p:nvSpPr>
        <p:spPr>
          <a:xfrm>
            <a:off x="251521" y="332656"/>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10" name="Rectangle 9"/>
          <p:cNvSpPr/>
          <p:nvPr/>
        </p:nvSpPr>
        <p:spPr>
          <a:xfrm>
            <a:off x="251519" y="1484784"/>
            <a:ext cx="8640961" cy="763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99170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7" grpId="0" animBg="1"/>
      <p:bldP spid="10" grpId="0" animBg="1"/>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2022629"/>
            <a:ext cx="7543805" cy="2996724"/>
          </a:xfrm>
          <a:prstGeom prst="rect">
            <a:avLst/>
          </a:prstGeom>
        </p:spPr>
      </p:pic>
      <p:pic>
        <p:nvPicPr>
          <p:cNvPr id="3" name="Picture 2"/>
          <p:cNvPicPr>
            <a:picLocks noChangeAspect="1"/>
          </p:cNvPicPr>
          <p:nvPr/>
        </p:nvPicPr>
        <p:blipFill>
          <a:blip r:embed="rId3"/>
          <a:stretch>
            <a:fillRect/>
          </a:stretch>
        </p:blipFill>
        <p:spPr>
          <a:xfrm>
            <a:off x="1043609" y="5016169"/>
            <a:ext cx="7543803" cy="1365159"/>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6" name="Picture 5"/>
          <p:cNvPicPr>
            <a:picLocks noChangeAspect="1"/>
          </p:cNvPicPr>
          <p:nvPr/>
        </p:nvPicPr>
        <p:blipFill>
          <a:blip r:embed="rId7"/>
          <a:stretch>
            <a:fillRect/>
          </a:stretch>
        </p:blipFill>
        <p:spPr>
          <a:xfrm>
            <a:off x="1907704" y="148372"/>
            <a:ext cx="3888432" cy="1835494"/>
          </a:xfrm>
          <a:prstGeom prst="rect">
            <a:avLst/>
          </a:prstGeom>
        </p:spPr>
      </p:pic>
      <p:pic>
        <p:nvPicPr>
          <p:cNvPr id="8" name="Picture 7"/>
          <p:cNvPicPr>
            <a:picLocks noChangeAspect="1"/>
          </p:cNvPicPr>
          <p:nvPr/>
        </p:nvPicPr>
        <p:blipFill>
          <a:blip r:embed="rId8"/>
          <a:stretch>
            <a:fillRect/>
          </a:stretch>
        </p:blipFill>
        <p:spPr>
          <a:xfrm>
            <a:off x="5947370" y="869850"/>
            <a:ext cx="856878" cy="254894"/>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62871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60648"/>
            <a:ext cx="8352928" cy="4399944"/>
          </a:xfrm>
          <a:prstGeom prst="rect">
            <a:avLst/>
          </a:prstGeom>
        </p:spPr>
      </p:pic>
      <p:pic>
        <p:nvPicPr>
          <p:cNvPr id="3" name="Picture 2"/>
          <p:cNvPicPr>
            <a:picLocks noChangeAspect="1"/>
          </p:cNvPicPr>
          <p:nvPr/>
        </p:nvPicPr>
        <p:blipFill>
          <a:blip r:embed="rId3"/>
          <a:stretch>
            <a:fillRect/>
          </a:stretch>
        </p:blipFill>
        <p:spPr>
          <a:xfrm>
            <a:off x="795791" y="4660592"/>
            <a:ext cx="7736649" cy="1699448"/>
          </a:xfrm>
          <a:prstGeom prst="rect">
            <a:avLst/>
          </a:prstGeom>
        </p:spPr>
      </p:pic>
      <p:sp>
        <p:nvSpPr>
          <p:cNvPr id="9" name="Rectangle 8"/>
          <p:cNvSpPr/>
          <p:nvPr/>
        </p:nvSpPr>
        <p:spPr>
          <a:xfrm>
            <a:off x="179512" y="260648"/>
            <a:ext cx="8352928" cy="6099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144" y="5877271"/>
            <a:ext cx="1015875" cy="1015875"/>
          </a:xfrm>
          <a:prstGeom prst="rect">
            <a:avLst/>
          </a:prstGeom>
          <a:noFill/>
        </p:spPr>
      </p:pic>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6093296"/>
            <a:ext cx="1075320" cy="715088"/>
          </a:xfrm>
          <a:prstGeom prst="rect">
            <a:avLst/>
          </a:prstGeom>
          <a:noFill/>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23672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665308"/>
            <a:ext cx="8640960" cy="357200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195736" y="23022"/>
            <a:ext cx="4752528" cy="2613890"/>
          </a:xfrm>
          <a:prstGeom prst="rect">
            <a:avLst/>
          </a:prstGeom>
        </p:spPr>
      </p:pic>
    </p:spTree>
    <p:extLst>
      <p:ext uri="{BB962C8B-B14F-4D97-AF65-F5344CB8AC3E}">
        <p14:creationId xmlns:p14="http://schemas.microsoft.com/office/powerpoint/2010/main" val="1513499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908720"/>
            <a:ext cx="8784976" cy="4284736"/>
          </a:xfrm>
          <a:prstGeom prst="rect">
            <a:avLst/>
          </a:prstGeom>
        </p:spPr>
      </p:pic>
      <p:sp>
        <p:nvSpPr>
          <p:cNvPr id="9" name="Rectangle 8"/>
          <p:cNvSpPr/>
          <p:nvPr/>
        </p:nvSpPr>
        <p:spPr>
          <a:xfrm>
            <a:off x="179512" y="908720"/>
            <a:ext cx="8784976" cy="165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877271"/>
            <a:ext cx="1015875" cy="1015875"/>
          </a:xfrm>
          <a:prstGeom prst="rect">
            <a:avLst/>
          </a:prstGeom>
          <a:noFill/>
        </p:spPr>
      </p:pic>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179512" y="2564902"/>
            <a:ext cx="8784976" cy="2628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67676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2"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4033" y="5157192"/>
            <a:ext cx="6768366" cy="1639912"/>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23629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6"/>
          <a:stretch>
            <a:fillRect/>
          </a:stretch>
        </p:blipFill>
        <p:spPr>
          <a:xfrm>
            <a:off x="1404032" y="1981330"/>
            <a:ext cx="6768368" cy="3175862"/>
          </a:xfrm>
          <a:prstGeom prst="rect">
            <a:avLst/>
          </a:prstGeom>
        </p:spPr>
      </p:pic>
      <p:pic>
        <p:nvPicPr>
          <p:cNvPr id="8" name="Picture 7"/>
          <p:cNvPicPr>
            <a:picLocks noChangeAspect="1"/>
          </p:cNvPicPr>
          <p:nvPr/>
        </p:nvPicPr>
        <p:blipFill>
          <a:blip r:embed="rId7"/>
          <a:stretch>
            <a:fillRect/>
          </a:stretch>
        </p:blipFill>
        <p:spPr>
          <a:xfrm>
            <a:off x="1404033" y="44624"/>
            <a:ext cx="4824151" cy="1870817"/>
          </a:xfrm>
          <a:prstGeom prst="rect">
            <a:avLst/>
          </a:prstGeom>
        </p:spPr>
      </p:pic>
      <p:pic>
        <p:nvPicPr>
          <p:cNvPr id="9" name="Picture 8"/>
          <p:cNvPicPr>
            <a:picLocks noChangeAspect="1"/>
          </p:cNvPicPr>
          <p:nvPr/>
        </p:nvPicPr>
        <p:blipFill>
          <a:blip r:embed="rId8"/>
          <a:stretch>
            <a:fillRect/>
          </a:stretch>
        </p:blipFill>
        <p:spPr>
          <a:xfrm>
            <a:off x="6372200" y="764704"/>
            <a:ext cx="864096" cy="263444"/>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0358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4292852"/>
          </a:xfrm>
          <a:prstGeom prst="rect">
            <a:avLst/>
          </a:prstGeom>
        </p:spPr>
      </p:pic>
      <p:sp>
        <p:nvSpPr>
          <p:cNvPr id="6" name="Rectangle 5"/>
          <p:cNvSpPr/>
          <p:nvPr/>
        </p:nvSpPr>
        <p:spPr>
          <a:xfrm>
            <a:off x="179513" y="620688"/>
            <a:ext cx="8784974" cy="998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4" y="1619657"/>
            <a:ext cx="8784974" cy="152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64101" y="6220567"/>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77880"/>
            <a:ext cx="1080120" cy="1080120"/>
          </a:xfrm>
          <a:prstGeom prst="rect">
            <a:avLst/>
          </a:prstGeom>
          <a:noFill/>
        </p:spPr>
      </p:pic>
      <p:sp>
        <p:nvSpPr>
          <p:cNvPr id="5" name="TextBox 4"/>
          <p:cNvSpPr txBox="1"/>
          <p:nvPr/>
        </p:nvSpPr>
        <p:spPr>
          <a:xfrm>
            <a:off x="-20006" y="-27384"/>
            <a:ext cx="1113318" cy="369332"/>
          </a:xfrm>
          <a:prstGeom prst="rect">
            <a:avLst/>
          </a:prstGeom>
          <a:noFill/>
        </p:spPr>
        <p:txBody>
          <a:bodyPr wrap="none" rtlCol="0">
            <a:spAutoFit/>
          </a:bodyPr>
          <a:lstStyle/>
          <a:p>
            <a:r>
              <a:rPr lang="en-GB" dirty="0" smtClean="0"/>
              <a:t>May 2011</a:t>
            </a:r>
            <a:endParaRPr lang="en-GB" dirty="0"/>
          </a:p>
        </p:txBody>
      </p:sp>
      <p:sp>
        <p:nvSpPr>
          <p:cNvPr id="12" name="Rectangle 11"/>
          <p:cNvSpPr/>
          <p:nvPr/>
        </p:nvSpPr>
        <p:spPr>
          <a:xfrm>
            <a:off x="179512" y="3140969"/>
            <a:ext cx="8784975" cy="177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618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12" grpId="0" animBg="1"/>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67327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366497" cy="908720"/>
          </a:xfrm>
          <a:prstGeom prst="rect">
            <a:avLst/>
          </a:prstGeom>
          <a:noFill/>
        </p:spPr>
      </p:pic>
      <p:pic>
        <p:nvPicPr>
          <p:cNvPr id="2" name="Picture 1"/>
          <p:cNvPicPr>
            <a:picLocks noChangeAspect="1"/>
          </p:cNvPicPr>
          <p:nvPr/>
        </p:nvPicPr>
        <p:blipFill>
          <a:blip r:embed="rId5"/>
          <a:stretch>
            <a:fillRect/>
          </a:stretch>
        </p:blipFill>
        <p:spPr>
          <a:xfrm>
            <a:off x="323529" y="1052736"/>
            <a:ext cx="8496942" cy="349811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09638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809972"/>
            <a:ext cx="8784976" cy="4275212"/>
          </a:xfrm>
          <a:prstGeom prst="rect">
            <a:avLst/>
          </a:prstGeom>
        </p:spPr>
      </p:pic>
      <p:sp>
        <p:nvSpPr>
          <p:cNvPr id="6" name="TextBox 5"/>
          <p:cNvSpPr txBox="1"/>
          <p:nvPr/>
        </p:nvSpPr>
        <p:spPr>
          <a:xfrm>
            <a:off x="35496" y="35332"/>
            <a:ext cx="1011815" cy="369332"/>
          </a:xfrm>
          <a:prstGeom prst="rect">
            <a:avLst/>
          </a:prstGeom>
          <a:noFill/>
        </p:spPr>
        <p:txBody>
          <a:bodyPr wrap="none" rtlCol="0">
            <a:spAutoFit/>
          </a:bodyPr>
          <a:lstStyle/>
          <a:p>
            <a:r>
              <a:rPr lang="en-GB" dirty="0" smtClean="0"/>
              <a:t>Jan 2012</a:t>
            </a:r>
            <a:endParaRPr lang="en-GB" dirty="0"/>
          </a:p>
        </p:txBody>
      </p:sp>
      <p:sp>
        <p:nvSpPr>
          <p:cNvPr id="8" name="Rectangle 7"/>
          <p:cNvSpPr/>
          <p:nvPr/>
        </p:nvSpPr>
        <p:spPr>
          <a:xfrm>
            <a:off x="179512" y="809972"/>
            <a:ext cx="8784976" cy="2835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70376"/>
            <a:ext cx="1187624" cy="1187624"/>
          </a:xfrm>
          <a:prstGeom prst="rect">
            <a:avLst/>
          </a:prstGeom>
          <a:noFill/>
        </p:spPr>
      </p:pic>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2" y="3645024"/>
            <a:ext cx="8784976" cy="1463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304224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390" y="1556792"/>
            <a:ext cx="7141026" cy="4756780"/>
          </a:xfrm>
          <a:prstGeom prst="rect">
            <a:avLst/>
          </a:prstGeom>
        </p:spPr>
      </p:pic>
      <p:pic>
        <p:nvPicPr>
          <p:cNvPr id="3" name="Picture 2"/>
          <p:cNvPicPr>
            <a:picLocks noChangeAspect="1"/>
          </p:cNvPicPr>
          <p:nvPr/>
        </p:nvPicPr>
        <p:blipFill>
          <a:blip r:embed="rId3"/>
          <a:stretch>
            <a:fillRect/>
          </a:stretch>
        </p:blipFill>
        <p:spPr>
          <a:xfrm>
            <a:off x="1175395" y="6313572"/>
            <a:ext cx="7141016" cy="498756"/>
          </a:xfrm>
          <a:prstGeom prst="rect">
            <a:avLst/>
          </a:prstGeom>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031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5" name="Picture 4"/>
          <p:cNvPicPr>
            <a:picLocks noChangeAspect="1"/>
          </p:cNvPicPr>
          <p:nvPr/>
        </p:nvPicPr>
        <p:blipFill>
          <a:blip r:embed="rId7"/>
          <a:stretch>
            <a:fillRect/>
          </a:stretch>
        </p:blipFill>
        <p:spPr>
          <a:xfrm>
            <a:off x="1545370" y="591446"/>
            <a:ext cx="6411006" cy="893338"/>
          </a:xfrm>
          <a:prstGeom prst="rect">
            <a:avLst/>
          </a:prstGeom>
        </p:spPr>
      </p:pic>
      <p:pic>
        <p:nvPicPr>
          <p:cNvPr id="9" name="Picture 8"/>
          <p:cNvPicPr>
            <a:picLocks noChangeAspect="1"/>
          </p:cNvPicPr>
          <p:nvPr/>
        </p:nvPicPr>
        <p:blipFill>
          <a:blip r:embed="rId8"/>
          <a:stretch>
            <a:fillRect/>
          </a:stretch>
        </p:blipFill>
        <p:spPr>
          <a:xfrm>
            <a:off x="3563889" y="222755"/>
            <a:ext cx="864096" cy="265352"/>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75870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7415" y="3175844"/>
            <a:ext cx="6411009" cy="3304527"/>
          </a:xfrm>
          <a:prstGeom prst="rect">
            <a:avLst/>
          </a:prstGeom>
        </p:spPr>
      </p:pic>
      <p:pic>
        <p:nvPicPr>
          <p:cNvPr id="2" name="Picture 1"/>
          <p:cNvPicPr>
            <a:picLocks noChangeAspect="1"/>
          </p:cNvPicPr>
          <p:nvPr/>
        </p:nvPicPr>
        <p:blipFill>
          <a:blip r:embed="rId3"/>
          <a:stretch>
            <a:fillRect/>
          </a:stretch>
        </p:blipFill>
        <p:spPr>
          <a:xfrm>
            <a:off x="1471062" y="44624"/>
            <a:ext cx="6908218" cy="3104256"/>
          </a:xfrm>
          <a:prstGeom prst="rect">
            <a:avLst/>
          </a:prstGeom>
        </p:spPr>
      </p:pic>
      <p:sp>
        <p:nvSpPr>
          <p:cNvPr id="6" name="Rectangle 5"/>
          <p:cNvSpPr/>
          <p:nvPr/>
        </p:nvSpPr>
        <p:spPr>
          <a:xfrm>
            <a:off x="1471062" y="44624"/>
            <a:ext cx="690821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6858" y="5660232"/>
            <a:ext cx="1197768" cy="1197768"/>
          </a:xfrm>
          <a:prstGeom prst="rect">
            <a:avLst/>
          </a:prstGeom>
          <a:noFill/>
        </p:spPr>
      </p:pic>
      <p:sp>
        <p:nvSpPr>
          <p:cNvPr id="12" name="Rectangle 11"/>
          <p:cNvSpPr/>
          <p:nvPr/>
        </p:nvSpPr>
        <p:spPr>
          <a:xfrm>
            <a:off x="1471062" y="1988840"/>
            <a:ext cx="690821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471062" y="2492896"/>
            <a:ext cx="690821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977415" y="4653136"/>
            <a:ext cx="6401866" cy="100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977415" y="5660232"/>
            <a:ext cx="6401866" cy="820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7254" y="6214862"/>
            <a:ext cx="643138" cy="643138"/>
          </a:xfrm>
          <a:prstGeom prst="rect">
            <a:avLst/>
          </a:prstGeom>
          <a:noFill/>
        </p:spPr>
      </p:pic>
      <p:pic>
        <p:nvPicPr>
          <p:cNvPr id="16"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45926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2" grpId="0" animBg="1"/>
      <p:bldP spid="13" grpId="0" animBg="1"/>
      <p:bldP spid="14" grpId="0" animBg="1"/>
      <p:bldP spid="15"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2" y="5663796"/>
            <a:ext cx="7488830" cy="114958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59633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6021288"/>
            <a:ext cx="1187624" cy="789770"/>
          </a:xfrm>
          <a:prstGeom prst="rect">
            <a:avLst/>
          </a:prstGeom>
          <a:noFill/>
        </p:spPr>
      </p:pic>
      <p:pic>
        <p:nvPicPr>
          <p:cNvPr id="2" name="Picture 1"/>
          <p:cNvPicPr>
            <a:picLocks noChangeAspect="1"/>
          </p:cNvPicPr>
          <p:nvPr/>
        </p:nvPicPr>
        <p:blipFill>
          <a:blip r:embed="rId6"/>
          <a:stretch>
            <a:fillRect/>
          </a:stretch>
        </p:blipFill>
        <p:spPr>
          <a:xfrm>
            <a:off x="971602" y="1729475"/>
            <a:ext cx="7488830" cy="3980210"/>
          </a:xfrm>
          <a:prstGeom prst="rect">
            <a:avLst/>
          </a:prstGeom>
        </p:spPr>
      </p:pic>
      <p:pic>
        <p:nvPicPr>
          <p:cNvPr id="8" name="Picture 7"/>
          <p:cNvPicPr>
            <a:picLocks noChangeAspect="1"/>
          </p:cNvPicPr>
          <p:nvPr/>
        </p:nvPicPr>
        <p:blipFill>
          <a:blip r:embed="rId7"/>
          <a:stretch>
            <a:fillRect/>
          </a:stretch>
        </p:blipFill>
        <p:spPr>
          <a:xfrm>
            <a:off x="1475656" y="44624"/>
            <a:ext cx="5328592" cy="1622822"/>
          </a:xfrm>
          <a:prstGeom prst="rect">
            <a:avLst/>
          </a:prstGeom>
        </p:spPr>
      </p:pic>
      <p:pic>
        <p:nvPicPr>
          <p:cNvPr id="9" name="Picture 8"/>
          <p:cNvPicPr>
            <a:picLocks noChangeAspect="1"/>
          </p:cNvPicPr>
          <p:nvPr/>
        </p:nvPicPr>
        <p:blipFill>
          <a:blip r:embed="rId8"/>
          <a:stretch>
            <a:fillRect/>
          </a:stretch>
        </p:blipFill>
        <p:spPr>
          <a:xfrm>
            <a:off x="5786615" y="667901"/>
            <a:ext cx="1017633" cy="285197"/>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99092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04664"/>
            <a:ext cx="8496946" cy="2943700"/>
          </a:xfrm>
          <a:prstGeom prst="rect">
            <a:avLst/>
          </a:prstGeom>
        </p:spPr>
      </p:pic>
      <p:pic>
        <p:nvPicPr>
          <p:cNvPr id="3" name="Picture 2"/>
          <p:cNvPicPr>
            <a:picLocks noChangeAspect="1"/>
          </p:cNvPicPr>
          <p:nvPr/>
        </p:nvPicPr>
        <p:blipFill>
          <a:blip r:embed="rId3"/>
          <a:stretch>
            <a:fillRect/>
          </a:stretch>
        </p:blipFill>
        <p:spPr>
          <a:xfrm>
            <a:off x="323527" y="3356992"/>
            <a:ext cx="8496943" cy="2597037"/>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323527" y="404664"/>
            <a:ext cx="849694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3" name="Rectangle 12"/>
          <p:cNvSpPr/>
          <p:nvPr/>
        </p:nvSpPr>
        <p:spPr>
          <a:xfrm>
            <a:off x="323527" y="908719"/>
            <a:ext cx="8496943" cy="872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7" y="1781444"/>
            <a:ext cx="8496943" cy="156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7" y="3348364"/>
            <a:ext cx="8496943" cy="2605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70376"/>
            <a:ext cx="1187624" cy="1187624"/>
          </a:xfrm>
          <a:prstGeom prst="rect">
            <a:avLst/>
          </a:prstGeom>
          <a:noFill/>
        </p:spPr>
      </p:pic>
      <p:pic>
        <p:nvPicPr>
          <p:cNvPr id="16"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68201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4" grpId="0" animBg="1"/>
      <p:bldP spid="15" grpId="0" animBg="1"/>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2" name="Picture 1"/>
          <p:cNvPicPr>
            <a:picLocks noChangeAspect="1"/>
          </p:cNvPicPr>
          <p:nvPr/>
        </p:nvPicPr>
        <p:blipFill>
          <a:blip r:embed="rId5"/>
          <a:stretch>
            <a:fillRect/>
          </a:stretch>
        </p:blipFill>
        <p:spPr>
          <a:xfrm>
            <a:off x="251521" y="1340768"/>
            <a:ext cx="8640958" cy="255599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6035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4854"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404854" y="2031157"/>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3" name="Rectangle 12">
            <a:hlinkClick r:id="rId4" action="ppaction://hlinksldjump"/>
          </p:cNvPr>
          <p:cNvSpPr/>
          <p:nvPr/>
        </p:nvSpPr>
        <p:spPr>
          <a:xfrm>
            <a:off x="401402"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5" action="ppaction://hlinksldjump"/>
          </p:cNvPr>
          <p:cNvSpPr/>
          <p:nvPr/>
        </p:nvSpPr>
        <p:spPr>
          <a:xfrm>
            <a:off x="404854" y="396911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6" action="ppaction://hlinksldjump"/>
          </p:cNvPr>
          <p:cNvSpPr/>
          <p:nvPr/>
        </p:nvSpPr>
        <p:spPr>
          <a:xfrm>
            <a:off x="401402"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7" action="ppaction://hlinksldjump"/>
          </p:cNvPr>
          <p:cNvSpPr/>
          <p:nvPr/>
        </p:nvSpPr>
        <p:spPr>
          <a:xfrm>
            <a:off x="412072"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1907704" y="715343"/>
            <a:ext cx="5599610" cy="769441"/>
          </a:xfrm>
          <a:prstGeom prst="rect">
            <a:avLst/>
          </a:prstGeom>
          <a:noFill/>
        </p:spPr>
        <p:txBody>
          <a:bodyPr wrap="none" rtlCol="0">
            <a:spAutoFit/>
          </a:bodyPr>
          <a:lstStyle/>
          <a:p>
            <a:r>
              <a:rPr lang="en-GB" sz="4400" dirty="0" smtClean="0">
                <a:latin typeface="Comic Sans MS" pitchFamily="66" charset="0"/>
              </a:rPr>
              <a:t>Old Spec Projectiles</a:t>
            </a:r>
            <a:endParaRPr lang="en-GB" sz="4400" dirty="0">
              <a:latin typeface="Comic Sans MS" pitchFamily="66" charset="0"/>
            </a:endParaRPr>
          </a:p>
        </p:txBody>
      </p:sp>
      <p:sp>
        <p:nvSpPr>
          <p:cNvPr id="21" name="Rectangle 20">
            <a:hlinkClick r:id="rId8" action="ppaction://hlinksldjump"/>
          </p:cNvPr>
          <p:cNvSpPr/>
          <p:nvPr/>
        </p:nvSpPr>
        <p:spPr>
          <a:xfrm>
            <a:off x="404854"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smtClean="0"/>
              <a:t>June 2007* </a:t>
            </a:r>
            <a:endParaRPr lang="en-GB" b="1" dirty="0"/>
          </a:p>
        </p:txBody>
      </p:sp>
      <p:sp>
        <p:nvSpPr>
          <p:cNvPr id="18" name="Rectangle 17">
            <a:hlinkClick r:id="rId9" action="ppaction://hlinksldjump"/>
          </p:cNvPr>
          <p:cNvSpPr/>
          <p:nvPr/>
        </p:nvSpPr>
        <p:spPr>
          <a:xfrm>
            <a:off x="2771800"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2" name="Rectangle 21">
            <a:hlinkClick r:id="rId10" action="ppaction://hlinksldjump"/>
          </p:cNvPr>
          <p:cNvSpPr/>
          <p:nvPr/>
        </p:nvSpPr>
        <p:spPr>
          <a:xfrm>
            <a:off x="2771800"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1" action="ppaction://hlinksldjump"/>
          </p:cNvPr>
          <p:cNvSpPr/>
          <p:nvPr/>
        </p:nvSpPr>
        <p:spPr>
          <a:xfrm>
            <a:off x="5076056"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25" name="Rectangle 24">
            <a:hlinkClick r:id="rId12" action="ppaction://hlinksldjump"/>
          </p:cNvPr>
          <p:cNvSpPr/>
          <p:nvPr/>
        </p:nvSpPr>
        <p:spPr>
          <a:xfrm>
            <a:off x="5076056"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3" action="ppaction://hlinksldjump"/>
          </p:cNvPr>
          <p:cNvSpPr/>
          <p:nvPr/>
        </p:nvSpPr>
        <p:spPr>
          <a:xfrm>
            <a:off x="5076056"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4" action="ppaction://hlinksldjump"/>
          </p:cNvPr>
          <p:cNvSpPr/>
          <p:nvPr/>
        </p:nvSpPr>
        <p:spPr>
          <a:xfrm>
            <a:off x="7236296"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5" action="ppaction://hlinksldjump"/>
          </p:cNvPr>
          <p:cNvSpPr/>
          <p:nvPr/>
        </p:nvSpPr>
        <p:spPr>
          <a:xfrm>
            <a:off x="7236296" y="202489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35" name="Rectangle 34">
            <a:hlinkClick r:id="rId16" action="ppaction://hlinksldjump"/>
          </p:cNvPr>
          <p:cNvSpPr/>
          <p:nvPr/>
        </p:nvSpPr>
        <p:spPr>
          <a:xfrm>
            <a:off x="404854" y="2679229"/>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7" action="ppaction://hlinksldjump"/>
          </p:cNvPr>
          <p:cNvSpPr/>
          <p:nvPr/>
        </p:nvSpPr>
        <p:spPr>
          <a:xfrm>
            <a:off x="2771800"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8" action="ppaction://hlinksldjump"/>
          </p:cNvPr>
          <p:cNvSpPr/>
          <p:nvPr/>
        </p:nvSpPr>
        <p:spPr>
          <a:xfrm>
            <a:off x="723629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9" action="ppaction://hlinksldjump"/>
          </p:cNvPr>
          <p:cNvSpPr/>
          <p:nvPr/>
        </p:nvSpPr>
        <p:spPr>
          <a:xfrm>
            <a:off x="7236296"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20" action="ppaction://hlinksldjump"/>
          </p:cNvPr>
          <p:cNvSpPr/>
          <p:nvPr/>
        </p:nvSpPr>
        <p:spPr>
          <a:xfrm>
            <a:off x="7236296" y="39330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1" action="ppaction://hlinksldjump"/>
          </p:cNvPr>
          <p:cNvSpPr/>
          <p:nvPr/>
        </p:nvSpPr>
        <p:spPr>
          <a:xfrm>
            <a:off x="723629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2" action="ppaction://hlinksldjump"/>
          </p:cNvPr>
          <p:cNvSpPr/>
          <p:nvPr/>
        </p:nvSpPr>
        <p:spPr>
          <a:xfrm>
            <a:off x="7236296"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pic>
        <p:nvPicPr>
          <p:cNvPr id="38" name="Picture 7" descr="http://www.thecyrenians.org/Resources/Tyneside%20Cyrenians/News/Home_News1.png">
            <a:hlinkClick r:id="rId23" action="ppaction://hlinksldjump"/>
          </p:cNvPr>
          <p:cNvPicPr>
            <a:picLocks noChangeAspect="1" noChangeArrowheads="1"/>
          </p:cNvPicPr>
          <p:nvPr/>
        </p:nvPicPr>
        <p:blipFill>
          <a:blip r:embed="rId24" cstate="print"/>
          <a:srcRect/>
          <a:stretch>
            <a:fillRect/>
          </a:stretch>
        </p:blipFill>
        <p:spPr bwMode="auto">
          <a:xfrm>
            <a:off x="8439684" y="6191248"/>
            <a:ext cx="704316" cy="666752"/>
          </a:xfrm>
          <a:prstGeom prst="rect">
            <a:avLst/>
          </a:prstGeom>
          <a:noFill/>
        </p:spPr>
      </p:pic>
      <p:sp>
        <p:nvSpPr>
          <p:cNvPr id="39" name="Rectangle 38">
            <a:hlinkClick r:id="rId25" action="ppaction://hlinksldjump"/>
          </p:cNvPr>
          <p:cNvSpPr/>
          <p:nvPr/>
        </p:nvSpPr>
        <p:spPr>
          <a:xfrm>
            <a:off x="60254" y="44624"/>
            <a:ext cx="1935994" cy="47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40" name="Rectangle 39"/>
          <p:cNvSpPr/>
          <p:nvPr/>
        </p:nvSpPr>
        <p:spPr>
          <a:xfrm>
            <a:off x="2547134" y="44624"/>
            <a:ext cx="620132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note* ignore parts of questions involving energy (or solve using a different approach)</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4111831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332656"/>
            <a:ext cx="8640962" cy="2749878"/>
          </a:xfrm>
          <a:prstGeom prst="rect">
            <a:avLst/>
          </a:prstGeom>
        </p:spPr>
      </p:pic>
      <p:pic>
        <p:nvPicPr>
          <p:cNvPr id="5" name="Picture 4"/>
          <p:cNvPicPr>
            <a:picLocks noChangeAspect="1"/>
          </p:cNvPicPr>
          <p:nvPr/>
        </p:nvPicPr>
        <p:blipFill>
          <a:blip r:embed="rId3"/>
          <a:stretch>
            <a:fillRect/>
          </a:stretch>
        </p:blipFill>
        <p:spPr>
          <a:xfrm>
            <a:off x="251518" y="3140968"/>
            <a:ext cx="8640964" cy="2038270"/>
          </a:xfrm>
          <a:prstGeom prst="rect">
            <a:avLst/>
          </a:prstGeom>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381342"/>
            <a:ext cx="8640961" cy="1701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4" name="Rectangle 13"/>
          <p:cNvSpPr/>
          <p:nvPr/>
        </p:nvSpPr>
        <p:spPr>
          <a:xfrm>
            <a:off x="251519" y="3140968"/>
            <a:ext cx="8640961" cy="2038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5" name="Rectangle 14"/>
          <p:cNvSpPr/>
          <p:nvPr/>
        </p:nvSpPr>
        <p:spPr>
          <a:xfrm>
            <a:off x="251517" y="332656"/>
            <a:ext cx="8640963" cy="1048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92424" y="5877272"/>
            <a:ext cx="1435360" cy="954514"/>
          </a:xfrm>
          <a:prstGeom prst="rect">
            <a:avLst/>
          </a:prstGeom>
          <a:noFill/>
        </p:spPr>
      </p:pic>
    </p:spTree>
    <p:extLst>
      <p:ext uri="{BB962C8B-B14F-4D97-AF65-F5344CB8AC3E}">
        <p14:creationId xmlns:p14="http://schemas.microsoft.com/office/powerpoint/2010/main" val="1142947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69" y="1052736"/>
            <a:ext cx="8672062" cy="2190836"/>
          </a:xfrm>
          <a:prstGeom prst="rect">
            <a:avLst/>
          </a:prstGeom>
        </p:spPr>
      </p:pic>
      <p:sp>
        <p:nvSpPr>
          <p:cNvPr id="7" name="Rectangle 6"/>
          <p:cNvSpPr/>
          <p:nvPr/>
        </p:nvSpPr>
        <p:spPr>
          <a:xfrm>
            <a:off x="235968" y="2132856"/>
            <a:ext cx="8672064" cy="111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129" y="5710419"/>
            <a:ext cx="1147581" cy="1147581"/>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8" name="Rectangle 7"/>
          <p:cNvSpPr/>
          <p:nvPr/>
        </p:nvSpPr>
        <p:spPr>
          <a:xfrm>
            <a:off x="235968" y="1052736"/>
            <a:ext cx="867206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14538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517" y="2708920"/>
            <a:ext cx="8328966" cy="3312370"/>
          </a:xfrm>
          <a:prstGeom prst="rect">
            <a:avLst/>
          </a:prstGeom>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3" name="Picture 2"/>
          <p:cNvPicPr>
            <a:picLocks noChangeAspect="1"/>
          </p:cNvPicPr>
          <p:nvPr/>
        </p:nvPicPr>
        <p:blipFill>
          <a:blip r:embed="rId6"/>
          <a:stretch>
            <a:fillRect/>
          </a:stretch>
        </p:blipFill>
        <p:spPr>
          <a:xfrm>
            <a:off x="2123728" y="203892"/>
            <a:ext cx="4320480" cy="2433020"/>
          </a:xfrm>
          <a:prstGeom prst="rect">
            <a:avLst/>
          </a:prstGeom>
        </p:spPr>
      </p:pic>
      <p:pic>
        <p:nvPicPr>
          <p:cNvPr id="5" name="Picture 4"/>
          <p:cNvPicPr>
            <a:picLocks noChangeAspect="1"/>
          </p:cNvPicPr>
          <p:nvPr/>
        </p:nvPicPr>
        <p:blipFill>
          <a:blip r:embed="rId7"/>
          <a:stretch>
            <a:fillRect/>
          </a:stretch>
        </p:blipFill>
        <p:spPr>
          <a:xfrm>
            <a:off x="6704831" y="1276720"/>
            <a:ext cx="963514" cy="287364"/>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30249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836712"/>
            <a:ext cx="8784974" cy="4451992"/>
          </a:xfrm>
          <a:prstGeom prst="rect">
            <a:avLst/>
          </a:prstGeom>
        </p:spPr>
      </p:pic>
      <p:sp>
        <p:nvSpPr>
          <p:cNvPr id="6" name="Rectangle 5"/>
          <p:cNvSpPr/>
          <p:nvPr/>
        </p:nvSpPr>
        <p:spPr>
          <a:xfrm>
            <a:off x="179513" y="836712"/>
            <a:ext cx="878497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3" y="2780928"/>
            <a:ext cx="87849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129" y="5710419"/>
            <a:ext cx="1147581" cy="1147581"/>
          </a:xfrm>
          <a:prstGeom prst="rect">
            <a:avLst/>
          </a:prstGeom>
          <a:noFill/>
        </p:spPr>
      </p:pic>
      <p:sp>
        <p:nvSpPr>
          <p:cNvPr id="15" name="TextBox 14"/>
          <p:cNvSpPr txBox="1"/>
          <p:nvPr/>
        </p:nvSpPr>
        <p:spPr>
          <a:xfrm>
            <a:off x="0" y="0"/>
            <a:ext cx="1135439" cy="369332"/>
          </a:xfrm>
          <a:prstGeom prst="rect">
            <a:avLst/>
          </a:prstGeom>
          <a:noFill/>
        </p:spPr>
        <p:txBody>
          <a:bodyPr wrap="none" rtlCol="0">
            <a:spAutoFit/>
          </a:bodyPr>
          <a:lstStyle/>
          <a:p>
            <a:r>
              <a:rPr lang="en-GB" dirty="0" smtClean="0"/>
              <a:t>May 2013</a:t>
            </a:r>
            <a:endParaRPr lang="en-GB" dirty="0"/>
          </a:p>
        </p:txBody>
      </p:sp>
      <p:sp>
        <p:nvSpPr>
          <p:cNvPr id="9" name="Rectangle 8"/>
          <p:cNvSpPr/>
          <p:nvPr/>
        </p:nvSpPr>
        <p:spPr>
          <a:xfrm>
            <a:off x="179513" y="3275596"/>
            <a:ext cx="8784974" cy="201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39483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4" y="4670069"/>
            <a:ext cx="7056784" cy="98714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6"/>
          <a:stretch>
            <a:fillRect/>
          </a:stretch>
        </p:blipFill>
        <p:spPr>
          <a:xfrm>
            <a:off x="1907704" y="980728"/>
            <a:ext cx="7056784" cy="3698304"/>
          </a:xfrm>
          <a:prstGeom prst="rect">
            <a:avLst/>
          </a:prstGeom>
        </p:spPr>
      </p:pic>
      <p:pic>
        <p:nvPicPr>
          <p:cNvPr id="8" name="Picture 7"/>
          <p:cNvPicPr>
            <a:picLocks noChangeAspect="1"/>
          </p:cNvPicPr>
          <p:nvPr/>
        </p:nvPicPr>
        <p:blipFill>
          <a:blip r:embed="rId7"/>
          <a:stretch>
            <a:fillRect/>
          </a:stretch>
        </p:blipFill>
        <p:spPr>
          <a:xfrm>
            <a:off x="158065" y="1556792"/>
            <a:ext cx="1613938" cy="2782654"/>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25606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351360"/>
            <a:ext cx="8640956" cy="5597920"/>
          </a:xfrm>
          <a:prstGeom prst="rect">
            <a:avLst/>
          </a:prstGeom>
        </p:spPr>
      </p:pic>
      <p:sp>
        <p:nvSpPr>
          <p:cNvPr id="6" name="Rectangle 5"/>
          <p:cNvSpPr/>
          <p:nvPr/>
        </p:nvSpPr>
        <p:spPr>
          <a:xfrm>
            <a:off x="251521" y="351360"/>
            <a:ext cx="8640958" cy="3293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1" y="3645024"/>
            <a:ext cx="8640958" cy="900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2" name="Rectangle 11"/>
          <p:cNvSpPr/>
          <p:nvPr/>
        </p:nvSpPr>
        <p:spPr>
          <a:xfrm>
            <a:off x="251521" y="4545796"/>
            <a:ext cx="8640958" cy="1427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18957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12" grpId="0" animBg="1"/>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052736"/>
            <a:ext cx="8640956" cy="3844626"/>
          </a:xfrm>
          <a:prstGeom prst="rect">
            <a:avLst/>
          </a:prstGeom>
        </p:spPr>
      </p:pic>
      <p:sp>
        <p:nvSpPr>
          <p:cNvPr id="6" name="Rectangle 5"/>
          <p:cNvSpPr/>
          <p:nvPr/>
        </p:nvSpPr>
        <p:spPr>
          <a:xfrm>
            <a:off x="251521" y="1052736"/>
            <a:ext cx="864095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Rectangle 6"/>
          <p:cNvSpPr/>
          <p:nvPr/>
        </p:nvSpPr>
        <p:spPr>
          <a:xfrm>
            <a:off x="251521" y="2780928"/>
            <a:ext cx="8640958" cy="2116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909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980728"/>
            <a:ext cx="8640956" cy="3972002"/>
          </a:xfrm>
          <a:prstGeom prst="rect">
            <a:avLst/>
          </a:prstGeom>
        </p:spPr>
      </p:pic>
      <p:sp>
        <p:nvSpPr>
          <p:cNvPr id="6" name="Rectangle 5"/>
          <p:cNvSpPr/>
          <p:nvPr/>
        </p:nvSpPr>
        <p:spPr>
          <a:xfrm>
            <a:off x="251521" y="980728"/>
            <a:ext cx="8640958" cy="300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1" y="4005064"/>
            <a:ext cx="8640958" cy="971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4214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692696"/>
            <a:ext cx="8640956" cy="4791636"/>
          </a:xfrm>
          <a:prstGeom prst="rect">
            <a:avLst/>
          </a:prstGeom>
        </p:spPr>
      </p:pic>
      <p:sp>
        <p:nvSpPr>
          <p:cNvPr id="6" name="Rectangle 5"/>
          <p:cNvSpPr/>
          <p:nvPr/>
        </p:nvSpPr>
        <p:spPr>
          <a:xfrm>
            <a:off x="251521" y="2636912"/>
            <a:ext cx="8640958" cy="284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251521" y="692696"/>
            <a:ext cx="864095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0141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7" y="2982150"/>
            <a:ext cx="8352926" cy="303913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9"/>
          <p:cNvPicPr>
            <a:picLocks noChangeAspect="1"/>
          </p:cNvPicPr>
          <p:nvPr/>
        </p:nvPicPr>
        <p:blipFill>
          <a:blip r:embed="rId6"/>
          <a:stretch>
            <a:fillRect/>
          </a:stretch>
        </p:blipFill>
        <p:spPr>
          <a:xfrm>
            <a:off x="3563888" y="153362"/>
            <a:ext cx="2016224" cy="277158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77365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356700"/>
            <a:ext cx="8640958" cy="6024628"/>
          </a:xfrm>
          <a:prstGeom prst="rect">
            <a:avLst/>
          </a:prstGeom>
        </p:spPr>
      </p:pic>
      <p:sp>
        <p:nvSpPr>
          <p:cNvPr id="6" name="Rectangle 5"/>
          <p:cNvSpPr/>
          <p:nvPr/>
        </p:nvSpPr>
        <p:spPr>
          <a:xfrm>
            <a:off x="323528" y="351360"/>
            <a:ext cx="8640959" cy="48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836712"/>
            <a:ext cx="8640959"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2" name="Rectangle 11"/>
          <p:cNvSpPr/>
          <p:nvPr/>
        </p:nvSpPr>
        <p:spPr>
          <a:xfrm>
            <a:off x="323527" y="4459710"/>
            <a:ext cx="8640960" cy="194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3275596"/>
            <a:ext cx="8640959" cy="120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0915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2"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7" y="1772816"/>
            <a:ext cx="8640966" cy="225003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4" name="Rectangle 13"/>
          <p:cNvSpPr/>
          <p:nvPr/>
        </p:nvSpPr>
        <p:spPr>
          <a:xfrm>
            <a:off x="251519" y="1772816"/>
            <a:ext cx="8640961" cy="2250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053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90" y="2996952"/>
            <a:ext cx="6867094" cy="378076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092280" y="6214862"/>
            <a:ext cx="643138" cy="643138"/>
          </a:xfrm>
          <a:prstGeom prst="rect">
            <a:avLst/>
          </a:prstGeom>
          <a:noFill/>
        </p:spPr>
      </p:pic>
      <p:pic>
        <p:nvPicPr>
          <p:cNvPr id="3" name="Picture 2"/>
          <p:cNvPicPr>
            <a:picLocks noChangeAspect="1"/>
          </p:cNvPicPr>
          <p:nvPr/>
        </p:nvPicPr>
        <p:blipFill>
          <a:blip r:embed="rId6"/>
          <a:stretch>
            <a:fillRect/>
          </a:stretch>
        </p:blipFill>
        <p:spPr>
          <a:xfrm>
            <a:off x="2430320" y="62056"/>
            <a:ext cx="4283360" cy="293489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45169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620688"/>
            <a:ext cx="8496946" cy="4837474"/>
          </a:xfrm>
          <a:prstGeom prst="rect">
            <a:avLst/>
          </a:prstGeom>
        </p:spPr>
      </p:pic>
      <p:sp>
        <p:nvSpPr>
          <p:cNvPr id="6" name="Rectangle 5"/>
          <p:cNvSpPr/>
          <p:nvPr/>
        </p:nvSpPr>
        <p:spPr>
          <a:xfrm>
            <a:off x="323528" y="620688"/>
            <a:ext cx="8496945"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3645024"/>
            <a:ext cx="8496944" cy="181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37562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93714" y="116632"/>
            <a:ext cx="7366718" cy="5720809"/>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1093715" y="116631"/>
            <a:ext cx="7361784" cy="5720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18097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404664"/>
            <a:ext cx="8496946" cy="573460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2" name="Rectangle 11"/>
          <p:cNvSpPr/>
          <p:nvPr/>
        </p:nvSpPr>
        <p:spPr>
          <a:xfrm>
            <a:off x="323527" y="392946"/>
            <a:ext cx="8496946" cy="5746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6556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2" y="476672"/>
            <a:ext cx="8784976" cy="558143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6587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628800"/>
            <a:ext cx="8496944" cy="2462882"/>
          </a:xfrm>
          <a:prstGeom prst="rect">
            <a:avLst/>
          </a:prstGeom>
        </p:spPr>
      </p:pic>
      <p:sp>
        <p:nvSpPr>
          <p:cNvPr id="6" name="Rectangle 5"/>
          <p:cNvSpPr/>
          <p:nvPr/>
        </p:nvSpPr>
        <p:spPr>
          <a:xfrm>
            <a:off x="323528" y="1628800"/>
            <a:ext cx="849694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228478"/>
            <a:ext cx="8496944" cy="186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83727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36712"/>
            <a:ext cx="8496944" cy="4257506"/>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2" name="Rectangle 11"/>
          <p:cNvSpPr/>
          <p:nvPr/>
        </p:nvSpPr>
        <p:spPr>
          <a:xfrm>
            <a:off x="323527" y="2636912"/>
            <a:ext cx="8496946" cy="2457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323527" y="836712"/>
            <a:ext cx="8496946"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32014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animBg="1"/>
      <p:bldP spid="9" grpId="0" animBg="1"/>
    </p:bld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8101" y="2551970"/>
            <a:ext cx="7247798" cy="361333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3" name="Picture 2"/>
          <p:cNvPicPr>
            <a:picLocks noChangeAspect="1"/>
          </p:cNvPicPr>
          <p:nvPr/>
        </p:nvPicPr>
        <p:blipFill>
          <a:blip r:embed="rId6"/>
          <a:stretch>
            <a:fillRect/>
          </a:stretch>
        </p:blipFill>
        <p:spPr>
          <a:xfrm>
            <a:off x="2436396" y="116632"/>
            <a:ext cx="4271208" cy="242240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74552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864162"/>
          </a:xfrm>
          <a:prstGeom prst="rect">
            <a:avLst/>
          </a:prstGeom>
        </p:spPr>
      </p:pic>
      <p:sp>
        <p:nvSpPr>
          <p:cNvPr id="6" name="Rectangle 5"/>
          <p:cNvSpPr/>
          <p:nvPr/>
        </p:nvSpPr>
        <p:spPr>
          <a:xfrm>
            <a:off x="323528" y="908720"/>
            <a:ext cx="849694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4" cy="208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98949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332726"/>
            <a:ext cx="7776864" cy="619254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2" name="Rectangle 11"/>
          <p:cNvSpPr/>
          <p:nvPr/>
        </p:nvSpPr>
        <p:spPr>
          <a:xfrm>
            <a:off x="683567" y="4221088"/>
            <a:ext cx="7771931" cy="230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683567" y="332726"/>
            <a:ext cx="7771931" cy="388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5847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2204864"/>
            <a:ext cx="6867094" cy="398867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2123729" y="44624"/>
            <a:ext cx="4896542" cy="2194302"/>
          </a:xfrm>
          <a:prstGeom prst="rect">
            <a:avLst/>
          </a:prstGeom>
        </p:spPr>
      </p:pic>
    </p:spTree>
    <p:extLst>
      <p:ext uri="{BB962C8B-B14F-4D97-AF65-F5344CB8AC3E}">
        <p14:creationId xmlns:p14="http://schemas.microsoft.com/office/powerpoint/2010/main" val="679330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7"/>
          <p:cNvPicPr>
            <a:picLocks noChangeAspect="1"/>
          </p:cNvPicPr>
          <p:nvPr/>
        </p:nvPicPr>
        <p:blipFill>
          <a:blip r:embed="rId5"/>
          <a:stretch>
            <a:fillRect/>
          </a:stretch>
        </p:blipFill>
        <p:spPr>
          <a:xfrm>
            <a:off x="251520" y="980728"/>
            <a:ext cx="8640960" cy="4150184"/>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38878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251186"/>
          </a:xfrm>
          <a:prstGeom prst="rect">
            <a:avLst/>
          </a:prstGeom>
        </p:spPr>
      </p:pic>
      <p:sp>
        <p:nvSpPr>
          <p:cNvPr id="6" name="Rectangle 5"/>
          <p:cNvSpPr/>
          <p:nvPr/>
        </p:nvSpPr>
        <p:spPr>
          <a:xfrm>
            <a:off x="323528" y="908720"/>
            <a:ext cx="849694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4" cy="2450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7922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051720" y="2137988"/>
            <a:ext cx="5040560" cy="4675388"/>
          </a:xfrm>
          <a:prstGeom prst="rect">
            <a:avLst/>
          </a:prstGeom>
        </p:spPr>
      </p:pic>
      <p:pic>
        <p:nvPicPr>
          <p:cNvPr id="3" name="Picture 2"/>
          <p:cNvPicPr>
            <a:picLocks noChangeAspect="1"/>
          </p:cNvPicPr>
          <p:nvPr/>
        </p:nvPicPr>
        <p:blipFill>
          <a:blip r:embed="rId6"/>
          <a:stretch>
            <a:fillRect/>
          </a:stretch>
        </p:blipFill>
        <p:spPr>
          <a:xfrm>
            <a:off x="3252202" y="44624"/>
            <a:ext cx="2639596" cy="2016224"/>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59008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3720056"/>
          </a:xfrm>
          <a:prstGeom prst="rect">
            <a:avLst/>
          </a:prstGeom>
        </p:spPr>
      </p:pic>
      <p:sp>
        <p:nvSpPr>
          <p:cNvPr id="6" name="Rectangle 5"/>
          <p:cNvSpPr/>
          <p:nvPr/>
        </p:nvSpPr>
        <p:spPr>
          <a:xfrm>
            <a:off x="323528" y="764704"/>
            <a:ext cx="8496945" cy="978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3212976"/>
            <a:ext cx="8496944" cy="1295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1743434"/>
            <a:ext cx="8496944" cy="146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62000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501008"/>
            <a:ext cx="7776864" cy="2174574"/>
          </a:xfrm>
          <a:prstGeom prst="rect">
            <a:avLst/>
          </a:prstGeom>
        </p:spPr>
      </p:pic>
      <p:pic>
        <p:nvPicPr>
          <p:cNvPr id="3" name="Picture 2"/>
          <p:cNvPicPr>
            <a:picLocks noChangeAspect="1"/>
          </p:cNvPicPr>
          <p:nvPr/>
        </p:nvPicPr>
        <p:blipFill>
          <a:blip r:embed="rId3"/>
          <a:stretch>
            <a:fillRect/>
          </a:stretch>
        </p:blipFill>
        <p:spPr>
          <a:xfrm>
            <a:off x="323529" y="764704"/>
            <a:ext cx="8496942" cy="2690436"/>
          </a:xfrm>
          <a:prstGeom prst="rect">
            <a:avLst/>
          </a:prstGeom>
        </p:spPr>
      </p:pic>
      <p:sp>
        <p:nvSpPr>
          <p:cNvPr id="6" name="Rectangle 5"/>
          <p:cNvSpPr/>
          <p:nvPr/>
        </p:nvSpPr>
        <p:spPr>
          <a:xfrm>
            <a:off x="323528" y="764704"/>
            <a:ext cx="8496945" cy="1967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Rectangle 6"/>
          <p:cNvSpPr/>
          <p:nvPr/>
        </p:nvSpPr>
        <p:spPr>
          <a:xfrm>
            <a:off x="323530" y="2732534"/>
            <a:ext cx="8496944" cy="72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5858862"/>
            <a:ext cx="1435360" cy="954514"/>
          </a:xfrm>
          <a:prstGeom prst="rect">
            <a:avLst/>
          </a:prstGeom>
          <a:noFill/>
        </p:spPr>
      </p:pic>
      <p:sp>
        <p:nvSpPr>
          <p:cNvPr id="14" name="Rectangle 13"/>
          <p:cNvSpPr/>
          <p:nvPr/>
        </p:nvSpPr>
        <p:spPr>
          <a:xfrm>
            <a:off x="683567" y="3501008"/>
            <a:ext cx="7756118" cy="961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683568" y="5212714"/>
            <a:ext cx="7756116" cy="447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683567" y="4462464"/>
            <a:ext cx="7756118" cy="750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88492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14" grpId="0" animBg="1"/>
      <p:bldP spid="15" grpId="0" animBg="1"/>
      <p:bldP spid="16" grpId="0" animBg="1"/>
    </p:bld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4545322"/>
          </a:xfrm>
          <a:prstGeom prst="rect">
            <a:avLst/>
          </a:prstGeom>
        </p:spPr>
      </p:pic>
      <p:sp>
        <p:nvSpPr>
          <p:cNvPr id="6" name="Rectangle 5"/>
          <p:cNvSpPr/>
          <p:nvPr/>
        </p:nvSpPr>
        <p:spPr>
          <a:xfrm>
            <a:off x="323528" y="764704"/>
            <a:ext cx="8496945" cy="4288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3" name="Rectangle 12"/>
          <p:cNvSpPr/>
          <p:nvPr/>
        </p:nvSpPr>
        <p:spPr>
          <a:xfrm>
            <a:off x="323529" y="5052752"/>
            <a:ext cx="8496944" cy="32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230663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592" y="2174794"/>
            <a:ext cx="7344816" cy="406251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8"/>
          <p:cNvPicPr>
            <a:picLocks noChangeAspect="1"/>
          </p:cNvPicPr>
          <p:nvPr/>
        </p:nvPicPr>
        <p:blipFill>
          <a:blip r:embed="rId6"/>
          <a:stretch>
            <a:fillRect/>
          </a:stretch>
        </p:blipFill>
        <p:spPr>
          <a:xfrm>
            <a:off x="3789584" y="116632"/>
            <a:ext cx="1564832" cy="2016224"/>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962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3379870"/>
          </a:xfrm>
          <a:prstGeom prst="rect">
            <a:avLst/>
          </a:prstGeom>
        </p:spPr>
      </p:pic>
      <p:sp>
        <p:nvSpPr>
          <p:cNvPr id="6" name="Rectangle 5"/>
          <p:cNvSpPr/>
          <p:nvPr/>
        </p:nvSpPr>
        <p:spPr>
          <a:xfrm>
            <a:off x="323528" y="764704"/>
            <a:ext cx="8496945" cy="756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863720"/>
            <a:ext cx="8496944" cy="1280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1521190"/>
            <a:ext cx="8496944" cy="1342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259848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769" y="460048"/>
            <a:ext cx="6748462" cy="5550756"/>
          </a:xfrm>
          <a:prstGeom prst="rect">
            <a:avLst/>
          </a:prstGeom>
        </p:spPr>
      </p:pic>
      <p:sp>
        <p:nvSpPr>
          <p:cNvPr id="6" name="Rectangle 5"/>
          <p:cNvSpPr/>
          <p:nvPr/>
        </p:nvSpPr>
        <p:spPr>
          <a:xfrm>
            <a:off x="1197768" y="460048"/>
            <a:ext cx="6748463" cy="556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71197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195736" y="1870590"/>
            <a:ext cx="4752528" cy="4870778"/>
          </a:xfrm>
          <a:prstGeom prst="rect">
            <a:avLst/>
          </a:prstGeom>
        </p:spPr>
      </p:pic>
      <p:pic>
        <p:nvPicPr>
          <p:cNvPr id="3" name="Picture 2"/>
          <p:cNvPicPr>
            <a:picLocks noChangeAspect="1"/>
          </p:cNvPicPr>
          <p:nvPr/>
        </p:nvPicPr>
        <p:blipFill>
          <a:blip r:embed="rId6"/>
          <a:stretch>
            <a:fillRect/>
          </a:stretch>
        </p:blipFill>
        <p:spPr>
          <a:xfrm>
            <a:off x="2699792" y="56748"/>
            <a:ext cx="3744416" cy="1793400"/>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73206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306975"/>
            <a:ext cx="8064896" cy="624405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539552" y="4365104"/>
            <a:ext cx="8064895"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539552" y="5157192"/>
            <a:ext cx="8064895" cy="1393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5" name="Rectangle 14"/>
          <p:cNvSpPr/>
          <p:nvPr/>
        </p:nvSpPr>
        <p:spPr>
          <a:xfrm>
            <a:off x="539552" y="2340496"/>
            <a:ext cx="8064895" cy="202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6" name="Rectangle 15"/>
          <p:cNvSpPr/>
          <p:nvPr/>
        </p:nvSpPr>
        <p:spPr>
          <a:xfrm>
            <a:off x="539552" y="306974"/>
            <a:ext cx="8064895" cy="2033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3216688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866378"/>
          </a:xfrm>
          <a:prstGeom prst="rect">
            <a:avLst/>
          </a:prstGeom>
        </p:spPr>
      </p:pic>
      <p:sp>
        <p:nvSpPr>
          <p:cNvPr id="6" name="Rectangle 5"/>
          <p:cNvSpPr/>
          <p:nvPr/>
        </p:nvSpPr>
        <p:spPr>
          <a:xfrm>
            <a:off x="323528" y="504056"/>
            <a:ext cx="8496945" cy="28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1766364"/>
            <a:ext cx="8496944" cy="168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785752"/>
            <a:ext cx="8496944" cy="980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3452614"/>
            <a:ext cx="8496944" cy="196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53567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3" grpId="0" animBg="1"/>
      <p:bldP spid="14"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3" y="908720"/>
            <a:ext cx="7344814" cy="4335434"/>
          </a:xfrm>
          <a:prstGeom prst="rect">
            <a:avLst/>
          </a:prstGeom>
        </p:spPr>
      </p:pic>
      <p:sp>
        <p:nvSpPr>
          <p:cNvPr id="6" name="Rectangle 5"/>
          <p:cNvSpPr/>
          <p:nvPr/>
        </p:nvSpPr>
        <p:spPr>
          <a:xfrm>
            <a:off x="899593" y="864096"/>
            <a:ext cx="7344814" cy="119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899593" y="2060848"/>
            <a:ext cx="7344814" cy="3182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0497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7769" y="2996952"/>
            <a:ext cx="6748462" cy="2221822"/>
          </a:xfrm>
          <a:prstGeom prst="rect">
            <a:avLst/>
          </a:prstGeom>
        </p:spPr>
      </p:pic>
      <p:pic>
        <p:nvPicPr>
          <p:cNvPr id="3" name="Picture 2"/>
          <p:cNvPicPr>
            <a:picLocks noChangeAspect="1"/>
          </p:cNvPicPr>
          <p:nvPr/>
        </p:nvPicPr>
        <p:blipFill>
          <a:blip r:embed="rId3"/>
          <a:stretch>
            <a:fillRect/>
          </a:stretch>
        </p:blipFill>
        <p:spPr>
          <a:xfrm>
            <a:off x="1197768" y="476672"/>
            <a:ext cx="6748464" cy="2350954"/>
          </a:xfrm>
          <a:prstGeom prst="rect">
            <a:avLst/>
          </a:prstGeom>
        </p:spPr>
      </p:pic>
      <p:sp>
        <p:nvSpPr>
          <p:cNvPr id="6" name="Rectangle 5"/>
          <p:cNvSpPr/>
          <p:nvPr/>
        </p:nvSpPr>
        <p:spPr>
          <a:xfrm>
            <a:off x="1197768" y="460048"/>
            <a:ext cx="6748463" cy="2367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Rectangle 11"/>
          <p:cNvSpPr/>
          <p:nvPr/>
        </p:nvSpPr>
        <p:spPr>
          <a:xfrm>
            <a:off x="1197768" y="2996952"/>
            <a:ext cx="6748463" cy="2221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72836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67944" y="393312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2627784" y="332656"/>
            <a:ext cx="4552849" cy="769441"/>
          </a:xfrm>
          <a:prstGeom prst="rect">
            <a:avLst/>
          </a:prstGeom>
          <a:noFill/>
        </p:spPr>
        <p:txBody>
          <a:bodyPr wrap="none" rtlCol="0">
            <a:spAutoFit/>
          </a:bodyPr>
          <a:lstStyle/>
          <a:p>
            <a:r>
              <a:rPr lang="en-GB" sz="4400" dirty="0" smtClean="0">
                <a:latin typeface="Comic Sans MS" pitchFamily="66" charset="0"/>
              </a:rPr>
              <a:t>Resolving Forces</a:t>
            </a:r>
            <a:endParaRPr lang="en-GB" sz="4400" dirty="0">
              <a:latin typeface="Comic Sans MS" pitchFamily="66" charset="0"/>
            </a:endParaRPr>
          </a:p>
        </p:txBody>
      </p:sp>
      <p:sp>
        <p:nvSpPr>
          <p:cNvPr id="6" name="Rectangle 5">
            <a:hlinkClick r:id="rId5" action="ppaction://hlinksldjump"/>
          </p:cNvPr>
          <p:cNvSpPr/>
          <p:nvPr/>
        </p:nvSpPr>
        <p:spPr>
          <a:xfrm>
            <a:off x="4067944" y="328498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p>
        </p:txBody>
      </p:sp>
      <p:sp>
        <p:nvSpPr>
          <p:cNvPr id="7" name="Rectangle 6">
            <a:hlinkClick r:id="rId6" action="ppaction://hlinksldjump"/>
          </p:cNvPr>
          <p:cNvSpPr/>
          <p:nvPr/>
        </p:nvSpPr>
        <p:spPr>
          <a:xfrm>
            <a:off x="4067944" y="458119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9" name="Rectangle 8">
            <a:hlinkClick r:id="rId7" action="ppaction://hlinksldjump"/>
          </p:cNvPr>
          <p:cNvSpPr/>
          <p:nvPr/>
        </p:nvSpPr>
        <p:spPr>
          <a:xfrm>
            <a:off x="4067944" y="134076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p>
        </p:txBody>
      </p:sp>
      <p:sp>
        <p:nvSpPr>
          <p:cNvPr id="12" name="Rectangle 11">
            <a:hlinkClick r:id="rId8" action="ppaction://hlinksldjump"/>
          </p:cNvPr>
          <p:cNvSpPr/>
          <p:nvPr/>
        </p:nvSpPr>
        <p:spPr>
          <a:xfrm>
            <a:off x="4067944" y="198884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a:t>
            </a:r>
            <a:r>
              <a:rPr lang="en-GB" b="1" dirty="0" err="1" smtClean="0"/>
              <a:t>i</a:t>
            </a:r>
            <a:r>
              <a:rPr lang="en-GB" b="1" dirty="0" smtClean="0"/>
              <a:t>)</a:t>
            </a:r>
          </a:p>
        </p:txBody>
      </p:sp>
      <p:sp>
        <p:nvSpPr>
          <p:cNvPr id="13" name="Rectangle 12">
            <a:hlinkClick r:id="rId9" action="ppaction://hlinksldjump"/>
          </p:cNvPr>
          <p:cNvSpPr/>
          <p:nvPr/>
        </p:nvSpPr>
        <p:spPr>
          <a:xfrm>
            <a:off x="4067944" y="2636976"/>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(ii)</a:t>
            </a:r>
          </a:p>
        </p:txBody>
      </p:sp>
      <p:sp>
        <p:nvSpPr>
          <p:cNvPr id="11" name="Rectangle 10">
            <a:hlinkClick r:id="rId10" action="ppaction://hlinksldjump"/>
          </p:cNvPr>
          <p:cNvSpPr/>
          <p:nvPr/>
        </p:nvSpPr>
        <p:spPr>
          <a:xfrm>
            <a:off x="188065" y="46241"/>
            <a:ext cx="2151687"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4" name="Rectangle 13">
            <a:hlinkClick r:id="rId11" action="ppaction://hlinksldjump"/>
          </p:cNvPr>
          <p:cNvSpPr/>
          <p:nvPr/>
        </p:nvSpPr>
        <p:spPr>
          <a:xfrm>
            <a:off x="179512" y="404664"/>
            <a:ext cx="215168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 (Connected Particles)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524712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9" y="3018726"/>
            <a:ext cx="7056782" cy="314657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4" name="Picture 3"/>
          <p:cNvPicPr>
            <a:picLocks noChangeAspect="1"/>
          </p:cNvPicPr>
          <p:nvPr/>
        </p:nvPicPr>
        <p:blipFill>
          <a:blip r:embed="rId8"/>
          <a:stretch>
            <a:fillRect/>
          </a:stretch>
        </p:blipFill>
        <p:spPr>
          <a:xfrm>
            <a:off x="1043610" y="377832"/>
            <a:ext cx="7056780" cy="674904"/>
          </a:xfrm>
          <a:prstGeom prst="rect">
            <a:avLst/>
          </a:prstGeom>
        </p:spPr>
      </p:pic>
      <p:pic>
        <p:nvPicPr>
          <p:cNvPr id="11" name="Picture 10"/>
          <p:cNvPicPr>
            <a:picLocks noChangeAspect="1"/>
          </p:cNvPicPr>
          <p:nvPr/>
        </p:nvPicPr>
        <p:blipFill>
          <a:blip r:embed="rId9"/>
          <a:stretch>
            <a:fillRect/>
          </a:stretch>
        </p:blipFill>
        <p:spPr>
          <a:xfrm>
            <a:off x="2915816" y="997446"/>
            <a:ext cx="3312368" cy="2040710"/>
          </a:xfrm>
          <a:prstGeom prst="rect">
            <a:avLst/>
          </a:prstGeom>
        </p:spPr>
      </p:pic>
      <p:pic>
        <p:nvPicPr>
          <p:cNvPr id="12" name="Picture 11"/>
          <p:cNvPicPr>
            <a:picLocks noChangeAspect="1"/>
          </p:cNvPicPr>
          <p:nvPr/>
        </p:nvPicPr>
        <p:blipFill>
          <a:blip r:embed="rId10"/>
          <a:stretch>
            <a:fillRect/>
          </a:stretch>
        </p:blipFill>
        <p:spPr>
          <a:xfrm>
            <a:off x="2915816" y="1079944"/>
            <a:ext cx="864096" cy="296827"/>
          </a:xfrm>
          <a:prstGeom prst="rect">
            <a:avLst/>
          </a:prstGeom>
        </p:spPr>
      </p:pic>
    </p:spTree>
    <p:extLst>
      <p:ext uri="{BB962C8B-B14F-4D97-AF65-F5344CB8AC3E}">
        <p14:creationId xmlns:p14="http://schemas.microsoft.com/office/powerpoint/2010/main" val="4138313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71" y="397428"/>
            <a:ext cx="8720658" cy="5551852"/>
          </a:xfrm>
          <a:prstGeom prst="rect">
            <a:avLst/>
          </a:prstGeom>
        </p:spPr>
      </p:pic>
      <p:sp>
        <p:nvSpPr>
          <p:cNvPr id="11" name="Rectangle 10"/>
          <p:cNvSpPr/>
          <p:nvPr/>
        </p:nvSpPr>
        <p:spPr>
          <a:xfrm>
            <a:off x="211671" y="369332"/>
            <a:ext cx="8720658" cy="2555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211671" y="2924944"/>
            <a:ext cx="8720658" cy="304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5858862"/>
            <a:ext cx="1435360" cy="954514"/>
          </a:xfrm>
          <a:prstGeom prst="rect">
            <a:avLst/>
          </a:prstGeom>
          <a:noFill/>
        </p:spPr>
      </p:pic>
      <p:sp>
        <p:nvSpPr>
          <p:cNvPr id="14" name="TextBox 13"/>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912410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8" grpId="0" animBg="1"/>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1" y="1052736"/>
            <a:ext cx="8720658" cy="3901348"/>
          </a:xfrm>
          <a:prstGeom prst="rect">
            <a:avLst/>
          </a:prstGeom>
        </p:spPr>
      </p:pic>
      <p:sp>
        <p:nvSpPr>
          <p:cNvPr id="8" name="Rectangle 7"/>
          <p:cNvSpPr/>
          <p:nvPr/>
        </p:nvSpPr>
        <p:spPr>
          <a:xfrm>
            <a:off x="211671" y="2924944"/>
            <a:ext cx="8720657" cy="202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5" name="Rectangle 14"/>
          <p:cNvSpPr/>
          <p:nvPr/>
        </p:nvSpPr>
        <p:spPr>
          <a:xfrm>
            <a:off x="211671" y="1052736"/>
            <a:ext cx="872065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624392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5" grpId="0" animBg="1"/>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8" y="1340768"/>
            <a:ext cx="8496944" cy="1956042"/>
          </a:xfrm>
          <a:prstGeom prst="rect">
            <a:avLst/>
          </a:prstGeom>
        </p:spPr>
      </p:pic>
    </p:spTree>
    <p:extLst>
      <p:ext uri="{BB962C8B-B14F-4D97-AF65-F5344CB8AC3E}">
        <p14:creationId xmlns:p14="http://schemas.microsoft.com/office/powerpoint/2010/main" val="1811468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1" y="1412776"/>
            <a:ext cx="8720658" cy="246559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1412776"/>
            <a:ext cx="8720658" cy="246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322282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365104"/>
            <a:ext cx="8352928" cy="189341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4" name="Picture 3"/>
          <p:cNvPicPr>
            <a:picLocks noChangeAspect="1"/>
          </p:cNvPicPr>
          <p:nvPr/>
        </p:nvPicPr>
        <p:blipFill>
          <a:blip r:embed="rId8"/>
          <a:stretch>
            <a:fillRect/>
          </a:stretch>
        </p:blipFill>
        <p:spPr>
          <a:xfrm>
            <a:off x="395537" y="332656"/>
            <a:ext cx="8352926" cy="754894"/>
          </a:xfrm>
          <a:prstGeom prst="rect">
            <a:avLst/>
          </a:prstGeom>
        </p:spPr>
      </p:pic>
      <p:pic>
        <p:nvPicPr>
          <p:cNvPr id="8" name="Picture 7"/>
          <p:cNvPicPr>
            <a:picLocks noChangeAspect="1"/>
          </p:cNvPicPr>
          <p:nvPr/>
        </p:nvPicPr>
        <p:blipFill>
          <a:blip r:embed="rId9"/>
          <a:stretch>
            <a:fillRect/>
          </a:stretch>
        </p:blipFill>
        <p:spPr>
          <a:xfrm>
            <a:off x="3059832" y="1120154"/>
            <a:ext cx="2563284" cy="3244950"/>
          </a:xfrm>
          <a:prstGeom prst="rect">
            <a:avLst/>
          </a:prstGeom>
        </p:spPr>
      </p:pic>
      <p:pic>
        <p:nvPicPr>
          <p:cNvPr id="10" name="Picture 9"/>
          <p:cNvPicPr>
            <a:picLocks noChangeAspect="1"/>
          </p:cNvPicPr>
          <p:nvPr/>
        </p:nvPicPr>
        <p:blipFill>
          <a:blip r:embed="rId10"/>
          <a:stretch>
            <a:fillRect/>
          </a:stretch>
        </p:blipFill>
        <p:spPr>
          <a:xfrm>
            <a:off x="5928490" y="2734121"/>
            <a:ext cx="846188" cy="262831"/>
          </a:xfrm>
          <a:prstGeom prst="rect">
            <a:avLst/>
          </a:prstGeom>
        </p:spPr>
      </p:pic>
    </p:spTree>
    <p:extLst>
      <p:ext uri="{BB962C8B-B14F-4D97-AF65-F5344CB8AC3E}">
        <p14:creationId xmlns:p14="http://schemas.microsoft.com/office/powerpoint/2010/main" val="2431826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908720"/>
            <a:ext cx="8496944" cy="4137896"/>
          </a:xfrm>
          <a:prstGeom prst="rect">
            <a:avLst/>
          </a:prstGeom>
        </p:spPr>
      </p:pic>
    </p:spTree>
    <p:extLst>
      <p:ext uri="{BB962C8B-B14F-4D97-AF65-F5344CB8AC3E}">
        <p14:creationId xmlns:p14="http://schemas.microsoft.com/office/powerpoint/2010/main" val="2258825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71" y="980728"/>
            <a:ext cx="8720658" cy="366913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980728"/>
            <a:ext cx="8720658" cy="3692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994988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2" y="908720"/>
            <a:ext cx="8720656" cy="385051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908720"/>
            <a:ext cx="8720658" cy="3874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39440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484784"/>
            <a:ext cx="7320210" cy="501337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377134" y="6214862"/>
            <a:ext cx="643138" cy="643138"/>
          </a:xfrm>
          <a:prstGeom prst="rect">
            <a:avLst/>
          </a:prstGeom>
          <a:noFill/>
        </p:spPr>
      </p:pic>
      <p:pic>
        <p:nvPicPr>
          <p:cNvPr id="8" name="Picture 7"/>
          <p:cNvPicPr>
            <a:picLocks noChangeAspect="1"/>
          </p:cNvPicPr>
          <p:nvPr/>
        </p:nvPicPr>
        <p:blipFill>
          <a:blip r:embed="rId8"/>
          <a:stretch>
            <a:fillRect/>
          </a:stretch>
        </p:blipFill>
        <p:spPr>
          <a:xfrm>
            <a:off x="3131841" y="44624"/>
            <a:ext cx="2880318" cy="1385072"/>
          </a:xfrm>
          <a:prstGeom prst="rect">
            <a:avLst/>
          </a:prstGeom>
        </p:spPr>
      </p:pic>
      <p:pic>
        <p:nvPicPr>
          <p:cNvPr id="10" name="Picture 9"/>
          <p:cNvPicPr>
            <a:picLocks noChangeAspect="1"/>
          </p:cNvPicPr>
          <p:nvPr/>
        </p:nvPicPr>
        <p:blipFill>
          <a:blip r:embed="rId9"/>
          <a:stretch>
            <a:fillRect/>
          </a:stretch>
        </p:blipFill>
        <p:spPr>
          <a:xfrm>
            <a:off x="6036716" y="692696"/>
            <a:ext cx="816500" cy="234964"/>
          </a:xfrm>
          <a:prstGeom prst="rect">
            <a:avLst/>
          </a:prstGeom>
        </p:spPr>
      </p:pic>
    </p:spTree>
    <p:extLst>
      <p:ext uri="{BB962C8B-B14F-4D97-AF65-F5344CB8AC3E}">
        <p14:creationId xmlns:p14="http://schemas.microsoft.com/office/powerpoint/2010/main" val="3823511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1" y="1006094"/>
            <a:ext cx="8720658" cy="4439130"/>
          </a:xfrm>
          <a:prstGeom prst="rect">
            <a:avLst/>
          </a:prstGeom>
        </p:spPr>
      </p:pic>
      <p:sp>
        <p:nvSpPr>
          <p:cNvPr id="11" name="Rectangle 10"/>
          <p:cNvSpPr/>
          <p:nvPr/>
        </p:nvSpPr>
        <p:spPr>
          <a:xfrm>
            <a:off x="211671" y="1006094"/>
            <a:ext cx="8720658"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211671" y="4534486"/>
            <a:ext cx="8720658" cy="910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3452628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8" grpId="0" animBg="1"/>
    </p:bld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616" y="2780928"/>
            <a:ext cx="7632848" cy="3686854"/>
          </a:xfrm>
          <a:prstGeom prst="rect">
            <a:avLst/>
          </a:prstGeom>
        </p:spPr>
      </p:pic>
      <p:sp>
        <p:nvSpPr>
          <p:cNvPr id="8" name="Rectangle 7"/>
          <p:cNvSpPr/>
          <p:nvPr/>
        </p:nvSpPr>
        <p:spPr>
          <a:xfrm>
            <a:off x="1115615" y="5445224"/>
            <a:ext cx="7632849" cy="1022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211671" y="1412776"/>
            <a:ext cx="8720658" cy="90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t>i</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4" name="Picture 3"/>
          <p:cNvPicPr>
            <a:picLocks noChangeAspect="1"/>
          </p:cNvPicPr>
          <p:nvPr/>
        </p:nvPicPr>
        <p:blipFill>
          <a:blip r:embed="rId8"/>
          <a:stretch>
            <a:fillRect/>
          </a:stretch>
        </p:blipFill>
        <p:spPr>
          <a:xfrm>
            <a:off x="211671" y="476672"/>
            <a:ext cx="8720658" cy="2156936"/>
          </a:xfrm>
          <a:prstGeom prst="rect">
            <a:avLst/>
          </a:prstGeom>
        </p:spPr>
      </p:pic>
      <p:sp>
        <p:nvSpPr>
          <p:cNvPr id="13" name="Rectangle 12"/>
          <p:cNvSpPr/>
          <p:nvPr/>
        </p:nvSpPr>
        <p:spPr>
          <a:xfrm>
            <a:off x="1115617" y="4869160"/>
            <a:ext cx="7632847"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1115615" y="2780928"/>
            <a:ext cx="763284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211671" y="392946"/>
            <a:ext cx="8720658" cy="224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675438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1" grpId="0" animBg="1"/>
      <p:bldP spid="13" grpId="0" animBg="1"/>
      <p:bldP spid="14" grpId="0" animBg="1"/>
      <p:bldP spid="15"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692696"/>
            <a:ext cx="8784976" cy="4189368"/>
          </a:xfrm>
          <a:prstGeom prst="rect">
            <a:avLst/>
          </a:prstGeom>
        </p:spPr>
      </p:pic>
    </p:spTree>
    <p:extLst>
      <p:ext uri="{BB962C8B-B14F-4D97-AF65-F5344CB8AC3E}">
        <p14:creationId xmlns:p14="http://schemas.microsoft.com/office/powerpoint/2010/main" val="4096780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447230"/>
            <a:ext cx="8784978" cy="5070002"/>
          </a:xfrm>
          <a:prstGeom prst="rect">
            <a:avLst/>
          </a:prstGeom>
        </p:spPr>
      </p:pic>
      <p:sp>
        <p:nvSpPr>
          <p:cNvPr id="5" name="Rectangle 4"/>
          <p:cNvSpPr/>
          <p:nvPr/>
        </p:nvSpPr>
        <p:spPr>
          <a:xfrm>
            <a:off x="179512" y="447231"/>
            <a:ext cx="8784976" cy="341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3861048"/>
            <a:ext cx="8784975"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50" y="5877272"/>
            <a:ext cx="1191110" cy="792088"/>
          </a:xfrm>
          <a:prstGeom prst="rect">
            <a:avLst/>
          </a:prstGeom>
          <a:noFill/>
        </p:spPr>
      </p:pic>
    </p:spTree>
    <p:extLst>
      <p:ext uri="{BB962C8B-B14F-4D97-AF65-F5344CB8AC3E}">
        <p14:creationId xmlns:p14="http://schemas.microsoft.com/office/powerpoint/2010/main" val="3823241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093" y="908720"/>
            <a:ext cx="7193814" cy="3168352"/>
          </a:xfrm>
          <a:prstGeom prst="rect">
            <a:avLst/>
          </a:prstGeom>
        </p:spPr>
      </p:pic>
      <p:sp>
        <p:nvSpPr>
          <p:cNvPr id="5" name="Rectangle 4"/>
          <p:cNvSpPr/>
          <p:nvPr/>
        </p:nvSpPr>
        <p:spPr>
          <a:xfrm>
            <a:off x="975092" y="908719"/>
            <a:ext cx="7193815" cy="2304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975092" y="3212976"/>
            <a:ext cx="7193815"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285038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512724" y="44624"/>
            <a:ext cx="6118552" cy="6768752"/>
          </a:xfrm>
          <a:prstGeom prst="rect">
            <a:avLst/>
          </a:prstGeom>
        </p:spPr>
      </p:pic>
    </p:spTree>
    <p:extLst>
      <p:ext uri="{BB962C8B-B14F-4D97-AF65-F5344CB8AC3E}">
        <p14:creationId xmlns:p14="http://schemas.microsoft.com/office/powerpoint/2010/main" val="3661596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4954848"/>
          </a:xfrm>
          <a:prstGeom prst="rect">
            <a:avLst/>
          </a:prstGeom>
        </p:spPr>
      </p:pic>
      <p:sp>
        <p:nvSpPr>
          <p:cNvPr id="5" name="Rectangle 4"/>
          <p:cNvSpPr/>
          <p:nvPr/>
        </p:nvSpPr>
        <p:spPr>
          <a:xfrm>
            <a:off x="179512" y="526037"/>
            <a:ext cx="8784976" cy="3190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179512" y="3717032"/>
            <a:ext cx="8784976" cy="1786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872751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76672"/>
            <a:ext cx="8640960" cy="503521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476672"/>
            <a:ext cx="8640961"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3" name="Rectangle 12"/>
          <p:cNvSpPr/>
          <p:nvPr/>
        </p:nvSpPr>
        <p:spPr>
          <a:xfrm>
            <a:off x="251519" y="3429000"/>
            <a:ext cx="8640961" cy="208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Tree>
    <p:extLst>
      <p:ext uri="{BB962C8B-B14F-4D97-AF65-F5344CB8AC3E}">
        <p14:creationId xmlns:p14="http://schemas.microsoft.com/office/powerpoint/2010/main" val="2342442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3" grpId="0" animBg="1"/>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982" y="44624"/>
            <a:ext cx="7838514" cy="5947382"/>
          </a:xfrm>
          <a:prstGeom prst="rect">
            <a:avLst/>
          </a:prstGeom>
        </p:spPr>
      </p:pic>
      <p:sp>
        <p:nvSpPr>
          <p:cNvPr id="5" name="Rectangle 4"/>
          <p:cNvSpPr/>
          <p:nvPr/>
        </p:nvSpPr>
        <p:spPr>
          <a:xfrm>
            <a:off x="1197768" y="44624"/>
            <a:ext cx="7838728" cy="5947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153411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8094" y="2204864"/>
            <a:ext cx="5146154" cy="2072433"/>
          </a:xfrm>
          <a:prstGeom prst="rect">
            <a:avLst/>
          </a:prstGeom>
        </p:spPr>
      </p:pic>
      <p:pic>
        <p:nvPicPr>
          <p:cNvPr id="4" name="Picture 3"/>
          <p:cNvPicPr>
            <a:picLocks noChangeAspect="1"/>
          </p:cNvPicPr>
          <p:nvPr/>
        </p:nvPicPr>
        <p:blipFill>
          <a:blip r:embed="rId3"/>
          <a:stretch>
            <a:fillRect/>
          </a:stretch>
        </p:blipFill>
        <p:spPr>
          <a:xfrm>
            <a:off x="179513" y="4350556"/>
            <a:ext cx="8784974" cy="1526716"/>
          </a:xfrm>
          <a:prstGeom prst="rect">
            <a:avLst/>
          </a:prstGeom>
        </p:spPr>
      </p:pic>
      <p:pic>
        <p:nvPicPr>
          <p:cNvPr id="2" name="Picture 1"/>
          <p:cNvPicPr>
            <a:picLocks noChangeAspect="1"/>
          </p:cNvPicPr>
          <p:nvPr/>
        </p:nvPicPr>
        <p:blipFill>
          <a:blip r:embed="rId4"/>
          <a:stretch>
            <a:fillRect/>
          </a:stretch>
        </p:blipFill>
        <p:spPr>
          <a:xfrm>
            <a:off x="179512" y="476672"/>
            <a:ext cx="8784976" cy="1700056"/>
          </a:xfrm>
          <a:prstGeom prst="rect">
            <a:avLst/>
          </a:prstGeom>
        </p:spPr>
      </p:pic>
      <p:sp>
        <p:nvSpPr>
          <p:cNvPr id="5" name="Rectangle 4"/>
          <p:cNvSpPr/>
          <p:nvPr/>
        </p:nvSpPr>
        <p:spPr>
          <a:xfrm>
            <a:off x="179512" y="392947"/>
            <a:ext cx="8784976" cy="178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658094" y="2200342"/>
            <a:ext cx="5146154" cy="2076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179511" y="4349304"/>
            <a:ext cx="8784975" cy="1527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16720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33186"/>
            <a:ext cx="8496944" cy="599162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23528" y="433186"/>
            <a:ext cx="8496944" cy="321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3645024"/>
            <a:ext cx="8496944" cy="277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21936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74132"/>
            <a:ext cx="8640958" cy="446318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1742362" y="25830"/>
            <a:ext cx="5659276" cy="1748302"/>
          </a:xfrm>
          <a:prstGeom prst="rect">
            <a:avLst/>
          </a:prstGeom>
        </p:spPr>
      </p:pic>
    </p:spTree>
    <p:extLst>
      <p:ext uri="{BB962C8B-B14F-4D97-AF65-F5344CB8AC3E}">
        <p14:creationId xmlns:p14="http://schemas.microsoft.com/office/powerpoint/2010/main" val="2683624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48666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692696"/>
            <a:ext cx="8640961" cy="486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46996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6" y="980728"/>
            <a:ext cx="8208908" cy="404240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980728"/>
            <a:ext cx="8208910" cy="205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3032284"/>
            <a:ext cx="8208910" cy="1990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smtClean="0"/>
              <a:t>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79261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87624" y="2253184"/>
            <a:ext cx="6768752" cy="391212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2267744" y="44624"/>
            <a:ext cx="4608512" cy="2179354"/>
          </a:xfrm>
          <a:prstGeom prst="rect">
            <a:avLst/>
          </a:prstGeom>
        </p:spPr>
      </p:pic>
    </p:spTree>
    <p:extLst>
      <p:ext uri="{BB962C8B-B14F-4D97-AF65-F5344CB8AC3E}">
        <p14:creationId xmlns:p14="http://schemas.microsoft.com/office/powerpoint/2010/main" val="564991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527" y="260648"/>
            <a:ext cx="7984946" cy="590465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02298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8091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383196"/>
            <a:ext cx="8640961" cy="3981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4365104"/>
            <a:ext cx="8640961" cy="1341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45084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980728"/>
            <a:ext cx="8640964" cy="432048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873386"/>
            <a:ext cx="8640961" cy="2123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251519" y="2996952"/>
            <a:ext cx="8640961" cy="2304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88494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04664"/>
            <a:ext cx="7776864" cy="557734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683568" y="383196"/>
            <a:ext cx="7776864" cy="2551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683568" y="2934390"/>
            <a:ext cx="7776864" cy="304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16501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46990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323528" y="3212976"/>
            <a:ext cx="8496944" cy="2589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Alternative </a:t>
            </a:r>
            <a:r>
              <a:rPr lang="en-GB" sz="2800" b="1" dirty="0" smtClean="0"/>
              <a:t>3</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323528" y="332656"/>
            <a:ext cx="849694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spTree>
    <p:extLst>
      <p:ext uri="{BB962C8B-B14F-4D97-AF65-F5344CB8AC3E}">
        <p14:creationId xmlns:p14="http://schemas.microsoft.com/office/powerpoint/2010/main" val="419552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a:spLocks/>
          </p:cNvSpPr>
          <p:nvPr/>
        </p:nvSpPr>
        <p:spPr>
          <a:xfrm>
            <a:off x="4139952" y="3249040"/>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Specimen</a:t>
            </a:r>
            <a:endParaRPr lang="en-GB" b="1" dirty="0"/>
          </a:p>
        </p:txBody>
      </p:sp>
      <p:sp>
        <p:nvSpPr>
          <p:cNvPr id="11" name="Rectangle 10">
            <a:hlinkClick r:id="rId3" action="ppaction://hlinksldjump"/>
          </p:cNvPr>
          <p:cNvSpPr>
            <a:spLocks/>
          </p:cNvSpPr>
          <p:nvPr/>
        </p:nvSpPr>
        <p:spPr>
          <a:xfrm>
            <a:off x="4139952" y="4473176"/>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19" name="TextBox 18"/>
          <p:cNvSpPr txBox="1"/>
          <p:nvPr/>
        </p:nvSpPr>
        <p:spPr>
          <a:xfrm>
            <a:off x="3275856" y="404664"/>
            <a:ext cx="3034805" cy="769441"/>
          </a:xfrm>
          <a:prstGeom prst="rect">
            <a:avLst/>
          </a:prstGeom>
          <a:noFill/>
        </p:spPr>
        <p:txBody>
          <a:bodyPr wrap="none" rtlCol="0">
            <a:spAutoFit/>
          </a:bodyPr>
          <a:lstStyle/>
          <a:p>
            <a:r>
              <a:rPr lang="en-GB" sz="4400" dirty="0" smtClean="0">
                <a:latin typeface="Comic Sans MS" pitchFamily="66" charset="0"/>
              </a:rPr>
              <a:t>Projectiles</a:t>
            </a:r>
            <a:endParaRPr lang="en-GB" sz="4400" dirty="0">
              <a:latin typeface="Comic Sans MS" pitchFamily="66" charset="0"/>
            </a:endParaRPr>
          </a:p>
        </p:txBody>
      </p:sp>
      <p:pic>
        <p:nvPicPr>
          <p:cNvPr id="2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6" name="Rectangle 25">
            <a:hlinkClick r:id="rId6" action="ppaction://hlinksldjump"/>
          </p:cNvPr>
          <p:cNvSpPr>
            <a:spLocks/>
          </p:cNvSpPr>
          <p:nvPr/>
        </p:nvSpPr>
        <p:spPr>
          <a:xfrm>
            <a:off x="4139952" y="3861048"/>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9" name="Rectangle 8">
            <a:hlinkClick r:id="rId7" action="ppaction://hlinksldjump"/>
          </p:cNvPr>
          <p:cNvSpPr>
            <a:spLocks/>
          </p:cNvSpPr>
          <p:nvPr/>
        </p:nvSpPr>
        <p:spPr>
          <a:xfrm>
            <a:off x="4139952" y="2636912"/>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endParaRPr lang="en-GB" b="1" dirty="0"/>
          </a:p>
        </p:txBody>
      </p:sp>
      <p:sp>
        <p:nvSpPr>
          <p:cNvPr id="12" name="Rectangle 11">
            <a:hlinkClick r:id="rId8" action="ppaction://hlinksldjump"/>
          </p:cNvPr>
          <p:cNvSpPr>
            <a:spLocks/>
          </p:cNvSpPr>
          <p:nvPr/>
        </p:nvSpPr>
        <p:spPr>
          <a:xfrm>
            <a:off x="4139952" y="1412776"/>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13" name="Rectangle 12">
            <a:hlinkClick r:id="rId9" action="ppaction://hlinksldjump"/>
          </p:cNvPr>
          <p:cNvSpPr>
            <a:spLocks/>
          </p:cNvSpPr>
          <p:nvPr/>
        </p:nvSpPr>
        <p:spPr>
          <a:xfrm>
            <a:off x="4139952" y="2024904"/>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endParaRPr lang="en-GB" b="1" dirty="0"/>
          </a:p>
        </p:txBody>
      </p:sp>
      <p:sp>
        <p:nvSpPr>
          <p:cNvPr id="14" name="Rectangle 13">
            <a:hlinkClick r:id="rId10" action="ppaction://hlinksldjump"/>
          </p:cNvPr>
          <p:cNvSpPr/>
          <p:nvPr/>
        </p:nvSpPr>
        <p:spPr>
          <a:xfrm>
            <a:off x="60254" y="44624"/>
            <a:ext cx="1935994" cy="47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9"/>
          <p:cNvPicPr>
            <a:picLocks noChangeAspect="1"/>
          </p:cNvPicPr>
          <p:nvPr/>
        </p:nvPicPr>
        <p:blipFill>
          <a:blip r:embed="rId7"/>
          <a:stretch>
            <a:fillRect/>
          </a:stretch>
        </p:blipFill>
        <p:spPr>
          <a:xfrm>
            <a:off x="251520" y="1844824"/>
            <a:ext cx="8640960" cy="1313274"/>
          </a:xfrm>
          <a:prstGeom prst="rect">
            <a:avLst/>
          </a:prstGeom>
        </p:spPr>
      </p:pic>
    </p:spTree>
    <p:extLst>
      <p:ext uri="{BB962C8B-B14F-4D97-AF65-F5344CB8AC3E}">
        <p14:creationId xmlns:p14="http://schemas.microsoft.com/office/powerpoint/2010/main" val="3809180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908720"/>
            <a:ext cx="8496944" cy="38559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323528" y="908720"/>
            <a:ext cx="8496944" cy="3879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142224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83271" y="1124744"/>
            <a:ext cx="8777458" cy="3312370"/>
          </a:xfrm>
          <a:prstGeom prst="rect">
            <a:avLst/>
          </a:prstGeom>
        </p:spPr>
      </p:pic>
    </p:spTree>
    <p:extLst>
      <p:ext uri="{BB962C8B-B14F-4D97-AF65-F5344CB8AC3E}">
        <p14:creationId xmlns:p14="http://schemas.microsoft.com/office/powerpoint/2010/main" val="1425097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33175"/>
            <a:ext cx="8496944" cy="5930660"/>
          </a:xfrm>
          <a:prstGeom prst="rect">
            <a:avLst/>
          </a:prstGeom>
        </p:spPr>
      </p:pic>
      <p:sp>
        <p:nvSpPr>
          <p:cNvPr id="15" name="Rectangle 14"/>
          <p:cNvSpPr/>
          <p:nvPr/>
        </p:nvSpPr>
        <p:spPr>
          <a:xfrm>
            <a:off x="323528" y="433175"/>
            <a:ext cx="8496944" cy="593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2688895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640960" cy="5857348"/>
          </a:xfrm>
          <a:prstGeom prst="rect">
            <a:avLst/>
          </a:prstGeom>
        </p:spPr>
      </p:pic>
      <p:sp>
        <p:nvSpPr>
          <p:cNvPr id="6" name="Rectangle 5"/>
          <p:cNvSpPr/>
          <p:nvPr/>
        </p:nvSpPr>
        <p:spPr>
          <a:xfrm>
            <a:off x="251520" y="307798"/>
            <a:ext cx="8640960" cy="1023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251520" y="1331380"/>
            <a:ext cx="8640960" cy="123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2564904"/>
            <a:ext cx="8640960" cy="23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251520" y="4957724"/>
            <a:ext cx="8640960" cy="123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11"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5202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8" grpId="0" animBg="1"/>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412776"/>
            <a:ext cx="8784976" cy="2689424"/>
          </a:xfrm>
          <a:prstGeom prst="rect">
            <a:avLst/>
          </a:prstGeom>
        </p:spPr>
      </p:pic>
      <p:sp>
        <p:nvSpPr>
          <p:cNvPr id="15" name="Rectangle 14"/>
          <p:cNvSpPr/>
          <p:nvPr/>
        </p:nvSpPr>
        <p:spPr>
          <a:xfrm>
            <a:off x="179512" y="1412776"/>
            <a:ext cx="8784976" cy="2689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2670967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068960"/>
            <a:ext cx="7632846" cy="33836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300192" y="6214862"/>
            <a:ext cx="643138" cy="643138"/>
          </a:xfrm>
          <a:prstGeom prst="rect">
            <a:avLst/>
          </a:prstGeom>
          <a:noFill/>
        </p:spPr>
      </p:pic>
      <p:pic>
        <p:nvPicPr>
          <p:cNvPr id="3" name="Picture 2"/>
          <p:cNvPicPr>
            <a:picLocks noChangeAspect="1"/>
          </p:cNvPicPr>
          <p:nvPr/>
        </p:nvPicPr>
        <p:blipFill>
          <a:blip r:embed="rId8"/>
          <a:stretch>
            <a:fillRect/>
          </a:stretch>
        </p:blipFill>
        <p:spPr>
          <a:xfrm>
            <a:off x="755578" y="332656"/>
            <a:ext cx="7632844" cy="695424"/>
          </a:xfrm>
          <a:prstGeom prst="rect">
            <a:avLst/>
          </a:prstGeom>
        </p:spPr>
      </p:pic>
      <p:pic>
        <p:nvPicPr>
          <p:cNvPr id="5" name="Picture 4"/>
          <p:cNvPicPr>
            <a:picLocks noChangeAspect="1"/>
          </p:cNvPicPr>
          <p:nvPr/>
        </p:nvPicPr>
        <p:blipFill>
          <a:blip r:embed="rId9"/>
          <a:stretch>
            <a:fillRect/>
          </a:stretch>
        </p:blipFill>
        <p:spPr>
          <a:xfrm>
            <a:off x="1806064" y="1114366"/>
            <a:ext cx="5531872" cy="1954594"/>
          </a:xfrm>
          <a:prstGeom prst="rect">
            <a:avLst/>
          </a:prstGeom>
        </p:spPr>
      </p:pic>
      <p:pic>
        <p:nvPicPr>
          <p:cNvPr id="7" name="Picture 6"/>
          <p:cNvPicPr>
            <a:picLocks noChangeAspect="1"/>
          </p:cNvPicPr>
          <p:nvPr/>
        </p:nvPicPr>
        <p:blipFill>
          <a:blip r:embed="rId10"/>
          <a:stretch>
            <a:fillRect/>
          </a:stretch>
        </p:blipFill>
        <p:spPr>
          <a:xfrm>
            <a:off x="251519" y="1160711"/>
            <a:ext cx="2880321" cy="236739"/>
          </a:xfrm>
          <a:prstGeom prst="rect">
            <a:avLst/>
          </a:prstGeom>
        </p:spPr>
      </p:pic>
      <p:pic>
        <p:nvPicPr>
          <p:cNvPr id="11" name="Picture 10"/>
          <p:cNvPicPr>
            <a:picLocks noChangeAspect="1"/>
          </p:cNvPicPr>
          <p:nvPr/>
        </p:nvPicPr>
        <p:blipFill>
          <a:blip r:embed="rId11"/>
          <a:stretch>
            <a:fillRect/>
          </a:stretch>
        </p:blipFill>
        <p:spPr>
          <a:xfrm>
            <a:off x="7250405" y="1852348"/>
            <a:ext cx="777979" cy="238038"/>
          </a:xfrm>
          <a:prstGeom prst="rect">
            <a:avLst/>
          </a:prstGeom>
        </p:spPr>
      </p:pic>
    </p:spTree>
    <p:extLst>
      <p:ext uri="{BB962C8B-B14F-4D97-AF65-F5344CB8AC3E}">
        <p14:creationId xmlns:p14="http://schemas.microsoft.com/office/powerpoint/2010/main" val="30921905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53"/>
          <a:stretch/>
        </p:blipFill>
        <p:spPr>
          <a:xfrm>
            <a:off x="251520" y="550847"/>
            <a:ext cx="8640960" cy="5630700"/>
          </a:xfrm>
          <a:prstGeom prst="rect">
            <a:avLst/>
          </a:prstGeom>
        </p:spPr>
      </p:pic>
      <p:sp>
        <p:nvSpPr>
          <p:cNvPr id="9" name="Rectangle 8"/>
          <p:cNvSpPr/>
          <p:nvPr/>
        </p:nvSpPr>
        <p:spPr>
          <a:xfrm>
            <a:off x="251520" y="2924943"/>
            <a:ext cx="8640960" cy="325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251520" y="550847"/>
            <a:ext cx="8640960" cy="237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TextBox 11"/>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4059443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908720"/>
            <a:ext cx="8640958" cy="4317332"/>
          </a:xfrm>
          <a:prstGeom prst="rect">
            <a:avLst/>
          </a:prstGeom>
        </p:spPr>
      </p:pic>
      <p:sp>
        <p:nvSpPr>
          <p:cNvPr id="9" name="Rectangle 8"/>
          <p:cNvSpPr/>
          <p:nvPr/>
        </p:nvSpPr>
        <p:spPr>
          <a:xfrm>
            <a:off x="251520" y="2780929"/>
            <a:ext cx="8640960" cy="244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251520" y="908719"/>
            <a:ext cx="8640960" cy="1872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TextBox 11"/>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2138945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4314" y="1484784"/>
            <a:ext cx="7118086" cy="47525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5" name="Picture 4"/>
          <p:cNvPicPr>
            <a:picLocks noChangeAspect="1"/>
          </p:cNvPicPr>
          <p:nvPr/>
        </p:nvPicPr>
        <p:blipFill>
          <a:blip r:embed="rId8"/>
          <a:stretch>
            <a:fillRect/>
          </a:stretch>
        </p:blipFill>
        <p:spPr>
          <a:xfrm>
            <a:off x="2595265" y="44624"/>
            <a:ext cx="3953470" cy="1399598"/>
          </a:xfrm>
          <a:prstGeom prst="rect">
            <a:avLst/>
          </a:prstGeom>
        </p:spPr>
      </p:pic>
      <p:pic>
        <p:nvPicPr>
          <p:cNvPr id="7" name="Picture 6"/>
          <p:cNvPicPr>
            <a:picLocks noChangeAspect="1"/>
          </p:cNvPicPr>
          <p:nvPr/>
        </p:nvPicPr>
        <p:blipFill>
          <a:blip r:embed="rId9"/>
          <a:stretch>
            <a:fillRect/>
          </a:stretch>
        </p:blipFill>
        <p:spPr>
          <a:xfrm>
            <a:off x="6660232" y="696714"/>
            <a:ext cx="585837" cy="1673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102340"/>
          </a:xfrm>
          <a:prstGeom prst="rect">
            <a:avLst/>
          </a:prstGeom>
        </p:spPr>
      </p:pic>
      <p:sp>
        <p:nvSpPr>
          <p:cNvPr id="7" name="Rectangle 6"/>
          <p:cNvSpPr/>
          <p:nvPr/>
        </p:nvSpPr>
        <p:spPr>
          <a:xfrm>
            <a:off x="251522" y="620688"/>
            <a:ext cx="8640958" cy="410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836712"/>
            <a:ext cx="8640956" cy="3908070"/>
          </a:xfrm>
          <a:prstGeom prst="rect">
            <a:avLst/>
          </a:prstGeom>
        </p:spPr>
      </p:pic>
      <p:sp>
        <p:nvSpPr>
          <p:cNvPr id="7" name="Rectangle 6"/>
          <p:cNvSpPr/>
          <p:nvPr/>
        </p:nvSpPr>
        <p:spPr>
          <a:xfrm>
            <a:off x="251522" y="836712"/>
            <a:ext cx="864095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2" name="Rectangle 11"/>
          <p:cNvSpPr/>
          <p:nvPr/>
        </p:nvSpPr>
        <p:spPr>
          <a:xfrm>
            <a:off x="251522" y="2996952"/>
            <a:ext cx="8640956" cy="1771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327153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5" y="960578"/>
            <a:ext cx="6048670" cy="3596676"/>
          </a:xfrm>
          <a:prstGeom prst="rect">
            <a:avLst/>
          </a:prstGeom>
        </p:spPr>
      </p:pic>
      <p:sp>
        <p:nvSpPr>
          <p:cNvPr id="7" name="Rectangle 6"/>
          <p:cNvSpPr/>
          <p:nvPr/>
        </p:nvSpPr>
        <p:spPr>
          <a:xfrm>
            <a:off x="1547664" y="956854"/>
            <a:ext cx="6048671" cy="2451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099981" cy="369332"/>
          </a:xfrm>
          <a:prstGeom prst="rect">
            <a:avLst/>
          </a:prstGeom>
          <a:noFill/>
        </p:spPr>
        <p:txBody>
          <a:bodyPr wrap="none" rtlCol="0">
            <a:spAutoFit/>
          </a:bodyPr>
          <a:lstStyle/>
          <a:p>
            <a:r>
              <a:rPr lang="en-GB" dirty="0" smtClean="0"/>
              <a:t>Specimen</a:t>
            </a:r>
            <a:endParaRPr lang="en-GB" dirty="0"/>
          </a:p>
        </p:txBody>
      </p:sp>
      <p:pic>
        <p:nvPicPr>
          <p:cNvPr id="5" name="Picture 4"/>
          <p:cNvPicPr>
            <a:picLocks noChangeAspect="1"/>
          </p:cNvPicPr>
          <p:nvPr/>
        </p:nvPicPr>
        <p:blipFill>
          <a:blip r:embed="rId8"/>
          <a:stretch>
            <a:fillRect/>
          </a:stretch>
        </p:blipFill>
        <p:spPr>
          <a:xfrm>
            <a:off x="1547665" y="4560978"/>
            <a:ext cx="6048670" cy="1172278"/>
          </a:xfrm>
          <a:prstGeom prst="rect">
            <a:avLst/>
          </a:prstGeom>
        </p:spPr>
      </p:pic>
      <p:sp>
        <p:nvSpPr>
          <p:cNvPr id="14" name="Rectangle 13"/>
          <p:cNvSpPr/>
          <p:nvPr/>
        </p:nvSpPr>
        <p:spPr>
          <a:xfrm>
            <a:off x="1547664" y="3408850"/>
            <a:ext cx="6048671"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1547664" y="4849010"/>
            <a:ext cx="6048671" cy="884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48843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2564904"/>
            <a:ext cx="7344816" cy="42262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380312" y="6214862"/>
            <a:ext cx="643138" cy="643138"/>
          </a:xfrm>
          <a:prstGeom prst="rect">
            <a:avLst/>
          </a:prstGeom>
          <a:noFill/>
        </p:spPr>
      </p:pic>
      <p:pic>
        <p:nvPicPr>
          <p:cNvPr id="5" name="Picture 4"/>
          <p:cNvPicPr>
            <a:picLocks noChangeAspect="1"/>
          </p:cNvPicPr>
          <p:nvPr/>
        </p:nvPicPr>
        <p:blipFill>
          <a:blip r:embed="rId8"/>
          <a:stretch>
            <a:fillRect/>
          </a:stretch>
        </p:blipFill>
        <p:spPr>
          <a:xfrm>
            <a:off x="2267744" y="44624"/>
            <a:ext cx="4608512" cy="2487260"/>
          </a:xfrm>
          <a:prstGeom prst="rect">
            <a:avLst/>
          </a:prstGeom>
        </p:spPr>
      </p:pic>
      <p:pic>
        <p:nvPicPr>
          <p:cNvPr id="7" name="Picture 6"/>
          <p:cNvPicPr>
            <a:picLocks noChangeAspect="1"/>
          </p:cNvPicPr>
          <p:nvPr/>
        </p:nvPicPr>
        <p:blipFill>
          <a:blip r:embed="rId9"/>
          <a:stretch>
            <a:fillRect/>
          </a:stretch>
        </p:blipFill>
        <p:spPr>
          <a:xfrm>
            <a:off x="7016081" y="1083467"/>
            <a:ext cx="868287" cy="259280"/>
          </a:xfrm>
          <a:prstGeom prst="rect">
            <a:avLst/>
          </a:prstGeom>
        </p:spPr>
      </p:pic>
    </p:spTree>
    <p:extLst>
      <p:ext uri="{BB962C8B-B14F-4D97-AF65-F5344CB8AC3E}">
        <p14:creationId xmlns:p14="http://schemas.microsoft.com/office/powerpoint/2010/main" val="785959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04664"/>
            <a:ext cx="8784976" cy="3670082"/>
          </a:xfrm>
          <a:prstGeom prst="rect">
            <a:avLst/>
          </a:prstGeom>
        </p:spPr>
      </p:pic>
      <p:sp>
        <p:nvSpPr>
          <p:cNvPr id="7" name="Rectangle 6"/>
          <p:cNvSpPr/>
          <p:nvPr/>
        </p:nvSpPr>
        <p:spPr>
          <a:xfrm>
            <a:off x="179512" y="404664"/>
            <a:ext cx="8784974" cy="3670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5" name="Picture 4"/>
          <p:cNvPicPr>
            <a:picLocks noChangeAspect="1"/>
          </p:cNvPicPr>
          <p:nvPr/>
        </p:nvPicPr>
        <p:blipFill>
          <a:blip r:embed="rId8"/>
          <a:stretch>
            <a:fillRect/>
          </a:stretch>
        </p:blipFill>
        <p:spPr>
          <a:xfrm>
            <a:off x="2411761" y="4221088"/>
            <a:ext cx="4320478" cy="2157332"/>
          </a:xfrm>
          <a:prstGeom prst="rect">
            <a:avLst/>
          </a:prstGeom>
        </p:spPr>
      </p:pic>
      <p:sp>
        <p:nvSpPr>
          <p:cNvPr id="10" name="Rectangle 9"/>
          <p:cNvSpPr/>
          <p:nvPr/>
        </p:nvSpPr>
        <p:spPr>
          <a:xfrm>
            <a:off x="2411761" y="4221088"/>
            <a:ext cx="4320478" cy="2157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949280"/>
            <a:ext cx="1299393" cy="864096"/>
          </a:xfrm>
          <a:prstGeom prst="rect">
            <a:avLst/>
          </a:prstGeom>
          <a:noFill/>
        </p:spPr>
      </p:pic>
    </p:spTree>
    <p:extLst>
      <p:ext uri="{BB962C8B-B14F-4D97-AF65-F5344CB8AC3E}">
        <p14:creationId xmlns:p14="http://schemas.microsoft.com/office/powerpoint/2010/main" val="2303727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2" name="Picture 11"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1335410"/>
            <a:ext cx="8496944" cy="3173710"/>
          </a:xfrm>
          <a:prstGeom prst="rect">
            <a:avLst/>
          </a:prstGeom>
        </p:spPr>
      </p:pic>
    </p:spTree>
    <p:extLst>
      <p:ext uri="{BB962C8B-B14F-4D97-AF65-F5344CB8AC3E}">
        <p14:creationId xmlns:p14="http://schemas.microsoft.com/office/powerpoint/2010/main" val="3732665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042348"/>
          </a:xfrm>
          <a:prstGeom prst="rect">
            <a:avLst/>
          </a:prstGeom>
        </p:spPr>
      </p:pic>
      <p:sp>
        <p:nvSpPr>
          <p:cNvPr id="7" name="Rectangle 6"/>
          <p:cNvSpPr/>
          <p:nvPr/>
        </p:nvSpPr>
        <p:spPr>
          <a:xfrm>
            <a:off x="323528" y="476672"/>
            <a:ext cx="8496944"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323528" y="3717032"/>
            <a:ext cx="8496944" cy="1801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49280"/>
            <a:ext cx="1299393" cy="864096"/>
          </a:xfrm>
          <a:prstGeom prst="rect">
            <a:avLst/>
          </a:prstGeom>
          <a:noFill/>
        </p:spPr>
      </p:pic>
    </p:spTree>
    <p:extLst>
      <p:ext uri="{BB962C8B-B14F-4D97-AF65-F5344CB8AC3E}">
        <p14:creationId xmlns:p14="http://schemas.microsoft.com/office/powerpoint/2010/main" val="2490961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836712"/>
            <a:ext cx="8784974" cy="4601278"/>
          </a:xfrm>
          <a:prstGeom prst="rect">
            <a:avLst/>
          </a:prstGeom>
        </p:spPr>
      </p:pic>
      <p:sp>
        <p:nvSpPr>
          <p:cNvPr id="7" name="Rectangle 6"/>
          <p:cNvSpPr/>
          <p:nvPr/>
        </p:nvSpPr>
        <p:spPr>
          <a:xfrm>
            <a:off x="179512" y="813098"/>
            <a:ext cx="8784974" cy="2334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179512" y="3147186"/>
            <a:ext cx="8784974" cy="2314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582315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7072" y="2347138"/>
            <a:ext cx="6273280" cy="4466238"/>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1467072" y="44624"/>
            <a:ext cx="6273280" cy="2245896"/>
          </a:xfrm>
          <a:prstGeom prst="rect">
            <a:avLst/>
          </a:prstGeom>
        </p:spPr>
      </p:pic>
      <p:pic>
        <p:nvPicPr>
          <p:cNvPr id="6" name="Picture 5"/>
          <p:cNvPicPr>
            <a:picLocks noChangeAspect="1"/>
          </p:cNvPicPr>
          <p:nvPr/>
        </p:nvPicPr>
        <p:blipFill>
          <a:blip r:embed="rId9"/>
          <a:stretch>
            <a:fillRect/>
          </a:stretch>
        </p:blipFill>
        <p:spPr>
          <a:xfrm>
            <a:off x="6588224" y="384860"/>
            <a:ext cx="742321" cy="2680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556792"/>
            <a:ext cx="8640958" cy="1390270"/>
          </a:xfrm>
          <a:prstGeom prst="rect">
            <a:avLst/>
          </a:prstGeom>
        </p:spPr>
      </p:pic>
      <p:sp>
        <p:nvSpPr>
          <p:cNvPr id="9" name="Rectangle 8"/>
          <p:cNvSpPr/>
          <p:nvPr/>
        </p:nvSpPr>
        <p:spPr>
          <a:xfrm>
            <a:off x="251520" y="1556792"/>
            <a:ext cx="8640960" cy="1390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26213"/>
            <a:ext cx="5765944" cy="6805574"/>
          </a:xfrm>
          <a:prstGeom prst="rect">
            <a:avLst/>
          </a:prstGeom>
        </p:spPr>
      </p:pic>
      <p:sp>
        <p:nvSpPr>
          <p:cNvPr id="9" name="Rectangle 8"/>
          <p:cNvSpPr/>
          <p:nvPr/>
        </p:nvSpPr>
        <p:spPr>
          <a:xfrm>
            <a:off x="2195736" y="26213"/>
            <a:ext cx="5765944" cy="680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229674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06040"/>
            <a:ext cx="6515050" cy="6059264"/>
          </a:xfrm>
          <a:prstGeom prst="rect">
            <a:avLst/>
          </a:prstGeom>
        </p:spPr>
      </p:pic>
      <p:sp>
        <p:nvSpPr>
          <p:cNvPr id="9" name="Rectangle 8"/>
          <p:cNvSpPr/>
          <p:nvPr/>
        </p:nvSpPr>
        <p:spPr>
          <a:xfrm>
            <a:off x="1197768" y="106040"/>
            <a:ext cx="6504906" cy="605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658718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01706"/>
            <a:ext cx="8640960" cy="4555486"/>
          </a:xfrm>
          <a:prstGeom prst="rect">
            <a:avLst/>
          </a:prstGeom>
        </p:spPr>
      </p:pic>
      <p:sp>
        <p:nvSpPr>
          <p:cNvPr id="9" name="Rectangle 8"/>
          <p:cNvSpPr/>
          <p:nvPr/>
        </p:nvSpPr>
        <p:spPr>
          <a:xfrm>
            <a:off x="251520" y="575492"/>
            <a:ext cx="8640960" cy="220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251520" y="2780928"/>
            <a:ext cx="8640960" cy="2402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1094003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3844830"/>
          </a:xfrm>
          <a:prstGeom prst="rect">
            <a:avLst/>
          </a:prstGeom>
        </p:spPr>
      </p:pic>
      <p:sp>
        <p:nvSpPr>
          <p:cNvPr id="9" name="Rectangle 8"/>
          <p:cNvSpPr/>
          <p:nvPr/>
        </p:nvSpPr>
        <p:spPr>
          <a:xfrm>
            <a:off x="251520" y="332656"/>
            <a:ext cx="8640960" cy="384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77272"/>
            <a:ext cx="1435360" cy="954514"/>
          </a:xfrm>
          <a:prstGeom prst="rect">
            <a:avLst/>
          </a:prstGeom>
          <a:noFill/>
        </p:spPr>
      </p:pic>
      <p:pic>
        <p:nvPicPr>
          <p:cNvPr id="3" name="Picture 2"/>
          <p:cNvPicPr>
            <a:picLocks noChangeAspect="1"/>
          </p:cNvPicPr>
          <p:nvPr/>
        </p:nvPicPr>
        <p:blipFill>
          <a:blip r:embed="rId8"/>
          <a:stretch>
            <a:fillRect/>
          </a:stretch>
        </p:blipFill>
        <p:spPr>
          <a:xfrm>
            <a:off x="251520" y="4235380"/>
            <a:ext cx="8640960" cy="1569884"/>
          </a:xfrm>
          <a:prstGeom prst="rect">
            <a:avLst/>
          </a:prstGeom>
        </p:spPr>
      </p:pic>
      <p:sp>
        <p:nvSpPr>
          <p:cNvPr id="10" name="Rectangle 9"/>
          <p:cNvSpPr/>
          <p:nvPr/>
        </p:nvSpPr>
        <p:spPr>
          <a:xfrm>
            <a:off x="251520" y="4235380"/>
            <a:ext cx="8640960" cy="1569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5700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1720" y="44624"/>
            <a:ext cx="5868652" cy="6728391"/>
          </a:xfrm>
          <a:prstGeom prst="rect">
            <a:avLst/>
          </a:prstGeom>
        </p:spPr>
      </p:pic>
      <p:sp>
        <p:nvSpPr>
          <p:cNvPr id="9" name="Rectangle 8"/>
          <p:cNvSpPr/>
          <p:nvPr/>
        </p:nvSpPr>
        <p:spPr>
          <a:xfrm>
            <a:off x="2051720" y="44625"/>
            <a:ext cx="5868652" cy="672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2084999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44624"/>
            <a:ext cx="7704856" cy="5849600"/>
          </a:xfrm>
          <a:prstGeom prst="rect">
            <a:avLst/>
          </a:prstGeom>
        </p:spPr>
      </p:pic>
      <p:sp>
        <p:nvSpPr>
          <p:cNvPr id="9" name="Rectangle 8"/>
          <p:cNvSpPr/>
          <p:nvPr/>
        </p:nvSpPr>
        <p:spPr>
          <a:xfrm>
            <a:off x="1115616" y="44624"/>
            <a:ext cx="7704856"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0" name="Rectangle 9"/>
          <p:cNvSpPr/>
          <p:nvPr/>
        </p:nvSpPr>
        <p:spPr>
          <a:xfrm>
            <a:off x="1115616" y="1628800"/>
            <a:ext cx="7704856"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406877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772816"/>
            <a:ext cx="8640960" cy="1998780"/>
          </a:xfrm>
          <a:prstGeom prst="rect">
            <a:avLst/>
          </a:prstGeom>
        </p:spPr>
      </p:pic>
      <p:sp>
        <p:nvSpPr>
          <p:cNvPr id="9" name="Rectangle 8"/>
          <p:cNvSpPr/>
          <p:nvPr/>
        </p:nvSpPr>
        <p:spPr>
          <a:xfrm>
            <a:off x="251520" y="1738944"/>
            <a:ext cx="8640960" cy="897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2" name="Rectangle 11"/>
          <p:cNvSpPr/>
          <p:nvPr/>
        </p:nvSpPr>
        <p:spPr>
          <a:xfrm>
            <a:off x="251520" y="2636912"/>
            <a:ext cx="8640960" cy="1168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60402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12748"/>
            <a:ext cx="8640960" cy="5004484"/>
          </a:xfrm>
          <a:prstGeom prst="rect">
            <a:avLst/>
          </a:prstGeom>
        </p:spPr>
      </p:pic>
      <p:sp>
        <p:nvSpPr>
          <p:cNvPr id="9" name="Rectangle 8"/>
          <p:cNvSpPr/>
          <p:nvPr/>
        </p:nvSpPr>
        <p:spPr>
          <a:xfrm>
            <a:off x="251520" y="486534"/>
            <a:ext cx="8640960" cy="92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251520" y="1412776"/>
            <a:ext cx="8640960"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1489184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75502"/>
            <a:ext cx="5538492" cy="3053498"/>
          </a:xfrm>
          <a:prstGeom prst="rect">
            <a:avLst/>
          </a:prstGeom>
        </p:spPr>
      </p:pic>
      <p:pic>
        <p:nvPicPr>
          <p:cNvPr id="3" name="Picture 2"/>
          <p:cNvPicPr>
            <a:picLocks noChangeAspect="1"/>
          </p:cNvPicPr>
          <p:nvPr/>
        </p:nvPicPr>
        <p:blipFill>
          <a:blip r:embed="rId3"/>
          <a:stretch>
            <a:fillRect/>
          </a:stretch>
        </p:blipFill>
        <p:spPr>
          <a:xfrm>
            <a:off x="251520" y="3423098"/>
            <a:ext cx="8640960" cy="1086022"/>
          </a:xfrm>
          <a:prstGeom prst="rect">
            <a:avLst/>
          </a:prstGeom>
        </p:spPr>
      </p:pic>
      <p:sp>
        <p:nvSpPr>
          <p:cNvPr id="9" name="Rectangle 8"/>
          <p:cNvSpPr/>
          <p:nvPr/>
        </p:nvSpPr>
        <p:spPr>
          <a:xfrm>
            <a:off x="251520" y="369332"/>
            <a:ext cx="8640960" cy="4139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323859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764704"/>
            <a:ext cx="8640958" cy="3992760"/>
          </a:xfrm>
          <a:prstGeom prst="rect">
            <a:avLst/>
          </a:prstGeom>
        </p:spPr>
      </p:pic>
      <p:sp>
        <p:nvSpPr>
          <p:cNvPr id="9" name="Rectangle 8"/>
          <p:cNvSpPr/>
          <p:nvPr/>
        </p:nvSpPr>
        <p:spPr>
          <a:xfrm>
            <a:off x="251520" y="738490"/>
            <a:ext cx="8640960" cy="117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0" name="Rectangle 9"/>
          <p:cNvSpPr/>
          <p:nvPr/>
        </p:nvSpPr>
        <p:spPr>
          <a:xfrm>
            <a:off x="251520" y="1916832"/>
            <a:ext cx="8640960" cy="14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2" name="Rectangle 11"/>
          <p:cNvSpPr/>
          <p:nvPr/>
        </p:nvSpPr>
        <p:spPr>
          <a:xfrm>
            <a:off x="251520" y="3350616"/>
            <a:ext cx="8640960" cy="140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notes</a:t>
            </a:r>
            <a:endParaRPr lang="en-GB" sz="2800" b="1" dirty="0"/>
          </a:p>
        </p:txBody>
      </p:sp>
    </p:spTree>
    <p:extLst>
      <p:ext uri="{BB962C8B-B14F-4D97-AF65-F5344CB8AC3E}">
        <p14:creationId xmlns:p14="http://schemas.microsoft.com/office/powerpoint/2010/main" val="27105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8408"/>
            <a:ext cx="9144000" cy="4901184"/>
          </a:xfrm>
          <a:prstGeom prst="rect">
            <a:avLst/>
          </a:prstGeom>
        </p:spPr>
      </p:pic>
      <p:sp>
        <p:nvSpPr>
          <p:cNvPr id="10" name="Rectangle 9">
            <a:hlinkClick r:id="rId3" action="ppaction://hlinksldjump"/>
          </p:cNvPr>
          <p:cNvSpPr/>
          <p:nvPr/>
        </p:nvSpPr>
        <p:spPr>
          <a:xfrm>
            <a:off x="683568" y="47667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a:t>
            </a:r>
            <a:endParaRPr lang="en-GB" b="1" dirty="0"/>
          </a:p>
        </p:txBody>
      </p:sp>
      <p:sp>
        <p:nvSpPr>
          <p:cNvPr id="11" name="Rectangle 10">
            <a:hlinkClick r:id="rId4" action="ppaction://hlinksldjump"/>
          </p:cNvPr>
          <p:cNvSpPr/>
          <p:nvPr/>
        </p:nvSpPr>
        <p:spPr>
          <a:xfrm>
            <a:off x="683568"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2" name="Rectangle 11">
            <a:hlinkClick r:id="rId5" action="ppaction://hlinksldjump"/>
          </p:cNvPr>
          <p:cNvSpPr/>
          <p:nvPr/>
        </p:nvSpPr>
        <p:spPr>
          <a:xfrm>
            <a:off x="683568"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6" action="ppaction://hlinksldjump"/>
          </p:cNvPr>
          <p:cNvSpPr/>
          <p:nvPr/>
        </p:nvSpPr>
        <p:spPr>
          <a:xfrm>
            <a:off x="687547"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14" name="Rectangle 13">
            <a:hlinkClick r:id="rId7" action="ppaction://hlinksldjump"/>
          </p:cNvPr>
          <p:cNvSpPr/>
          <p:nvPr/>
        </p:nvSpPr>
        <p:spPr>
          <a:xfrm>
            <a:off x="687547"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a:t>
            </a:r>
            <a:endParaRPr lang="en-GB" b="1" dirty="0"/>
          </a:p>
        </p:txBody>
      </p:sp>
      <p:sp>
        <p:nvSpPr>
          <p:cNvPr id="16" name="Rectangle 15">
            <a:hlinkClick r:id="rId8" action="ppaction://hlinksldjump"/>
          </p:cNvPr>
          <p:cNvSpPr/>
          <p:nvPr/>
        </p:nvSpPr>
        <p:spPr>
          <a:xfrm>
            <a:off x="687547"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7" name="Rectangle 16">
            <a:hlinkClick r:id="rId9" action="ppaction://hlinksldjump"/>
          </p:cNvPr>
          <p:cNvSpPr/>
          <p:nvPr/>
        </p:nvSpPr>
        <p:spPr>
          <a:xfrm>
            <a:off x="683568"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23" name="Rectangle 22">
            <a:hlinkClick r:id="rId10" action="ppaction://hlinksldjump"/>
          </p:cNvPr>
          <p:cNvSpPr/>
          <p:nvPr/>
        </p:nvSpPr>
        <p:spPr>
          <a:xfrm>
            <a:off x="687547"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25" name="Rectangle 24">
            <a:hlinkClick r:id="rId11" action="ppaction://hlinksldjump"/>
          </p:cNvPr>
          <p:cNvSpPr/>
          <p:nvPr/>
        </p:nvSpPr>
        <p:spPr>
          <a:xfrm>
            <a:off x="2699792"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27" name="Rectangle 26">
            <a:hlinkClick r:id="rId12" action="ppaction://hlinksldjump"/>
          </p:cNvPr>
          <p:cNvSpPr/>
          <p:nvPr/>
        </p:nvSpPr>
        <p:spPr>
          <a:xfrm>
            <a:off x="2699792"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a:t>
            </a:r>
            <a:endParaRPr lang="en-GB" b="1" dirty="0"/>
          </a:p>
        </p:txBody>
      </p:sp>
      <p:sp>
        <p:nvSpPr>
          <p:cNvPr id="29" name="Rectangle 28">
            <a:hlinkClick r:id="rId13" action="ppaction://hlinksldjump"/>
          </p:cNvPr>
          <p:cNvSpPr/>
          <p:nvPr/>
        </p:nvSpPr>
        <p:spPr>
          <a:xfrm>
            <a:off x="4716016"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32" name="Rectangle 31">
            <a:hlinkClick r:id="rId14" action="ppaction://hlinksldjump"/>
          </p:cNvPr>
          <p:cNvSpPr/>
          <p:nvPr/>
        </p:nvSpPr>
        <p:spPr>
          <a:xfrm>
            <a:off x="6729817" y="47667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5" name="Rectangle 34">
            <a:hlinkClick r:id="rId15" action="ppaction://hlinksldjump"/>
          </p:cNvPr>
          <p:cNvSpPr/>
          <p:nvPr/>
        </p:nvSpPr>
        <p:spPr>
          <a:xfrm>
            <a:off x="6732240" y="105273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6" action="ppaction://hlinksldjump"/>
          </p:cNvPr>
          <p:cNvSpPr/>
          <p:nvPr/>
        </p:nvSpPr>
        <p:spPr>
          <a:xfrm>
            <a:off x="6729817"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17" action="ppaction://hlinksldjump"/>
          </p:cNvPr>
          <p:cNvSpPr/>
          <p:nvPr/>
        </p:nvSpPr>
        <p:spPr>
          <a:xfrm>
            <a:off x="4716016"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a:t>
            </a:r>
            <a:endParaRPr lang="en-GB" b="1" dirty="0"/>
          </a:p>
        </p:txBody>
      </p:sp>
      <p:sp>
        <p:nvSpPr>
          <p:cNvPr id="24" name="Rectangle 23">
            <a:hlinkClick r:id="rId18" action="ppaction://hlinksldjump"/>
          </p:cNvPr>
          <p:cNvSpPr/>
          <p:nvPr/>
        </p:nvSpPr>
        <p:spPr>
          <a:xfrm>
            <a:off x="683568" y="105273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(ii)</a:t>
            </a:r>
            <a:endParaRPr lang="en-GB" b="1" dirty="0"/>
          </a:p>
        </p:txBody>
      </p:sp>
      <p:sp>
        <p:nvSpPr>
          <p:cNvPr id="26" name="Rectangle 25">
            <a:hlinkClick r:id="rId19" action="ppaction://hlinksldjump"/>
          </p:cNvPr>
          <p:cNvSpPr/>
          <p:nvPr/>
        </p:nvSpPr>
        <p:spPr>
          <a:xfrm>
            <a:off x="683568"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(ii)</a:t>
            </a:r>
            <a:endParaRPr lang="en-GB" b="1" dirty="0"/>
          </a:p>
        </p:txBody>
      </p:sp>
      <p:sp>
        <p:nvSpPr>
          <p:cNvPr id="28" name="Rectangle 27">
            <a:hlinkClick r:id="rId20" action="ppaction://hlinksldjump"/>
          </p:cNvPr>
          <p:cNvSpPr/>
          <p:nvPr/>
        </p:nvSpPr>
        <p:spPr>
          <a:xfrm>
            <a:off x="683568"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30" name="Rectangle 29">
            <a:hlinkClick r:id="rId21" action="ppaction://hlinksldjump"/>
          </p:cNvPr>
          <p:cNvSpPr/>
          <p:nvPr/>
        </p:nvSpPr>
        <p:spPr>
          <a:xfrm>
            <a:off x="2702215"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31" name="Rectangle 30">
            <a:hlinkClick r:id="rId22" action="ppaction://hlinksldjump"/>
          </p:cNvPr>
          <p:cNvSpPr/>
          <p:nvPr/>
        </p:nvSpPr>
        <p:spPr>
          <a:xfrm>
            <a:off x="4718439"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(ii)</a:t>
            </a:r>
            <a:endParaRPr lang="en-GB" b="1" dirty="0"/>
          </a:p>
        </p:txBody>
      </p:sp>
      <p:sp>
        <p:nvSpPr>
          <p:cNvPr id="33" name="Rectangle 32">
            <a:hlinkClick r:id="rId23" action="ppaction://hlinksldjump"/>
          </p:cNvPr>
          <p:cNvSpPr/>
          <p:nvPr/>
        </p:nvSpPr>
        <p:spPr>
          <a:xfrm>
            <a:off x="6732240"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a:t>
            </a:r>
            <a:endParaRPr lang="en-GB" b="1" dirty="0"/>
          </a:p>
        </p:txBody>
      </p:sp>
      <p:sp>
        <p:nvSpPr>
          <p:cNvPr id="36" name="Rectangle 35">
            <a:hlinkClick r:id="rId24" action="ppaction://hlinksldjump"/>
          </p:cNvPr>
          <p:cNvSpPr/>
          <p:nvPr/>
        </p:nvSpPr>
        <p:spPr>
          <a:xfrm>
            <a:off x="6732240"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7" name="Rectangle 36">
            <a:hlinkClick r:id="rId25" action="ppaction://hlinksldjump"/>
          </p:cNvPr>
          <p:cNvSpPr/>
          <p:nvPr/>
        </p:nvSpPr>
        <p:spPr>
          <a:xfrm>
            <a:off x="6732240"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38" name="Rectangle 37">
            <a:hlinkClick r:id="rId26" action="ppaction://hlinksldjump"/>
          </p:cNvPr>
          <p:cNvSpPr/>
          <p:nvPr/>
        </p:nvSpPr>
        <p:spPr>
          <a:xfrm>
            <a:off x="6732240"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39" name="Rectangle 38">
            <a:hlinkClick r:id="rId27" action="ppaction://hlinksldjump"/>
          </p:cNvPr>
          <p:cNvSpPr/>
          <p:nvPr/>
        </p:nvSpPr>
        <p:spPr>
          <a:xfrm>
            <a:off x="6732240"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r>
              <a:rPr lang="en-GB" b="1" dirty="0" err="1" smtClean="0"/>
              <a:t>i</a:t>
            </a:r>
            <a:r>
              <a:rPr lang="en-GB" b="1" dirty="0" smtClean="0"/>
              <a:t>)</a:t>
            </a:r>
            <a:endParaRPr lang="en-GB" b="1" dirty="0"/>
          </a:p>
        </p:txBody>
      </p:sp>
      <p:sp>
        <p:nvSpPr>
          <p:cNvPr id="40" name="Rectangle 39">
            <a:hlinkClick r:id="rId28" action="ppaction://hlinksldjump"/>
          </p:cNvPr>
          <p:cNvSpPr/>
          <p:nvPr/>
        </p:nvSpPr>
        <p:spPr>
          <a:xfrm>
            <a:off x="6732240"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(ii)</a:t>
            </a:r>
            <a:endParaRPr lang="en-GB" b="1" dirty="0"/>
          </a:p>
        </p:txBody>
      </p:sp>
      <p:sp>
        <p:nvSpPr>
          <p:cNvPr id="41" name="Rectangle 40">
            <a:hlinkClick r:id="rId29" action="ppaction://hlinksldjump"/>
          </p:cNvPr>
          <p:cNvSpPr/>
          <p:nvPr/>
        </p:nvSpPr>
        <p:spPr>
          <a:xfrm>
            <a:off x="6732240"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sp>
        <p:nvSpPr>
          <p:cNvPr id="19" name="TextBox 18"/>
          <p:cNvSpPr txBox="1"/>
          <p:nvPr/>
        </p:nvSpPr>
        <p:spPr>
          <a:xfrm>
            <a:off x="2124508" y="283295"/>
            <a:ext cx="4823756" cy="769441"/>
          </a:xfrm>
          <a:prstGeom prst="rect">
            <a:avLst/>
          </a:prstGeom>
          <a:noFill/>
        </p:spPr>
        <p:txBody>
          <a:bodyPr wrap="none" rtlCol="0">
            <a:spAutoFit/>
          </a:bodyPr>
          <a:lstStyle/>
          <a:p>
            <a:r>
              <a:rPr lang="en-GB" sz="4400" dirty="0" smtClean="0">
                <a:latin typeface="Comic Sans MS" pitchFamily="66" charset="0"/>
              </a:rPr>
              <a:t>Old Spec Vectors</a:t>
            </a:r>
            <a:endParaRPr lang="en-GB" sz="4400" dirty="0">
              <a:latin typeface="Comic Sans MS" pitchFamily="66" charset="0"/>
            </a:endParaRPr>
          </a:p>
        </p:txBody>
      </p:sp>
      <p:pic>
        <p:nvPicPr>
          <p:cNvPr id="42" name="Picture 7" descr="http://www.thecyrenians.org/Resources/Tyneside%20Cyrenians/News/Home_News1.png">
            <a:hlinkClick r:id="rId30" action="ppaction://hlinksldjump"/>
          </p:cNvPr>
          <p:cNvPicPr>
            <a:picLocks noChangeAspect="1" noChangeArrowheads="1"/>
          </p:cNvPicPr>
          <p:nvPr/>
        </p:nvPicPr>
        <p:blipFill>
          <a:blip r:embed="rId31" cstate="print"/>
          <a:srcRect/>
          <a:stretch>
            <a:fillRect/>
          </a:stretch>
        </p:blipFill>
        <p:spPr bwMode="auto">
          <a:xfrm>
            <a:off x="8439684" y="6191248"/>
            <a:ext cx="704316" cy="666752"/>
          </a:xfrm>
          <a:prstGeom prst="rect">
            <a:avLst/>
          </a:prstGeom>
          <a:noFill/>
        </p:spPr>
      </p:pic>
      <p:sp>
        <p:nvSpPr>
          <p:cNvPr id="43" name="Rectangle 42">
            <a:hlinkClick r:id="rId32" action="ppaction://hlinksldjump"/>
          </p:cNvPr>
          <p:cNvSpPr/>
          <p:nvPr/>
        </p:nvSpPr>
        <p:spPr>
          <a:xfrm>
            <a:off x="107504" y="34293"/>
            <a:ext cx="2088232" cy="370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625464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1484784"/>
            <a:ext cx="8784974" cy="192289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44481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2421276"/>
          </a:xfrm>
          <a:prstGeom prst="rect">
            <a:avLst/>
          </a:prstGeom>
        </p:spPr>
      </p:pic>
      <p:pic>
        <p:nvPicPr>
          <p:cNvPr id="3" name="Picture 2"/>
          <p:cNvPicPr>
            <a:picLocks noChangeAspect="1"/>
          </p:cNvPicPr>
          <p:nvPr/>
        </p:nvPicPr>
        <p:blipFill>
          <a:blip r:embed="rId3"/>
          <a:stretch>
            <a:fillRect/>
          </a:stretch>
        </p:blipFill>
        <p:spPr>
          <a:xfrm>
            <a:off x="539552" y="3003549"/>
            <a:ext cx="8280920" cy="3449787"/>
          </a:xfrm>
          <a:prstGeom prst="rect">
            <a:avLst/>
          </a:prstGeom>
        </p:spPr>
      </p:pic>
      <p:sp>
        <p:nvSpPr>
          <p:cNvPr id="9" name="Rectangle 8"/>
          <p:cNvSpPr/>
          <p:nvPr/>
        </p:nvSpPr>
        <p:spPr>
          <a:xfrm>
            <a:off x="179512" y="620688"/>
            <a:ext cx="878497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2006</a:t>
            </a:r>
            <a:endParaRPr lang="en-GB" dirty="0"/>
          </a:p>
        </p:txBody>
      </p:sp>
      <p:sp>
        <p:nvSpPr>
          <p:cNvPr id="11" name="Rectangle 10"/>
          <p:cNvSpPr/>
          <p:nvPr/>
        </p:nvSpPr>
        <p:spPr>
          <a:xfrm>
            <a:off x="179512" y="1988840"/>
            <a:ext cx="8784975" cy="105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
        <p:nvSpPr>
          <p:cNvPr id="14" name="Rectangle 13"/>
          <p:cNvSpPr/>
          <p:nvPr/>
        </p:nvSpPr>
        <p:spPr>
          <a:xfrm>
            <a:off x="539553" y="3041964"/>
            <a:ext cx="8280920" cy="341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61706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1"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366706"/>
            <a:ext cx="8208910" cy="5366550"/>
          </a:xfrm>
          <a:prstGeom prst="rect">
            <a:avLst/>
          </a:prstGeom>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6628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280920" cy="3989301"/>
          </a:xfrm>
          <a:prstGeom prst="rect">
            <a:avLst/>
          </a:prstGeom>
        </p:spPr>
      </p:pic>
      <p:pic>
        <p:nvPicPr>
          <p:cNvPr id="8" name="Picture 7"/>
          <p:cNvPicPr>
            <a:picLocks noChangeAspect="1"/>
          </p:cNvPicPr>
          <p:nvPr/>
        </p:nvPicPr>
        <p:blipFill>
          <a:blip r:embed="rId3"/>
          <a:stretch>
            <a:fillRect/>
          </a:stretch>
        </p:blipFill>
        <p:spPr>
          <a:xfrm>
            <a:off x="323528" y="4365105"/>
            <a:ext cx="8208912" cy="2057156"/>
          </a:xfrm>
          <a:prstGeom prst="rect">
            <a:avLst/>
          </a:prstGeom>
        </p:spPr>
      </p:pic>
      <p:sp>
        <p:nvSpPr>
          <p:cNvPr id="9" name="Rectangle 8"/>
          <p:cNvSpPr/>
          <p:nvPr/>
        </p:nvSpPr>
        <p:spPr>
          <a:xfrm>
            <a:off x="251521" y="289508"/>
            <a:ext cx="8280920" cy="547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31793" y="-27384"/>
            <a:ext cx="1011815" cy="369332"/>
          </a:xfrm>
          <a:prstGeom prst="rect">
            <a:avLst/>
          </a:prstGeom>
          <a:noFill/>
        </p:spPr>
        <p:txBody>
          <a:bodyPr wrap="none" rtlCol="0">
            <a:spAutoFit/>
          </a:bodyPr>
          <a:lstStyle/>
          <a:p>
            <a:r>
              <a:rPr lang="en-GB" dirty="0" smtClean="0"/>
              <a:t>Jan 2006</a:t>
            </a:r>
            <a:endParaRPr lang="en-GB" dirty="0"/>
          </a:p>
        </p:txBody>
      </p:sp>
      <p:sp>
        <p:nvSpPr>
          <p:cNvPr id="11" name="Rectangle 10"/>
          <p:cNvSpPr/>
          <p:nvPr/>
        </p:nvSpPr>
        <p:spPr>
          <a:xfrm>
            <a:off x="251519" y="836712"/>
            <a:ext cx="8280921" cy="872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19" y="1709083"/>
            <a:ext cx="8280921" cy="2612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9" y="4365105"/>
            <a:ext cx="8208911" cy="2057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62102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1" grpId="0" animBg="1"/>
      <p:bldP spid="13"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5606" y="3861048"/>
            <a:ext cx="8000890" cy="28803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49280"/>
            <a:ext cx="1191110" cy="79208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236296" y="6214862"/>
            <a:ext cx="643138" cy="643138"/>
          </a:xfrm>
          <a:prstGeom prst="rect">
            <a:avLst/>
          </a:prstGeom>
          <a:noFill/>
        </p:spPr>
      </p:pic>
      <p:pic>
        <p:nvPicPr>
          <p:cNvPr id="2" name="Picture 1"/>
          <p:cNvPicPr>
            <a:picLocks noChangeAspect="1"/>
          </p:cNvPicPr>
          <p:nvPr/>
        </p:nvPicPr>
        <p:blipFill>
          <a:blip r:embed="rId6"/>
          <a:stretch>
            <a:fillRect/>
          </a:stretch>
        </p:blipFill>
        <p:spPr>
          <a:xfrm>
            <a:off x="1035606" y="122498"/>
            <a:ext cx="8000890" cy="3738550"/>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100392" y="6191248"/>
            <a:ext cx="704316" cy="666752"/>
          </a:xfrm>
          <a:prstGeom prst="rect">
            <a:avLst/>
          </a:prstGeom>
          <a:noFill/>
        </p:spPr>
      </p:pic>
    </p:spTree>
    <p:extLst>
      <p:ext uri="{BB962C8B-B14F-4D97-AF65-F5344CB8AC3E}">
        <p14:creationId xmlns:p14="http://schemas.microsoft.com/office/powerpoint/2010/main" val="3395129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246" y="332656"/>
            <a:ext cx="8137508" cy="3468114"/>
          </a:xfrm>
          <a:prstGeom prst="rect">
            <a:avLst/>
          </a:prstGeom>
        </p:spPr>
      </p:pic>
      <p:pic>
        <p:nvPicPr>
          <p:cNvPr id="3" name="Picture 2"/>
          <p:cNvPicPr>
            <a:picLocks noChangeAspect="1"/>
          </p:cNvPicPr>
          <p:nvPr/>
        </p:nvPicPr>
        <p:blipFill>
          <a:blip r:embed="rId3"/>
          <a:stretch>
            <a:fillRect/>
          </a:stretch>
        </p:blipFill>
        <p:spPr>
          <a:xfrm>
            <a:off x="1115616" y="3789040"/>
            <a:ext cx="7538003" cy="2332871"/>
          </a:xfrm>
          <a:prstGeom prst="rect">
            <a:avLst/>
          </a:prstGeom>
        </p:spPr>
      </p:pic>
      <p:sp>
        <p:nvSpPr>
          <p:cNvPr id="8" name="Rectangle 7"/>
          <p:cNvSpPr/>
          <p:nvPr/>
        </p:nvSpPr>
        <p:spPr>
          <a:xfrm>
            <a:off x="503245" y="288030"/>
            <a:ext cx="8137509" cy="620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503244" y="908720"/>
            <a:ext cx="813751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6" name="Picture 1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899592" y="6089184"/>
            <a:ext cx="980728" cy="652184"/>
          </a:xfrm>
          <a:prstGeom prst="rect">
            <a:avLst/>
          </a:prstGeom>
          <a:noFill/>
        </p:spPr>
      </p:pic>
      <p:sp>
        <p:nvSpPr>
          <p:cNvPr id="12" name="Rectangle 11"/>
          <p:cNvSpPr/>
          <p:nvPr/>
        </p:nvSpPr>
        <p:spPr>
          <a:xfrm>
            <a:off x="503244" y="1628800"/>
            <a:ext cx="8137510" cy="102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503244" y="2657746"/>
            <a:ext cx="8137510" cy="1131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115616" y="3800770"/>
            <a:ext cx="7538003" cy="1017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7" name="Rectangle 16"/>
          <p:cNvSpPr/>
          <p:nvPr/>
        </p:nvSpPr>
        <p:spPr>
          <a:xfrm>
            <a:off x="1115616" y="4829716"/>
            <a:ext cx="7538003" cy="129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8"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9840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 grpId="0" animBg="1"/>
      <p:bldP spid="9" grpId="0" animBg="1"/>
      <p:bldP spid="12" grpId="0" animBg="1"/>
      <p:bldP spid="13" grpId="0" animBg="1"/>
      <p:bldP spid="15" grpId="0" animBg="1"/>
      <p:bldP spid="17"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8250D90-56C0-4142-BB69-D3F479A8CD84}" vid="{030C5516-7F21-4E6F-9A93-0A2DFC4F3950}"/>
    </a:ext>
  </a:extLst>
</a:theme>
</file>

<file path=docProps/app.xml><?xml version="1.0" encoding="utf-8"?>
<Properties xmlns="http://schemas.openxmlformats.org/officeDocument/2006/extended-properties" xmlns:vt="http://schemas.openxmlformats.org/officeDocument/2006/docPropsVTypes">
  <Template>Theme1</Template>
  <TotalTime>1248</TotalTime>
  <Words>3024</Words>
  <Application>Microsoft Office PowerPoint</Application>
  <PresentationFormat>On-screen Show (4:3)</PresentationFormat>
  <Paragraphs>1535</Paragraphs>
  <Slides>551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551</vt:i4>
      </vt:variant>
    </vt:vector>
  </HeadingPairs>
  <TitlesOfParts>
    <vt:vector size="556" baseType="lpstr">
      <vt:lpstr>Arial</vt:lpstr>
      <vt:lpstr>Calibri</vt:lpstr>
      <vt:lpstr>Calibri Light</vt:lpstr>
      <vt:lpstr>Comic Sans MS</vt:lpstr>
      <vt:lpstr>Theme1</vt:lpstr>
      <vt:lpstr>Mechanics Past Paper Questions</vt:lpstr>
      <vt:lpstr>Notes on operating this resource</vt:lpstr>
      <vt:lpstr>Notes on Mechanics for Edexcel and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C4</dc:title>
  <dc:creator>Gareth</dc:creator>
  <cp:lastModifiedBy>gareth westwater</cp:lastModifiedBy>
  <cp:revision>638</cp:revision>
  <dcterms:created xsi:type="dcterms:W3CDTF">2014-02-21T20:01:10Z</dcterms:created>
  <dcterms:modified xsi:type="dcterms:W3CDTF">2019-04-22T07:07:28Z</dcterms:modified>
</cp:coreProperties>
</file>