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6" r:id="rId5"/>
    <p:sldId id="822" r:id="rId6"/>
    <p:sldId id="823" r:id="rId7"/>
    <p:sldId id="824" r:id="rId8"/>
    <p:sldId id="82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01.png"/><Relationship Id="rId5" Type="http://schemas.openxmlformats.org/officeDocument/2006/relationships/image" Target="../media/image200.png"/><Relationship Id="rId4" Type="http://schemas.openxmlformats.org/officeDocument/2006/relationships/image" Target="../media/image199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06.png"/><Relationship Id="rId5" Type="http://schemas.openxmlformats.org/officeDocument/2006/relationships/image" Target="../media/image205.png"/><Relationship Id="rId4" Type="http://schemas.openxmlformats.org/officeDocument/2006/relationships/image" Target="../media/image204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11.png"/><Relationship Id="rId5" Type="http://schemas.openxmlformats.org/officeDocument/2006/relationships/image" Target="../media/image210.png"/><Relationship Id="rId4" Type="http://schemas.openxmlformats.org/officeDocument/2006/relationships/image" Target="../media/image20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16.png"/><Relationship Id="rId5" Type="http://schemas.openxmlformats.org/officeDocument/2006/relationships/image" Target="../media/image215.png"/><Relationship Id="rId4" Type="http://schemas.openxmlformats.org/officeDocument/2006/relationships/image" Target="../media/image21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Rates of change (9.10)</a:t>
            </a:r>
          </a:p>
        </p:txBody>
      </p:sp>
    </p:spTree>
    <p:extLst>
      <p:ext uri="{BB962C8B-B14F-4D97-AF65-F5344CB8AC3E}">
        <p14:creationId xmlns:p14="http://schemas.microsoft.com/office/powerpoint/2010/main" val="135560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54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54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697"/>
                  <a:ext cx="1570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</a:t>
                  </a:r>
                  <a14:m>
                    <m:oMath xmlns:m="http://schemas.openxmlformats.org/officeDocument/2006/math"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8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697"/>
                  <a:ext cx="1570" cy="405"/>
                </a:xfrm>
                <a:prstGeom prst="rect">
                  <a:avLst/>
                </a:prstGeom>
                <a:blipFill>
                  <a:blip r:embed="rId5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0" y="2719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19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47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47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+6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What is the rate of change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With respect to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5263" b="-1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85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37902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54"/>
                  <a:ext cx="1733" cy="5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GB" alt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54"/>
                  <a:ext cx="1733" cy="544"/>
                </a:xfrm>
                <a:prstGeom prst="rect">
                  <a:avLst/>
                </a:prstGeom>
                <a:blipFill>
                  <a:blip r:embed="rId4"/>
                  <a:stretch>
                    <a:fillRect b="-862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697"/>
                  <a:ext cx="1570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</a:t>
                  </a:r>
                  <a14:m>
                    <m:oMath xmlns:m="http://schemas.openxmlformats.org/officeDocument/2006/math"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en-GB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697"/>
                  <a:ext cx="1570" cy="405"/>
                </a:xfrm>
                <a:prstGeom prst="rect">
                  <a:avLst/>
                </a:prstGeom>
                <a:blipFill>
                  <a:blip r:embed="rId5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690"/>
                  <a:ext cx="1661" cy="5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690"/>
                  <a:ext cx="1661" cy="544"/>
                </a:xfrm>
                <a:prstGeom prst="rect">
                  <a:avLst/>
                </a:prstGeom>
                <a:blipFill>
                  <a:blip r:embed="rId6"/>
                  <a:stretch>
                    <a:fillRect b="-95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47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47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82454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b="0" dirty="0">
                    <a:latin typeface="+mn-lt"/>
                  </a:rPr>
                  <a:t>The volume of a sphere is given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by the formula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alt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What is the rate of change of </a:t>
                </a:r>
                <a14:m>
                  <m:oMath xmlns:m="http://schemas.openxmlformats.org/officeDocument/2006/math">
                    <m:r>
                      <a:rPr lang="en-GB" altLang="en-US" sz="2200" b="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altLang="en-US" sz="22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with respect to </a:t>
                </a:r>
                <a14:m>
                  <m:oMath xmlns:m="http://schemas.openxmlformats.org/officeDocument/2006/math">
                    <m:r>
                      <a:rPr lang="en-US" altLang="en-US" sz="22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22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en-US" sz="22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82454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85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60072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8025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54"/>
                  <a:ext cx="1733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1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altLang="en-US" sz="1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54"/>
                  <a:ext cx="1733" cy="524"/>
                </a:xfrm>
                <a:prstGeom prst="rect">
                  <a:avLst/>
                </a:prstGeom>
                <a:blipFill>
                  <a:blip r:embed="rId4"/>
                  <a:stretch>
                    <a:fillRect l="-621" t="-540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80255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0" y="2747"/>
                  <a:ext cx="1718" cy="2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1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altLang="en-US" sz="1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0" y="2747"/>
                  <a:ext cx="1718" cy="297"/>
                </a:xfrm>
                <a:prstGeom prst="rect">
                  <a:avLst/>
                </a:prstGeom>
                <a:blipFill>
                  <a:blip r:embed="rId5"/>
                  <a:stretch>
                    <a:fillRect l="-1044" t="-9524" b="-253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578171"/>
            <a:ext cx="3207170" cy="931245"/>
            <a:chOff x="3322" y="2577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57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763"/>
                  <a:ext cx="1661" cy="2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1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763"/>
                  <a:ext cx="1661" cy="297"/>
                </a:xfrm>
                <a:prstGeom prst="rect">
                  <a:avLst/>
                </a:prstGeom>
                <a:blipFill>
                  <a:blip r:embed="rId6"/>
                  <a:stretch>
                    <a:fillRect t="-9524" b="-253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07170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47"/>
                  <a:ext cx="1758" cy="2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1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47"/>
                  <a:ext cx="1758" cy="297"/>
                </a:xfrm>
                <a:prstGeom prst="rect">
                  <a:avLst/>
                </a:prstGeom>
                <a:blipFill>
                  <a:blip r:embed="rId7"/>
                  <a:stretch>
                    <a:fillRect t="-9524" b="-253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b="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, find an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71385" y="344603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00"/>
          </a:p>
        </p:txBody>
      </p:sp>
    </p:spTree>
    <p:extLst>
      <p:ext uri="{BB962C8B-B14F-4D97-AF65-F5344CB8AC3E}">
        <p14:creationId xmlns:p14="http://schemas.microsoft.com/office/powerpoint/2010/main" val="249407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8025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54"/>
                  <a:ext cx="1733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54"/>
                  <a:ext cx="1733" cy="517"/>
                </a:xfrm>
                <a:prstGeom prst="rect">
                  <a:avLst/>
                </a:prstGeom>
                <a:blipFill>
                  <a:blip r:embed="rId4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80255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8" y="2723"/>
                  <a:ext cx="1718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8" y="2723"/>
                  <a:ext cx="1718" cy="517"/>
                </a:xfrm>
                <a:prstGeom prst="rect">
                  <a:avLst/>
                </a:prstGeom>
                <a:blipFill>
                  <a:blip r:embed="rId5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578171"/>
            <a:ext cx="3207170" cy="931245"/>
            <a:chOff x="3322" y="2577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57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2" y="2669"/>
                  <a:ext cx="1661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69"/>
                  <a:ext cx="1661" cy="517"/>
                </a:xfrm>
                <a:prstGeom prst="rect">
                  <a:avLst/>
                </a:prstGeom>
                <a:blipFill>
                  <a:blip r:embed="rId6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07170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03"/>
                  <a:ext cx="1758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03"/>
                  <a:ext cx="1758" cy="517"/>
                </a:xfrm>
                <a:prstGeom prst="rect">
                  <a:avLst/>
                </a:prstGeom>
                <a:blipFill>
                  <a:blip r:embed="rId7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b="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 and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, find an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3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72197" y="345917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65569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376</Words>
  <Application>Microsoft Office PowerPoint</Application>
  <PresentationFormat>On-screen Show (4:3)</PresentationFormat>
  <Paragraphs>32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Rates of change (9.10)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67</cp:revision>
  <dcterms:created xsi:type="dcterms:W3CDTF">2020-04-22T14:47:14Z</dcterms:created>
  <dcterms:modified xsi:type="dcterms:W3CDTF">2020-12-29T09:41:29Z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