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44" r:id="rId5"/>
    <p:sldId id="818" r:id="rId6"/>
    <p:sldId id="819" r:id="rId7"/>
    <p:sldId id="820" r:id="rId8"/>
    <p:sldId id="82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7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74.png"/><Relationship Id="rId5" Type="http://schemas.openxmlformats.org/officeDocument/2006/relationships/image" Target="../media/image173.png"/><Relationship Id="rId4" Type="http://schemas.openxmlformats.org/officeDocument/2006/relationships/image" Target="../media/image172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8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79.png"/><Relationship Id="rId5" Type="http://schemas.openxmlformats.org/officeDocument/2006/relationships/image" Target="../media/image178.png"/><Relationship Id="rId4" Type="http://schemas.openxmlformats.org/officeDocument/2006/relationships/image" Target="../media/image177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8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84.png"/><Relationship Id="rId5" Type="http://schemas.openxmlformats.org/officeDocument/2006/relationships/image" Target="../media/image183.png"/><Relationship Id="rId4" Type="http://schemas.openxmlformats.org/officeDocument/2006/relationships/image" Target="../media/image182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9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89.png"/><Relationship Id="rId5" Type="http://schemas.openxmlformats.org/officeDocument/2006/relationships/image" Target="../media/image188.png"/><Relationship Id="rId4" Type="http://schemas.openxmlformats.org/officeDocument/2006/relationships/image" Target="../media/image187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A276E-EF7F-4B4B-9094-EE976CF42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6218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Implicit differentiation (9.8)</a:t>
            </a:r>
          </a:p>
        </p:txBody>
      </p:sp>
    </p:spTree>
    <p:extLst>
      <p:ext uri="{BB962C8B-B14F-4D97-AF65-F5344CB8AC3E}">
        <p14:creationId xmlns:p14="http://schemas.microsoft.com/office/powerpoint/2010/main" val="1574329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16"/>
                  <a:ext cx="1733" cy="51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800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16"/>
                  <a:ext cx="1733" cy="517"/>
                </a:xfrm>
                <a:prstGeom prst="rect">
                  <a:avLst/>
                </a:prstGeom>
                <a:blipFill>
                  <a:blip r:embed="rId4"/>
                  <a:stretch>
                    <a:fillRect t="-2727" b="-909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3" y="2703"/>
                  <a:ext cx="1570" cy="55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3" y="2703"/>
                  <a:ext cx="1570" cy="554"/>
                </a:xfrm>
                <a:prstGeom prst="rect">
                  <a:avLst/>
                </a:prstGeom>
                <a:blipFill>
                  <a:blip r:embed="rId5"/>
                  <a:stretch>
                    <a:fillRect t="-2542" b="-16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07"/>
                  <a:ext cx="1661" cy="55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07"/>
                  <a:ext cx="1661" cy="554"/>
                </a:xfrm>
                <a:prstGeom prst="rect">
                  <a:avLst/>
                </a:prstGeom>
                <a:blipFill>
                  <a:blip r:embed="rId6"/>
                  <a:stretch>
                    <a:fillRect t="-3419" b="-256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4" y="2703"/>
                  <a:ext cx="1758" cy="51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4" y="2703"/>
                  <a:ext cx="1758" cy="517"/>
                </a:xfrm>
                <a:prstGeom prst="rect">
                  <a:avLst/>
                </a:prstGeom>
                <a:blipFill>
                  <a:blip r:embed="rId7"/>
                  <a:stretch>
                    <a:fillRect t="-2727" b="-909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4211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9359" y="349360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52491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16"/>
                  <a:ext cx="1733" cy="51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16"/>
                  <a:ext cx="1733" cy="517"/>
                </a:xfrm>
                <a:prstGeom prst="rect">
                  <a:avLst/>
                </a:prstGeom>
                <a:blipFill>
                  <a:blip r:embed="rId4"/>
                  <a:stretch>
                    <a:fillRect t="-2727" b="-909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3" y="2703"/>
                  <a:ext cx="1570" cy="54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5−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3" y="2703"/>
                  <a:ext cx="1570" cy="547"/>
                </a:xfrm>
                <a:prstGeom prst="rect">
                  <a:avLst/>
                </a:prstGeom>
                <a:blipFill>
                  <a:blip r:embed="rId5"/>
                  <a:stretch>
                    <a:fillRect b="-854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9" y="2626"/>
                  <a:ext cx="1661" cy="6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5−2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9" y="2626"/>
                  <a:ext cx="1661" cy="628"/>
                </a:xfrm>
                <a:prstGeom prst="rect">
                  <a:avLst/>
                </a:prstGeom>
                <a:blipFill>
                  <a:blip r:embed="rId6"/>
                  <a:stretch>
                    <a:fillRect b="-74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4" y="2703"/>
                  <a:ext cx="1758" cy="51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4" y="2703"/>
                  <a:ext cx="1758" cy="517"/>
                </a:xfrm>
                <a:prstGeom prst="rect">
                  <a:avLst/>
                </a:prstGeom>
                <a:blipFill>
                  <a:blip r:embed="rId7"/>
                  <a:stretch>
                    <a:fillRect t="-2727" b="-9091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473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16625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583"/>
                  <a:ext cx="1733" cy="6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GB" altLang="en-US" sz="28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8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1+12</m:t>
                          </m:r>
                          <m:sSup>
                            <m:sSupPr>
                              <m:ctrlPr>
                                <a:rPr lang="en-GB" altLang="en-US" sz="28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altLang="en-US" sz="28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583"/>
                  <a:ext cx="1733" cy="628"/>
                </a:xfrm>
                <a:prstGeom prst="rect">
                  <a:avLst/>
                </a:prstGeom>
                <a:blipFill>
                  <a:blip r:embed="rId4"/>
                  <a:stretch>
                    <a:fillRect b="-150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3" y="2636"/>
                  <a:ext cx="1570" cy="6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1−12</m:t>
                          </m:r>
                          <m:sSup>
                            <m:sSupPr>
                              <m:ctrlP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3" y="2636"/>
                  <a:ext cx="1570" cy="628"/>
                </a:xfrm>
                <a:prstGeom prst="rect">
                  <a:avLst/>
                </a:prstGeom>
                <a:blipFill>
                  <a:blip r:embed="rId5"/>
                  <a:stretch>
                    <a:fillRect b="-74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9" y="2626"/>
                  <a:ext cx="1661" cy="6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1+12</m:t>
                          </m:r>
                          <m:sSup>
                            <m:sSupPr>
                              <m:ctrlP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9" y="2626"/>
                  <a:ext cx="1661" cy="628"/>
                </a:xfrm>
                <a:prstGeom prst="rect">
                  <a:avLst/>
                </a:prstGeom>
                <a:blipFill>
                  <a:blip r:embed="rId6"/>
                  <a:stretch>
                    <a:fillRect b="-74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662"/>
                  <a:ext cx="1758" cy="6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1−12</m:t>
                          </m:r>
                          <m:sSup>
                            <m:sSupPr>
                              <m:ctrlP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662"/>
                  <a:ext cx="1758" cy="628"/>
                </a:xfrm>
                <a:prstGeom prst="rect">
                  <a:avLst/>
                </a:prstGeom>
                <a:blipFill>
                  <a:blip r:embed="rId7"/>
                  <a:stretch>
                    <a:fillRect b="-150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+4</m:t>
                    </m:r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−5=0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822" r="-959" b="-473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7143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19491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583"/>
                  <a:ext cx="1733" cy="6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sSup>
                            <m:sSupPr>
                              <m:ctrlPr>
                                <a:rPr lang="en-GB" altLang="en-US" sz="28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8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800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583"/>
                  <a:ext cx="1733" cy="628"/>
                </a:xfrm>
                <a:prstGeom prst="rect">
                  <a:avLst/>
                </a:prstGeom>
                <a:blipFill>
                  <a:blip r:embed="rId4"/>
                  <a:stretch>
                    <a:fillRect b="-150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73" y="2636"/>
                  <a:ext cx="1570" cy="6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73" y="2636"/>
                  <a:ext cx="1570" cy="628"/>
                </a:xfrm>
                <a:prstGeom prst="rect">
                  <a:avLst/>
                </a:prstGeom>
                <a:blipFill>
                  <a:blip r:embed="rId5"/>
                  <a:stretch>
                    <a:fillRect b="-74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9" y="2626"/>
                  <a:ext cx="1661" cy="6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9" y="2626"/>
                  <a:ext cx="1661" cy="628"/>
                </a:xfrm>
                <a:prstGeom prst="rect">
                  <a:avLst/>
                </a:prstGeom>
                <a:blipFill>
                  <a:blip r:embed="rId6"/>
                  <a:stretch>
                    <a:fillRect b="-74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662"/>
                  <a:ext cx="1758" cy="6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(6</m:t>
                          </m:r>
                          <m:sSup>
                            <m:sSupPr>
                              <m:ctrlP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662"/>
                  <a:ext cx="1758" cy="628"/>
                </a:xfrm>
                <a:prstGeom prst="rect">
                  <a:avLst/>
                </a:prstGeom>
                <a:blipFill>
                  <a:blip r:embed="rId7"/>
                  <a:stretch>
                    <a:fillRect b="-150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altLang="en-US" sz="24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+4</m:t>
                    </m:r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+1=0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473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28502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15187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EF6D93-7CC9-419C-AFE6-D3C547D1B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C6DCF5-6AC6-4D05-AE68-CE1AE35421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B2BDAD-CEA7-499F-B273-379540F219BD}">
  <ds:schemaRefs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</TotalTime>
  <Words>350</Words>
  <Application>Microsoft Office PowerPoint</Application>
  <PresentationFormat>On-screen Show (4:3)</PresentationFormat>
  <Paragraphs>29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Implicit differentiation (9.8)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65</cp:revision>
  <dcterms:created xsi:type="dcterms:W3CDTF">2020-04-22T14:47:14Z</dcterms:created>
  <dcterms:modified xsi:type="dcterms:W3CDTF">2020-12-29T09:37:41Z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