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43" r:id="rId5"/>
    <p:sldId id="830" r:id="rId6"/>
    <p:sldId id="831" r:id="rId7"/>
    <p:sldId id="83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9.png"/><Relationship Id="rId5" Type="http://schemas.openxmlformats.org/officeDocument/2006/relationships/image" Target="../media/image158.png"/><Relationship Id="rId4" Type="http://schemas.openxmlformats.org/officeDocument/2006/relationships/image" Target="../media/image157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64.png"/><Relationship Id="rId5" Type="http://schemas.openxmlformats.org/officeDocument/2006/relationships/image" Target="../media/image163.png"/><Relationship Id="rId4" Type="http://schemas.openxmlformats.org/officeDocument/2006/relationships/image" Target="../media/image162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69.png"/><Relationship Id="rId5" Type="http://schemas.openxmlformats.org/officeDocument/2006/relationships/image" Target="../media/image168.png"/><Relationship Id="rId4" Type="http://schemas.openxmlformats.org/officeDocument/2006/relationships/image" Target="../media/image16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859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Parametric differentiation (9.7)</a:t>
            </a:r>
          </a:p>
        </p:txBody>
      </p:sp>
    </p:spTree>
    <p:extLst>
      <p:ext uri="{BB962C8B-B14F-4D97-AF65-F5344CB8AC3E}">
        <p14:creationId xmlns:p14="http://schemas.microsoft.com/office/powerpoint/2010/main" val="281415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26"/>
                  <a:ext cx="1733" cy="5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26"/>
                  <a:ext cx="1733" cy="542"/>
                </a:xfrm>
                <a:prstGeom prst="rect">
                  <a:avLst/>
                </a:prstGeom>
                <a:blipFill>
                  <a:blip r:embed="rId4"/>
                  <a:stretch>
                    <a:fillRect b="-95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4" y="2696"/>
                  <a:ext cx="1570" cy="54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4" y="2696"/>
                  <a:ext cx="1570" cy="544"/>
                </a:xfrm>
                <a:prstGeom prst="rect">
                  <a:avLst/>
                </a:prstGeom>
                <a:blipFill>
                  <a:blip r:embed="rId5"/>
                  <a:stretch>
                    <a:fillRect b="-95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01"/>
                  <a:ext cx="1661" cy="54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01"/>
                  <a:ext cx="1661" cy="544"/>
                </a:xfrm>
                <a:prstGeom prst="rect">
                  <a:avLst/>
                </a:prstGeom>
                <a:blipFill>
                  <a:blip r:embed="rId6"/>
                  <a:stretch>
                    <a:fillRect b="-862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75" y="2690"/>
                  <a:ext cx="1758" cy="54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690"/>
                  <a:ext cx="1758" cy="544"/>
                </a:xfrm>
                <a:prstGeom prst="rect">
                  <a:avLst/>
                </a:prstGeom>
                <a:blipFill>
                  <a:blip r:embed="rId7"/>
                  <a:stretch>
                    <a:fillRect b="-95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is equal to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21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33687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54130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92"/>
                  <a:ext cx="1733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8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92"/>
                  <a:ext cx="1733" cy="405"/>
                </a:xfrm>
                <a:prstGeom prst="rect">
                  <a:avLst/>
                </a:prstGeom>
                <a:blipFill>
                  <a:blip r:embed="rId4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4" y="2696"/>
                  <a:ext cx="1570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4" y="2696"/>
                  <a:ext cx="1570" cy="405"/>
                </a:xfrm>
                <a:prstGeom prst="rect">
                  <a:avLst/>
                </a:prstGeom>
                <a:blipFill>
                  <a:blip r:embed="rId5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01"/>
                  <a:ext cx="166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01"/>
                  <a:ext cx="1661" cy="405"/>
                </a:xfrm>
                <a:prstGeom prst="rect">
                  <a:avLst/>
                </a:prstGeom>
                <a:blipFill>
                  <a:blip r:embed="rId6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75" y="2696"/>
                  <a:ext cx="1758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696"/>
                  <a:ext cx="1758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=2+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, then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is equal to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65083" y="235100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33687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26605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92"/>
                  <a:ext cx="1733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n-GB" altLang="en-US" sz="2800" b="0" i="0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800" b="0" i="1" dirty="0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8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92"/>
                  <a:ext cx="1733" cy="405"/>
                </a:xfrm>
                <a:prstGeom prst="rect">
                  <a:avLst/>
                </a:prstGeom>
                <a:blipFill>
                  <a:blip r:embed="rId4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01" y="2719"/>
                  <a:ext cx="1692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cosec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1" y="2719"/>
                  <a:ext cx="1692" cy="405"/>
                </a:xfrm>
                <a:prstGeom prst="rect">
                  <a:avLst/>
                </a:prstGeom>
                <a:blipFill>
                  <a:blip r:embed="rId5"/>
                  <a:stretch>
                    <a:fillRect l="-2469"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01"/>
                  <a:ext cx="166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01"/>
                  <a:ext cx="1661" cy="405"/>
                </a:xfrm>
                <a:prstGeom prst="rect">
                  <a:avLst/>
                </a:prstGeom>
                <a:blipFill>
                  <a:blip r:embed="rId6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75" y="2696"/>
                  <a:ext cx="1758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696"/>
                  <a:ext cx="1758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m:rPr>
                        <m:sty m:val="p"/>
                      </m:rPr>
                      <a:rPr lang="en-GB" altLang="en-US" sz="22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m:rPr>
                        <m:sty m:val="p"/>
                      </m:rPr>
                      <a:rPr lang="en-GB" altLang="en-US" sz="22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, then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sz="2200" dirty="0">
                    <a:latin typeface="+mn-lt"/>
                  </a:rPr>
                  <a:t> is equal to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65083" y="235100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51275" y="462018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52806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EF6D93-7CC9-419C-AFE6-D3C547D1B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6DCF5-6AC6-4D05-AE68-CE1AE3542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BDAD-CEA7-499F-B273-379540F219B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172</Words>
  <Application>Microsoft Office PowerPoint</Application>
  <PresentationFormat>On-screen Show (4:3)</PresentationFormat>
  <Paragraphs>22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Parametric differentiation (9.7)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64</cp:revision>
  <dcterms:created xsi:type="dcterms:W3CDTF">2020-04-22T14:47:14Z</dcterms:created>
  <dcterms:modified xsi:type="dcterms:W3CDTF">2020-12-29T09:35:10Z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