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60" r:id="rId5"/>
    <p:sldId id="361" r:id="rId6"/>
    <p:sldId id="436" r:id="rId7"/>
    <p:sldId id="432" r:id="rId8"/>
    <p:sldId id="437" r:id="rId9"/>
    <p:sldId id="433" r:id="rId10"/>
    <p:sldId id="438" r:id="rId11"/>
    <p:sldId id="434" r:id="rId12"/>
    <p:sldId id="439" r:id="rId13"/>
    <p:sldId id="440" r:id="rId14"/>
    <p:sldId id="441" r:id="rId15"/>
    <p:sldId id="443" r:id="rId16"/>
    <p:sldId id="444" r:id="rId17"/>
    <p:sldId id="44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706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40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82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0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1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93.png"/><Relationship Id="rId4" Type="http://schemas.openxmlformats.org/officeDocument/2006/relationships/image" Target="../media/image49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6.png"/><Relationship Id="rId13" Type="http://schemas.openxmlformats.org/officeDocument/2006/relationships/image" Target="../media/image571.png"/><Relationship Id="rId3" Type="http://schemas.openxmlformats.org/officeDocument/2006/relationships/image" Target="../media/image490.png"/><Relationship Id="rId7" Type="http://schemas.openxmlformats.org/officeDocument/2006/relationships/image" Target="../media/image565.png"/><Relationship Id="rId12" Type="http://schemas.openxmlformats.org/officeDocument/2006/relationships/image" Target="../media/image570.png"/><Relationship Id="rId2" Type="http://schemas.openxmlformats.org/officeDocument/2006/relationships/image" Target="../media/image5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69.png"/><Relationship Id="rId5" Type="http://schemas.openxmlformats.org/officeDocument/2006/relationships/image" Target="../media/image492.png"/><Relationship Id="rId10" Type="http://schemas.openxmlformats.org/officeDocument/2006/relationships/image" Target="../media/image568.png"/><Relationship Id="rId4" Type="http://schemas.openxmlformats.org/officeDocument/2006/relationships/image" Target="../media/image491.png"/><Relationship Id="rId9" Type="http://schemas.openxmlformats.org/officeDocument/2006/relationships/image" Target="../media/image567.png"/><Relationship Id="rId14" Type="http://schemas.openxmlformats.org/officeDocument/2006/relationships/image" Target="../media/image5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5.png"/><Relationship Id="rId3" Type="http://schemas.openxmlformats.org/officeDocument/2006/relationships/image" Target="../media/image490.png"/><Relationship Id="rId7" Type="http://schemas.openxmlformats.org/officeDocument/2006/relationships/image" Target="../media/image574.png"/><Relationship Id="rId12" Type="http://schemas.openxmlformats.org/officeDocument/2006/relationships/image" Target="../media/image578.png"/><Relationship Id="rId2" Type="http://schemas.openxmlformats.org/officeDocument/2006/relationships/image" Target="../media/image5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77.png"/><Relationship Id="rId5" Type="http://schemas.openxmlformats.org/officeDocument/2006/relationships/image" Target="../media/image492.png"/><Relationship Id="rId10" Type="http://schemas.openxmlformats.org/officeDocument/2006/relationships/image" Target="../media/image576.png"/><Relationship Id="rId4" Type="http://schemas.openxmlformats.org/officeDocument/2006/relationships/image" Target="../media/image491.png"/><Relationship Id="rId9" Type="http://schemas.openxmlformats.org/officeDocument/2006/relationships/image" Target="../media/image56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13" Type="http://schemas.openxmlformats.org/officeDocument/2006/relationships/image" Target="../media/image585.png"/><Relationship Id="rId18" Type="http://schemas.openxmlformats.org/officeDocument/2006/relationships/image" Target="../media/image590.png"/><Relationship Id="rId3" Type="http://schemas.openxmlformats.org/officeDocument/2006/relationships/image" Target="../media/image490.png"/><Relationship Id="rId7" Type="http://schemas.openxmlformats.org/officeDocument/2006/relationships/image" Target="../media/image530.png"/><Relationship Id="rId12" Type="http://schemas.openxmlformats.org/officeDocument/2006/relationships/image" Target="../media/image584.png"/><Relationship Id="rId17" Type="http://schemas.openxmlformats.org/officeDocument/2006/relationships/image" Target="../media/image589.png"/><Relationship Id="rId2" Type="http://schemas.openxmlformats.org/officeDocument/2006/relationships/image" Target="../media/image579.png"/><Relationship Id="rId16" Type="http://schemas.openxmlformats.org/officeDocument/2006/relationships/image" Target="../media/image5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83.png"/><Relationship Id="rId5" Type="http://schemas.openxmlformats.org/officeDocument/2006/relationships/image" Target="../media/image492.png"/><Relationship Id="rId15" Type="http://schemas.openxmlformats.org/officeDocument/2006/relationships/image" Target="../media/image587.png"/><Relationship Id="rId10" Type="http://schemas.openxmlformats.org/officeDocument/2006/relationships/image" Target="../media/image582.png"/><Relationship Id="rId4" Type="http://schemas.openxmlformats.org/officeDocument/2006/relationships/image" Target="../media/image491.png"/><Relationship Id="rId9" Type="http://schemas.openxmlformats.org/officeDocument/2006/relationships/image" Target="../media/image581.png"/><Relationship Id="rId14" Type="http://schemas.openxmlformats.org/officeDocument/2006/relationships/image" Target="../media/image58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3.png"/><Relationship Id="rId3" Type="http://schemas.openxmlformats.org/officeDocument/2006/relationships/image" Target="../media/image490.png"/><Relationship Id="rId7" Type="http://schemas.openxmlformats.org/officeDocument/2006/relationships/image" Target="../media/image592.png"/><Relationship Id="rId12" Type="http://schemas.openxmlformats.org/officeDocument/2006/relationships/image" Target="../media/image597.pn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96.png"/><Relationship Id="rId5" Type="http://schemas.openxmlformats.org/officeDocument/2006/relationships/image" Target="../media/image492.png"/><Relationship Id="rId10" Type="http://schemas.openxmlformats.org/officeDocument/2006/relationships/image" Target="../media/image595.png"/><Relationship Id="rId4" Type="http://schemas.openxmlformats.org/officeDocument/2006/relationships/image" Target="../media/image491.png"/><Relationship Id="rId9" Type="http://schemas.openxmlformats.org/officeDocument/2006/relationships/image" Target="../media/image59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5.png"/><Relationship Id="rId13" Type="http://schemas.openxmlformats.org/officeDocument/2006/relationships/image" Target="../media/image500.png"/><Relationship Id="rId18" Type="http://schemas.openxmlformats.org/officeDocument/2006/relationships/image" Target="../media/image505.png"/><Relationship Id="rId3" Type="http://schemas.openxmlformats.org/officeDocument/2006/relationships/image" Target="../media/image490.png"/><Relationship Id="rId7" Type="http://schemas.openxmlformats.org/officeDocument/2006/relationships/image" Target="../media/image494.png"/><Relationship Id="rId12" Type="http://schemas.openxmlformats.org/officeDocument/2006/relationships/image" Target="../media/image499.png"/><Relationship Id="rId17" Type="http://schemas.openxmlformats.org/officeDocument/2006/relationships/image" Target="../media/image504.png"/><Relationship Id="rId2" Type="http://schemas.openxmlformats.org/officeDocument/2006/relationships/image" Target="../media/image489.png"/><Relationship Id="rId16" Type="http://schemas.openxmlformats.org/officeDocument/2006/relationships/image" Target="../media/image5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498.png"/><Relationship Id="rId5" Type="http://schemas.openxmlformats.org/officeDocument/2006/relationships/image" Target="../media/image492.png"/><Relationship Id="rId15" Type="http://schemas.openxmlformats.org/officeDocument/2006/relationships/image" Target="../media/image502.png"/><Relationship Id="rId10" Type="http://schemas.openxmlformats.org/officeDocument/2006/relationships/image" Target="../media/image497.png"/><Relationship Id="rId4" Type="http://schemas.openxmlformats.org/officeDocument/2006/relationships/image" Target="../media/image491.png"/><Relationship Id="rId9" Type="http://schemas.openxmlformats.org/officeDocument/2006/relationships/image" Target="../media/image496.png"/><Relationship Id="rId14" Type="http://schemas.openxmlformats.org/officeDocument/2006/relationships/image" Target="../media/image50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1.png"/><Relationship Id="rId13" Type="http://schemas.openxmlformats.org/officeDocument/2006/relationships/image" Target="../media/image32200.png"/><Relationship Id="rId18" Type="http://schemas.openxmlformats.org/officeDocument/2006/relationships/image" Target="../media/image490.png"/><Relationship Id="rId3" Type="http://schemas.openxmlformats.org/officeDocument/2006/relationships/image" Target="../media/image3500.png"/><Relationship Id="rId21" Type="http://schemas.openxmlformats.org/officeDocument/2006/relationships/image" Target="../media/image493.png"/><Relationship Id="rId7" Type="http://schemas.openxmlformats.org/officeDocument/2006/relationships/image" Target="../media/image509.png"/><Relationship Id="rId12" Type="http://schemas.openxmlformats.org/officeDocument/2006/relationships/image" Target="../media/image513.png"/><Relationship Id="rId17" Type="http://schemas.openxmlformats.org/officeDocument/2006/relationships/image" Target="../media/image5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2400.png"/><Relationship Id="rId20" Type="http://schemas.openxmlformats.org/officeDocument/2006/relationships/image" Target="../media/image4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11" Type="http://schemas.openxmlformats.org/officeDocument/2006/relationships/image" Target="../media/image23200.png"/><Relationship Id="rId5" Type="http://schemas.openxmlformats.org/officeDocument/2006/relationships/image" Target="../media/image507.png"/><Relationship Id="rId15" Type="http://schemas.openxmlformats.org/officeDocument/2006/relationships/image" Target="../media/image3540.png"/><Relationship Id="rId23" Type="http://schemas.openxmlformats.org/officeDocument/2006/relationships/image" Target="../media/image515.png"/><Relationship Id="rId19" Type="http://schemas.openxmlformats.org/officeDocument/2006/relationships/image" Target="../media/image491.png"/><Relationship Id="rId4" Type="http://schemas.openxmlformats.org/officeDocument/2006/relationships/image" Target="../media/image506.png"/><Relationship Id="rId9" Type="http://schemas.openxmlformats.org/officeDocument/2006/relationships/image" Target="../media/image512.png"/><Relationship Id="rId14" Type="http://schemas.openxmlformats.org/officeDocument/2006/relationships/image" Target="../media/image23500.png"/><Relationship Id="rId22" Type="http://schemas.openxmlformats.org/officeDocument/2006/relationships/image" Target="../media/image50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8.png"/><Relationship Id="rId13" Type="http://schemas.openxmlformats.org/officeDocument/2006/relationships/image" Target="../media/image523.png"/><Relationship Id="rId3" Type="http://schemas.openxmlformats.org/officeDocument/2006/relationships/image" Target="../media/image490.png"/><Relationship Id="rId7" Type="http://schemas.openxmlformats.org/officeDocument/2006/relationships/image" Target="../media/image517.png"/><Relationship Id="rId12" Type="http://schemas.openxmlformats.org/officeDocument/2006/relationships/image" Target="../media/image522.png"/><Relationship Id="rId2" Type="http://schemas.openxmlformats.org/officeDocument/2006/relationships/image" Target="../media/image5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21.png"/><Relationship Id="rId5" Type="http://schemas.openxmlformats.org/officeDocument/2006/relationships/image" Target="../media/image492.png"/><Relationship Id="rId15" Type="http://schemas.openxmlformats.org/officeDocument/2006/relationships/image" Target="../media/image525.png"/><Relationship Id="rId10" Type="http://schemas.openxmlformats.org/officeDocument/2006/relationships/image" Target="../media/image520.png"/><Relationship Id="rId4" Type="http://schemas.openxmlformats.org/officeDocument/2006/relationships/image" Target="../media/image491.png"/><Relationship Id="rId9" Type="http://schemas.openxmlformats.org/officeDocument/2006/relationships/image" Target="../media/image519.png"/><Relationship Id="rId14" Type="http://schemas.openxmlformats.org/officeDocument/2006/relationships/image" Target="../media/image5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6.png"/><Relationship Id="rId13" Type="http://schemas.openxmlformats.org/officeDocument/2006/relationships/image" Target="../media/image3770.png"/><Relationship Id="rId18" Type="http://schemas.openxmlformats.org/officeDocument/2006/relationships/image" Target="../media/image490.png"/><Relationship Id="rId3" Type="http://schemas.openxmlformats.org/officeDocument/2006/relationships/image" Target="../media/image3730.png"/><Relationship Id="rId21" Type="http://schemas.openxmlformats.org/officeDocument/2006/relationships/image" Target="../media/image493.png"/><Relationship Id="rId7" Type="http://schemas.openxmlformats.org/officeDocument/2006/relationships/image" Target="../media/image509.png"/><Relationship Id="rId12" Type="http://schemas.openxmlformats.org/officeDocument/2006/relationships/image" Target="../media/image528.png"/><Relationship Id="rId17" Type="http://schemas.openxmlformats.org/officeDocument/2006/relationships/image" Target="../media/image52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790.png"/><Relationship Id="rId20" Type="http://schemas.openxmlformats.org/officeDocument/2006/relationships/image" Target="../media/image4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11" Type="http://schemas.openxmlformats.org/officeDocument/2006/relationships/image" Target="../media/image23200.png"/><Relationship Id="rId5" Type="http://schemas.openxmlformats.org/officeDocument/2006/relationships/image" Target="../media/image507.png"/><Relationship Id="rId15" Type="http://schemas.openxmlformats.org/officeDocument/2006/relationships/image" Target="../media/image3780.png"/><Relationship Id="rId23" Type="http://schemas.openxmlformats.org/officeDocument/2006/relationships/image" Target="../media/image525.png"/><Relationship Id="rId19" Type="http://schemas.openxmlformats.org/officeDocument/2006/relationships/image" Target="../media/image491.png"/><Relationship Id="rId4" Type="http://schemas.openxmlformats.org/officeDocument/2006/relationships/image" Target="../media/image506.png"/><Relationship Id="rId9" Type="http://schemas.openxmlformats.org/officeDocument/2006/relationships/image" Target="../media/image527.png"/><Relationship Id="rId14" Type="http://schemas.openxmlformats.org/officeDocument/2006/relationships/image" Target="../media/image23500.png"/><Relationship Id="rId22" Type="http://schemas.openxmlformats.org/officeDocument/2006/relationships/image" Target="../media/image5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3.png"/><Relationship Id="rId13" Type="http://schemas.openxmlformats.org/officeDocument/2006/relationships/image" Target="../media/image538.png"/><Relationship Id="rId3" Type="http://schemas.openxmlformats.org/officeDocument/2006/relationships/image" Target="../media/image490.png"/><Relationship Id="rId7" Type="http://schemas.openxmlformats.org/officeDocument/2006/relationships/image" Target="../media/image532.png"/><Relationship Id="rId12" Type="http://schemas.openxmlformats.org/officeDocument/2006/relationships/image" Target="../media/image537.png"/><Relationship Id="rId2" Type="http://schemas.openxmlformats.org/officeDocument/2006/relationships/image" Target="../media/image5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36.png"/><Relationship Id="rId5" Type="http://schemas.openxmlformats.org/officeDocument/2006/relationships/image" Target="../media/image492.png"/><Relationship Id="rId15" Type="http://schemas.openxmlformats.org/officeDocument/2006/relationships/image" Target="../media/image540.png"/><Relationship Id="rId10" Type="http://schemas.openxmlformats.org/officeDocument/2006/relationships/image" Target="../media/image535.png"/><Relationship Id="rId4" Type="http://schemas.openxmlformats.org/officeDocument/2006/relationships/image" Target="../media/image491.png"/><Relationship Id="rId9" Type="http://schemas.openxmlformats.org/officeDocument/2006/relationships/image" Target="../media/image534.png"/><Relationship Id="rId14" Type="http://schemas.openxmlformats.org/officeDocument/2006/relationships/image" Target="../media/image5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2.png"/><Relationship Id="rId13" Type="http://schemas.openxmlformats.org/officeDocument/2006/relationships/image" Target="../media/image4010.png"/><Relationship Id="rId18" Type="http://schemas.openxmlformats.org/officeDocument/2006/relationships/image" Target="../media/image490.png"/><Relationship Id="rId3" Type="http://schemas.openxmlformats.org/officeDocument/2006/relationships/image" Target="../media/image3970.png"/><Relationship Id="rId21" Type="http://schemas.openxmlformats.org/officeDocument/2006/relationships/image" Target="../media/image493.png"/><Relationship Id="rId7" Type="http://schemas.openxmlformats.org/officeDocument/2006/relationships/image" Target="../media/image509.png"/><Relationship Id="rId12" Type="http://schemas.openxmlformats.org/officeDocument/2006/relationships/image" Target="../media/image544.png"/><Relationship Id="rId17" Type="http://schemas.openxmlformats.org/officeDocument/2006/relationships/image" Target="../media/image54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030.png"/><Relationship Id="rId20" Type="http://schemas.openxmlformats.org/officeDocument/2006/relationships/image" Target="../media/image4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11" Type="http://schemas.openxmlformats.org/officeDocument/2006/relationships/image" Target="../media/image23200.png"/><Relationship Id="rId5" Type="http://schemas.openxmlformats.org/officeDocument/2006/relationships/image" Target="../media/image541.png"/><Relationship Id="rId15" Type="http://schemas.openxmlformats.org/officeDocument/2006/relationships/image" Target="../media/image4020.png"/><Relationship Id="rId23" Type="http://schemas.openxmlformats.org/officeDocument/2006/relationships/image" Target="../media/image546.png"/><Relationship Id="rId19" Type="http://schemas.openxmlformats.org/officeDocument/2006/relationships/image" Target="../media/image491.png"/><Relationship Id="rId4" Type="http://schemas.openxmlformats.org/officeDocument/2006/relationships/image" Target="../media/image506.png"/><Relationship Id="rId9" Type="http://schemas.openxmlformats.org/officeDocument/2006/relationships/image" Target="../media/image543.png"/><Relationship Id="rId14" Type="http://schemas.openxmlformats.org/officeDocument/2006/relationships/image" Target="../media/image23500.png"/><Relationship Id="rId22" Type="http://schemas.openxmlformats.org/officeDocument/2006/relationships/image" Target="../media/image5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9.png"/><Relationship Id="rId13" Type="http://schemas.openxmlformats.org/officeDocument/2006/relationships/image" Target="../media/image554.png"/><Relationship Id="rId3" Type="http://schemas.openxmlformats.org/officeDocument/2006/relationships/image" Target="../media/image490.png"/><Relationship Id="rId7" Type="http://schemas.openxmlformats.org/officeDocument/2006/relationships/image" Target="../media/image548.png"/><Relationship Id="rId12" Type="http://schemas.openxmlformats.org/officeDocument/2006/relationships/image" Target="../media/image553.png"/><Relationship Id="rId17" Type="http://schemas.openxmlformats.org/officeDocument/2006/relationships/image" Target="../media/image558.png"/><Relationship Id="rId2" Type="http://schemas.openxmlformats.org/officeDocument/2006/relationships/image" Target="../media/image547.png"/><Relationship Id="rId16" Type="http://schemas.openxmlformats.org/officeDocument/2006/relationships/image" Target="../media/image5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3.png"/><Relationship Id="rId11" Type="http://schemas.openxmlformats.org/officeDocument/2006/relationships/image" Target="../media/image552.png"/><Relationship Id="rId5" Type="http://schemas.openxmlformats.org/officeDocument/2006/relationships/image" Target="../media/image492.png"/><Relationship Id="rId15" Type="http://schemas.openxmlformats.org/officeDocument/2006/relationships/image" Target="../media/image556.png"/><Relationship Id="rId10" Type="http://schemas.openxmlformats.org/officeDocument/2006/relationships/image" Target="../media/image551.png"/><Relationship Id="rId4" Type="http://schemas.openxmlformats.org/officeDocument/2006/relationships/image" Target="../media/image491.png"/><Relationship Id="rId9" Type="http://schemas.openxmlformats.org/officeDocument/2006/relationships/image" Target="../media/image550.png"/><Relationship Id="rId14" Type="http://schemas.openxmlformats.org/officeDocument/2006/relationships/image" Target="../media/image5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9.png"/><Relationship Id="rId13" Type="http://schemas.openxmlformats.org/officeDocument/2006/relationships/image" Target="../media/image4310.png"/><Relationship Id="rId18" Type="http://schemas.openxmlformats.org/officeDocument/2006/relationships/image" Target="../media/image490.png"/><Relationship Id="rId3" Type="http://schemas.openxmlformats.org/officeDocument/2006/relationships/image" Target="../media/image4270.png"/><Relationship Id="rId21" Type="http://schemas.openxmlformats.org/officeDocument/2006/relationships/image" Target="../media/image493.png"/><Relationship Id="rId7" Type="http://schemas.openxmlformats.org/officeDocument/2006/relationships/image" Target="../media/image509.png"/><Relationship Id="rId12" Type="http://schemas.openxmlformats.org/officeDocument/2006/relationships/image" Target="../media/image561.png"/><Relationship Id="rId17" Type="http://schemas.openxmlformats.org/officeDocument/2006/relationships/image" Target="../media/image56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330.png"/><Relationship Id="rId20" Type="http://schemas.openxmlformats.org/officeDocument/2006/relationships/image" Target="../media/image4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11" Type="http://schemas.openxmlformats.org/officeDocument/2006/relationships/image" Target="../media/image23200.png"/><Relationship Id="rId5" Type="http://schemas.openxmlformats.org/officeDocument/2006/relationships/image" Target="../media/image541.png"/><Relationship Id="rId15" Type="http://schemas.openxmlformats.org/officeDocument/2006/relationships/image" Target="../media/image4320.png"/><Relationship Id="rId23" Type="http://schemas.openxmlformats.org/officeDocument/2006/relationships/image" Target="../media/image563.png"/><Relationship Id="rId19" Type="http://schemas.openxmlformats.org/officeDocument/2006/relationships/image" Target="../media/image491.png"/><Relationship Id="rId4" Type="http://schemas.openxmlformats.org/officeDocument/2006/relationships/image" Target="../media/image506.png"/><Relationship Id="rId9" Type="http://schemas.openxmlformats.org/officeDocument/2006/relationships/image" Target="../media/image560.png"/><Relationship Id="rId14" Type="http://schemas.openxmlformats.org/officeDocument/2006/relationships/image" Target="../media/image23500.png"/><Relationship Id="rId22" Type="http://schemas.openxmlformats.org/officeDocument/2006/relationships/image" Target="../media/image5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9F</a:t>
            </a:r>
          </a:p>
        </p:txBody>
      </p:sp>
    </p:spTree>
    <p:extLst>
      <p:ext uri="{BB962C8B-B14F-4D97-AF65-F5344CB8AC3E}">
        <p14:creationId xmlns:p14="http://schemas.microsoft.com/office/powerpoint/2010/main" val="1839674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apply to the results you have learnt to the remaining trigonometric functions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5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20559" t="43831" r="51579" b="31344"/>
          <a:stretch/>
        </p:blipFill>
        <p:spPr>
          <a:xfrm>
            <a:off x="616944" y="2554613"/>
            <a:ext cx="4885703" cy="34826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9787" y="3481329"/>
            <a:ext cx="3305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know the derivatives of sine and cosine, but the rest you are given in the formula booklet!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3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Differentiate: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05079" y="3756751"/>
            <a:ext cx="246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need to use the product rule here!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7738" y="1398683"/>
                <a:ext cx="4832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738" y="1398683"/>
                <a:ext cx="483274" cy="215444"/>
              </a:xfrm>
              <a:prstGeom prst="rect">
                <a:avLst/>
              </a:prstGeom>
              <a:blipFill>
                <a:blip r:embed="rId7"/>
                <a:stretch>
                  <a:fillRect l="-5063" r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95138" y="1411383"/>
                <a:ext cx="8510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138" y="1411383"/>
                <a:ext cx="851067" cy="215444"/>
              </a:xfrm>
              <a:prstGeom prst="rect">
                <a:avLst/>
              </a:prstGeom>
              <a:blipFill>
                <a:blip r:embed="rId8"/>
                <a:stretch>
                  <a:fillRect l="-2143" r="-285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36138" y="1766983"/>
                <a:ext cx="58522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138" y="1766983"/>
                <a:ext cx="585225" cy="409023"/>
              </a:xfrm>
              <a:prstGeom prst="rect">
                <a:avLst/>
              </a:prstGeom>
              <a:blipFill>
                <a:blip r:embed="rId9"/>
                <a:stretch>
                  <a:fillRect l="-7292" t="-1493" r="-625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95138" y="1843183"/>
                <a:ext cx="10259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138" y="1843183"/>
                <a:ext cx="1025987" cy="215444"/>
              </a:xfrm>
              <a:prstGeom prst="rect">
                <a:avLst/>
              </a:prstGeom>
              <a:blipFill>
                <a:blip r:embed="rId10"/>
                <a:stretch>
                  <a:fillRect l="-1786" r="-297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4860719" y="154683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975019" y="1632363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18" name="Arc 17"/>
          <p:cNvSpPr/>
          <p:nvPr/>
        </p:nvSpPr>
        <p:spPr>
          <a:xfrm>
            <a:off x="7487079" y="154175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603980" y="1612135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96587" y="0"/>
                <a:ext cx="3051672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𝑡𝑎𝑛𝑓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587" y="0"/>
                <a:ext cx="3051672" cy="3583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37341" y="3007987"/>
                <a:ext cx="1583319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341" y="3007987"/>
                <a:ext cx="1583319" cy="501356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063376" y="2307429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product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37341" y="3668387"/>
                <a:ext cx="2810641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)(1)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341" y="3668387"/>
                <a:ext cx="2810641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50041" y="4328787"/>
                <a:ext cx="2118272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041" y="4328787"/>
                <a:ext cx="2118272" cy="501356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7680641" y="3314700"/>
            <a:ext cx="180660" cy="62398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645141" y="3263135"/>
            <a:ext cx="139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expressions from above</a:t>
            </a:r>
          </a:p>
        </p:txBody>
      </p:sp>
      <p:sp>
        <p:nvSpPr>
          <p:cNvPr id="30" name="Arc 29"/>
          <p:cNvSpPr/>
          <p:nvPr/>
        </p:nvSpPr>
        <p:spPr>
          <a:xfrm>
            <a:off x="7667941" y="3975100"/>
            <a:ext cx="180660" cy="62398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734041" y="4140200"/>
            <a:ext cx="940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5514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Differentiate: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05079" y="3756751"/>
            <a:ext cx="246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need to use the chain rule here!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7738" y="1398683"/>
                <a:ext cx="8385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738" y="1398683"/>
                <a:ext cx="838563" cy="215444"/>
              </a:xfrm>
              <a:prstGeom prst="rect">
                <a:avLst/>
              </a:prstGeom>
              <a:blipFill>
                <a:blip r:embed="rId7"/>
                <a:stretch>
                  <a:fillRect l="-5109" r="-146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37738" y="1805083"/>
                <a:ext cx="982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738" y="1805083"/>
                <a:ext cx="982961" cy="215444"/>
              </a:xfrm>
              <a:prstGeom prst="rect">
                <a:avLst/>
              </a:prstGeom>
              <a:blipFill>
                <a:blip r:embed="rId8"/>
                <a:stretch>
                  <a:fillRect l="-4348" r="-1242" b="-3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96587" y="0"/>
                <a:ext cx="3051672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𝑡𝑎𝑛𝑓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587" y="0"/>
                <a:ext cx="3051672" cy="3583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384542" y="1535629"/>
            <a:ext cx="201010" cy="39232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459211" y="1572199"/>
            <a:ext cx="1591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as a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36138" y="2135283"/>
                <a:ext cx="118654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138" y="2135283"/>
                <a:ext cx="1186543" cy="409023"/>
              </a:xfrm>
              <a:prstGeom prst="rect">
                <a:avLst/>
              </a:prstGeom>
              <a:blipFill>
                <a:blip r:embed="rId10"/>
                <a:stretch>
                  <a:fillRect l="-5128" t="-2985" r="-51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8488" y="2252757"/>
                <a:ext cx="85656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488" y="2252757"/>
                <a:ext cx="856562" cy="2154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45319" y="2717341"/>
                <a:ext cx="149181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319" y="2717341"/>
                <a:ext cx="1491819" cy="409023"/>
              </a:xfrm>
              <a:prstGeom prst="rect">
                <a:avLst/>
              </a:prstGeom>
              <a:blipFill>
                <a:blip r:embed="rId12"/>
                <a:stretch>
                  <a:fillRect l="-3673" t="-2985" r="-81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977617" y="1974468"/>
            <a:ext cx="201010" cy="39232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942729" y="2457374"/>
            <a:ext cx="237733" cy="451079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142257" y="1880671"/>
            <a:ext cx="1591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09206" y="2530666"/>
            <a:ext cx="853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3595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28" grpId="0" animBg="1"/>
      <p:bldP spid="29" grpId="0"/>
      <p:bldP spid="32" grpId="0"/>
      <p:bldP spid="33" grpId="0"/>
      <p:bldP spid="34" grpId="0"/>
      <p:bldP spid="36" grpId="0" animBg="1"/>
      <p:bldP spid="37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Differentiate: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05079" y="3933021"/>
            <a:ext cx="246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need to use the quotient rule here!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98145" y="0"/>
                <a:ext cx="3923842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𝑐𝑜𝑡𝑓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145" y="0"/>
                <a:ext cx="3923842" cy="3583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4520" y="1423025"/>
                <a:ext cx="10186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520" y="1423025"/>
                <a:ext cx="1018677" cy="215444"/>
              </a:xfrm>
              <a:prstGeom prst="rect">
                <a:avLst/>
              </a:prstGeom>
              <a:blipFill>
                <a:blip r:embed="rId8"/>
                <a:stretch>
                  <a:fillRect l="-2395" r="-2395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29168" y="1449050"/>
                <a:ext cx="5663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68" y="1449050"/>
                <a:ext cx="566309" cy="215444"/>
              </a:xfrm>
              <a:prstGeom prst="rect">
                <a:avLst/>
              </a:prstGeom>
              <a:blipFill>
                <a:blip r:embed="rId9"/>
                <a:stretch>
                  <a:fillRect l="-4301" r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920" y="1791325"/>
                <a:ext cx="180254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𝑥𝑐𝑜𝑡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920" y="1791325"/>
                <a:ext cx="1802545" cy="409023"/>
              </a:xfrm>
              <a:prstGeom prst="rect">
                <a:avLst/>
              </a:prstGeom>
              <a:blipFill>
                <a:blip r:embed="rId10"/>
                <a:stretch>
                  <a:fillRect l="-1689" t="-1493" r="-1014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119585" y="1798844"/>
                <a:ext cx="68275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585" y="1798844"/>
                <a:ext cx="682751" cy="409023"/>
              </a:xfrm>
              <a:prstGeom prst="rect">
                <a:avLst/>
              </a:prstGeom>
              <a:blipFill>
                <a:blip r:embed="rId11"/>
                <a:stretch>
                  <a:fillRect l="-6250" r="-4464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782280" y="155171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896580" y="1637243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35" name="Arc 34"/>
          <p:cNvSpPr/>
          <p:nvPr/>
        </p:nvSpPr>
        <p:spPr>
          <a:xfrm>
            <a:off x="7740573" y="157302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861041" y="1657461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93527" y="3008155"/>
                <a:ext cx="1583319" cy="64363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27" y="3008155"/>
                <a:ext cx="1583319" cy="6436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085409" y="2362513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quotient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47625" y="3755466"/>
                <a:ext cx="3927357" cy="56105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𝑐𝑜𝑠𝑒𝑐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𝑥𝑐𝑜𝑡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625" y="3755466"/>
                <a:ext cx="3927357" cy="5610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02709" y="4427495"/>
                <a:ext cx="3232744" cy="5376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𝑥𝑐𝑜𝑡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𝑥𝑐𝑜𝑠𝑒𝑐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709" y="4427495"/>
                <a:ext cx="3232744" cy="5376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767823" y="5097688"/>
                <a:ext cx="3140155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𝑥𝑐𝑜𝑠𝑒𝑐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𝑥𝑐𝑜𝑡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823" y="5097688"/>
                <a:ext cx="3140155" cy="501356"/>
              </a:xfrm>
              <a:prstGeom prst="rect">
                <a:avLst/>
              </a:prstGeom>
              <a:blipFill>
                <a:blip r:embed="rId15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1890" y="5736667"/>
                <a:ext cx="2559868" cy="5027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𝑥𝑐𝑜𝑡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890" y="5736667"/>
                <a:ext cx="2559868" cy="502702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477042" y="3492347"/>
            <a:ext cx="190698" cy="56386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602358" y="3431156"/>
            <a:ext cx="1640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using the expressions above</a:t>
            </a:r>
          </a:p>
        </p:txBody>
      </p:sp>
      <p:sp>
        <p:nvSpPr>
          <p:cNvPr id="51" name="Arc 50"/>
          <p:cNvSpPr/>
          <p:nvPr/>
        </p:nvSpPr>
        <p:spPr>
          <a:xfrm>
            <a:off x="7431139" y="4107455"/>
            <a:ext cx="190698" cy="56386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889477" y="4722564"/>
            <a:ext cx="190698" cy="56386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689337" y="5425807"/>
            <a:ext cx="190698" cy="56386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602358" y="4125219"/>
            <a:ext cx="145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bracket on the numerator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952363" y="4819282"/>
                <a:ext cx="14535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all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363" y="4819282"/>
                <a:ext cx="1453507" cy="276999"/>
              </a:xfrm>
              <a:prstGeom prst="rect">
                <a:avLst/>
              </a:prstGeom>
              <a:blipFill>
                <a:blip r:embed="rId1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42194" y="5458260"/>
                <a:ext cx="2015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Factorise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on the numerator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94" y="5458260"/>
                <a:ext cx="2015368" cy="461665"/>
              </a:xfrm>
              <a:prstGeom prst="rect">
                <a:avLst/>
              </a:prstGeom>
              <a:blipFill>
                <a:blip r:embed="rId1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83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5" grpId="0"/>
      <p:bldP spid="26" grpId="0"/>
      <p:bldP spid="27" grpId="0"/>
      <p:bldP spid="30" grpId="0" animBg="1"/>
      <p:bldP spid="31" grpId="0"/>
      <p:bldP spid="35" grpId="0" animBg="1"/>
      <p:bldP spid="40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Differentiate: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05079" y="3933021"/>
            <a:ext cx="2467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need to use the chain rule here!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92942" y="1547736"/>
                <a:ext cx="114454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942" y="1547736"/>
                <a:ext cx="1144544" cy="338554"/>
              </a:xfrm>
              <a:prstGeom prst="rect">
                <a:avLst/>
              </a:prstGeom>
              <a:blipFill>
                <a:blip r:embed="rId7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799317" y="2041659"/>
                <a:ext cx="13043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𝑠𝑒𝑐𝑥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317" y="2041659"/>
                <a:ext cx="1304396" cy="338554"/>
              </a:xfrm>
              <a:prstGeom prst="rect">
                <a:avLst/>
              </a:prstGeom>
              <a:blipFill>
                <a:blip r:embed="rId8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46435" y="2471316"/>
                <a:ext cx="1588127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𝑠𝑒𝑐𝑥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435" y="2471316"/>
                <a:ext cx="1588127" cy="559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942188" y="2603518"/>
                <a:ext cx="124405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𝑠𝑒𝑐𝑥𝑡𝑎𝑛𝑥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188" y="2603518"/>
                <a:ext cx="1244059" cy="338554"/>
              </a:xfrm>
              <a:prstGeom prst="rect">
                <a:avLst/>
              </a:prstGeom>
              <a:blipFill>
                <a:blip r:embed="rId10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93195" y="0"/>
                <a:ext cx="2469614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𝑠𝑒𝑐𝑥𝑡𝑎𝑛𝑥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195" y="0"/>
                <a:ext cx="2469614" cy="3583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670999" y="3130492"/>
                <a:ext cx="1689565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999" y="3130492"/>
                <a:ext cx="1689565" cy="5598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5962224" y="1773716"/>
            <a:ext cx="185188" cy="49225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104064" y="1866761"/>
            <a:ext cx="792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006990" y="2300690"/>
            <a:ext cx="185188" cy="492253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961085" y="2893764"/>
            <a:ext cx="188861" cy="521465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040498" y="2296419"/>
            <a:ext cx="180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5583" y="3001499"/>
            <a:ext cx="836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" grpId="0"/>
      <p:bldP spid="36" grpId="0"/>
      <p:bldP spid="37" grpId="0"/>
      <p:bldP spid="38" grpId="0"/>
      <p:bldP spid="57" grpId="0"/>
      <p:bldP spid="58" grpId="0" animBg="1"/>
      <p:bldP spid="59" grpId="0"/>
      <p:bldP spid="60" grpId="0" animBg="1"/>
      <p:bldP spid="61" grpId="0" animBg="1"/>
      <p:bldP spid="62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177" y="3415003"/>
                <a:ext cx="2967133" cy="836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rewrite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𝑡𝑎𝑛𝑥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𝑠𝑖𝑛𝑥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 quotient rule…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7" y="3415003"/>
                <a:ext cx="2967133" cy="836639"/>
              </a:xfrm>
              <a:prstGeom prst="rect">
                <a:avLst/>
              </a:prstGeom>
              <a:blipFill>
                <a:blip r:embed="rId7"/>
                <a:stretch>
                  <a:fillRect t="-1460" b="-7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82313" y="1412008"/>
                <a:ext cx="7253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13" y="1412008"/>
                <a:ext cx="725327" cy="215444"/>
              </a:xfrm>
              <a:prstGeom prst="rect">
                <a:avLst/>
              </a:prstGeom>
              <a:blipFill>
                <a:blip r:embed="rId8"/>
                <a:stretch>
                  <a:fillRect l="-3361" r="-33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09679" y="1416000"/>
                <a:ext cx="7420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679" y="1416000"/>
                <a:ext cx="742063" cy="215444"/>
              </a:xfrm>
              <a:prstGeom prst="rect">
                <a:avLst/>
              </a:prstGeom>
              <a:blipFill>
                <a:blip r:embed="rId9"/>
                <a:stretch>
                  <a:fillRect l="-2459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80713" y="1780308"/>
                <a:ext cx="85036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713" y="1780308"/>
                <a:ext cx="850361" cy="409023"/>
              </a:xfrm>
              <a:prstGeom prst="rect">
                <a:avLst/>
              </a:prstGeom>
              <a:blipFill>
                <a:blip r:embed="rId10"/>
                <a:stretch>
                  <a:fillRect l="-4286" r="-1429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00096" y="1765794"/>
                <a:ext cx="96007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096" y="1765794"/>
                <a:ext cx="960071" cy="409023"/>
              </a:xfrm>
              <a:prstGeom prst="rect">
                <a:avLst/>
              </a:prstGeom>
              <a:blipFill>
                <a:blip r:embed="rId11"/>
                <a:stretch>
                  <a:fillRect l="-4459" t="-1493" r="-318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286521" y="1551712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400821" y="1637242"/>
            <a:ext cx="1257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Arc 15"/>
          <p:cNvSpPr/>
          <p:nvPr/>
        </p:nvSpPr>
        <p:spPr>
          <a:xfrm>
            <a:off x="7740573" y="1539970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861041" y="1624411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52843" y="3030188"/>
                <a:ext cx="1583319" cy="64363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843" y="3030188"/>
                <a:ext cx="1583319" cy="6436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085409" y="2362513"/>
            <a:ext cx="455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we can replace all terms in the quotient rule…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51006" y="3810550"/>
                <a:ext cx="3038717" cy="5484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)(−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006" y="3810550"/>
                <a:ext cx="3038717" cy="548420"/>
              </a:xfrm>
              <a:prstGeom prst="rect">
                <a:avLst/>
              </a:prstGeom>
              <a:blipFill>
                <a:blip r:embed="rId13"/>
                <a:stretch>
                  <a:fillRect b="-444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60187" y="4458709"/>
                <a:ext cx="1779974" cy="53771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87" y="4458709"/>
                <a:ext cx="1779974" cy="5377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69367" y="5128903"/>
                <a:ext cx="113601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367" y="5128903"/>
                <a:ext cx="1136016" cy="501419"/>
              </a:xfrm>
              <a:prstGeom prst="rect">
                <a:avLst/>
              </a:prstGeom>
              <a:blipFill>
                <a:blip r:embed="rId15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80384" y="5756864"/>
                <a:ext cx="1129925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384" y="5756864"/>
                <a:ext cx="1129925" cy="501356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518400" y="3448280"/>
            <a:ext cx="204424" cy="627961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616833" y="3572560"/>
            <a:ext cx="1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5" name="Arc 34"/>
          <p:cNvSpPr/>
          <p:nvPr/>
        </p:nvSpPr>
        <p:spPr>
          <a:xfrm>
            <a:off x="7516564" y="4107456"/>
            <a:ext cx="204424" cy="627961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258805" y="4766632"/>
            <a:ext cx="204424" cy="627961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695109" y="5425808"/>
            <a:ext cx="204424" cy="627961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682935" y="4079336"/>
            <a:ext cx="1282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brackets on the numerator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35547" y="4850516"/>
                <a:ext cx="2278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The top can be replaced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547" y="4850516"/>
                <a:ext cx="2278655" cy="461665"/>
              </a:xfrm>
              <a:prstGeom prst="rect">
                <a:avLst/>
              </a:prstGeom>
              <a:blipFill>
                <a:blip r:embed="rId17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894025" y="5588646"/>
            <a:ext cx="749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716096"/>
                <a:ext cx="2282328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𝑡𝑎𝑛𝑥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6096"/>
                <a:ext cx="2282328" cy="35836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9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22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/>
      <p:bldP spid="40" grpId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13216" y="1407226"/>
                <a:ext cx="22617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𝑡𝑎𝑛</m:t>
                      </m:r>
                      <m:r>
                        <a:rPr lang="en-US" sz="2800" b="0" i="1" smtClean="0">
                          <a:latin typeface="Cambria Math"/>
                        </a:rPr>
                        <m:t>⁡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216" y="1407226"/>
                <a:ext cx="226177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4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47954" y="2802576"/>
                <a:ext cx="12709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𝑡𝑎𝑛𝑢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954" y="2802576"/>
                <a:ext cx="1270989" cy="400110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596" y="3299361"/>
                <a:ext cx="1530355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96" y="3299361"/>
                <a:ext cx="1530355" cy="6767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408809" y="3024085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661182" y="3116049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0427" y="5153892"/>
                <a:ext cx="8924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27" y="5153892"/>
                <a:ext cx="89242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825340" y="5151913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40" y="5151913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12425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1242583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55870" y="598120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70" y="5981206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480556" y="4601524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751709" y="5430817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685428" y="477661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92208" y="5570282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208" y="5570282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1769138"/>
            <a:ext cx="233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But what about if tan was of a function of x?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21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716096"/>
                <a:ext cx="2282328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𝑡𝑎𝑛𝑥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6096"/>
                <a:ext cx="2282328" cy="3583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077816"/>
                <a:ext cx="3095740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𝑡𝑎𝑛𝑓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7816"/>
                <a:ext cx="3095740" cy="35836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87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177" y="3415003"/>
                <a:ext cx="2967133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rewrite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𝑐𝑜𝑠𝑒𝑐𝑥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 chain rule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7" y="3415003"/>
                <a:ext cx="2967133" cy="828560"/>
              </a:xfrm>
              <a:prstGeom prst="rect">
                <a:avLst/>
              </a:prstGeom>
              <a:blipFill>
                <a:blip r:embed="rId7"/>
                <a:stretch>
                  <a:fillRect t="-1471" r="-1027" b="-6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68848" y="1438785"/>
                <a:ext cx="722249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48" y="1438785"/>
                <a:ext cx="722249" cy="404791"/>
              </a:xfrm>
              <a:prstGeom prst="rect">
                <a:avLst/>
              </a:prstGeom>
              <a:blipFill>
                <a:blip r:embed="rId8"/>
                <a:stretch>
                  <a:fillRect l="-5042" r="-4202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67011" y="2031860"/>
                <a:ext cx="10470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11" y="2031860"/>
                <a:ext cx="1047082" cy="215444"/>
              </a:xfrm>
              <a:prstGeom prst="rect">
                <a:avLst/>
              </a:prstGeom>
              <a:blipFill>
                <a:blip r:embed="rId9"/>
                <a:stretch>
                  <a:fillRect l="-3488" r="-58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55006" y="2415615"/>
                <a:ext cx="128592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006" y="2415615"/>
                <a:ext cx="1285928" cy="409023"/>
              </a:xfrm>
              <a:prstGeom prst="rect">
                <a:avLst/>
              </a:prstGeom>
              <a:blipFill>
                <a:blip r:embed="rId10"/>
                <a:stretch>
                  <a:fillRect l="-4739" t="-2985" r="-474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77878" y="2536800"/>
                <a:ext cx="5520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878" y="2536800"/>
                <a:ext cx="552074" cy="215444"/>
              </a:xfrm>
              <a:prstGeom prst="rect">
                <a:avLst/>
              </a:prstGeom>
              <a:blipFill>
                <a:blip r:embed="rId11"/>
                <a:stretch>
                  <a:fillRect l="-9890" r="-1098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64187" y="2953604"/>
                <a:ext cx="1649426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187" y="2953604"/>
                <a:ext cx="1649426" cy="409086"/>
              </a:xfrm>
              <a:prstGeom prst="rect">
                <a:avLst/>
              </a:prstGeom>
              <a:blipFill>
                <a:blip r:embed="rId12"/>
                <a:stretch>
                  <a:fillRect l="-2952" t="-2985" r="-36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75203" y="3515465"/>
                <a:ext cx="1563570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03" y="3515465"/>
                <a:ext cx="1563570" cy="409086"/>
              </a:xfrm>
              <a:prstGeom prst="rect">
                <a:avLst/>
              </a:prstGeom>
              <a:blipFill>
                <a:blip r:embed="rId13"/>
                <a:stretch>
                  <a:fillRect l="-3502" t="-2985" r="-778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75202" y="4132410"/>
                <a:ext cx="150130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𝑐𝑜𝑠𝑒𝑐𝑥𝑐𝑜𝑡𝑥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02" y="4132410"/>
                <a:ext cx="1501308" cy="409023"/>
              </a:xfrm>
              <a:prstGeom prst="rect">
                <a:avLst/>
              </a:prstGeom>
              <a:blipFill>
                <a:blip r:embed="rId14"/>
                <a:stretch>
                  <a:fillRect l="-3659" t="-2985" r="-162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548217" y="1694206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756819" y="1778648"/>
            <a:ext cx="1536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as a power</a:t>
            </a:r>
          </a:p>
        </p:txBody>
      </p:sp>
      <p:sp>
        <p:nvSpPr>
          <p:cNvPr id="54" name="Arc 53"/>
          <p:cNvSpPr/>
          <p:nvPr/>
        </p:nvSpPr>
        <p:spPr>
          <a:xfrm>
            <a:off x="6185360" y="2188129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139456" y="271510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027451" y="325309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036633" y="3835151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6340713" y="2164238"/>
            <a:ext cx="1921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08511" y="2814233"/>
            <a:ext cx="1921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as fractions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47413" y="3354059"/>
            <a:ext cx="212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Separate the sin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13515" y="3926937"/>
            <a:ext cx="1233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388125" y="0"/>
                <a:ext cx="2886419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𝑐𝑜𝑠𝑒𝑐𝑥𝑐𝑜𝑡𝑥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125" y="0"/>
                <a:ext cx="2886419" cy="3583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17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06338" y="1407226"/>
                <a:ext cx="25828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𝑐𝑜𝑠𝑒𝑐</m:t>
                      </m:r>
                      <m:r>
                        <a:rPr lang="en-US" sz="2800" b="0" i="1" smtClean="0">
                          <a:latin typeface="Cambria Math"/>
                        </a:rPr>
                        <m:t>⁡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338" y="1407226"/>
                <a:ext cx="258282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4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47954" y="2802576"/>
                <a:ext cx="14986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𝑐𝑜𝑠𝑒𝑐𝑢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954" y="2802576"/>
                <a:ext cx="1498615" cy="400110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596" y="3299361"/>
                <a:ext cx="2343398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𝑐𝑜𝑠𝑒𝑐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𝑐𝑜𝑡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96" y="3299361"/>
                <a:ext cx="2343398" cy="6767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7097578" y="2976583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232073" y="2937920"/>
            <a:ext cx="1911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0427" y="5153892"/>
                <a:ext cx="17108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𝑐𝑜𝑠𝑒𝑐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𝑐𝑜𝑡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27" y="5153892"/>
                <a:ext cx="1710853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09111" y="5140037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111" y="5140037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24177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−</m:t>
                      </m:r>
                      <m:r>
                        <a:rPr lang="en-US" sz="2000" i="1" smtClean="0">
                          <a:latin typeface="Cambria Math"/>
                        </a:rPr>
                        <m:t>𝑐𝑜𝑠𝑒𝑐𝑓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r>
                        <a:rPr lang="en-US" sz="2000" i="1">
                          <a:latin typeface="Cambria Math"/>
                        </a:rPr>
                        <m:t>𝑐𝑜𝑡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2417713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295901" y="5993081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01" y="5993081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252452" y="4684652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891740" y="5490194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40451" y="4847868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79740" y="5629658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740" y="5629658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1791172"/>
            <a:ext cx="233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But what about if cosec was of a function of x?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21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72709" y="0"/>
                <a:ext cx="3923842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𝑐𝑜𝑡𝑓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09" y="0"/>
                <a:ext cx="3923842" cy="3583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388125" y="0"/>
                <a:ext cx="2886419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𝑐𝑜𝑠𝑒𝑐𝑥𝑐𝑜𝑡𝑥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125" y="0"/>
                <a:ext cx="2886419" cy="35836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3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177" y="3415003"/>
                <a:ext cx="2967133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rewrite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𝑠𝑒𝑐𝑥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 chain rule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7" y="3415003"/>
                <a:ext cx="2967133" cy="828560"/>
              </a:xfrm>
              <a:prstGeom prst="rect">
                <a:avLst/>
              </a:prstGeom>
              <a:blipFill>
                <a:blip r:embed="rId7"/>
                <a:stretch>
                  <a:fillRect t="-1471" b="-6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68848" y="1438785"/>
                <a:ext cx="743089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48" y="1438785"/>
                <a:ext cx="743089" cy="404791"/>
              </a:xfrm>
              <a:prstGeom prst="rect">
                <a:avLst/>
              </a:prstGeom>
              <a:blipFill>
                <a:blip r:embed="rId8"/>
                <a:stretch>
                  <a:fillRect l="-4918" r="-1639"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67011" y="2031860"/>
                <a:ext cx="10679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11" y="2031860"/>
                <a:ext cx="1067921" cy="215444"/>
              </a:xfrm>
              <a:prstGeom prst="rect">
                <a:avLst/>
              </a:prstGeom>
              <a:blipFill>
                <a:blip r:embed="rId9"/>
                <a:stretch>
                  <a:fillRect l="-3429" r="-114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55006" y="2415615"/>
                <a:ext cx="130676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006" y="2415615"/>
                <a:ext cx="1306768" cy="409023"/>
              </a:xfrm>
              <a:prstGeom prst="rect">
                <a:avLst/>
              </a:prstGeom>
              <a:blipFill>
                <a:blip r:embed="rId10"/>
                <a:stretch>
                  <a:fillRect l="-4673" t="-2985" r="-935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21946" y="2536800"/>
                <a:ext cx="6658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946" y="2536800"/>
                <a:ext cx="665888" cy="215444"/>
              </a:xfrm>
              <a:prstGeom prst="rect">
                <a:avLst/>
              </a:prstGeom>
              <a:blipFill>
                <a:blip r:embed="rId11"/>
                <a:stretch>
                  <a:fillRect l="-9174" r="-8257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64187" y="2953604"/>
                <a:ext cx="1490215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187" y="2953604"/>
                <a:ext cx="1490215" cy="409086"/>
              </a:xfrm>
              <a:prstGeom prst="rect">
                <a:avLst/>
              </a:prstGeom>
              <a:blipFill>
                <a:blip r:embed="rId12"/>
                <a:stretch>
                  <a:fillRect l="-3673" t="-2985" r="-163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75203" y="3515465"/>
                <a:ext cx="141981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03" y="3515465"/>
                <a:ext cx="1419812" cy="409086"/>
              </a:xfrm>
              <a:prstGeom prst="rect">
                <a:avLst/>
              </a:prstGeom>
              <a:blipFill>
                <a:blip r:embed="rId13"/>
                <a:stretch>
                  <a:fillRect l="-3863" t="-2985" r="-1288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75202" y="4132410"/>
                <a:ext cx="1209562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𝑠𝑒𝑐𝑥𝑡𝑎𝑛𝑥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02" y="4132410"/>
                <a:ext cx="1209562" cy="409023"/>
              </a:xfrm>
              <a:prstGeom prst="rect">
                <a:avLst/>
              </a:prstGeom>
              <a:blipFill>
                <a:blip r:embed="rId14"/>
                <a:stretch>
                  <a:fillRect l="-4523" t="-2985" r="-1508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548217" y="1694206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756819" y="1778648"/>
            <a:ext cx="1536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as a power</a:t>
            </a:r>
          </a:p>
        </p:txBody>
      </p:sp>
      <p:sp>
        <p:nvSpPr>
          <p:cNvPr id="38" name="Arc 37"/>
          <p:cNvSpPr/>
          <p:nvPr/>
        </p:nvSpPr>
        <p:spPr>
          <a:xfrm>
            <a:off x="6361630" y="221016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282676" y="271510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5895248" y="325309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838329" y="3835151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516983" y="2186272"/>
            <a:ext cx="1921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51731" y="2814233"/>
            <a:ext cx="1921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as fractions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15210" y="3354059"/>
            <a:ext cx="212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Separate the cos terms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15211" y="3926937"/>
            <a:ext cx="1233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0" y="716096"/>
                <a:ext cx="2469614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𝑠𝑒𝑐𝑥𝑡𝑎𝑛𝑥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6096"/>
                <a:ext cx="2469614" cy="3583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06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4" grpId="0" animBg="1"/>
      <p:bldP spid="63" grpId="0"/>
      <p:bldP spid="64" grpId="0"/>
      <p:bldP spid="65" grpId="0"/>
      <p:bldP spid="66" grpId="0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01341" y="1407226"/>
                <a:ext cx="22269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𝑠𝑒𝑐</m:t>
                      </m:r>
                      <m:r>
                        <a:rPr lang="en-US" sz="2800" b="0" i="1" smtClean="0">
                          <a:latin typeface="Cambria Math"/>
                        </a:rPr>
                        <m:t>⁡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341" y="1407226"/>
                <a:ext cx="222695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4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77858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77858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47954" y="2802576"/>
                <a:ext cx="12437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𝑠𝑒𝑐𝑢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954" y="2802576"/>
                <a:ext cx="1243737" cy="400110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596" y="3299361"/>
                <a:ext cx="1931426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 smtClean="0">
                          <a:latin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</a:rPr>
                        <m:t>𝑒𝑐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𝑡𝑎𝑛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96" y="3299361"/>
                <a:ext cx="1931426" cy="6767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800695" y="3000334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030192" y="2961671"/>
            <a:ext cx="1911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0427" y="5153892"/>
                <a:ext cx="12988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𝑠𝑒𝑐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𝑡𝑎𝑛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27" y="5153892"/>
                <a:ext cx="1298881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69725" y="514003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725" y="5140036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20070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𝑠𝑒𝑐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𝑡𝑎𝑛𝑓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2007024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15890" y="5993081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890" y="5993081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824941" y="4672777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559231" y="5525820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112940" y="4835993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47231" y="5665284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231" y="5665284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1714054"/>
            <a:ext cx="233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But what about if sec was of a function of x?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21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716096"/>
                <a:ext cx="2469614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𝑠𝑒𝑐𝑥𝑡𝑎𝑛𝑥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6096"/>
                <a:ext cx="2469614" cy="3583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0" y="1077816"/>
                <a:ext cx="3558449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𝑠𝑒𝑐𝑓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𝑡𝑎𝑛𝑓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7816"/>
                <a:ext cx="3558449" cy="35836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7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apply to the results you have learnt to the remaining trigonometric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𝑐𝑜𝑡𝑥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177" y="3415003"/>
                <a:ext cx="2967133" cy="848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rewrite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𝑐𝑜𝑡𝑥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𝑡𝑎𝑛𝑥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 chain rule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7" y="3415003"/>
                <a:ext cx="2967133" cy="848117"/>
              </a:xfrm>
              <a:prstGeom prst="rect">
                <a:avLst/>
              </a:prstGeom>
              <a:blipFill>
                <a:blip r:embed="rId7"/>
                <a:stretch>
                  <a:fillRect t="-1439" b="-4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68848" y="1438785"/>
                <a:ext cx="75270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48" y="1438785"/>
                <a:ext cx="752707" cy="404726"/>
              </a:xfrm>
              <a:prstGeom prst="rect">
                <a:avLst/>
              </a:prstGeom>
              <a:blipFill>
                <a:blip r:embed="rId8"/>
                <a:stretch>
                  <a:fillRect l="-4839" r="-322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67011" y="2031860"/>
                <a:ext cx="107753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11" y="2031860"/>
                <a:ext cx="1077539" cy="215444"/>
              </a:xfrm>
              <a:prstGeom prst="rect">
                <a:avLst/>
              </a:prstGeom>
              <a:blipFill>
                <a:blip r:embed="rId9"/>
                <a:stretch>
                  <a:fillRect l="-3390" r="-56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55006" y="2415615"/>
                <a:ext cx="1316386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006" y="2415615"/>
                <a:ext cx="1316386" cy="409023"/>
              </a:xfrm>
              <a:prstGeom prst="rect">
                <a:avLst/>
              </a:prstGeom>
              <a:blipFill>
                <a:blip r:embed="rId10"/>
                <a:stretch>
                  <a:fillRect l="-4630" t="-2985" r="-46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21946" y="2536800"/>
                <a:ext cx="6372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946" y="2536800"/>
                <a:ext cx="637226" cy="215444"/>
              </a:xfrm>
              <a:prstGeom prst="rect">
                <a:avLst/>
              </a:prstGeom>
              <a:blipFill>
                <a:blip r:embed="rId11"/>
                <a:stretch>
                  <a:fillRect l="-9615" r="-9615" b="-3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64187" y="2953604"/>
                <a:ext cx="2030492" cy="448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187" y="2953604"/>
                <a:ext cx="2030492" cy="4489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75203" y="3515465"/>
                <a:ext cx="1766894" cy="432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03" y="3515465"/>
                <a:ext cx="1766894" cy="4322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75202" y="4132410"/>
                <a:ext cx="107689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02" y="4132410"/>
                <a:ext cx="1076898" cy="409086"/>
              </a:xfrm>
              <a:prstGeom prst="rect">
                <a:avLst/>
              </a:prstGeom>
              <a:blipFill>
                <a:blip r:embed="rId14"/>
                <a:stretch>
                  <a:fillRect l="-5085" t="-2985" r="-113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548217" y="1694206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756819" y="1778648"/>
            <a:ext cx="1536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as a power</a:t>
            </a:r>
          </a:p>
        </p:txBody>
      </p:sp>
      <p:sp>
        <p:nvSpPr>
          <p:cNvPr id="38" name="Arc 37"/>
          <p:cNvSpPr/>
          <p:nvPr/>
        </p:nvSpPr>
        <p:spPr>
          <a:xfrm>
            <a:off x="6361630" y="2210163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525047" y="2737137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435074" y="3286144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223919" y="3835151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516983" y="2186272"/>
            <a:ext cx="1921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94102" y="2836267"/>
            <a:ext cx="1921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as fractions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555036" y="3387110"/>
            <a:ext cx="212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first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323683" y="3882869"/>
                <a:ext cx="1894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terms will cancel out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683" y="3882869"/>
                <a:ext cx="1894900" cy="461665"/>
              </a:xfrm>
              <a:prstGeom prst="rect">
                <a:avLst/>
              </a:prstGeom>
              <a:blipFill>
                <a:blip r:embed="rId15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84383" y="4725485"/>
                <a:ext cx="124662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383" y="4725485"/>
                <a:ext cx="1246623" cy="409023"/>
              </a:xfrm>
              <a:prstGeom prst="rect">
                <a:avLst/>
              </a:prstGeom>
              <a:blipFill>
                <a:blip r:embed="rId16"/>
                <a:stretch>
                  <a:fillRect l="-4902" t="-2985" r="-980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5715307" y="4428225"/>
            <a:ext cx="216159" cy="47923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826088" y="4497977"/>
            <a:ext cx="993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386289" y="0"/>
                <a:ext cx="2568766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𝑐𝑜𝑡𝑥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289" y="0"/>
                <a:ext cx="2568766" cy="3583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4" grpId="0" animBg="1"/>
      <p:bldP spid="63" grpId="0"/>
      <p:bldP spid="64" grpId="0"/>
      <p:bldP spid="65" grpId="0"/>
      <p:bldP spid="66" grpId="0"/>
      <p:bldP spid="43" grpId="0"/>
      <p:bldP spid="45" grpId="0" animBg="1"/>
      <p:bldP spid="46" grpId="0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01341" y="1407226"/>
                <a:ext cx="2144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𝑐𝑜𝑡𝑓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341" y="1407226"/>
                <a:ext cx="214449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4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77858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77858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47954" y="2802576"/>
                <a:ext cx="12357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𝑐𝑜𝑡𝑢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954" y="2802576"/>
                <a:ext cx="1235723" cy="400110"/>
              </a:xfrm>
              <a:prstGeom prst="rect">
                <a:avLst/>
              </a:prstGeom>
              <a:blipFill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596" y="3299361"/>
                <a:ext cx="1977593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96" y="3299361"/>
                <a:ext cx="1977593" cy="6767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800695" y="3000334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030192" y="2961671"/>
            <a:ext cx="1911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0427" y="5153892"/>
                <a:ext cx="13396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27" y="5153892"/>
                <a:ext cx="1339662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52853" y="5128160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853" y="5128160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16898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1689822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83381" y="598120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381" y="5981206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824941" y="4672777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202971" y="5525820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112940" y="4835993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67220" y="5653409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220" y="5653409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2028" y="1647953"/>
            <a:ext cx="233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But what about if cot was of a function of x?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493" y="341287"/>
                <a:ext cx="1385507" cy="5649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64" y="0"/>
                <a:ext cx="851836" cy="3393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i="1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2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560"/>
                <a:ext cx="1385507" cy="44294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GB" sz="1200" i="1">
                        <a:latin typeface="Cambria Math"/>
                      </a:rPr>
                      <m:t>𝑢𝑣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742" cy="276999"/>
              </a:xfrm>
              <a:prstGeom prst="rect">
                <a:avLst/>
              </a:prstGeom>
              <a:blipFill>
                <a:blip r:embed="rId21"/>
                <a:stretch>
                  <a:fillRect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386289" y="0"/>
                <a:ext cx="2568766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𝑐𝑜𝑡𝑥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289" y="0"/>
                <a:ext cx="2568766" cy="3583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53220" y="0"/>
                <a:ext cx="3328930" cy="358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b="0" dirty="0">
                    <a:latin typeface="Comic Sans MS" panose="030F0702030302020204" pitchFamily="66" charset="0"/>
                  </a:rPr>
                  <a:t>If:</a:t>
                </a:r>
                <a:r>
                  <a:rPr lang="en-GB" sz="1200" b="0" dirty="0"/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i="1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𝑐𝑜𝑡𝑓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latin typeface="Comic Sans MS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220" y="0"/>
                <a:ext cx="3328930" cy="35836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74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3712</TotalTime>
  <Words>3047</Words>
  <Application>Microsoft Office PowerPoint</Application>
  <PresentationFormat>On-screen Show (4:3)</PresentationFormat>
  <Paragraphs>308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883</cp:revision>
  <dcterms:created xsi:type="dcterms:W3CDTF">2018-04-30T00:32:33Z</dcterms:created>
  <dcterms:modified xsi:type="dcterms:W3CDTF">2020-12-28T09:34:02Z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