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42" r:id="rId5"/>
    <p:sldId id="816" r:id="rId6"/>
    <p:sldId id="817" r:id="rId7"/>
    <p:sldId id="813" r:id="rId8"/>
    <p:sldId id="814" r:id="rId9"/>
    <p:sldId id="81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4.png"/><Relationship Id="rId5" Type="http://schemas.openxmlformats.org/officeDocument/2006/relationships/image" Target="../media/image133.png"/><Relationship Id="rId4" Type="http://schemas.openxmlformats.org/officeDocument/2006/relationships/image" Target="../media/image13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9.png"/><Relationship Id="rId5" Type="http://schemas.openxmlformats.org/officeDocument/2006/relationships/image" Target="../media/image138.png"/><Relationship Id="rId4" Type="http://schemas.openxmlformats.org/officeDocument/2006/relationships/image" Target="../media/image13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4.png"/><Relationship Id="rId5" Type="http://schemas.openxmlformats.org/officeDocument/2006/relationships/image" Target="../media/image143.png"/><Relationship Id="rId4" Type="http://schemas.openxmlformats.org/officeDocument/2006/relationships/image" Target="../media/image142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9.png"/><Relationship Id="rId5" Type="http://schemas.openxmlformats.org/officeDocument/2006/relationships/image" Target="../media/image148.png"/><Relationship Id="rId4" Type="http://schemas.openxmlformats.org/officeDocument/2006/relationships/image" Target="../media/image147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4.png"/><Relationship Id="rId5" Type="http://schemas.openxmlformats.org/officeDocument/2006/relationships/image" Target="../media/image153.png"/><Relationship Id="rId4" Type="http://schemas.openxmlformats.org/officeDocument/2006/relationships/image" Target="../media/image15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D966-F121-4216-85BE-902433C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2250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Differentiating trigonometric functions (9.6)</a:t>
            </a:r>
          </a:p>
        </p:txBody>
      </p:sp>
    </p:spTree>
    <p:extLst>
      <p:ext uri="{BB962C8B-B14F-4D97-AF65-F5344CB8AC3E}">
        <p14:creationId xmlns:p14="http://schemas.microsoft.com/office/powerpoint/2010/main" val="83176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altLang="en-US" sz="2000" b="0" i="0" dirty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570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570" cy="309"/>
                </a:xfrm>
                <a:prstGeom prst="rect">
                  <a:avLst/>
                </a:prstGeom>
                <a:blipFill>
                  <a:blip r:embed="rId5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142722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810758" cy="931244"/>
            <a:chOff x="3161" y="2537"/>
            <a:chExt cx="1885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85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99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sec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an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99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570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cose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p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570" cy="309"/>
                </a:xfrm>
                <a:prstGeom prst="rect">
                  <a:avLst/>
                </a:prstGeom>
                <a:blipFill>
                  <a:blip r:embed="rId5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5" y="2793"/>
                  <a:ext cx="1747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cosec</m:t>
                      </m:r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793"/>
                  <a:ext cx="1747" cy="309"/>
                </a:xfrm>
                <a:prstGeom prst="rect">
                  <a:avLst/>
                </a:prstGeom>
                <a:blipFill>
                  <a:blip r:embed="rId6"/>
                  <a:stretch>
                    <a:fillRect l="-1991" t="-7692" r="-44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cosec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39394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272032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38" y="2718"/>
                  <a:ext cx="1874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38" y="2718"/>
                  <a:ext cx="1874" cy="357"/>
                </a:xfrm>
                <a:prstGeom prst="rect">
                  <a:avLst/>
                </a:prstGeom>
                <a:blipFill>
                  <a:blip r:embed="rId4"/>
                  <a:stretch>
                    <a:fillRect l="-1210"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1" y="4785777"/>
            <a:ext cx="3272028" cy="931244"/>
            <a:chOff x="3322" y="2602"/>
            <a:chExt cx="223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23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4" y="2783"/>
                  <a:ext cx="206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4" y="2783"/>
                  <a:ext cx="2069" cy="357"/>
                </a:xfrm>
                <a:prstGeom prst="rect">
                  <a:avLst/>
                </a:prstGeom>
                <a:blipFill>
                  <a:blip r:embed="rId5"/>
                  <a:stretch>
                    <a:fillRect l="-1411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ta</m:t>
                          </m:r>
                          <m:r>
                            <m:rPr>
                              <m:sty m:val="p"/>
                            </m:rPr>
                            <a:rPr lang="en-GB" altLang="en-US" sz="240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l="-2911" t="-9211" r="-1455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tan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blipFill>
                  <a:blip r:embed="rId7"/>
                  <a:stretch>
                    <a:fillRect l="-1012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43056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24417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596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2" y="2718"/>
                  <a:ext cx="1987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⁡(4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2" y="2718"/>
                  <a:ext cx="1987" cy="357"/>
                </a:xfrm>
                <a:prstGeom prst="rect">
                  <a:avLst/>
                </a:prstGeom>
                <a:blipFill>
                  <a:blip r:embed="rId4"/>
                  <a:stretch>
                    <a:fillRect l="-2881" t="-9333" r="-1235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023593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16" y="2783"/>
                  <a:ext cx="188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⁡(4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16" y="2783"/>
                  <a:ext cx="1881" cy="309"/>
                </a:xfrm>
                <a:prstGeom prst="rect">
                  <a:avLst/>
                </a:prstGeom>
                <a:blipFill>
                  <a:blip r:embed="rId5"/>
                  <a:stretch>
                    <a:fillRect l="-665"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altLang="en-US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⁡(4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43056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25604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⁡(3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blipFill>
                  <a:blip r:embed="rId4"/>
                  <a:stretch>
                    <a:fillRect l="-2311" t="-9333" r="-840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023593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16" y="2783"/>
                  <a:ext cx="188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cose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(3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16" y="2783"/>
                  <a:ext cx="1881" cy="309"/>
                </a:xfrm>
                <a:prstGeom prst="rect">
                  <a:avLst/>
                </a:prstGeom>
                <a:blipFill>
                  <a:blip r:embed="rId5"/>
                  <a:stretch>
                    <a:fillRect l="-1774" t="-6061" r="-887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(3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l="-1871" t="-9211" r="-208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⁡(6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(3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+2))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43056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58337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EF6D93-7CC9-419C-AFE6-D3C547D1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6DCF5-6AC6-4D05-AE68-CE1AE3542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BDAD-CEA7-499F-B273-379540F219BD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411</Words>
  <Application>Microsoft Office PowerPoint</Application>
  <PresentationFormat>On-screen Show (4:3)</PresentationFormat>
  <Paragraphs>31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Differentiating trigonometric functions (9.6)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63</cp:revision>
  <dcterms:created xsi:type="dcterms:W3CDTF">2020-04-22T14:47:14Z</dcterms:created>
  <dcterms:modified xsi:type="dcterms:W3CDTF">2020-12-29T09:33:04Z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